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4"/>
  </p:notesMasterIdLst>
  <p:sldIdLst>
    <p:sldId id="472" r:id="rId4"/>
    <p:sldId id="469" r:id="rId5"/>
    <p:sldId id="463" r:id="rId6"/>
    <p:sldId id="464" r:id="rId7"/>
    <p:sldId id="456" r:id="rId8"/>
    <p:sldId id="457" r:id="rId9"/>
    <p:sldId id="458" r:id="rId10"/>
    <p:sldId id="459" r:id="rId11"/>
    <p:sldId id="465" r:id="rId12"/>
    <p:sldId id="492" r:id="rId13"/>
    <p:sldId id="496" r:id="rId14"/>
    <p:sldId id="497" r:id="rId15"/>
    <p:sldId id="473" r:id="rId16"/>
    <p:sldId id="275" r:id="rId17"/>
    <p:sldId id="274" r:id="rId18"/>
    <p:sldId id="478" r:id="rId19"/>
    <p:sldId id="348" r:id="rId20"/>
    <p:sldId id="351" r:id="rId21"/>
    <p:sldId id="481" r:id="rId22"/>
    <p:sldId id="483" r:id="rId23"/>
    <p:sldId id="484" r:id="rId24"/>
    <p:sldId id="466" r:id="rId25"/>
    <p:sldId id="489" r:id="rId26"/>
    <p:sldId id="490" r:id="rId27"/>
    <p:sldId id="491" r:id="rId28"/>
    <p:sldId id="487" r:id="rId29"/>
    <p:sldId id="362" r:id="rId30"/>
    <p:sldId id="488" r:id="rId31"/>
    <p:sldId id="365" r:id="rId32"/>
    <p:sldId id="505" r:id="rId33"/>
    <p:sldId id="506" r:id="rId34"/>
    <p:sldId id="367" r:id="rId35"/>
    <p:sldId id="368" r:id="rId36"/>
    <p:sldId id="508" r:id="rId37"/>
    <p:sldId id="507" r:id="rId38"/>
    <p:sldId id="510" r:id="rId39"/>
    <p:sldId id="512" r:id="rId40"/>
    <p:sldId id="513" r:id="rId41"/>
    <p:sldId id="509" r:id="rId42"/>
    <p:sldId id="511" r:id="rId43"/>
    <p:sldId id="514" r:id="rId44"/>
    <p:sldId id="516" r:id="rId45"/>
    <p:sldId id="515" r:id="rId46"/>
    <p:sldId id="517" r:id="rId47"/>
    <p:sldId id="518" r:id="rId48"/>
    <p:sldId id="520" r:id="rId49"/>
    <p:sldId id="521" r:id="rId50"/>
    <p:sldId id="519" r:id="rId51"/>
    <p:sldId id="525" r:id="rId52"/>
    <p:sldId id="526" r:id="rId53"/>
    <p:sldId id="528" r:id="rId54"/>
    <p:sldId id="529" r:id="rId55"/>
    <p:sldId id="527" r:id="rId56"/>
    <p:sldId id="531" r:id="rId57"/>
    <p:sldId id="532" r:id="rId58"/>
    <p:sldId id="533" r:id="rId59"/>
    <p:sldId id="374" r:id="rId60"/>
    <p:sldId id="534" r:id="rId61"/>
    <p:sldId id="530" r:id="rId62"/>
    <p:sldId id="503"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ương Minh" initials="LM" lastIdx="1" clrIdx="0">
    <p:extLst>
      <p:ext uri="{19B8F6BF-5375-455C-9EA6-DF929625EA0E}">
        <p15:presenceInfo xmlns:p15="http://schemas.microsoft.com/office/powerpoint/2012/main" userId="e94259f1bb12c0f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C67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363" autoAdjust="0"/>
    <p:restoredTop sz="52517" autoAdjust="0"/>
  </p:normalViewPr>
  <p:slideViewPr>
    <p:cSldViewPr snapToGrid="0">
      <p:cViewPr varScale="1">
        <p:scale>
          <a:sx n="34" d="100"/>
          <a:sy n="34" d="100"/>
        </p:scale>
        <p:origin x="1372"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ương Minh" userId="e94259f1bb12c0f7" providerId="LiveId" clId="{39E9BDEB-B84D-4ECA-A368-80C83DE507A0}"/>
    <pc:docChg chg="undo custSel addSld delSld modSld sldOrd">
      <pc:chgData name="Lương Minh" userId="e94259f1bb12c0f7" providerId="LiveId" clId="{39E9BDEB-B84D-4ECA-A368-80C83DE507A0}" dt="2023-07-09T04:12:30.721" v="4085" actId="20577"/>
      <pc:docMkLst>
        <pc:docMk/>
      </pc:docMkLst>
      <pc:sldChg chg="delSp add del mod">
        <pc:chgData name="Lương Minh" userId="e94259f1bb12c0f7" providerId="LiveId" clId="{39E9BDEB-B84D-4ECA-A368-80C83DE507A0}" dt="2023-07-08T08:17:48.362" v="854" actId="47"/>
        <pc:sldMkLst>
          <pc:docMk/>
          <pc:sldMk cId="1597894294" sldId="256"/>
        </pc:sldMkLst>
        <pc:picChg chg="del">
          <ac:chgData name="Lương Minh" userId="e94259f1bb12c0f7" providerId="LiveId" clId="{39E9BDEB-B84D-4ECA-A368-80C83DE507A0}" dt="2023-07-08T08:17:40.678" v="852" actId="21"/>
          <ac:picMkLst>
            <pc:docMk/>
            <pc:sldMk cId="1597894294" sldId="256"/>
            <ac:picMk id="7" creationId="{4B860BC8-B69E-44B8-8A3C-03296448E804}"/>
          </ac:picMkLst>
        </pc:picChg>
        <pc:picChg chg="del">
          <ac:chgData name="Lương Minh" userId="e94259f1bb12c0f7" providerId="LiveId" clId="{39E9BDEB-B84D-4ECA-A368-80C83DE507A0}" dt="2023-07-08T08:17:40.678" v="852" actId="21"/>
          <ac:picMkLst>
            <pc:docMk/>
            <pc:sldMk cId="1597894294" sldId="256"/>
            <ac:picMk id="9" creationId="{5B454ACF-D65A-490A-95DF-CB656B10295F}"/>
          </ac:picMkLst>
        </pc:picChg>
      </pc:sldChg>
      <pc:sldChg chg="addSp delSp modSp add mod delAnim modAnim">
        <pc:chgData name="Lương Minh" userId="e94259f1bb12c0f7" providerId="LiveId" clId="{39E9BDEB-B84D-4ECA-A368-80C83DE507A0}" dt="2023-07-09T01:44:37.600" v="2320" actId="21"/>
        <pc:sldMkLst>
          <pc:docMk/>
          <pc:sldMk cId="3657009771" sldId="257"/>
        </pc:sldMkLst>
        <pc:spChg chg="del mod">
          <ac:chgData name="Lương Minh" userId="e94259f1bb12c0f7" providerId="LiveId" clId="{39E9BDEB-B84D-4ECA-A368-80C83DE507A0}" dt="2023-07-09T01:17:35.844" v="2094" actId="478"/>
          <ac:spMkLst>
            <pc:docMk/>
            <pc:sldMk cId="3657009771" sldId="257"/>
            <ac:spMk id="4" creationId="{5348D0DD-FCEE-4DB2-BCB0-906AA54D763D}"/>
          </ac:spMkLst>
        </pc:spChg>
        <pc:spChg chg="mod">
          <ac:chgData name="Lương Minh" userId="e94259f1bb12c0f7" providerId="LiveId" clId="{39E9BDEB-B84D-4ECA-A368-80C83DE507A0}" dt="2023-07-09T01:18:07.920" v="2102" actId="1076"/>
          <ac:spMkLst>
            <pc:docMk/>
            <pc:sldMk cId="3657009771" sldId="257"/>
            <ac:spMk id="6" creationId="{8C9F1A15-DB7D-4A50-ADEB-E2C817887D0A}"/>
          </ac:spMkLst>
        </pc:spChg>
        <pc:spChg chg="mod">
          <ac:chgData name="Lương Minh" userId="e94259f1bb12c0f7" providerId="LiveId" clId="{39E9BDEB-B84D-4ECA-A368-80C83DE507A0}" dt="2023-07-09T01:17:47.188" v="2098" actId="20577"/>
          <ac:spMkLst>
            <pc:docMk/>
            <pc:sldMk cId="3657009771" sldId="257"/>
            <ac:spMk id="7" creationId="{24FE6BBE-57AA-93FF-F509-B68410CC2811}"/>
          </ac:spMkLst>
        </pc:spChg>
        <pc:spChg chg="del mod">
          <ac:chgData name="Lương Minh" userId="e94259f1bb12c0f7" providerId="LiveId" clId="{39E9BDEB-B84D-4ECA-A368-80C83DE507A0}" dt="2023-07-09T01:19:55.726" v="2119" actId="478"/>
          <ac:spMkLst>
            <pc:docMk/>
            <pc:sldMk cId="3657009771" sldId="257"/>
            <ac:spMk id="8" creationId="{EC238912-61B6-45CD-9AB7-A349B6C646FB}"/>
          </ac:spMkLst>
        </pc:spChg>
        <pc:spChg chg="mod">
          <ac:chgData name="Lương Minh" userId="e94259f1bb12c0f7" providerId="LiveId" clId="{39E9BDEB-B84D-4ECA-A368-80C83DE507A0}" dt="2023-07-09T01:17:31.585" v="2092"/>
          <ac:spMkLst>
            <pc:docMk/>
            <pc:sldMk cId="3657009771" sldId="257"/>
            <ac:spMk id="10" creationId="{AC6ECDFF-278A-D268-0C29-4D24ADAEF2F8}"/>
          </ac:spMkLst>
        </pc:spChg>
        <pc:spChg chg="mod">
          <ac:chgData name="Lương Minh" userId="e94259f1bb12c0f7" providerId="LiveId" clId="{39E9BDEB-B84D-4ECA-A368-80C83DE507A0}" dt="2023-07-09T01:17:31.585" v="2092"/>
          <ac:spMkLst>
            <pc:docMk/>
            <pc:sldMk cId="3657009771" sldId="257"/>
            <ac:spMk id="11" creationId="{5A64CE27-1EAA-6611-8170-3A029EBE4EFA}"/>
          </ac:spMkLst>
        </pc:spChg>
        <pc:spChg chg="mod">
          <ac:chgData name="Lương Minh" userId="e94259f1bb12c0f7" providerId="LiveId" clId="{39E9BDEB-B84D-4ECA-A368-80C83DE507A0}" dt="2023-07-09T01:17:31.585" v="2092"/>
          <ac:spMkLst>
            <pc:docMk/>
            <pc:sldMk cId="3657009771" sldId="257"/>
            <ac:spMk id="12" creationId="{35DE1BA2-EB02-23CF-AFA7-FBDA7E3D625F}"/>
          </ac:spMkLst>
        </pc:spChg>
        <pc:spChg chg="mod">
          <ac:chgData name="Lương Minh" userId="e94259f1bb12c0f7" providerId="LiveId" clId="{39E9BDEB-B84D-4ECA-A368-80C83DE507A0}" dt="2023-07-09T01:17:31.585" v="2092"/>
          <ac:spMkLst>
            <pc:docMk/>
            <pc:sldMk cId="3657009771" sldId="257"/>
            <ac:spMk id="13" creationId="{2DE72835-3B96-EC81-E44F-745989CADDAD}"/>
          </ac:spMkLst>
        </pc:spChg>
        <pc:spChg chg="mod">
          <ac:chgData name="Lương Minh" userId="e94259f1bb12c0f7" providerId="LiveId" clId="{39E9BDEB-B84D-4ECA-A368-80C83DE507A0}" dt="2023-07-09T01:17:31.585" v="2092"/>
          <ac:spMkLst>
            <pc:docMk/>
            <pc:sldMk cId="3657009771" sldId="257"/>
            <ac:spMk id="14" creationId="{B1244D5E-CB3F-B1BB-8B64-E32661F46440}"/>
          </ac:spMkLst>
        </pc:spChg>
        <pc:spChg chg="mod">
          <ac:chgData name="Lương Minh" userId="e94259f1bb12c0f7" providerId="LiveId" clId="{39E9BDEB-B84D-4ECA-A368-80C83DE507A0}" dt="2023-07-09T01:17:31.585" v="2092"/>
          <ac:spMkLst>
            <pc:docMk/>
            <pc:sldMk cId="3657009771" sldId="257"/>
            <ac:spMk id="15" creationId="{444C57E4-78E8-326C-07BC-C924A52633B5}"/>
          </ac:spMkLst>
        </pc:spChg>
        <pc:grpChg chg="add mod">
          <ac:chgData name="Lương Minh" userId="e94259f1bb12c0f7" providerId="LiveId" clId="{39E9BDEB-B84D-4ECA-A368-80C83DE507A0}" dt="2023-07-09T01:18:02.928" v="2101" actId="1076"/>
          <ac:grpSpMkLst>
            <pc:docMk/>
            <pc:sldMk cId="3657009771" sldId="257"/>
            <ac:grpSpMk id="2" creationId="{A9E8355F-4DCF-2121-666C-B1AD843F5B95}"/>
          </ac:grpSpMkLst>
        </pc:grpChg>
        <pc:grpChg chg="mod">
          <ac:chgData name="Lương Minh" userId="e94259f1bb12c0f7" providerId="LiveId" clId="{39E9BDEB-B84D-4ECA-A368-80C83DE507A0}" dt="2023-07-09T01:17:31.585" v="2092"/>
          <ac:grpSpMkLst>
            <pc:docMk/>
            <pc:sldMk cId="3657009771" sldId="257"/>
            <ac:grpSpMk id="5" creationId="{7DBC9B55-399D-6940-EA9D-199356CA0DE0}"/>
          </ac:grpSpMkLst>
        </pc:grpChg>
        <pc:grpChg chg="mod">
          <ac:chgData name="Lương Minh" userId="e94259f1bb12c0f7" providerId="LiveId" clId="{39E9BDEB-B84D-4ECA-A368-80C83DE507A0}" dt="2023-07-09T01:17:31.585" v="2092"/>
          <ac:grpSpMkLst>
            <pc:docMk/>
            <pc:sldMk cId="3657009771" sldId="257"/>
            <ac:grpSpMk id="9" creationId="{FECC943B-BDE3-2C4A-83D9-0FE042D977F0}"/>
          </ac:grpSpMkLst>
        </pc:grpChg>
        <pc:picChg chg="mod modCrop">
          <ac:chgData name="Lương Minh" userId="e94259f1bb12c0f7" providerId="LiveId" clId="{39E9BDEB-B84D-4ECA-A368-80C83DE507A0}" dt="2023-07-09T01:20:49.996" v="2127" actId="18131"/>
          <ac:picMkLst>
            <pc:docMk/>
            <pc:sldMk cId="3657009771" sldId="257"/>
            <ac:picMk id="3" creationId="{A7EAA766-3FC2-4911-B8E2-6CF751F5792D}"/>
          </ac:picMkLst>
        </pc:picChg>
        <pc:picChg chg="add mod modCrop">
          <ac:chgData name="Lương Minh" userId="e94259f1bb12c0f7" providerId="LiveId" clId="{39E9BDEB-B84D-4ECA-A368-80C83DE507A0}" dt="2023-07-09T01:20:33.045" v="2125" actId="18131"/>
          <ac:picMkLst>
            <pc:docMk/>
            <pc:sldMk cId="3657009771" sldId="257"/>
            <ac:picMk id="16" creationId="{3EE4D244-6FCF-28B2-EF95-E8EB03067CCE}"/>
          </ac:picMkLst>
        </pc:picChg>
        <pc:picChg chg="add del mod">
          <ac:chgData name="Lương Minh" userId="e94259f1bb12c0f7" providerId="LiveId" clId="{39E9BDEB-B84D-4ECA-A368-80C83DE507A0}" dt="2023-07-09T01:44:37.600" v="2320" actId="21"/>
          <ac:picMkLst>
            <pc:docMk/>
            <pc:sldMk cId="3657009771" sldId="257"/>
            <ac:picMk id="7170" creationId="{F08463FB-EC3F-F3D0-BB3B-3E412ED0E9EB}"/>
          </ac:picMkLst>
        </pc:picChg>
      </pc:sldChg>
      <pc:sldChg chg="addSp delSp modSp add del mod delAnim modAnim">
        <pc:chgData name="Lương Minh" userId="e94259f1bb12c0f7" providerId="LiveId" clId="{39E9BDEB-B84D-4ECA-A368-80C83DE507A0}" dt="2023-07-07T18:33:25.615" v="749" actId="47"/>
        <pc:sldMkLst>
          <pc:docMk/>
          <pc:sldMk cId="2373148175" sldId="258"/>
        </pc:sldMkLst>
        <pc:spChg chg="add del mod">
          <ac:chgData name="Lương Minh" userId="e94259f1bb12c0f7" providerId="LiveId" clId="{39E9BDEB-B84D-4ECA-A368-80C83DE507A0}" dt="2023-07-07T17:47:06.060" v="551" actId="478"/>
          <ac:spMkLst>
            <pc:docMk/>
            <pc:sldMk cId="2373148175" sldId="258"/>
            <ac:spMk id="2" creationId="{FBDDC400-48FE-4866-A990-901980557D52}"/>
          </ac:spMkLst>
        </pc:spChg>
        <pc:spChg chg="add del mod ord">
          <ac:chgData name="Lương Minh" userId="e94259f1bb12c0f7" providerId="LiveId" clId="{39E9BDEB-B84D-4ECA-A368-80C83DE507A0}" dt="2023-07-07T17:48:49.387" v="573" actId="11529"/>
          <ac:spMkLst>
            <pc:docMk/>
            <pc:sldMk cId="2373148175" sldId="258"/>
            <ac:spMk id="3" creationId="{2A519FBD-6F64-1255-B5DB-774464FFDE72}"/>
          </ac:spMkLst>
        </pc:spChg>
        <pc:spChg chg="add mod ord">
          <ac:chgData name="Lương Minh" userId="e94259f1bb12c0f7" providerId="LiveId" clId="{39E9BDEB-B84D-4ECA-A368-80C83DE507A0}" dt="2023-07-07T17:55:33.752" v="670" actId="208"/>
          <ac:spMkLst>
            <pc:docMk/>
            <pc:sldMk cId="2373148175" sldId="258"/>
            <ac:spMk id="6" creationId="{C025430E-A489-1CFA-6155-FED51B7E64FD}"/>
          </ac:spMkLst>
        </pc:spChg>
        <pc:spChg chg="del mod">
          <ac:chgData name="Lương Minh" userId="e94259f1bb12c0f7" providerId="LiveId" clId="{39E9BDEB-B84D-4ECA-A368-80C83DE507A0}" dt="2023-07-07T17:50:52.029" v="622" actId="478"/>
          <ac:spMkLst>
            <pc:docMk/>
            <pc:sldMk cId="2373148175" sldId="258"/>
            <ac:spMk id="7" creationId="{BA7EBB66-9C13-834C-D2DC-92278EC891FC}"/>
          </ac:spMkLst>
        </pc:spChg>
        <pc:spChg chg="del mod">
          <ac:chgData name="Lương Minh" userId="e94259f1bb12c0f7" providerId="LiveId" clId="{39E9BDEB-B84D-4ECA-A368-80C83DE507A0}" dt="2023-07-07T17:51:10.763" v="627" actId="478"/>
          <ac:spMkLst>
            <pc:docMk/>
            <pc:sldMk cId="2373148175" sldId="258"/>
            <ac:spMk id="8" creationId="{09E69F8C-EEC2-A253-140A-823A87526BAE}"/>
          </ac:spMkLst>
        </pc:spChg>
        <pc:picChg chg="add mod">
          <ac:chgData name="Lương Minh" userId="e94259f1bb12c0f7" providerId="LiveId" clId="{39E9BDEB-B84D-4ECA-A368-80C83DE507A0}" dt="2023-07-07T17:56:31.053" v="701" actId="1035"/>
          <ac:picMkLst>
            <pc:docMk/>
            <pc:sldMk cId="2373148175" sldId="258"/>
            <ac:picMk id="4" creationId="{042B2E28-B335-938D-D380-C50ED7342886}"/>
          </ac:picMkLst>
        </pc:picChg>
        <pc:picChg chg="add mod">
          <ac:chgData name="Lương Minh" userId="e94259f1bb12c0f7" providerId="LiveId" clId="{39E9BDEB-B84D-4ECA-A368-80C83DE507A0}" dt="2023-07-07T17:56:31.053" v="701" actId="1035"/>
          <ac:picMkLst>
            <pc:docMk/>
            <pc:sldMk cId="2373148175" sldId="258"/>
            <ac:picMk id="5" creationId="{25F6A231-9777-F251-4865-D3A10BD51F26}"/>
          </ac:picMkLst>
        </pc:picChg>
        <pc:picChg chg="mod">
          <ac:chgData name="Lương Minh" userId="e94259f1bb12c0f7" providerId="LiveId" clId="{39E9BDEB-B84D-4ECA-A368-80C83DE507A0}" dt="2023-07-07T17:56:24.571" v="681" actId="14100"/>
          <ac:picMkLst>
            <pc:docMk/>
            <pc:sldMk cId="2373148175" sldId="258"/>
            <ac:picMk id="1028" creationId="{F57CE4B7-70DB-D787-214F-D36C722BF730}"/>
          </ac:picMkLst>
        </pc:picChg>
      </pc:sldChg>
      <pc:sldChg chg="addSp delSp modSp new del mod modTransition">
        <pc:chgData name="Lương Minh" userId="e94259f1bb12c0f7" providerId="LiveId" clId="{39E9BDEB-B84D-4ECA-A368-80C83DE507A0}" dt="2023-07-06T04:57:39.784" v="253" actId="47"/>
        <pc:sldMkLst>
          <pc:docMk/>
          <pc:sldMk cId="4115551318" sldId="259"/>
        </pc:sldMkLst>
        <pc:picChg chg="add del mod">
          <ac:chgData name="Lương Minh" userId="e94259f1bb12c0f7" providerId="LiveId" clId="{39E9BDEB-B84D-4ECA-A368-80C83DE507A0}" dt="2023-07-05T12:22:05.440" v="12" actId="478"/>
          <ac:picMkLst>
            <pc:docMk/>
            <pc:sldMk cId="4115551318" sldId="259"/>
            <ac:picMk id="2" creationId="{649FC8F6-BD08-AB66-9B50-BC07C84CF748}"/>
          </ac:picMkLst>
        </pc:picChg>
      </pc:sldChg>
      <pc:sldChg chg="addSp modSp add mod">
        <pc:chgData name="Lương Minh" userId="e94259f1bb12c0f7" providerId="LiveId" clId="{39E9BDEB-B84D-4ECA-A368-80C83DE507A0}" dt="2023-07-08T09:52:07.150" v="1095" actId="14100"/>
        <pc:sldMkLst>
          <pc:docMk/>
          <pc:sldMk cId="2064011207" sldId="260"/>
        </pc:sldMkLst>
        <pc:spChg chg="mod">
          <ac:chgData name="Lương Minh" userId="e94259f1bb12c0f7" providerId="LiveId" clId="{39E9BDEB-B84D-4ECA-A368-80C83DE507A0}" dt="2023-07-08T09:50:17.939" v="1059" actId="1076"/>
          <ac:spMkLst>
            <pc:docMk/>
            <pc:sldMk cId="2064011207" sldId="260"/>
            <ac:spMk id="12" creationId="{1BBB344B-BA33-4EC5-913E-6654A5A3B7A7}"/>
          </ac:spMkLst>
        </pc:spChg>
        <pc:picChg chg="mod">
          <ac:chgData name="Lương Minh" userId="e94259f1bb12c0f7" providerId="LiveId" clId="{39E9BDEB-B84D-4ECA-A368-80C83DE507A0}" dt="2023-07-08T09:50:36.805" v="1063" actId="14100"/>
          <ac:picMkLst>
            <pc:docMk/>
            <pc:sldMk cId="2064011207" sldId="260"/>
            <ac:picMk id="2" creationId="{DD2A04B8-CE82-480A-A752-106527CA8DD3}"/>
          </ac:picMkLst>
        </pc:picChg>
        <pc:picChg chg="mod">
          <ac:chgData name="Lương Minh" userId="e94259f1bb12c0f7" providerId="LiveId" clId="{39E9BDEB-B84D-4ECA-A368-80C83DE507A0}" dt="2023-07-08T09:50:48.401" v="1070" actId="1038"/>
          <ac:picMkLst>
            <pc:docMk/>
            <pc:sldMk cId="2064011207" sldId="260"/>
            <ac:picMk id="3" creationId="{CA3E6696-FF61-414F-BE69-0F70A0B7C356}"/>
          </ac:picMkLst>
        </pc:picChg>
        <pc:picChg chg="mod">
          <ac:chgData name="Lương Minh" userId="e94259f1bb12c0f7" providerId="LiveId" clId="{39E9BDEB-B84D-4ECA-A368-80C83DE507A0}" dt="2023-07-08T09:51:31.669" v="1090" actId="14100"/>
          <ac:picMkLst>
            <pc:docMk/>
            <pc:sldMk cId="2064011207" sldId="260"/>
            <ac:picMk id="5" creationId="{F4631DDE-36FA-4E7A-8C1F-CB6C087B2D78}"/>
          </ac:picMkLst>
        </pc:picChg>
        <pc:picChg chg="mod">
          <ac:chgData name="Lương Minh" userId="e94259f1bb12c0f7" providerId="LiveId" clId="{39E9BDEB-B84D-4ECA-A368-80C83DE507A0}" dt="2023-07-08T09:51:19.093" v="1080" actId="1076"/>
          <ac:picMkLst>
            <pc:docMk/>
            <pc:sldMk cId="2064011207" sldId="260"/>
            <ac:picMk id="6" creationId="{1F6463D5-37E6-45F9-9887-BB4C8244CD44}"/>
          </ac:picMkLst>
        </pc:picChg>
        <pc:picChg chg="mod">
          <ac:chgData name="Lương Minh" userId="e94259f1bb12c0f7" providerId="LiveId" clId="{39E9BDEB-B84D-4ECA-A368-80C83DE507A0}" dt="2023-07-08T09:52:07.150" v="1095" actId="14100"/>
          <ac:picMkLst>
            <pc:docMk/>
            <pc:sldMk cId="2064011207" sldId="260"/>
            <ac:picMk id="7" creationId="{3CE67874-6C4E-453A-ADB1-C4B52D6BE244}"/>
          </ac:picMkLst>
        </pc:picChg>
        <pc:picChg chg="mod">
          <ac:chgData name="Lương Minh" userId="e94259f1bb12c0f7" providerId="LiveId" clId="{39E9BDEB-B84D-4ECA-A368-80C83DE507A0}" dt="2023-07-08T09:51:37.714" v="1091" actId="14100"/>
          <ac:picMkLst>
            <pc:docMk/>
            <pc:sldMk cId="2064011207" sldId="260"/>
            <ac:picMk id="8" creationId="{AD866F30-C1D5-46EF-B45B-74842879BA3D}"/>
          </ac:picMkLst>
        </pc:picChg>
        <pc:picChg chg="mod">
          <ac:chgData name="Lương Minh" userId="e94259f1bb12c0f7" providerId="LiveId" clId="{39E9BDEB-B84D-4ECA-A368-80C83DE507A0}" dt="2023-07-08T09:51:00.087" v="1071" actId="1076"/>
          <ac:picMkLst>
            <pc:docMk/>
            <pc:sldMk cId="2064011207" sldId="260"/>
            <ac:picMk id="9" creationId="{C09571D6-FD7A-4B38-A039-897076046A32}"/>
          </ac:picMkLst>
        </pc:picChg>
        <pc:picChg chg="add mod">
          <ac:chgData name="Lương Minh" userId="e94259f1bb12c0f7" providerId="LiveId" clId="{39E9BDEB-B84D-4ECA-A368-80C83DE507A0}" dt="2023-07-08T09:51:53.559" v="1094" actId="167"/>
          <ac:picMkLst>
            <pc:docMk/>
            <pc:sldMk cId="2064011207" sldId="260"/>
            <ac:picMk id="10" creationId="{94CD328C-CA38-6A82-2CE0-9DBF9C580AA1}"/>
          </ac:picMkLst>
        </pc:picChg>
        <pc:picChg chg="mod">
          <ac:chgData name="Lương Minh" userId="e94259f1bb12c0f7" providerId="LiveId" clId="{39E9BDEB-B84D-4ECA-A368-80C83DE507A0}" dt="2023-07-08T09:51:26.272" v="1089" actId="1035"/>
          <ac:picMkLst>
            <pc:docMk/>
            <pc:sldMk cId="2064011207" sldId="260"/>
            <ac:picMk id="11" creationId="{3418FFB6-BDC7-42BF-87F6-2E162823A538}"/>
          </ac:picMkLst>
        </pc:picChg>
      </pc:sldChg>
      <pc:sldChg chg="add modAnim">
        <pc:chgData name="Lương Minh" userId="e94259f1bb12c0f7" providerId="LiveId" clId="{39E9BDEB-B84D-4ECA-A368-80C83DE507A0}" dt="2023-07-08T13:07:12.346" v="1314"/>
        <pc:sldMkLst>
          <pc:docMk/>
          <pc:sldMk cId="1771661913" sldId="274"/>
        </pc:sldMkLst>
      </pc:sldChg>
      <pc:sldChg chg="addSp delSp modSp add mod modAnim">
        <pc:chgData name="Lương Minh" userId="e94259f1bb12c0f7" providerId="LiveId" clId="{39E9BDEB-B84D-4ECA-A368-80C83DE507A0}" dt="2023-07-08T09:48:28.716" v="1050" actId="167"/>
        <pc:sldMkLst>
          <pc:docMk/>
          <pc:sldMk cId="1112975982" sldId="275"/>
        </pc:sldMkLst>
        <pc:spChg chg="add mod ord">
          <ac:chgData name="Lương Minh" userId="e94259f1bb12c0f7" providerId="LiveId" clId="{39E9BDEB-B84D-4ECA-A368-80C83DE507A0}" dt="2023-07-08T09:48:24.077" v="1048" actId="1076"/>
          <ac:spMkLst>
            <pc:docMk/>
            <pc:sldMk cId="1112975982" sldId="275"/>
            <ac:spMk id="5" creationId="{0DC232A0-7652-1469-41C3-9B54F58B8EAC}"/>
          </ac:spMkLst>
        </pc:spChg>
        <pc:picChg chg="mod">
          <ac:chgData name="Lương Minh" userId="e94259f1bb12c0f7" providerId="LiveId" clId="{39E9BDEB-B84D-4ECA-A368-80C83DE507A0}" dt="2023-07-08T09:48:24.077" v="1048" actId="1076"/>
          <ac:picMkLst>
            <pc:docMk/>
            <pc:sldMk cId="1112975982" sldId="275"/>
            <ac:picMk id="2" creationId="{7A9A7413-81E8-45AC-B28E-A65AE4A8EC2D}"/>
          </ac:picMkLst>
        </pc:picChg>
        <pc:picChg chg="mod">
          <ac:chgData name="Lương Minh" userId="e94259f1bb12c0f7" providerId="LiveId" clId="{39E9BDEB-B84D-4ECA-A368-80C83DE507A0}" dt="2023-07-08T09:48:24.077" v="1048" actId="1076"/>
          <ac:picMkLst>
            <pc:docMk/>
            <pc:sldMk cId="1112975982" sldId="275"/>
            <ac:picMk id="3" creationId="{4448F587-5BBF-443E-85C9-1F13E9F68499}"/>
          </ac:picMkLst>
        </pc:picChg>
        <pc:picChg chg="mod">
          <ac:chgData name="Lương Minh" userId="e94259f1bb12c0f7" providerId="LiveId" clId="{39E9BDEB-B84D-4ECA-A368-80C83DE507A0}" dt="2023-07-08T09:48:24.077" v="1048" actId="1076"/>
          <ac:picMkLst>
            <pc:docMk/>
            <pc:sldMk cId="1112975982" sldId="275"/>
            <ac:picMk id="4" creationId="{B1A66066-6677-43B7-8318-E0954DD620B2}"/>
          </ac:picMkLst>
        </pc:picChg>
        <pc:picChg chg="add del mod">
          <ac:chgData name="Lương Minh" userId="e94259f1bb12c0f7" providerId="LiveId" clId="{39E9BDEB-B84D-4ECA-A368-80C83DE507A0}" dt="2023-07-08T09:48:23.637" v="1047"/>
          <ac:picMkLst>
            <pc:docMk/>
            <pc:sldMk cId="1112975982" sldId="275"/>
            <ac:picMk id="6" creationId="{C538E8E4-9988-2613-046F-B685EA3AF621}"/>
          </ac:picMkLst>
        </pc:picChg>
        <pc:picChg chg="add mod">
          <ac:chgData name="Lương Minh" userId="e94259f1bb12c0f7" providerId="LiveId" clId="{39E9BDEB-B84D-4ECA-A368-80C83DE507A0}" dt="2023-07-08T09:48:28.716" v="1050" actId="167"/>
          <ac:picMkLst>
            <pc:docMk/>
            <pc:sldMk cId="1112975982" sldId="275"/>
            <ac:picMk id="7" creationId="{10AC5EFF-8807-0EFF-D07F-DB2E8FFE5C54}"/>
          </ac:picMkLst>
        </pc:picChg>
        <pc:picChg chg="add mod">
          <ac:chgData name="Lương Minh" userId="e94259f1bb12c0f7" providerId="LiveId" clId="{39E9BDEB-B84D-4ECA-A368-80C83DE507A0}" dt="2023-07-08T09:48:24.077" v="1048" actId="1076"/>
          <ac:picMkLst>
            <pc:docMk/>
            <pc:sldMk cId="1112975982" sldId="275"/>
            <ac:picMk id="3074" creationId="{0C89ED69-6148-7139-A0C9-3CE17045A3BF}"/>
          </ac:picMkLst>
        </pc:picChg>
      </pc:sldChg>
      <pc:sldChg chg="addSp delSp modSp add del mod delAnim">
        <pc:chgData name="Lương Minh" userId="e94259f1bb12c0f7" providerId="LiveId" clId="{39E9BDEB-B84D-4ECA-A368-80C83DE507A0}" dt="2023-07-08T13:11:16.021" v="1358" actId="47"/>
        <pc:sldMkLst>
          <pc:docMk/>
          <pc:sldMk cId="1367952136" sldId="276"/>
        </pc:sldMkLst>
        <pc:spChg chg="del mod">
          <ac:chgData name="Lương Minh" userId="e94259f1bb12c0f7" providerId="LiveId" clId="{39E9BDEB-B84D-4ECA-A368-80C83DE507A0}" dt="2023-07-08T13:10:02.157" v="1340" actId="478"/>
          <ac:spMkLst>
            <pc:docMk/>
            <pc:sldMk cId="1367952136" sldId="276"/>
            <ac:spMk id="3" creationId="{811F3C49-4AA0-40EC-BB95-E27A28053C34}"/>
          </ac:spMkLst>
        </pc:spChg>
        <pc:picChg chg="mod modCrop">
          <ac:chgData name="Lương Minh" userId="e94259f1bb12c0f7" providerId="LiveId" clId="{39E9BDEB-B84D-4ECA-A368-80C83DE507A0}" dt="2023-07-08T13:11:06.434" v="1357" actId="18131"/>
          <ac:picMkLst>
            <pc:docMk/>
            <pc:sldMk cId="1367952136" sldId="276"/>
            <ac:picMk id="2" creationId="{2F1B94A8-6ABD-4079-B887-294A2ED63A02}"/>
          </ac:picMkLst>
        </pc:picChg>
        <pc:picChg chg="add mod">
          <ac:chgData name="Lương Minh" userId="e94259f1bb12c0f7" providerId="LiveId" clId="{39E9BDEB-B84D-4ECA-A368-80C83DE507A0}" dt="2023-07-08T13:09:15.580" v="1331" actId="1076"/>
          <ac:picMkLst>
            <pc:docMk/>
            <pc:sldMk cId="1367952136" sldId="276"/>
            <ac:picMk id="4" creationId="{8FC37783-E7B2-AE52-0D0B-F2873F110F00}"/>
          </ac:picMkLst>
        </pc:picChg>
        <pc:picChg chg="add mod modCrop">
          <ac:chgData name="Lương Minh" userId="e94259f1bb12c0f7" providerId="LiveId" clId="{39E9BDEB-B84D-4ECA-A368-80C83DE507A0}" dt="2023-07-08T13:10:59.168" v="1356" actId="18131"/>
          <ac:picMkLst>
            <pc:docMk/>
            <pc:sldMk cId="1367952136" sldId="276"/>
            <ac:picMk id="5" creationId="{5549FD0D-95C6-DAE6-519C-7A0494461225}"/>
          </ac:picMkLst>
        </pc:picChg>
      </pc:sldChg>
      <pc:sldChg chg="addSp delSp modSp add del mod delAnim">
        <pc:chgData name="Lương Minh" userId="e94259f1bb12c0f7" providerId="LiveId" clId="{39E9BDEB-B84D-4ECA-A368-80C83DE507A0}" dt="2023-07-08T10:36:20.735" v="1264" actId="47"/>
        <pc:sldMkLst>
          <pc:docMk/>
          <pc:sldMk cId="4053875444" sldId="346"/>
        </pc:sldMkLst>
        <pc:spChg chg="del">
          <ac:chgData name="Lương Minh" userId="e94259f1bb12c0f7" providerId="LiveId" clId="{39E9BDEB-B84D-4ECA-A368-80C83DE507A0}" dt="2023-07-08T10:13:23.078" v="1150" actId="21"/>
          <ac:spMkLst>
            <pc:docMk/>
            <pc:sldMk cId="4053875444" sldId="346"/>
            <ac:spMk id="18" creationId="{457B1611-163F-4F89-A07E-69D60956C7E8}"/>
          </ac:spMkLst>
        </pc:spChg>
        <pc:spChg chg="del">
          <ac:chgData name="Lương Minh" userId="e94259f1bb12c0f7" providerId="LiveId" clId="{39E9BDEB-B84D-4ECA-A368-80C83DE507A0}" dt="2023-07-08T10:13:23.078" v="1150" actId="21"/>
          <ac:spMkLst>
            <pc:docMk/>
            <pc:sldMk cId="4053875444" sldId="346"/>
            <ac:spMk id="19" creationId="{AA819A55-60AC-4E72-B87F-E922305B7005}"/>
          </ac:spMkLst>
        </pc:spChg>
        <pc:spChg chg="del mod">
          <ac:chgData name="Lương Minh" userId="e94259f1bb12c0f7" providerId="LiveId" clId="{39E9BDEB-B84D-4ECA-A368-80C83DE507A0}" dt="2023-07-08T10:14:03.769" v="1154" actId="21"/>
          <ac:spMkLst>
            <pc:docMk/>
            <pc:sldMk cId="4053875444" sldId="346"/>
            <ac:spMk id="20" creationId="{394A3D5D-BDD6-48C0-B022-6BE9A45A3338}"/>
          </ac:spMkLst>
        </pc:spChg>
        <pc:spChg chg="del">
          <ac:chgData name="Lương Minh" userId="e94259f1bb12c0f7" providerId="LiveId" clId="{39E9BDEB-B84D-4ECA-A368-80C83DE507A0}" dt="2023-07-08T10:13:23.078" v="1150" actId="21"/>
          <ac:spMkLst>
            <pc:docMk/>
            <pc:sldMk cId="4053875444" sldId="346"/>
            <ac:spMk id="21" creationId="{1E55657C-E0CE-42DF-9D2D-94EA719AD714}"/>
          </ac:spMkLst>
        </pc:spChg>
        <pc:picChg chg="del mod">
          <ac:chgData name="Lương Minh" userId="e94259f1bb12c0f7" providerId="LiveId" clId="{39E9BDEB-B84D-4ECA-A368-80C83DE507A0}" dt="2023-07-08T10:13:23.078" v="1150" actId="21"/>
          <ac:picMkLst>
            <pc:docMk/>
            <pc:sldMk cId="4053875444" sldId="346"/>
            <ac:picMk id="12" creationId="{F232BEBF-EF52-44DE-BAEB-DA182AD3808E}"/>
          </ac:picMkLst>
        </pc:picChg>
        <pc:picChg chg="add del mod">
          <ac:chgData name="Lương Minh" userId="e94259f1bb12c0f7" providerId="LiveId" clId="{39E9BDEB-B84D-4ECA-A368-80C83DE507A0}" dt="2023-07-08T09:44:25.962" v="1006" actId="478"/>
          <ac:picMkLst>
            <pc:docMk/>
            <pc:sldMk cId="4053875444" sldId="346"/>
            <ac:picMk id="6146" creationId="{E6632FE0-B3DF-53C2-FA54-A0F554A2CD1C}"/>
          </ac:picMkLst>
        </pc:picChg>
        <pc:picChg chg="add del mod">
          <ac:chgData name="Lương Minh" userId="e94259f1bb12c0f7" providerId="LiveId" clId="{39E9BDEB-B84D-4ECA-A368-80C83DE507A0}" dt="2023-07-08T09:46:00.543" v="1014" actId="21"/>
          <ac:picMkLst>
            <pc:docMk/>
            <pc:sldMk cId="4053875444" sldId="346"/>
            <ac:picMk id="6148" creationId="{E0081F9C-5013-06B9-AD15-0AF99879FF86}"/>
          </ac:picMkLst>
        </pc:picChg>
      </pc:sldChg>
      <pc:sldChg chg="addSp delSp modSp add mod">
        <pc:chgData name="Lương Minh" userId="e94259f1bb12c0f7" providerId="LiveId" clId="{39E9BDEB-B84D-4ECA-A368-80C83DE507A0}" dt="2023-07-08T13:08:15.876" v="1319" actId="207"/>
        <pc:sldMkLst>
          <pc:docMk/>
          <pc:sldMk cId="2557828493" sldId="348"/>
        </pc:sldMkLst>
        <pc:spChg chg="mod">
          <ac:chgData name="Lương Minh" userId="e94259f1bb12c0f7" providerId="LiveId" clId="{39E9BDEB-B84D-4ECA-A368-80C83DE507A0}" dt="2023-07-08T13:08:15.876" v="1319" actId="207"/>
          <ac:spMkLst>
            <pc:docMk/>
            <pc:sldMk cId="2557828493" sldId="348"/>
            <ac:spMk id="3" creationId="{90C49BFB-F343-9350-111B-D9BDD81E7A89}"/>
          </ac:spMkLst>
        </pc:spChg>
        <pc:spChg chg="mod">
          <ac:chgData name="Lương Minh" userId="e94259f1bb12c0f7" providerId="LiveId" clId="{39E9BDEB-B84D-4ECA-A368-80C83DE507A0}" dt="2023-07-08T10:39:20.423" v="1306" actId="20577"/>
          <ac:spMkLst>
            <pc:docMk/>
            <pc:sldMk cId="2557828493" sldId="348"/>
            <ac:spMk id="4" creationId="{F2674CE1-C73F-40C2-BD79-2F600214EC00}"/>
          </ac:spMkLst>
        </pc:spChg>
        <pc:spChg chg="mod">
          <ac:chgData name="Lương Minh" userId="e94259f1bb12c0f7" providerId="LiveId" clId="{39E9BDEB-B84D-4ECA-A368-80C83DE507A0}" dt="2023-07-08T10:38:48.848" v="1291"/>
          <ac:spMkLst>
            <pc:docMk/>
            <pc:sldMk cId="2557828493" sldId="348"/>
            <ac:spMk id="6" creationId="{861E5E06-23CB-29A0-83DB-EEF02130A67E}"/>
          </ac:spMkLst>
        </pc:spChg>
        <pc:spChg chg="del mod">
          <ac:chgData name="Lương Minh" userId="e94259f1bb12c0f7" providerId="LiveId" clId="{39E9BDEB-B84D-4ECA-A368-80C83DE507A0}" dt="2023-07-08T10:39:00.108" v="1296" actId="478"/>
          <ac:spMkLst>
            <pc:docMk/>
            <pc:sldMk cId="2557828493" sldId="348"/>
            <ac:spMk id="7" creationId="{388F46B8-E25E-42EF-A80E-9B234ABDDDA2}"/>
          </ac:spMkLst>
        </pc:spChg>
        <pc:spChg chg="mod">
          <ac:chgData name="Lương Minh" userId="e94259f1bb12c0f7" providerId="LiveId" clId="{39E9BDEB-B84D-4ECA-A368-80C83DE507A0}" dt="2023-07-08T10:39:17.146" v="1304" actId="207"/>
          <ac:spMkLst>
            <pc:docMk/>
            <pc:sldMk cId="2557828493" sldId="348"/>
            <ac:spMk id="8" creationId="{24F69980-8BDF-ABBB-635B-82D1EF647FE7}"/>
          </ac:spMkLst>
        </pc:spChg>
        <pc:spChg chg="del mod">
          <ac:chgData name="Lương Minh" userId="e94259f1bb12c0f7" providerId="LiveId" clId="{39E9BDEB-B84D-4ECA-A368-80C83DE507A0}" dt="2023-07-08T10:39:11.709" v="1302" actId="478"/>
          <ac:spMkLst>
            <pc:docMk/>
            <pc:sldMk cId="2557828493" sldId="348"/>
            <ac:spMk id="10" creationId="{D8F13D74-0B0C-461B-837D-37EEB52ECD2C}"/>
          </ac:spMkLst>
        </pc:spChg>
        <pc:grpChg chg="add mod">
          <ac:chgData name="Lương Minh" userId="e94259f1bb12c0f7" providerId="LiveId" clId="{39E9BDEB-B84D-4ECA-A368-80C83DE507A0}" dt="2023-07-08T10:39:38.235" v="1310" actId="1076"/>
          <ac:grpSpMkLst>
            <pc:docMk/>
            <pc:sldMk cId="2557828493" sldId="348"/>
            <ac:grpSpMk id="2" creationId="{71BF7CC6-8D8F-3C88-326D-EF051EF1AF93}"/>
          </ac:grpSpMkLst>
        </pc:grpChg>
        <pc:grpChg chg="add mod">
          <ac:chgData name="Lương Minh" userId="e94259f1bb12c0f7" providerId="LiveId" clId="{39E9BDEB-B84D-4ECA-A368-80C83DE507A0}" dt="2023-07-08T10:39:38.235" v="1310" actId="1076"/>
          <ac:grpSpMkLst>
            <pc:docMk/>
            <pc:sldMk cId="2557828493" sldId="348"/>
            <ac:grpSpMk id="5" creationId="{9071D9D5-69E8-A2C8-46F6-EF111F3D2E56}"/>
          </ac:grpSpMkLst>
        </pc:grpChg>
        <pc:picChg chg="add del mod">
          <ac:chgData name="Lương Minh" userId="e94259f1bb12c0f7" providerId="LiveId" clId="{39E9BDEB-B84D-4ECA-A368-80C83DE507A0}" dt="2023-07-08T10:38:52.074" v="1293" actId="1076"/>
          <ac:picMkLst>
            <pc:docMk/>
            <pc:sldMk cId="2557828493" sldId="348"/>
            <ac:picMk id="12" creationId="{136C2EEB-06C6-43BE-BBD8-F9382A94DB0B}"/>
          </ac:picMkLst>
        </pc:picChg>
      </pc:sldChg>
      <pc:sldChg chg="addSp delSp modSp add mod modTransition">
        <pc:chgData name="Lương Minh" userId="e94259f1bb12c0f7" providerId="LiveId" clId="{39E9BDEB-B84D-4ECA-A368-80C83DE507A0}" dt="2023-07-09T01:11:35.032" v="1984"/>
        <pc:sldMkLst>
          <pc:docMk/>
          <pc:sldMk cId="3993072372" sldId="350"/>
        </pc:sldMkLst>
        <pc:spChg chg="del mod">
          <ac:chgData name="Lương Minh" userId="e94259f1bb12c0f7" providerId="LiveId" clId="{39E9BDEB-B84D-4ECA-A368-80C83DE507A0}" dt="2023-07-09T01:07:41.088" v="1925" actId="478"/>
          <ac:spMkLst>
            <pc:docMk/>
            <pc:sldMk cId="3993072372" sldId="350"/>
            <ac:spMk id="2" creationId="{1EE4CD30-61AA-433E-A785-14D3F0777F46}"/>
          </ac:spMkLst>
        </pc:spChg>
        <pc:spChg chg="del">
          <ac:chgData name="Lương Minh" userId="e94259f1bb12c0f7" providerId="LiveId" clId="{39E9BDEB-B84D-4ECA-A368-80C83DE507A0}" dt="2023-07-09T01:06:02.749" v="1903" actId="478"/>
          <ac:spMkLst>
            <pc:docMk/>
            <pc:sldMk cId="3993072372" sldId="350"/>
            <ac:spMk id="3" creationId="{B0866404-EF3C-4D3D-8556-2AD881F7CA84}"/>
          </ac:spMkLst>
        </pc:spChg>
        <pc:picChg chg="mod modCrop">
          <ac:chgData name="Lương Minh" userId="e94259f1bb12c0f7" providerId="LiveId" clId="{39E9BDEB-B84D-4ECA-A368-80C83DE507A0}" dt="2023-07-09T01:09:05.005" v="1945" actId="14100"/>
          <ac:picMkLst>
            <pc:docMk/>
            <pc:sldMk cId="3993072372" sldId="350"/>
            <ac:picMk id="4" creationId="{6ECC2577-7273-43FB-9151-2CAB979CE6BB}"/>
          </ac:picMkLst>
        </pc:picChg>
        <pc:picChg chg="del">
          <ac:chgData name="Lương Minh" userId="e94259f1bb12c0f7" providerId="LiveId" clId="{39E9BDEB-B84D-4ECA-A368-80C83DE507A0}" dt="2023-07-09T01:06:00.874" v="1902" actId="478"/>
          <ac:picMkLst>
            <pc:docMk/>
            <pc:sldMk cId="3993072372" sldId="350"/>
            <ac:picMk id="5" creationId="{1D3F1909-436A-472F-ABAE-8E94C21F02F4}"/>
          </ac:picMkLst>
        </pc:picChg>
        <pc:picChg chg="add mod modCrop">
          <ac:chgData name="Lương Minh" userId="e94259f1bb12c0f7" providerId="LiveId" clId="{39E9BDEB-B84D-4ECA-A368-80C83DE507A0}" dt="2023-07-09T01:08:51.197" v="1943" actId="18131"/>
          <ac:picMkLst>
            <pc:docMk/>
            <pc:sldMk cId="3993072372" sldId="350"/>
            <ac:picMk id="6" creationId="{4D164DCB-F33F-3120-0E08-15F81D71C76B}"/>
          </ac:picMkLst>
        </pc:picChg>
        <pc:picChg chg="add mod">
          <ac:chgData name="Lương Minh" userId="e94259f1bb12c0f7" providerId="LiveId" clId="{39E9BDEB-B84D-4ECA-A368-80C83DE507A0}" dt="2023-07-09T01:08:39.167" v="1941"/>
          <ac:picMkLst>
            <pc:docMk/>
            <pc:sldMk cId="3993072372" sldId="350"/>
            <ac:picMk id="7" creationId="{19355D86-E80F-92BB-FD9D-06087D4AF871}"/>
          </ac:picMkLst>
        </pc:picChg>
      </pc:sldChg>
      <pc:sldChg chg="addSp delSp modSp add mod delAnim">
        <pc:chgData name="Lương Minh" userId="e94259f1bb12c0f7" providerId="LiveId" clId="{39E9BDEB-B84D-4ECA-A368-80C83DE507A0}" dt="2023-07-09T01:00:26.978" v="1820" actId="1582"/>
        <pc:sldMkLst>
          <pc:docMk/>
          <pc:sldMk cId="951240142" sldId="351"/>
        </pc:sldMkLst>
        <pc:spChg chg="del mod">
          <ac:chgData name="Lương Minh" userId="e94259f1bb12c0f7" providerId="LiveId" clId="{39E9BDEB-B84D-4ECA-A368-80C83DE507A0}" dt="2023-07-08T13:20:33.409" v="1466" actId="478"/>
          <ac:spMkLst>
            <pc:docMk/>
            <pc:sldMk cId="951240142" sldId="351"/>
            <ac:spMk id="2" creationId="{A92878C0-CEA2-4DCE-986A-90678D03C21A}"/>
          </ac:spMkLst>
        </pc:spChg>
        <pc:spChg chg="del mod">
          <ac:chgData name="Lương Minh" userId="e94259f1bb12c0f7" providerId="LiveId" clId="{39E9BDEB-B84D-4ECA-A368-80C83DE507A0}" dt="2023-07-08T13:17:25.055" v="1377" actId="478"/>
          <ac:spMkLst>
            <pc:docMk/>
            <pc:sldMk cId="951240142" sldId="351"/>
            <ac:spMk id="3" creationId="{83C47457-C95C-4DDF-8728-1972619641E0}"/>
          </ac:spMkLst>
        </pc:spChg>
        <pc:spChg chg="del">
          <ac:chgData name="Lương Minh" userId="e94259f1bb12c0f7" providerId="LiveId" clId="{39E9BDEB-B84D-4ECA-A368-80C83DE507A0}" dt="2023-07-08T13:20:33.409" v="1466" actId="478"/>
          <ac:spMkLst>
            <pc:docMk/>
            <pc:sldMk cId="951240142" sldId="351"/>
            <ac:spMk id="4" creationId="{0524345F-8B11-4EAA-A2A0-0C983B8850CC}"/>
          </ac:spMkLst>
        </pc:spChg>
        <pc:spChg chg="del">
          <ac:chgData name="Lương Minh" userId="e94259f1bb12c0f7" providerId="LiveId" clId="{39E9BDEB-B84D-4ECA-A368-80C83DE507A0}" dt="2023-07-08T13:20:33.409" v="1466" actId="478"/>
          <ac:spMkLst>
            <pc:docMk/>
            <pc:sldMk cId="951240142" sldId="351"/>
            <ac:spMk id="5" creationId="{A47D054A-ABFC-48C3-B28A-5B3BBC5C2F4F}"/>
          </ac:spMkLst>
        </pc:spChg>
        <pc:spChg chg="del">
          <ac:chgData name="Lương Minh" userId="e94259f1bb12c0f7" providerId="LiveId" clId="{39E9BDEB-B84D-4ECA-A368-80C83DE507A0}" dt="2023-07-08T13:20:33.409" v="1466" actId="478"/>
          <ac:spMkLst>
            <pc:docMk/>
            <pc:sldMk cId="951240142" sldId="351"/>
            <ac:spMk id="6" creationId="{95990BF9-5226-4A45-A16F-3A2504E25DF6}"/>
          </ac:spMkLst>
        </pc:spChg>
        <pc:spChg chg="del mod">
          <ac:chgData name="Lương Minh" userId="e94259f1bb12c0f7" providerId="LiveId" clId="{39E9BDEB-B84D-4ECA-A368-80C83DE507A0}" dt="2023-07-08T13:20:33.409" v="1466" actId="478"/>
          <ac:spMkLst>
            <pc:docMk/>
            <pc:sldMk cId="951240142" sldId="351"/>
            <ac:spMk id="8" creationId="{36CFB94E-6F8D-4FAC-AA15-A4180614678A}"/>
          </ac:spMkLst>
        </pc:spChg>
        <pc:spChg chg="del">
          <ac:chgData name="Lương Minh" userId="e94259f1bb12c0f7" providerId="LiveId" clId="{39E9BDEB-B84D-4ECA-A368-80C83DE507A0}" dt="2023-07-08T13:20:33.409" v="1466" actId="478"/>
          <ac:spMkLst>
            <pc:docMk/>
            <pc:sldMk cId="951240142" sldId="351"/>
            <ac:spMk id="9" creationId="{4B67E820-FB3E-4ABD-8563-AC39CF32487F}"/>
          </ac:spMkLst>
        </pc:spChg>
        <pc:spChg chg="mod">
          <ac:chgData name="Lương Minh" userId="e94259f1bb12c0f7" providerId="LiveId" clId="{39E9BDEB-B84D-4ECA-A368-80C83DE507A0}" dt="2023-07-08T13:17:05.258" v="1373"/>
          <ac:spMkLst>
            <pc:docMk/>
            <pc:sldMk cId="951240142" sldId="351"/>
            <ac:spMk id="11" creationId="{84B41A84-DE43-CD9B-6A7D-F05681A3A673}"/>
          </ac:spMkLst>
        </pc:spChg>
        <pc:spChg chg="mod">
          <ac:chgData name="Lương Minh" userId="e94259f1bb12c0f7" providerId="LiveId" clId="{39E9BDEB-B84D-4ECA-A368-80C83DE507A0}" dt="2023-07-08T13:17:05.258" v="1373"/>
          <ac:spMkLst>
            <pc:docMk/>
            <pc:sldMk cId="951240142" sldId="351"/>
            <ac:spMk id="13" creationId="{6BB12731-7CA2-E807-A7A8-B0BC8CB788F9}"/>
          </ac:spMkLst>
        </pc:spChg>
        <pc:spChg chg="mod">
          <ac:chgData name="Lương Minh" userId="e94259f1bb12c0f7" providerId="LiveId" clId="{39E9BDEB-B84D-4ECA-A368-80C83DE507A0}" dt="2023-07-08T13:17:05.258" v="1373"/>
          <ac:spMkLst>
            <pc:docMk/>
            <pc:sldMk cId="951240142" sldId="351"/>
            <ac:spMk id="14" creationId="{8B7050AC-0E64-FA89-C77A-8280A029CE48}"/>
          </ac:spMkLst>
        </pc:spChg>
        <pc:spChg chg="mod">
          <ac:chgData name="Lương Minh" userId="e94259f1bb12c0f7" providerId="LiveId" clId="{39E9BDEB-B84D-4ECA-A368-80C83DE507A0}" dt="2023-07-08T13:17:05.258" v="1373"/>
          <ac:spMkLst>
            <pc:docMk/>
            <pc:sldMk cId="951240142" sldId="351"/>
            <ac:spMk id="15" creationId="{A1E35D99-F969-8BAB-439A-FDC66A699E26}"/>
          </ac:spMkLst>
        </pc:spChg>
        <pc:spChg chg="mod">
          <ac:chgData name="Lương Minh" userId="e94259f1bb12c0f7" providerId="LiveId" clId="{39E9BDEB-B84D-4ECA-A368-80C83DE507A0}" dt="2023-07-08T13:17:05.258" v="1373"/>
          <ac:spMkLst>
            <pc:docMk/>
            <pc:sldMk cId="951240142" sldId="351"/>
            <ac:spMk id="16" creationId="{C8E97AAD-49F4-271A-0732-41224B2324A7}"/>
          </ac:spMkLst>
        </pc:spChg>
        <pc:spChg chg="mod">
          <ac:chgData name="Lương Minh" userId="e94259f1bb12c0f7" providerId="LiveId" clId="{39E9BDEB-B84D-4ECA-A368-80C83DE507A0}" dt="2023-07-08T13:17:05.258" v="1373"/>
          <ac:spMkLst>
            <pc:docMk/>
            <pc:sldMk cId="951240142" sldId="351"/>
            <ac:spMk id="17" creationId="{EED1B02F-0B21-C2A1-DD73-71D74E6C4B95}"/>
          </ac:spMkLst>
        </pc:spChg>
        <pc:spChg chg="mod">
          <ac:chgData name="Lương Minh" userId="e94259f1bb12c0f7" providerId="LiveId" clId="{39E9BDEB-B84D-4ECA-A368-80C83DE507A0}" dt="2023-07-08T13:17:05.258" v="1373"/>
          <ac:spMkLst>
            <pc:docMk/>
            <pc:sldMk cId="951240142" sldId="351"/>
            <ac:spMk id="18" creationId="{E314A367-2901-D3DD-95E6-7D6252F489B7}"/>
          </ac:spMkLst>
        </pc:spChg>
        <pc:spChg chg="add del mod">
          <ac:chgData name="Lương Minh" userId="e94259f1bb12c0f7" providerId="LiveId" clId="{39E9BDEB-B84D-4ECA-A368-80C83DE507A0}" dt="2023-07-08T13:20:33.409" v="1466" actId="478"/>
          <ac:spMkLst>
            <pc:docMk/>
            <pc:sldMk cId="951240142" sldId="351"/>
            <ac:spMk id="19" creationId="{519337EF-5C1D-E81D-ECB5-8F47D90728BE}"/>
          </ac:spMkLst>
        </pc:spChg>
        <pc:grpChg chg="add del mod">
          <ac:chgData name="Lương Minh" userId="e94259f1bb12c0f7" providerId="LiveId" clId="{39E9BDEB-B84D-4ECA-A368-80C83DE507A0}" dt="2023-07-08T13:17:18.580" v="1375" actId="478"/>
          <ac:grpSpMkLst>
            <pc:docMk/>
            <pc:sldMk cId="951240142" sldId="351"/>
            <ac:grpSpMk id="7" creationId="{EDF69835-DF84-E763-C98B-29966698F337}"/>
          </ac:grpSpMkLst>
        </pc:grpChg>
        <pc:grpChg chg="mod">
          <ac:chgData name="Lương Minh" userId="e94259f1bb12c0f7" providerId="LiveId" clId="{39E9BDEB-B84D-4ECA-A368-80C83DE507A0}" dt="2023-07-08T13:17:05.258" v="1373"/>
          <ac:grpSpMkLst>
            <pc:docMk/>
            <pc:sldMk cId="951240142" sldId="351"/>
            <ac:grpSpMk id="10" creationId="{56223D3E-C1E0-E3C9-D41F-DB7C70307C60}"/>
          </ac:grpSpMkLst>
        </pc:grpChg>
        <pc:grpChg chg="mod">
          <ac:chgData name="Lương Minh" userId="e94259f1bb12c0f7" providerId="LiveId" clId="{39E9BDEB-B84D-4ECA-A368-80C83DE507A0}" dt="2023-07-08T13:17:05.258" v="1373"/>
          <ac:grpSpMkLst>
            <pc:docMk/>
            <pc:sldMk cId="951240142" sldId="351"/>
            <ac:grpSpMk id="12" creationId="{6990010A-35FC-219F-2E8F-BE792EA689D9}"/>
          </ac:grpSpMkLst>
        </pc:grpChg>
        <pc:graphicFrameChg chg="add mod modGraphic">
          <ac:chgData name="Lương Minh" userId="e94259f1bb12c0f7" providerId="LiveId" clId="{39E9BDEB-B84D-4ECA-A368-80C83DE507A0}" dt="2023-07-09T01:00:26.978" v="1820" actId="1582"/>
          <ac:graphicFrameMkLst>
            <pc:docMk/>
            <pc:sldMk cId="951240142" sldId="351"/>
            <ac:graphicFrameMk id="2" creationId="{3A7E9240-F70E-9B89-B4DA-BED7230B5F28}"/>
          </ac:graphicFrameMkLst>
        </pc:graphicFrameChg>
        <pc:graphicFrameChg chg="add del mod modGraphic">
          <ac:chgData name="Lương Minh" userId="e94259f1bb12c0f7" providerId="LiveId" clId="{39E9BDEB-B84D-4ECA-A368-80C83DE507A0}" dt="2023-07-09T00:48:33.237" v="1731" actId="478"/>
          <ac:graphicFrameMkLst>
            <pc:docMk/>
            <pc:sldMk cId="951240142" sldId="351"/>
            <ac:graphicFrameMk id="20" creationId="{08EB82C3-FE30-47FD-CAC0-6FC1674D4484}"/>
          </ac:graphicFrameMkLst>
        </pc:graphicFrameChg>
      </pc:sldChg>
      <pc:sldChg chg="addSp delSp modSp add mod delAnim">
        <pc:chgData name="Lương Minh" userId="e94259f1bb12c0f7" providerId="LiveId" clId="{39E9BDEB-B84D-4ECA-A368-80C83DE507A0}" dt="2023-07-09T01:11:13.372" v="1983" actId="1076"/>
        <pc:sldMkLst>
          <pc:docMk/>
          <pc:sldMk cId="4032937303" sldId="361"/>
        </pc:sldMkLst>
        <pc:spChg chg="del mod">
          <ac:chgData name="Lương Minh" userId="e94259f1bb12c0f7" providerId="LiveId" clId="{39E9BDEB-B84D-4ECA-A368-80C83DE507A0}" dt="2023-07-09T01:01:13.323" v="1840" actId="478"/>
          <ac:spMkLst>
            <pc:docMk/>
            <pc:sldMk cId="4032937303" sldId="361"/>
            <ac:spMk id="2" creationId="{D0A9C74E-19F6-E638-9BE1-D59AD762983A}"/>
          </ac:spMkLst>
        </pc:spChg>
        <pc:spChg chg="add del mod">
          <ac:chgData name="Lương Minh" userId="e94259f1bb12c0f7" providerId="LiveId" clId="{39E9BDEB-B84D-4ECA-A368-80C83DE507A0}" dt="2023-07-09T01:02:53.739" v="1875" actId="478"/>
          <ac:spMkLst>
            <pc:docMk/>
            <pc:sldMk cId="4032937303" sldId="361"/>
            <ac:spMk id="5" creationId="{CDD32112-7555-4818-B6B8-FD3D8A23599C}"/>
          </ac:spMkLst>
        </pc:spChg>
        <pc:spChg chg="add del mod">
          <ac:chgData name="Lương Minh" userId="e94259f1bb12c0f7" providerId="LiveId" clId="{39E9BDEB-B84D-4ECA-A368-80C83DE507A0}" dt="2023-07-09T01:03:08.814" v="1878" actId="478"/>
          <ac:spMkLst>
            <pc:docMk/>
            <pc:sldMk cId="4032937303" sldId="361"/>
            <ac:spMk id="7" creationId="{A2EDEBB4-E06C-A9B4-AF36-15117766FC38}"/>
          </ac:spMkLst>
        </pc:spChg>
        <pc:spChg chg="del mod">
          <ac:chgData name="Lương Minh" userId="e94259f1bb12c0f7" providerId="LiveId" clId="{39E9BDEB-B84D-4ECA-A368-80C83DE507A0}" dt="2023-07-09T01:01:40.985" v="1851" actId="478"/>
          <ac:spMkLst>
            <pc:docMk/>
            <pc:sldMk cId="4032937303" sldId="361"/>
            <ac:spMk id="14" creationId="{FCDED38B-B6CC-493C-89A0-04513437328A}"/>
          </ac:spMkLst>
        </pc:spChg>
        <pc:picChg chg="mod modCrop">
          <ac:chgData name="Lương Minh" userId="e94259f1bb12c0f7" providerId="LiveId" clId="{39E9BDEB-B84D-4ECA-A368-80C83DE507A0}" dt="2023-07-09T01:11:13.372" v="1983" actId="1076"/>
          <ac:picMkLst>
            <pc:docMk/>
            <pc:sldMk cId="4032937303" sldId="361"/>
            <ac:picMk id="4" creationId="{20189FB0-3978-4166-B1BE-B89D5A9297FF}"/>
          </ac:picMkLst>
        </pc:picChg>
        <pc:picChg chg="add mod modCrop">
          <ac:chgData name="Lương Minh" userId="e94259f1bb12c0f7" providerId="LiveId" clId="{39E9BDEB-B84D-4ECA-A368-80C83DE507A0}" dt="2023-07-09T01:04:59.868" v="1896" actId="732"/>
          <ac:picMkLst>
            <pc:docMk/>
            <pc:sldMk cId="4032937303" sldId="361"/>
            <ac:picMk id="8" creationId="{A533205C-5FF1-EBE9-0F0A-6D5060285C7A}"/>
          </ac:picMkLst>
        </pc:picChg>
        <pc:picChg chg="add mod modCrop">
          <ac:chgData name="Lương Minh" userId="e94259f1bb12c0f7" providerId="LiveId" clId="{39E9BDEB-B84D-4ECA-A368-80C83DE507A0}" dt="2023-07-09T01:05:12.077" v="1898" actId="18131"/>
          <ac:picMkLst>
            <pc:docMk/>
            <pc:sldMk cId="4032937303" sldId="361"/>
            <ac:picMk id="9" creationId="{D73B8F31-4FFE-2E5B-1D96-101FD5F88FAC}"/>
          </ac:picMkLst>
        </pc:picChg>
      </pc:sldChg>
      <pc:sldChg chg="addSp delSp modSp add del mod modTransition">
        <pc:chgData name="Lương Minh" userId="e94259f1bb12c0f7" providerId="LiveId" clId="{39E9BDEB-B84D-4ECA-A368-80C83DE507A0}" dt="2023-07-09T01:54:25.953" v="3010" actId="114"/>
        <pc:sldMkLst>
          <pc:docMk/>
          <pc:sldMk cId="1438933066" sldId="362"/>
        </pc:sldMkLst>
        <pc:spChg chg="add mod">
          <ac:chgData name="Lương Minh" userId="e94259f1bb12c0f7" providerId="LiveId" clId="{39E9BDEB-B84D-4ECA-A368-80C83DE507A0}" dt="2023-07-09T01:52:01.304" v="2716" actId="1076"/>
          <ac:spMkLst>
            <pc:docMk/>
            <pc:sldMk cId="1438933066" sldId="362"/>
            <ac:spMk id="3" creationId="{99FBE346-8B59-C88D-B241-03A5BA65AAF7}"/>
          </ac:spMkLst>
        </pc:spChg>
        <pc:spChg chg="del mod">
          <ac:chgData name="Lương Minh" userId="e94259f1bb12c0f7" providerId="LiveId" clId="{39E9BDEB-B84D-4ECA-A368-80C83DE507A0}" dt="2023-07-09T01:50:43.589" v="2666" actId="478"/>
          <ac:spMkLst>
            <pc:docMk/>
            <pc:sldMk cId="1438933066" sldId="362"/>
            <ac:spMk id="4" creationId="{00000000-0000-0000-0000-000000000000}"/>
          </ac:spMkLst>
        </pc:spChg>
        <pc:spChg chg="add mod">
          <ac:chgData name="Lương Minh" userId="e94259f1bb12c0f7" providerId="LiveId" clId="{39E9BDEB-B84D-4ECA-A368-80C83DE507A0}" dt="2023-07-09T01:54:25.953" v="3010" actId="114"/>
          <ac:spMkLst>
            <pc:docMk/>
            <pc:sldMk cId="1438933066" sldId="362"/>
            <ac:spMk id="6" creationId="{2EB29198-DBF5-933D-1E7F-2A15C7CF3662}"/>
          </ac:spMkLst>
        </pc:spChg>
        <pc:picChg chg="add del mod">
          <ac:chgData name="Lương Minh" userId="e94259f1bb12c0f7" providerId="LiveId" clId="{39E9BDEB-B84D-4ECA-A368-80C83DE507A0}" dt="2023-07-09T01:44:42.110" v="2322" actId="478"/>
          <ac:picMkLst>
            <pc:docMk/>
            <pc:sldMk cId="1438933066" sldId="362"/>
            <ac:picMk id="2" creationId="{8FFED17A-35E1-0733-F522-E52DD2F0D324}"/>
          </ac:picMkLst>
        </pc:picChg>
        <pc:picChg chg="add del mod">
          <ac:chgData name="Lương Minh" userId="e94259f1bb12c0f7" providerId="LiveId" clId="{39E9BDEB-B84D-4ECA-A368-80C83DE507A0}" dt="2023-07-09T01:54:10.846" v="3006" actId="478"/>
          <ac:picMkLst>
            <pc:docMk/>
            <pc:sldMk cId="1438933066" sldId="362"/>
            <ac:picMk id="5" creationId="{D6BA831C-51C4-68F9-D389-315AC339ABE4}"/>
          </ac:picMkLst>
        </pc:picChg>
        <pc:picChg chg="add mod">
          <ac:chgData name="Lương Minh" userId="e94259f1bb12c0f7" providerId="LiveId" clId="{39E9BDEB-B84D-4ECA-A368-80C83DE507A0}" dt="2023-07-09T01:54:18.313" v="3008" actId="167"/>
          <ac:picMkLst>
            <pc:docMk/>
            <pc:sldMk cId="1438933066" sldId="362"/>
            <ac:picMk id="7" creationId="{C8CFECD6-4CAA-3C05-EE1F-9C61A2A6470E}"/>
          </ac:picMkLst>
        </pc:picChg>
        <pc:picChg chg="del">
          <ac:chgData name="Lương Minh" userId="e94259f1bb12c0f7" providerId="LiveId" clId="{39E9BDEB-B84D-4ECA-A368-80C83DE507A0}" dt="2023-07-09T01:22:41.590" v="2142" actId="478"/>
          <ac:picMkLst>
            <pc:docMk/>
            <pc:sldMk cId="1438933066" sldId="362"/>
            <ac:picMk id="1026" creationId="{00000000-0000-0000-0000-000000000000}"/>
          </ac:picMkLst>
        </pc:picChg>
        <pc:picChg chg="add del mod">
          <ac:chgData name="Lương Minh" userId="e94259f1bb12c0f7" providerId="LiveId" clId="{39E9BDEB-B84D-4ECA-A368-80C83DE507A0}" dt="2023-07-09T01:27:39.369" v="2217" actId="478"/>
          <ac:picMkLst>
            <pc:docMk/>
            <pc:sldMk cId="1438933066" sldId="362"/>
            <ac:picMk id="4098" creationId="{8FADB6D1-4F0D-99EC-CE9E-4EE15F35B537}"/>
          </ac:picMkLst>
        </pc:picChg>
      </pc:sldChg>
      <pc:sldChg chg="modSp add del modTransition">
        <pc:chgData name="Lương Minh" userId="e94259f1bb12c0f7" providerId="LiveId" clId="{39E9BDEB-B84D-4ECA-A368-80C83DE507A0}" dt="2023-07-09T01:57:34.031" v="3137" actId="47"/>
        <pc:sldMkLst>
          <pc:docMk/>
          <pc:sldMk cId="2189150975" sldId="364"/>
        </pc:sldMkLst>
        <pc:picChg chg="mod">
          <ac:chgData name="Lương Minh" userId="e94259f1bb12c0f7" providerId="LiveId" clId="{39E9BDEB-B84D-4ECA-A368-80C83DE507A0}" dt="2023-07-09T01:21:52.778" v="2133" actId="1076"/>
          <ac:picMkLst>
            <pc:docMk/>
            <pc:sldMk cId="2189150975" sldId="364"/>
            <ac:picMk id="2" creationId="{341CE4D0-327B-4753-9D20-0B48928C80E8}"/>
          </ac:picMkLst>
        </pc:picChg>
      </pc:sldChg>
      <pc:sldChg chg="addSp delSp modSp add mod delAnim modAnim">
        <pc:chgData name="Lương Minh" userId="e94259f1bb12c0f7" providerId="LiveId" clId="{39E9BDEB-B84D-4ECA-A368-80C83DE507A0}" dt="2023-07-09T04:10:55.698" v="3997" actId="14100"/>
        <pc:sldMkLst>
          <pc:docMk/>
          <pc:sldMk cId="3850045256" sldId="365"/>
        </pc:sldMkLst>
        <pc:spChg chg="mod">
          <ac:chgData name="Lương Minh" userId="e94259f1bb12c0f7" providerId="LiveId" clId="{39E9BDEB-B84D-4ECA-A368-80C83DE507A0}" dt="2023-07-09T03:33:14.285" v="3386" actId="1035"/>
          <ac:spMkLst>
            <pc:docMk/>
            <pc:sldMk cId="3850045256" sldId="365"/>
            <ac:spMk id="2" creationId="{9FE09B02-390E-4C7F-A997-94113B44F999}"/>
          </ac:spMkLst>
        </pc:spChg>
        <pc:spChg chg="del mod">
          <ac:chgData name="Lương Minh" userId="e94259f1bb12c0f7" providerId="LiveId" clId="{39E9BDEB-B84D-4ECA-A368-80C83DE507A0}" dt="2023-07-09T01:59:54.890" v="3181" actId="478"/>
          <ac:spMkLst>
            <pc:docMk/>
            <pc:sldMk cId="3850045256" sldId="365"/>
            <ac:spMk id="3" creationId="{56D6460D-8F73-4149-AA6B-FA1AE8E8D0D2}"/>
          </ac:spMkLst>
        </pc:spChg>
        <pc:spChg chg="del mod">
          <ac:chgData name="Lương Minh" userId="e94259f1bb12c0f7" providerId="LiveId" clId="{39E9BDEB-B84D-4ECA-A368-80C83DE507A0}" dt="2023-07-09T01:59:54.890" v="3181" actId="478"/>
          <ac:spMkLst>
            <pc:docMk/>
            <pc:sldMk cId="3850045256" sldId="365"/>
            <ac:spMk id="4" creationId="{9D774CB7-B2DC-4468-8AA5-502D0FB5ADE0}"/>
          </ac:spMkLst>
        </pc:spChg>
        <pc:spChg chg="mod">
          <ac:chgData name="Lương Minh" userId="e94259f1bb12c0f7" providerId="LiveId" clId="{39E9BDEB-B84D-4ECA-A368-80C83DE507A0}" dt="2023-07-09T04:10:52.096" v="3996" actId="20577"/>
          <ac:spMkLst>
            <pc:docMk/>
            <pc:sldMk cId="3850045256" sldId="365"/>
            <ac:spMk id="7" creationId="{A1A74B4B-8D14-BA38-EF13-D5ED5086A030}"/>
          </ac:spMkLst>
        </pc:spChg>
        <pc:spChg chg="del mod">
          <ac:chgData name="Lương Minh" userId="e94259f1bb12c0f7" providerId="LiveId" clId="{39E9BDEB-B84D-4ECA-A368-80C83DE507A0}" dt="2023-07-09T03:32:13.285" v="3316" actId="478"/>
          <ac:spMkLst>
            <pc:docMk/>
            <pc:sldMk cId="3850045256" sldId="365"/>
            <ac:spMk id="8" creationId="{4521EA71-D659-4429-B303-944EE9E2B878}"/>
          </ac:spMkLst>
        </pc:spChg>
        <pc:spChg chg="del">
          <ac:chgData name="Lương Minh" userId="e94259f1bb12c0f7" providerId="LiveId" clId="{39E9BDEB-B84D-4ECA-A368-80C83DE507A0}" dt="2023-07-09T03:32:11.916" v="3315" actId="478"/>
          <ac:spMkLst>
            <pc:docMk/>
            <pc:sldMk cId="3850045256" sldId="365"/>
            <ac:spMk id="10" creationId="{8084325B-FD19-4460-B90E-90105EBE702B}"/>
          </ac:spMkLst>
        </pc:spChg>
        <pc:spChg chg="mod">
          <ac:chgData name="Lương Minh" userId="e94259f1bb12c0f7" providerId="LiveId" clId="{39E9BDEB-B84D-4ECA-A368-80C83DE507A0}" dt="2023-07-09T01:58:37.897" v="3159"/>
          <ac:spMkLst>
            <pc:docMk/>
            <pc:sldMk cId="3850045256" sldId="365"/>
            <ac:spMk id="11" creationId="{D10567DE-3DE3-6522-61A1-CA957A96C0E7}"/>
          </ac:spMkLst>
        </pc:spChg>
        <pc:spChg chg="mod">
          <ac:chgData name="Lương Minh" userId="e94259f1bb12c0f7" providerId="LiveId" clId="{39E9BDEB-B84D-4ECA-A368-80C83DE507A0}" dt="2023-07-09T01:58:37.897" v="3159"/>
          <ac:spMkLst>
            <pc:docMk/>
            <pc:sldMk cId="3850045256" sldId="365"/>
            <ac:spMk id="12" creationId="{20FC1ED0-3AD0-1A9F-AC66-8C81AA230DC3}"/>
          </ac:spMkLst>
        </pc:spChg>
        <pc:spChg chg="mod">
          <ac:chgData name="Lương Minh" userId="e94259f1bb12c0f7" providerId="LiveId" clId="{39E9BDEB-B84D-4ECA-A368-80C83DE507A0}" dt="2023-07-09T01:58:37.897" v="3159"/>
          <ac:spMkLst>
            <pc:docMk/>
            <pc:sldMk cId="3850045256" sldId="365"/>
            <ac:spMk id="13" creationId="{7856C01D-0163-D6C2-D990-E05471065CDB}"/>
          </ac:spMkLst>
        </pc:spChg>
        <pc:spChg chg="mod">
          <ac:chgData name="Lương Minh" userId="e94259f1bb12c0f7" providerId="LiveId" clId="{39E9BDEB-B84D-4ECA-A368-80C83DE507A0}" dt="2023-07-09T01:58:37.897" v="3159"/>
          <ac:spMkLst>
            <pc:docMk/>
            <pc:sldMk cId="3850045256" sldId="365"/>
            <ac:spMk id="14" creationId="{BF0BA37F-48C9-C531-D4F6-AA375658B580}"/>
          </ac:spMkLst>
        </pc:spChg>
        <pc:spChg chg="mod">
          <ac:chgData name="Lương Minh" userId="e94259f1bb12c0f7" providerId="LiveId" clId="{39E9BDEB-B84D-4ECA-A368-80C83DE507A0}" dt="2023-07-09T01:58:37.897" v="3159"/>
          <ac:spMkLst>
            <pc:docMk/>
            <pc:sldMk cId="3850045256" sldId="365"/>
            <ac:spMk id="15" creationId="{143E730E-7C54-5CE7-C110-916867F3BA30}"/>
          </ac:spMkLst>
        </pc:spChg>
        <pc:spChg chg="mod">
          <ac:chgData name="Lương Minh" userId="e94259f1bb12c0f7" providerId="LiveId" clId="{39E9BDEB-B84D-4ECA-A368-80C83DE507A0}" dt="2023-07-09T01:58:37.897" v="3159"/>
          <ac:spMkLst>
            <pc:docMk/>
            <pc:sldMk cId="3850045256" sldId="365"/>
            <ac:spMk id="16" creationId="{1EEFF928-D9B5-A692-DE8E-7927CC0C1FCC}"/>
          </ac:spMkLst>
        </pc:spChg>
        <pc:spChg chg="add mod">
          <ac:chgData name="Lương Minh" userId="e94259f1bb12c0f7" providerId="LiveId" clId="{39E9BDEB-B84D-4ECA-A368-80C83DE507A0}" dt="2023-07-09T04:10:36.454" v="3952" actId="20577"/>
          <ac:spMkLst>
            <pc:docMk/>
            <pc:sldMk cId="3850045256" sldId="365"/>
            <ac:spMk id="17" creationId="{6B89E511-AC74-B386-D58C-691DE1C77639}"/>
          </ac:spMkLst>
        </pc:spChg>
        <pc:spChg chg="add del mod">
          <ac:chgData name="Lương Minh" userId="e94259f1bb12c0f7" providerId="LiveId" clId="{39E9BDEB-B84D-4ECA-A368-80C83DE507A0}" dt="2023-07-09T03:26:38.256" v="3240"/>
          <ac:spMkLst>
            <pc:docMk/>
            <pc:sldMk cId="3850045256" sldId="365"/>
            <ac:spMk id="19" creationId="{4335563A-939C-B8D7-1D3F-39613262F86F}"/>
          </ac:spMkLst>
        </pc:spChg>
        <pc:spChg chg="add del mod">
          <ac:chgData name="Lương Minh" userId="e94259f1bb12c0f7" providerId="LiveId" clId="{39E9BDEB-B84D-4ECA-A368-80C83DE507A0}" dt="2023-07-09T03:32:02.728" v="3313" actId="478"/>
          <ac:spMkLst>
            <pc:docMk/>
            <pc:sldMk cId="3850045256" sldId="365"/>
            <ac:spMk id="23" creationId="{E917C9CF-797B-25DA-146C-03124F64F83F}"/>
          </ac:spMkLst>
        </pc:spChg>
        <pc:spChg chg="add mod">
          <ac:chgData name="Lương Minh" userId="e94259f1bb12c0f7" providerId="LiveId" clId="{39E9BDEB-B84D-4ECA-A368-80C83DE507A0}" dt="2023-07-09T03:33:46.696" v="3397" actId="20577"/>
          <ac:spMkLst>
            <pc:docMk/>
            <pc:sldMk cId="3850045256" sldId="365"/>
            <ac:spMk id="27" creationId="{DD0F3C68-D7CB-5801-E6AC-F292800F8ED1}"/>
          </ac:spMkLst>
        </pc:spChg>
        <pc:grpChg chg="add mod">
          <ac:chgData name="Lương Minh" userId="e94259f1bb12c0f7" providerId="LiveId" clId="{39E9BDEB-B84D-4ECA-A368-80C83DE507A0}" dt="2023-07-09T04:10:55.698" v="3997" actId="14100"/>
          <ac:grpSpMkLst>
            <pc:docMk/>
            <pc:sldMk cId="3850045256" sldId="365"/>
            <ac:grpSpMk id="5" creationId="{6B21852E-5642-B695-9006-9CA28A6D9740}"/>
          </ac:grpSpMkLst>
        </pc:grpChg>
        <pc:grpChg chg="mod">
          <ac:chgData name="Lương Minh" userId="e94259f1bb12c0f7" providerId="LiveId" clId="{39E9BDEB-B84D-4ECA-A368-80C83DE507A0}" dt="2023-07-09T01:58:37.897" v="3159"/>
          <ac:grpSpMkLst>
            <pc:docMk/>
            <pc:sldMk cId="3850045256" sldId="365"/>
            <ac:grpSpMk id="6" creationId="{421EC85E-9D5B-000E-FC27-D9DCF640B505}"/>
          </ac:grpSpMkLst>
        </pc:grpChg>
        <pc:grpChg chg="mod">
          <ac:chgData name="Lương Minh" userId="e94259f1bb12c0f7" providerId="LiveId" clId="{39E9BDEB-B84D-4ECA-A368-80C83DE507A0}" dt="2023-07-09T01:58:37.897" v="3159"/>
          <ac:grpSpMkLst>
            <pc:docMk/>
            <pc:sldMk cId="3850045256" sldId="365"/>
            <ac:grpSpMk id="9" creationId="{EC4F9550-E37B-930E-73C5-DF1D425F850B}"/>
          </ac:grpSpMkLst>
        </pc:grpChg>
        <pc:grpChg chg="add mod">
          <ac:chgData name="Lương Minh" userId="e94259f1bb12c0f7" providerId="LiveId" clId="{39E9BDEB-B84D-4ECA-A368-80C83DE507A0}" dt="2023-07-09T03:33:14.285" v="3386" actId="1035"/>
          <ac:grpSpMkLst>
            <pc:docMk/>
            <pc:sldMk cId="3850045256" sldId="365"/>
            <ac:grpSpMk id="28" creationId="{65870B26-B4E3-59B2-D836-4DC236F55C4F}"/>
          </ac:grpSpMkLst>
        </pc:grpChg>
        <pc:picChg chg="add del mod">
          <ac:chgData name="Lương Minh" userId="e94259f1bb12c0f7" providerId="LiveId" clId="{39E9BDEB-B84D-4ECA-A368-80C83DE507A0}" dt="2023-07-09T03:26:38.256" v="3240"/>
          <ac:picMkLst>
            <pc:docMk/>
            <pc:sldMk cId="3850045256" sldId="365"/>
            <ac:picMk id="18" creationId="{437D8A4B-BB4E-46FC-0C79-4EF81BBC19B1}"/>
          </ac:picMkLst>
        </pc:picChg>
        <pc:picChg chg="add del mod">
          <ac:chgData name="Lương Minh" userId="e94259f1bb12c0f7" providerId="LiveId" clId="{39E9BDEB-B84D-4ECA-A368-80C83DE507A0}" dt="2023-07-09T03:26:38.256" v="3240"/>
          <ac:picMkLst>
            <pc:docMk/>
            <pc:sldMk cId="3850045256" sldId="365"/>
            <ac:picMk id="20" creationId="{5309DF42-D7F3-D417-E716-B80324CD32F8}"/>
          </ac:picMkLst>
        </pc:picChg>
        <pc:picChg chg="add del mod">
          <ac:chgData name="Lương Minh" userId="e94259f1bb12c0f7" providerId="LiveId" clId="{39E9BDEB-B84D-4ECA-A368-80C83DE507A0}" dt="2023-07-09T03:26:38.256" v="3240"/>
          <ac:picMkLst>
            <pc:docMk/>
            <pc:sldMk cId="3850045256" sldId="365"/>
            <ac:picMk id="21" creationId="{B0BD2BD5-749A-F073-400A-F6CC22FD3F2E}"/>
          </ac:picMkLst>
        </pc:picChg>
        <pc:picChg chg="add del mod">
          <ac:chgData name="Lương Minh" userId="e94259f1bb12c0f7" providerId="LiveId" clId="{39E9BDEB-B84D-4ECA-A368-80C83DE507A0}" dt="2023-07-09T03:32:01.135" v="3312" actId="478"/>
          <ac:picMkLst>
            <pc:docMk/>
            <pc:sldMk cId="3850045256" sldId="365"/>
            <ac:picMk id="22" creationId="{0FA41757-4B2A-3470-F859-19FE4C2FF9F7}"/>
          </ac:picMkLst>
        </pc:picChg>
        <pc:picChg chg="add mod">
          <ac:chgData name="Lương Minh" userId="e94259f1bb12c0f7" providerId="LiveId" clId="{39E9BDEB-B84D-4ECA-A368-80C83DE507A0}" dt="2023-07-09T03:33:14.285" v="3386" actId="1035"/>
          <ac:picMkLst>
            <pc:docMk/>
            <pc:sldMk cId="3850045256" sldId="365"/>
            <ac:picMk id="24" creationId="{51FDFD50-737E-1431-6589-C0BC2EBABAAC}"/>
          </ac:picMkLst>
        </pc:picChg>
        <pc:picChg chg="add mod">
          <ac:chgData name="Lương Minh" userId="e94259f1bb12c0f7" providerId="LiveId" clId="{39E9BDEB-B84D-4ECA-A368-80C83DE507A0}" dt="2023-07-09T03:31:55.997" v="3310" actId="164"/>
          <ac:picMkLst>
            <pc:docMk/>
            <pc:sldMk cId="3850045256" sldId="365"/>
            <ac:picMk id="25" creationId="{129E01DC-A734-535E-1B13-6D8EB89ADDC8}"/>
          </ac:picMkLst>
        </pc:picChg>
      </pc:sldChg>
      <pc:sldChg chg="add del">
        <pc:chgData name="Lương Minh" userId="e94259f1bb12c0f7" providerId="LiveId" clId="{39E9BDEB-B84D-4ECA-A368-80C83DE507A0}" dt="2023-07-09T03:48:29.098" v="3861" actId="47"/>
        <pc:sldMkLst>
          <pc:docMk/>
          <pc:sldMk cId="3200565328" sldId="366"/>
        </pc:sldMkLst>
      </pc:sldChg>
      <pc:sldChg chg="addSp delSp modSp add mod modAnim">
        <pc:chgData name="Lương Minh" userId="e94259f1bb12c0f7" providerId="LiveId" clId="{39E9BDEB-B84D-4ECA-A368-80C83DE507A0}" dt="2023-07-09T04:11:54.269" v="4048" actId="1038"/>
        <pc:sldMkLst>
          <pc:docMk/>
          <pc:sldMk cId="833246708" sldId="367"/>
        </pc:sldMkLst>
        <pc:spChg chg="del">
          <ac:chgData name="Lương Minh" userId="e94259f1bb12c0f7" providerId="LiveId" clId="{39E9BDEB-B84D-4ECA-A368-80C83DE507A0}" dt="2023-07-09T03:48:54.907" v="3879" actId="478"/>
          <ac:spMkLst>
            <pc:docMk/>
            <pc:sldMk cId="833246708" sldId="367"/>
            <ac:spMk id="3" creationId="{0F304153-6604-40F6-95C7-D29437D1CD72}"/>
          </ac:spMkLst>
        </pc:spChg>
        <pc:spChg chg="mod">
          <ac:chgData name="Lương Minh" userId="e94259f1bb12c0f7" providerId="LiveId" clId="{39E9BDEB-B84D-4ECA-A368-80C83DE507A0}" dt="2023-07-09T03:49:47.627" v="3943" actId="1037"/>
          <ac:spMkLst>
            <pc:docMk/>
            <pc:sldMk cId="833246708" sldId="367"/>
            <ac:spMk id="4" creationId="{A3C848D9-ABAC-477F-94F6-02DF38F48B9F}"/>
          </ac:spMkLst>
        </pc:spChg>
        <pc:spChg chg="mod">
          <ac:chgData name="Lương Minh" userId="e94259f1bb12c0f7" providerId="LiveId" clId="{39E9BDEB-B84D-4ECA-A368-80C83DE507A0}" dt="2023-07-09T03:50:14.293" v="3948" actId="207"/>
          <ac:spMkLst>
            <pc:docMk/>
            <pc:sldMk cId="833246708" sldId="367"/>
            <ac:spMk id="5" creationId="{F1910F5E-4795-419F-BFCB-B93DF9CCC3F0}"/>
          </ac:spMkLst>
        </pc:spChg>
        <pc:spChg chg="mod">
          <ac:chgData name="Lương Minh" userId="e94259f1bb12c0f7" providerId="LiveId" clId="{39E9BDEB-B84D-4ECA-A368-80C83DE507A0}" dt="2023-07-09T03:50:14.293" v="3948" actId="207"/>
          <ac:spMkLst>
            <pc:docMk/>
            <pc:sldMk cId="833246708" sldId="367"/>
            <ac:spMk id="6" creationId="{9FEA333D-8BCC-4A37-B45F-A70498DD0075}"/>
          </ac:spMkLst>
        </pc:spChg>
        <pc:spChg chg="mod">
          <ac:chgData name="Lương Minh" userId="e94259f1bb12c0f7" providerId="LiveId" clId="{39E9BDEB-B84D-4ECA-A368-80C83DE507A0}" dt="2023-07-09T03:50:14.293" v="3948" actId="207"/>
          <ac:spMkLst>
            <pc:docMk/>
            <pc:sldMk cId="833246708" sldId="367"/>
            <ac:spMk id="7" creationId="{17C1A730-0E77-41BB-A51D-50A6D7742B79}"/>
          </ac:spMkLst>
        </pc:spChg>
        <pc:spChg chg="mod">
          <ac:chgData name="Lương Minh" userId="e94259f1bb12c0f7" providerId="LiveId" clId="{39E9BDEB-B84D-4ECA-A368-80C83DE507A0}" dt="2023-07-09T03:49:47.627" v="3943" actId="1037"/>
          <ac:spMkLst>
            <pc:docMk/>
            <pc:sldMk cId="833246708" sldId="367"/>
            <ac:spMk id="9" creationId="{B75EE27D-AC89-47B8-8329-4EE0313F3280}"/>
          </ac:spMkLst>
        </pc:spChg>
        <pc:spChg chg="mod">
          <ac:chgData name="Lương Minh" userId="e94259f1bb12c0f7" providerId="LiveId" clId="{39E9BDEB-B84D-4ECA-A368-80C83DE507A0}" dt="2023-07-09T03:49:47.627" v="3943" actId="1037"/>
          <ac:spMkLst>
            <pc:docMk/>
            <pc:sldMk cId="833246708" sldId="367"/>
            <ac:spMk id="10" creationId="{A596FC0B-5ACB-4071-B48D-586119461E60}"/>
          </ac:spMkLst>
        </pc:spChg>
        <pc:spChg chg="mod">
          <ac:chgData name="Lương Minh" userId="e94259f1bb12c0f7" providerId="LiveId" clId="{39E9BDEB-B84D-4ECA-A368-80C83DE507A0}" dt="2023-07-09T03:49:47.627" v="3943" actId="1037"/>
          <ac:spMkLst>
            <pc:docMk/>
            <pc:sldMk cId="833246708" sldId="367"/>
            <ac:spMk id="13" creationId="{096D237E-B8D3-4C99-A8CF-B0140D1BFA86}"/>
          </ac:spMkLst>
        </pc:spChg>
        <pc:spChg chg="mod">
          <ac:chgData name="Lương Minh" userId="e94259f1bb12c0f7" providerId="LiveId" clId="{39E9BDEB-B84D-4ECA-A368-80C83DE507A0}" dt="2023-07-09T03:49:47.627" v="3943" actId="1037"/>
          <ac:spMkLst>
            <pc:docMk/>
            <pc:sldMk cId="833246708" sldId="367"/>
            <ac:spMk id="14" creationId="{4D3811FF-CD6A-4A63-9CA7-2C2E8C3C5815}"/>
          </ac:spMkLst>
        </pc:spChg>
        <pc:spChg chg="mod">
          <ac:chgData name="Lương Minh" userId="e94259f1bb12c0f7" providerId="LiveId" clId="{39E9BDEB-B84D-4ECA-A368-80C83DE507A0}" dt="2023-07-09T03:49:47.627" v="3943" actId="1037"/>
          <ac:spMkLst>
            <pc:docMk/>
            <pc:sldMk cId="833246708" sldId="367"/>
            <ac:spMk id="15" creationId="{6C271C0F-BFEF-44FB-AE06-EE38424B44F8}"/>
          </ac:spMkLst>
        </pc:spChg>
        <pc:spChg chg="mod">
          <ac:chgData name="Lương Minh" userId="e94259f1bb12c0f7" providerId="LiveId" clId="{39E9BDEB-B84D-4ECA-A368-80C83DE507A0}" dt="2023-07-09T03:49:47.627" v="3943" actId="1037"/>
          <ac:spMkLst>
            <pc:docMk/>
            <pc:sldMk cId="833246708" sldId="367"/>
            <ac:spMk id="16" creationId="{1CF95EAC-F8DD-4A02-ABD9-E5FD149185F8}"/>
          </ac:spMkLst>
        </pc:spChg>
        <pc:spChg chg="mod">
          <ac:chgData name="Lương Minh" userId="e94259f1bb12c0f7" providerId="LiveId" clId="{39E9BDEB-B84D-4ECA-A368-80C83DE507A0}" dt="2023-07-09T03:49:47.627" v="3943" actId="1037"/>
          <ac:spMkLst>
            <pc:docMk/>
            <pc:sldMk cId="833246708" sldId="367"/>
            <ac:spMk id="17" creationId="{033296FF-B986-4C9E-A4C7-28AC7D04009E}"/>
          </ac:spMkLst>
        </pc:spChg>
        <pc:spChg chg="mod">
          <ac:chgData name="Lương Minh" userId="e94259f1bb12c0f7" providerId="LiveId" clId="{39E9BDEB-B84D-4ECA-A368-80C83DE507A0}" dt="2023-07-09T03:49:47.627" v="3943" actId="1037"/>
          <ac:spMkLst>
            <pc:docMk/>
            <pc:sldMk cId="833246708" sldId="367"/>
            <ac:spMk id="18" creationId="{80EBC555-4496-4D42-A673-42730EDEA89D}"/>
          </ac:spMkLst>
        </pc:spChg>
        <pc:spChg chg="mod">
          <ac:chgData name="Lương Minh" userId="e94259f1bb12c0f7" providerId="LiveId" clId="{39E9BDEB-B84D-4ECA-A368-80C83DE507A0}" dt="2023-07-09T03:49:47.627" v="3943" actId="1037"/>
          <ac:spMkLst>
            <pc:docMk/>
            <pc:sldMk cId="833246708" sldId="367"/>
            <ac:spMk id="21" creationId="{ABBD3ADD-1548-44FE-B9E1-DB0E38BBA7AF}"/>
          </ac:spMkLst>
        </pc:spChg>
        <pc:spChg chg="mod">
          <ac:chgData name="Lương Minh" userId="e94259f1bb12c0f7" providerId="LiveId" clId="{39E9BDEB-B84D-4ECA-A368-80C83DE507A0}" dt="2023-07-09T03:49:47.627" v="3943" actId="1037"/>
          <ac:spMkLst>
            <pc:docMk/>
            <pc:sldMk cId="833246708" sldId="367"/>
            <ac:spMk id="22" creationId="{42F62647-EFA6-4DF0-B817-4A7397E52465}"/>
          </ac:spMkLst>
        </pc:spChg>
        <pc:spChg chg="mod">
          <ac:chgData name="Lương Minh" userId="e94259f1bb12c0f7" providerId="LiveId" clId="{39E9BDEB-B84D-4ECA-A368-80C83DE507A0}" dt="2023-07-09T03:49:47.627" v="3943" actId="1037"/>
          <ac:spMkLst>
            <pc:docMk/>
            <pc:sldMk cId="833246708" sldId="367"/>
            <ac:spMk id="23" creationId="{204CDA14-D1AC-4CA2-BF84-5062C3ED4EBA}"/>
          </ac:spMkLst>
        </pc:spChg>
        <pc:spChg chg="mod">
          <ac:chgData name="Lương Minh" userId="e94259f1bb12c0f7" providerId="LiveId" clId="{39E9BDEB-B84D-4ECA-A368-80C83DE507A0}" dt="2023-07-09T03:49:47.627" v="3943" actId="1037"/>
          <ac:spMkLst>
            <pc:docMk/>
            <pc:sldMk cId="833246708" sldId="367"/>
            <ac:spMk id="24" creationId="{DD507AED-19FB-493D-ADF3-7F5980231A40}"/>
          </ac:spMkLst>
        </pc:spChg>
        <pc:spChg chg="mod">
          <ac:chgData name="Lương Minh" userId="e94259f1bb12c0f7" providerId="LiveId" clId="{39E9BDEB-B84D-4ECA-A368-80C83DE507A0}" dt="2023-07-09T03:49:47.627" v="3943" actId="1037"/>
          <ac:spMkLst>
            <pc:docMk/>
            <pc:sldMk cId="833246708" sldId="367"/>
            <ac:spMk id="25" creationId="{37F27AB2-91F9-4AC6-8781-8217FFC72235}"/>
          </ac:spMkLst>
        </pc:spChg>
        <pc:spChg chg="mod">
          <ac:chgData name="Lương Minh" userId="e94259f1bb12c0f7" providerId="LiveId" clId="{39E9BDEB-B84D-4ECA-A368-80C83DE507A0}" dt="2023-07-09T03:49:47.627" v="3943" actId="1037"/>
          <ac:spMkLst>
            <pc:docMk/>
            <pc:sldMk cId="833246708" sldId="367"/>
            <ac:spMk id="26" creationId="{63EA99A0-7558-4D84-990C-F518CD8678C2}"/>
          </ac:spMkLst>
        </pc:spChg>
        <pc:spChg chg="mod">
          <ac:chgData name="Lương Minh" userId="e94259f1bb12c0f7" providerId="LiveId" clId="{39E9BDEB-B84D-4ECA-A368-80C83DE507A0}" dt="2023-07-09T03:49:47.627" v="3943" actId="1037"/>
          <ac:spMkLst>
            <pc:docMk/>
            <pc:sldMk cId="833246708" sldId="367"/>
            <ac:spMk id="29" creationId="{49B97E27-F02A-4033-AF07-7FD8C519CDC3}"/>
          </ac:spMkLst>
        </pc:spChg>
        <pc:spChg chg="mod">
          <ac:chgData name="Lương Minh" userId="e94259f1bb12c0f7" providerId="LiveId" clId="{39E9BDEB-B84D-4ECA-A368-80C83DE507A0}" dt="2023-07-09T03:49:47.627" v="3943" actId="1037"/>
          <ac:spMkLst>
            <pc:docMk/>
            <pc:sldMk cId="833246708" sldId="367"/>
            <ac:spMk id="30" creationId="{5A96B7B2-F8FE-4215-94AD-314360676F42}"/>
          </ac:spMkLst>
        </pc:spChg>
        <pc:spChg chg="mod">
          <ac:chgData name="Lương Minh" userId="e94259f1bb12c0f7" providerId="LiveId" clId="{39E9BDEB-B84D-4ECA-A368-80C83DE507A0}" dt="2023-07-09T03:49:47.627" v="3943" actId="1037"/>
          <ac:spMkLst>
            <pc:docMk/>
            <pc:sldMk cId="833246708" sldId="367"/>
            <ac:spMk id="31" creationId="{6427864C-EB2A-484A-BCB4-8688AA6F4F43}"/>
          </ac:spMkLst>
        </pc:spChg>
        <pc:spChg chg="mod">
          <ac:chgData name="Lương Minh" userId="e94259f1bb12c0f7" providerId="LiveId" clId="{39E9BDEB-B84D-4ECA-A368-80C83DE507A0}" dt="2023-07-09T03:49:47.627" v="3943" actId="1037"/>
          <ac:spMkLst>
            <pc:docMk/>
            <pc:sldMk cId="833246708" sldId="367"/>
            <ac:spMk id="32" creationId="{0AB1A9F9-07D5-4ABF-AFC5-D8F4E0C2E4B6}"/>
          </ac:spMkLst>
        </pc:spChg>
        <pc:spChg chg="mod">
          <ac:chgData name="Lương Minh" userId="e94259f1bb12c0f7" providerId="LiveId" clId="{39E9BDEB-B84D-4ECA-A368-80C83DE507A0}" dt="2023-07-09T03:49:47.627" v="3943" actId="1037"/>
          <ac:spMkLst>
            <pc:docMk/>
            <pc:sldMk cId="833246708" sldId="367"/>
            <ac:spMk id="33" creationId="{032BC46E-BEBC-4862-B8E5-9671FE774CD4}"/>
          </ac:spMkLst>
        </pc:spChg>
        <pc:spChg chg="mod">
          <ac:chgData name="Lương Minh" userId="e94259f1bb12c0f7" providerId="LiveId" clId="{39E9BDEB-B84D-4ECA-A368-80C83DE507A0}" dt="2023-07-09T03:49:47.627" v="3943" actId="1037"/>
          <ac:spMkLst>
            <pc:docMk/>
            <pc:sldMk cId="833246708" sldId="367"/>
            <ac:spMk id="34" creationId="{32E85AF1-B40E-4743-9931-34C06DB0AB74}"/>
          </ac:spMkLst>
        </pc:spChg>
        <pc:spChg chg="mod">
          <ac:chgData name="Lương Minh" userId="e94259f1bb12c0f7" providerId="LiveId" clId="{39E9BDEB-B84D-4ECA-A368-80C83DE507A0}" dt="2023-07-09T03:49:47.627" v="3943" actId="1037"/>
          <ac:spMkLst>
            <pc:docMk/>
            <pc:sldMk cId="833246708" sldId="367"/>
            <ac:spMk id="35" creationId="{5E9949E7-D6C2-428A-A4D9-ADA99F5083C2}"/>
          </ac:spMkLst>
        </pc:spChg>
        <pc:spChg chg="add del mod">
          <ac:chgData name="Lương Minh" userId="e94259f1bb12c0f7" providerId="LiveId" clId="{39E9BDEB-B84D-4ECA-A368-80C83DE507A0}" dt="2023-07-09T04:11:33.105" v="4008" actId="478"/>
          <ac:spMkLst>
            <pc:docMk/>
            <pc:sldMk cId="833246708" sldId="367"/>
            <ac:spMk id="36" creationId="{D91DD6DA-4D2D-54A5-05F6-697184840FD2}"/>
          </ac:spMkLst>
        </pc:spChg>
        <pc:spChg chg="add mod">
          <ac:chgData name="Lương Minh" userId="e94259f1bb12c0f7" providerId="LiveId" clId="{39E9BDEB-B84D-4ECA-A368-80C83DE507A0}" dt="2023-07-09T03:50:07.386" v="3945" actId="571"/>
          <ac:spMkLst>
            <pc:docMk/>
            <pc:sldMk cId="833246708" sldId="367"/>
            <ac:spMk id="37" creationId="{637EF887-ADF5-74D8-E208-4B4EEC530BBB}"/>
          </ac:spMkLst>
        </pc:spChg>
        <pc:spChg chg="add mod">
          <ac:chgData name="Lương Minh" userId="e94259f1bb12c0f7" providerId="LiveId" clId="{39E9BDEB-B84D-4ECA-A368-80C83DE507A0}" dt="2023-07-09T03:50:07.386" v="3945" actId="571"/>
          <ac:spMkLst>
            <pc:docMk/>
            <pc:sldMk cId="833246708" sldId="367"/>
            <ac:spMk id="38" creationId="{7C4E2E05-80EA-A058-FAB4-ACE7A8145945}"/>
          </ac:spMkLst>
        </pc:spChg>
        <pc:spChg chg="add mod">
          <ac:chgData name="Lương Minh" userId="e94259f1bb12c0f7" providerId="LiveId" clId="{39E9BDEB-B84D-4ECA-A368-80C83DE507A0}" dt="2023-07-09T03:50:07.386" v="3945" actId="571"/>
          <ac:spMkLst>
            <pc:docMk/>
            <pc:sldMk cId="833246708" sldId="367"/>
            <ac:spMk id="39" creationId="{23D76DAE-76F5-9653-1F9E-03FD2DB91E53}"/>
          </ac:spMkLst>
        </pc:spChg>
        <pc:spChg chg="add mod">
          <ac:chgData name="Lương Minh" userId="e94259f1bb12c0f7" providerId="LiveId" clId="{39E9BDEB-B84D-4ECA-A368-80C83DE507A0}" dt="2023-07-09T04:11:54.269" v="4048" actId="1038"/>
          <ac:spMkLst>
            <pc:docMk/>
            <pc:sldMk cId="833246708" sldId="367"/>
            <ac:spMk id="40" creationId="{E46B7CEA-A5BA-28D7-C77E-B9D1345294B8}"/>
          </ac:spMkLst>
        </pc:spChg>
        <pc:spChg chg="mod">
          <ac:chgData name="Lương Minh" userId="e94259f1bb12c0f7" providerId="LiveId" clId="{39E9BDEB-B84D-4ECA-A368-80C83DE507A0}" dt="2023-07-09T04:11:26.242" v="4006"/>
          <ac:spMkLst>
            <pc:docMk/>
            <pc:sldMk cId="833246708" sldId="367"/>
            <ac:spMk id="43" creationId="{DBC82F70-3E73-F465-FFD9-60A8A248D025}"/>
          </ac:spMkLst>
        </pc:spChg>
        <pc:spChg chg="mod">
          <ac:chgData name="Lương Minh" userId="e94259f1bb12c0f7" providerId="LiveId" clId="{39E9BDEB-B84D-4ECA-A368-80C83DE507A0}" dt="2023-07-09T04:11:26.242" v="4006"/>
          <ac:spMkLst>
            <pc:docMk/>
            <pc:sldMk cId="833246708" sldId="367"/>
            <ac:spMk id="45" creationId="{4987EA5E-B29E-5BD4-8AF6-C52E9B8F1407}"/>
          </ac:spMkLst>
        </pc:spChg>
        <pc:spChg chg="mod">
          <ac:chgData name="Lương Minh" userId="e94259f1bb12c0f7" providerId="LiveId" clId="{39E9BDEB-B84D-4ECA-A368-80C83DE507A0}" dt="2023-07-09T04:11:26.242" v="4006"/>
          <ac:spMkLst>
            <pc:docMk/>
            <pc:sldMk cId="833246708" sldId="367"/>
            <ac:spMk id="46" creationId="{CF2F2223-27BD-1E45-7531-8131ECF819C8}"/>
          </ac:spMkLst>
        </pc:spChg>
        <pc:spChg chg="mod">
          <ac:chgData name="Lương Minh" userId="e94259f1bb12c0f7" providerId="LiveId" clId="{39E9BDEB-B84D-4ECA-A368-80C83DE507A0}" dt="2023-07-09T04:11:26.242" v="4006"/>
          <ac:spMkLst>
            <pc:docMk/>
            <pc:sldMk cId="833246708" sldId="367"/>
            <ac:spMk id="47" creationId="{F86DC7FF-554C-2037-64C1-7D3865F28E51}"/>
          </ac:spMkLst>
        </pc:spChg>
        <pc:spChg chg="mod">
          <ac:chgData name="Lương Minh" userId="e94259f1bb12c0f7" providerId="LiveId" clId="{39E9BDEB-B84D-4ECA-A368-80C83DE507A0}" dt="2023-07-09T04:11:26.242" v="4006"/>
          <ac:spMkLst>
            <pc:docMk/>
            <pc:sldMk cId="833246708" sldId="367"/>
            <ac:spMk id="48" creationId="{96E1F493-2E03-CA57-AC54-E7D0499EAAB5}"/>
          </ac:spMkLst>
        </pc:spChg>
        <pc:spChg chg="mod">
          <ac:chgData name="Lương Minh" userId="e94259f1bb12c0f7" providerId="LiveId" clId="{39E9BDEB-B84D-4ECA-A368-80C83DE507A0}" dt="2023-07-09T04:11:26.242" v="4006"/>
          <ac:spMkLst>
            <pc:docMk/>
            <pc:sldMk cId="833246708" sldId="367"/>
            <ac:spMk id="49" creationId="{D68807E6-1525-0C3E-BE60-64DF779BA81E}"/>
          </ac:spMkLst>
        </pc:spChg>
        <pc:spChg chg="mod">
          <ac:chgData name="Lương Minh" userId="e94259f1bb12c0f7" providerId="LiveId" clId="{39E9BDEB-B84D-4ECA-A368-80C83DE507A0}" dt="2023-07-09T04:11:26.242" v="4006"/>
          <ac:spMkLst>
            <pc:docMk/>
            <pc:sldMk cId="833246708" sldId="367"/>
            <ac:spMk id="50" creationId="{25A2C021-1518-B91D-B8F8-EBA860DB4C59}"/>
          </ac:spMkLst>
        </pc:spChg>
        <pc:grpChg chg="mod">
          <ac:chgData name="Lương Minh" userId="e94259f1bb12c0f7" providerId="LiveId" clId="{39E9BDEB-B84D-4ECA-A368-80C83DE507A0}" dt="2023-07-09T03:49:47.627" v="3943" actId="1037"/>
          <ac:grpSpMkLst>
            <pc:docMk/>
            <pc:sldMk cId="833246708" sldId="367"/>
            <ac:grpSpMk id="8" creationId="{024C701E-11DF-4014-9B06-6286782107B5}"/>
          </ac:grpSpMkLst>
        </pc:grpChg>
        <pc:grpChg chg="mod">
          <ac:chgData name="Lương Minh" userId="e94259f1bb12c0f7" providerId="LiveId" clId="{39E9BDEB-B84D-4ECA-A368-80C83DE507A0}" dt="2023-07-09T03:49:47.627" v="3943" actId="1037"/>
          <ac:grpSpMkLst>
            <pc:docMk/>
            <pc:sldMk cId="833246708" sldId="367"/>
            <ac:grpSpMk id="11" creationId="{00038E56-1DE4-44B4-8213-649FFF6FFC66}"/>
          </ac:grpSpMkLst>
        </pc:grpChg>
        <pc:grpChg chg="mod">
          <ac:chgData name="Lương Minh" userId="e94259f1bb12c0f7" providerId="LiveId" clId="{39E9BDEB-B84D-4ECA-A368-80C83DE507A0}" dt="2023-07-09T03:49:47.627" v="3943" actId="1037"/>
          <ac:grpSpMkLst>
            <pc:docMk/>
            <pc:sldMk cId="833246708" sldId="367"/>
            <ac:grpSpMk id="12" creationId="{84571AC1-6366-421F-9156-A1F8A8667486}"/>
          </ac:grpSpMkLst>
        </pc:grpChg>
        <pc:grpChg chg="mod">
          <ac:chgData name="Lương Minh" userId="e94259f1bb12c0f7" providerId="LiveId" clId="{39E9BDEB-B84D-4ECA-A368-80C83DE507A0}" dt="2023-07-09T03:49:47.627" v="3943" actId="1037"/>
          <ac:grpSpMkLst>
            <pc:docMk/>
            <pc:sldMk cId="833246708" sldId="367"/>
            <ac:grpSpMk id="19" creationId="{F0EE9471-B9C3-45B1-A883-F4FF11BCF0EF}"/>
          </ac:grpSpMkLst>
        </pc:grpChg>
        <pc:grpChg chg="mod">
          <ac:chgData name="Lương Minh" userId="e94259f1bb12c0f7" providerId="LiveId" clId="{39E9BDEB-B84D-4ECA-A368-80C83DE507A0}" dt="2023-07-09T03:49:47.627" v="3943" actId="1037"/>
          <ac:grpSpMkLst>
            <pc:docMk/>
            <pc:sldMk cId="833246708" sldId="367"/>
            <ac:grpSpMk id="20" creationId="{80C49FC1-BACA-4F1B-A54F-1D7F0DE2754E}"/>
          </ac:grpSpMkLst>
        </pc:grpChg>
        <pc:grpChg chg="mod">
          <ac:chgData name="Lương Minh" userId="e94259f1bb12c0f7" providerId="LiveId" clId="{39E9BDEB-B84D-4ECA-A368-80C83DE507A0}" dt="2023-07-09T03:49:47.627" v="3943" actId="1037"/>
          <ac:grpSpMkLst>
            <pc:docMk/>
            <pc:sldMk cId="833246708" sldId="367"/>
            <ac:grpSpMk id="27" creationId="{5FA7401A-A3EB-4917-9484-207CED61DC4F}"/>
          </ac:grpSpMkLst>
        </pc:grpChg>
        <pc:grpChg chg="mod">
          <ac:chgData name="Lương Minh" userId="e94259f1bb12c0f7" providerId="LiveId" clId="{39E9BDEB-B84D-4ECA-A368-80C83DE507A0}" dt="2023-07-09T03:49:47.627" v="3943" actId="1037"/>
          <ac:grpSpMkLst>
            <pc:docMk/>
            <pc:sldMk cId="833246708" sldId="367"/>
            <ac:grpSpMk id="28" creationId="{8A3E907D-434F-4BF4-84B4-0F331B5F55BB}"/>
          </ac:grpSpMkLst>
        </pc:grpChg>
        <pc:grpChg chg="add mod">
          <ac:chgData name="Lương Minh" userId="e94259f1bb12c0f7" providerId="LiveId" clId="{39E9BDEB-B84D-4ECA-A368-80C83DE507A0}" dt="2023-07-09T04:11:54.269" v="4048" actId="1038"/>
          <ac:grpSpMkLst>
            <pc:docMk/>
            <pc:sldMk cId="833246708" sldId="367"/>
            <ac:grpSpMk id="41" creationId="{B240DAF4-152D-8C3D-A014-402B141A9387}"/>
          </ac:grpSpMkLst>
        </pc:grpChg>
        <pc:grpChg chg="mod">
          <ac:chgData name="Lương Minh" userId="e94259f1bb12c0f7" providerId="LiveId" clId="{39E9BDEB-B84D-4ECA-A368-80C83DE507A0}" dt="2023-07-09T04:11:26.242" v="4006"/>
          <ac:grpSpMkLst>
            <pc:docMk/>
            <pc:sldMk cId="833246708" sldId="367"/>
            <ac:grpSpMk id="42" creationId="{7485F834-EE5D-8591-2CA1-63E569F6E1E4}"/>
          </ac:grpSpMkLst>
        </pc:grpChg>
        <pc:grpChg chg="mod">
          <ac:chgData name="Lương Minh" userId="e94259f1bb12c0f7" providerId="LiveId" clId="{39E9BDEB-B84D-4ECA-A368-80C83DE507A0}" dt="2023-07-09T04:11:26.242" v="4006"/>
          <ac:grpSpMkLst>
            <pc:docMk/>
            <pc:sldMk cId="833246708" sldId="367"/>
            <ac:grpSpMk id="44" creationId="{5C539A3A-C4BA-1571-CB21-B3478FD3D6F4}"/>
          </ac:grpSpMkLst>
        </pc:grpChg>
      </pc:sldChg>
      <pc:sldChg chg="addSp delSp modSp add mod delAnim">
        <pc:chgData name="Lương Minh" userId="e94259f1bb12c0f7" providerId="LiveId" clId="{39E9BDEB-B84D-4ECA-A368-80C83DE507A0}" dt="2023-07-09T04:12:30.721" v="4085" actId="20577"/>
        <pc:sldMkLst>
          <pc:docMk/>
          <pc:sldMk cId="2844914789" sldId="368"/>
        </pc:sldMkLst>
        <pc:spChg chg="add mod">
          <ac:chgData name="Lương Minh" userId="e94259f1bb12c0f7" providerId="LiveId" clId="{39E9BDEB-B84D-4ECA-A368-80C83DE507A0}" dt="2023-07-09T04:12:30.721" v="4085" actId="20577"/>
          <ac:spMkLst>
            <pc:docMk/>
            <pc:sldMk cId="2844914789" sldId="368"/>
            <ac:spMk id="5" creationId="{84A17E65-8C9D-E571-2B86-D89B0355E274}"/>
          </ac:spMkLst>
        </pc:spChg>
        <pc:spChg chg="mod">
          <ac:chgData name="Lương Minh" userId="e94259f1bb12c0f7" providerId="LiveId" clId="{39E9BDEB-B84D-4ECA-A368-80C83DE507A0}" dt="2023-07-09T04:12:05.443" v="4049"/>
          <ac:spMkLst>
            <pc:docMk/>
            <pc:sldMk cId="2844914789" sldId="368"/>
            <ac:spMk id="8" creationId="{3F815529-353B-6069-997B-F640D7F90829}"/>
          </ac:spMkLst>
        </pc:spChg>
        <pc:spChg chg="del">
          <ac:chgData name="Lương Minh" userId="e94259f1bb12c0f7" providerId="LiveId" clId="{39E9BDEB-B84D-4ECA-A368-80C83DE507A0}" dt="2023-07-09T04:12:07.979" v="4050" actId="478"/>
          <ac:spMkLst>
            <pc:docMk/>
            <pc:sldMk cId="2844914789" sldId="368"/>
            <ac:spMk id="9" creationId="{B71CFE72-07B7-40F0-A0D8-BC6E7AB8DD3E}"/>
          </ac:spMkLst>
        </pc:spChg>
        <pc:spChg chg="mod">
          <ac:chgData name="Lương Minh" userId="e94259f1bb12c0f7" providerId="LiveId" clId="{39E9BDEB-B84D-4ECA-A368-80C83DE507A0}" dt="2023-07-09T04:12:05.443" v="4049"/>
          <ac:spMkLst>
            <pc:docMk/>
            <pc:sldMk cId="2844914789" sldId="368"/>
            <ac:spMk id="12" creationId="{6E2FD364-5E85-9C49-D910-348428517D8F}"/>
          </ac:spMkLst>
        </pc:spChg>
        <pc:spChg chg="mod">
          <ac:chgData name="Lương Minh" userId="e94259f1bb12c0f7" providerId="LiveId" clId="{39E9BDEB-B84D-4ECA-A368-80C83DE507A0}" dt="2023-07-09T04:12:05.443" v="4049"/>
          <ac:spMkLst>
            <pc:docMk/>
            <pc:sldMk cId="2844914789" sldId="368"/>
            <ac:spMk id="13" creationId="{CAA2A07D-608C-91FA-76C5-40211F90B74F}"/>
          </ac:spMkLst>
        </pc:spChg>
        <pc:spChg chg="mod">
          <ac:chgData name="Lương Minh" userId="e94259f1bb12c0f7" providerId="LiveId" clId="{39E9BDEB-B84D-4ECA-A368-80C83DE507A0}" dt="2023-07-09T04:12:05.443" v="4049"/>
          <ac:spMkLst>
            <pc:docMk/>
            <pc:sldMk cId="2844914789" sldId="368"/>
            <ac:spMk id="14" creationId="{3E9D1FFD-85F4-ACD3-FC9F-73219235A981}"/>
          </ac:spMkLst>
        </pc:spChg>
        <pc:spChg chg="mod">
          <ac:chgData name="Lương Minh" userId="e94259f1bb12c0f7" providerId="LiveId" clId="{39E9BDEB-B84D-4ECA-A368-80C83DE507A0}" dt="2023-07-09T04:12:05.443" v="4049"/>
          <ac:spMkLst>
            <pc:docMk/>
            <pc:sldMk cId="2844914789" sldId="368"/>
            <ac:spMk id="15" creationId="{4CA52FCB-BD81-21FD-6B16-7B392686256D}"/>
          </ac:spMkLst>
        </pc:spChg>
        <pc:spChg chg="mod">
          <ac:chgData name="Lương Minh" userId="e94259f1bb12c0f7" providerId="LiveId" clId="{39E9BDEB-B84D-4ECA-A368-80C83DE507A0}" dt="2023-07-09T04:12:05.443" v="4049"/>
          <ac:spMkLst>
            <pc:docMk/>
            <pc:sldMk cId="2844914789" sldId="368"/>
            <ac:spMk id="16" creationId="{1BE994EE-2141-8EDD-34D0-E8FB730C8B6C}"/>
          </ac:spMkLst>
        </pc:spChg>
        <pc:spChg chg="mod">
          <ac:chgData name="Lương Minh" userId="e94259f1bb12c0f7" providerId="LiveId" clId="{39E9BDEB-B84D-4ECA-A368-80C83DE507A0}" dt="2023-07-09T04:12:05.443" v="4049"/>
          <ac:spMkLst>
            <pc:docMk/>
            <pc:sldMk cId="2844914789" sldId="368"/>
            <ac:spMk id="17" creationId="{B28E6C17-E285-564B-E7BA-85DEBF2B994E}"/>
          </ac:spMkLst>
        </pc:spChg>
        <pc:grpChg chg="add mod">
          <ac:chgData name="Lương Minh" userId="e94259f1bb12c0f7" providerId="LiveId" clId="{39E9BDEB-B84D-4ECA-A368-80C83DE507A0}" dt="2023-07-09T04:12:05.443" v="4049"/>
          <ac:grpSpMkLst>
            <pc:docMk/>
            <pc:sldMk cId="2844914789" sldId="368"/>
            <ac:grpSpMk id="6" creationId="{22EB2448-EEA7-4485-359D-80627AFD9E4F}"/>
          </ac:grpSpMkLst>
        </pc:grpChg>
        <pc:grpChg chg="mod">
          <ac:chgData name="Lương Minh" userId="e94259f1bb12c0f7" providerId="LiveId" clId="{39E9BDEB-B84D-4ECA-A368-80C83DE507A0}" dt="2023-07-09T04:12:05.443" v="4049"/>
          <ac:grpSpMkLst>
            <pc:docMk/>
            <pc:sldMk cId="2844914789" sldId="368"/>
            <ac:grpSpMk id="7" creationId="{6CA85F1C-F67D-612B-2D03-661076C18E78}"/>
          </ac:grpSpMkLst>
        </pc:grpChg>
        <pc:grpChg chg="mod">
          <ac:chgData name="Lương Minh" userId="e94259f1bb12c0f7" providerId="LiveId" clId="{39E9BDEB-B84D-4ECA-A368-80C83DE507A0}" dt="2023-07-09T04:12:05.443" v="4049"/>
          <ac:grpSpMkLst>
            <pc:docMk/>
            <pc:sldMk cId="2844914789" sldId="368"/>
            <ac:grpSpMk id="11" creationId="{57EF3889-D175-A42F-4474-06F85DFBEA17}"/>
          </ac:grpSpMkLst>
        </pc:grpChg>
      </pc:sldChg>
      <pc:sldChg chg="add">
        <pc:chgData name="Lương Minh" userId="e94259f1bb12c0f7" providerId="LiveId" clId="{39E9BDEB-B84D-4ECA-A368-80C83DE507A0}" dt="2023-07-05T12:20:36.829" v="2"/>
        <pc:sldMkLst>
          <pc:docMk/>
          <pc:sldMk cId="4054365337" sldId="369"/>
        </pc:sldMkLst>
      </pc:sldChg>
      <pc:sldChg chg="add">
        <pc:chgData name="Lương Minh" userId="e94259f1bb12c0f7" providerId="LiveId" clId="{39E9BDEB-B84D-4ECA-A368-80C83DE507A0}" dt="2023-07-05T12:20:36.829" v="2"/>
        <pc:sldMkLst>
          <pc:docMk/>
          <pc:sldMk cId="1395877231" sldId="370"/>
        </pc:sldMkLst>
      </pc:sldChg>
      <pc:sldChg chg="add">
        <pc:chgData name="Lương Minh" userId="e94259f1bb12c0f7" providerId="LiveId" clId="{39E9BDEB-B84D-4ECA-A368-80C83DE507A0}" dt="2023-07-05T12:20:36.829" v="2"/>
        <pc:sldMkLst>
          <pc:docMk/>
          <pc:sldMk cId="3760794011" sldId="371"/>
        </pc:sldMkLst>
      </pc:sldChg>
      <pc:sldChg chg="add">
        <pc:chgData name="Lương Minh" userId="e94259f1bb12c0f7" providerId="LiveId" clId="{39E9BDEB-B84D-4ECA-A368-80C83DE507A0}" dt="2023-07-05T12:20:36.829" v="2"/>
        <pc:sldMkLst>
          <pc:docMk/>
          <pc:sldMk cId="2960757560" sldId="372"/>
        </pc:sldMkLst>
      </pc:sldChg>
      <pc:sldChg chg="add">
        <pc:chgData name="Lương Minh" userId="e94259f1bb12c0f7" providerId="LiveId" clId="{39E9BDEB-B84D-4ECA-A368-80C83DE507A0}" dt="2023-07-05T12:20:36.829" v="2"/>
        <pc:sldMkLst>
          <pc:docMk/>
          <pc:sldMk cId="2226747153" sldId="373"/>
        </pc:sldMkLst>
      </pc:sldChg>
      <pc:sldChg chg="add">
        <pc:chgData name="Lương Minh" userId="e94259f1bb12c0f7" providerId="LiveId" clId="{39E9BDEB-B84D-4ECA-A368-80C83DE507A0}" dt="2023-07-05T12:20:36.829" v="2"/>
        <pc:sldMkLst>
          <pc:docMk/>
          <pc:sldMk cId="1220596777" sldId="374"/>
        </pc:sldMkLst>
      </pc:sldChg>
      <pc:sldChg chg="add">
        <pc:chgData name="Lương Minh" userId="e94259f1bb12c0f7" providerId="LiveId" clId="{39E9BDEB-B84D-4ECA-A368-80C83DE507A0}" dt="2023-07-05T12:20:36.829" v="2"/>
        <pc:sldMkLst>
          <pc:docMk/>
          <pc:sldMk cId="4117842125" sldId="375"/>
        </pc:sldMkLst>
      </pc:sldChg>
      <pc:sldChg chg="add">
        <pc:chgData name="Lương Minh" userId="e94259f1bb12c0f7" providerId="LiveId" clId="{39E9BDEB-B84D-4ECA-A368-80C83DE507A0}" dt="2023-07-05T12:20:36.829" v="2"/>
        <pc:sldMkLst>
          <pc:docMk/>
          <pc:sldMk cId="1734652957" sldId="376"/>
        </pc:sldMkLst>
      </pc:sldChg>
      <pc:sldChg chg="add">
        <pc:chgData name="Lương Minh" userId="e94259f1bb12c0f7" providerId="LiveId" clId="{39E9BDEB-B84D-4ECA-A368-80C83DE507A0}" dt="2023-07-05T12:20:36.829" v="2"/>
        <pc:sldMkLst>
          <pc:docMk/>
          <pc:sldMk cId="2033465446" sldId="377"/>
        </pc:sldMkLst>
      </pc:sldChg>
      <pc:sldChg chg="add">
        <pc:chgData name="Lương Minh" userId="e94259f1bb12c0f7" providerId="LiveId" clId="{39E9BDEB-B84D-4ECA-A368-80C83DE507A0}" dt="2023-07-05T12:20:36.829" v="2"/>
        <pc:sldMkLst>
          <pc:docMk/>
          <pc:sldMk cId="1440907743" sldId="378"/>
        </pc:sldMkLst>
      </pc:sldChg>
      <pc:sldChg chg="addSp delSp modSp add mod ord modAnim">
        <pc:chgData name="Lương Minh" userId="e94259f1bb12c0f7" providerId="LiveId" clId="{39E9BDEB-B84D-4ECA-A368-80C83DE507A0}" dt="2023-07-06T02:06:48.173" v="182" actId="14100"/>
        <pc:sldMkLst>
          <pc:docMk/>
          <pc:sldMk cId="0" sldId="456"/>
        </pc:sldMkLst>
        <pc:spChg chg="add del mod">
          <ac:chgData name="Lương Minh" userId="e94259f1bb12c0f7" providerId="LiveId" clId="{39E9BDEB-B84D-4ECA-A368-80C83DE507A0}" dt="2023-07-06T02:01:08.531" v="134" actId="478"/>
          <ac:spMkLst>
            <pc:docMk/>
            <pc:sldMk cId="0" sldId="456"/>
            <ac:spMk id="2" creationId="{BF6D58CE-C5AB-FF4A-32CD-66B6C86F9221}"/>
          </ac:spMkLst>
        </pc:spChg>
        <pc:spChg chg="add mod">
          <ac:chgData name="Lương Minh" userId="e94259f1bb12c0f7" providerId="LiveId" clId="{39E9BDEB-B84D-4ECA-A368-80C83DE507A0}" dt="2023-07-06T02:01:05.131" v="133"/>
          <ac:spMkLst>
            <pc:docMk/>
            <pc:sldMk cId="0" sldId="456"/>
            <ac:spMk id="3" creationId="{CBE0090A-17E2-4EB8-9A13-B1712016CA90}"/>
          </ac:spMkLst>
        </pc:spChg>
        <pc:spChg chg="del mod">
          <ac:chgData name="Lương Minh" userId="e94259f1bb12c0f7" providerId="LiveId" clId="{39E9BDEB-B84D-4ECA-A368-80C83DE507A0}" dt="2023-07-06T02:01:04.598" v="132" actId="21"/>
          <ac:spMkLst>
            <pc:docMk/>
            <pc:sldMk cId="0" sldId="456"/>
            <ac:spMk id="4" creationId="{00000000-0000-0000-0000-000000000000}"/>
          </ac:spMkLst>
        </pc:spChg>
        <pc:spChg chg="mod">
          <ac:chgData name="Lương Minh" userId="e94259f1bb12c0f7" providerId="LiveId" clId="{39E9BDEB-B84D-4ECA-A368-80C83DE507A0}" dt="2023-07-06T02:06:43.811" v="180" actId="1076"/>
          <ac:spMkLst>
            <pc:docMk/>
            <pc:sldMk cId="0" sldId="456"/>
            <ac:spMk id="5" creationId="{00000000-0000-0000-0000-000000000000}"/>
          </ac:spMkLst>
        </pc:spChg>
        <pc:spChg chg="mod">
          <ac:chgData name="Lương Minh" userId="e94259f1bb12c0f7" providerId="LiveId" clId="{39E9BDEB-B84D-4ECA-A368-80C83DE507A0}" dt="2023-07-06T02:06:48.173" v="182" actId="14100"/>
          <ac:spMkLst>
            <pc:docMk/>
            <pc:sldMk cId="0" sldId="456"/>
            <ac:spMk id="6" creationId="{00000000-0000-0000-0000-000000000000}"/>
          </ac:spMkLst>
        </pc:spChg>
        <pc:picChg chg="mod">
          <ac:chgData name="Lương Minh" userId="e94259f1bb12c0f7" providerId="LiveId" clId="{39E9BDEB-B84D-4ECA-A368-80C83DE507A0}" dt="2023-07-06T02:06:40.237" v="179" actId="1076"/>
          <ac:picMkLst>
            <pc:docMk/>
            <pc:sldMk cId="0" sldId="456"/>
            <ac:picMk id="7" creationId="{00000000-0000-0000-0000-000000000000}"/>
          </ac:picMkLst>
        </pc:picChg>
      </pc:sldChg>
      <pc:sldChg chg="addSp delSp modSp add mod ord delAnim modAnim">
        <pc:chgData name="Lương Minh" userId="e94259f1bb12c0f7" providerId="LiveId" clId="{39E9BDEB-B84D-4ECA-A368-80C83DE507A0}" dt="2023-07-06T02:07:02.403" v="185" actId="1076"/>
        <pc:sldMkLst>
          <pc:docMk/>
          <pc:sldMk cId="0" sldId="457"/>
        </pc:sldMkLst>
        <pc:spChg chg="add mod">
          <ac:chgData name="Lương Minh" userId="e94259f1bb12c0f7" providerId="LiveId" clId="{39E9BDEB-B84D-4ECA-A368-80C83DE507A0}" dt="2023-07-06T02:06:03.010" v="173" actId="1076"/>
          <ac:spMkLst>
            <pc:docMk/>
            <pc:sldMk cId="0" sldId="457"/>
            <ac:spMk id="2" creationId="{5DB54FD0-C1F1-6199-7196-C0D9B6B84DB1}"/>
          </ac:spMkLst>
        </pc:spChg>
        <pc:spChg chg="add mod">
          <ac:chgData name="Lương Minh" userId="e94259f1bb12c0f7" providerId="LiveId" clId="{39E9BDEB-B84D-4ECA-A368-80C83DE507A0}" dt="2023-07-06T02:06:20.531" v="177" actId="1076"/>
          <ac:spMkLst>
            <pc:docMk/>
            <pc:sldMk cId="0" sldId="457"/>
            <ac:spMk id="3" creationId="{C96326A4-9B0F-9095-C2F5-19865BD2FC3D}"/>
          </ac:spMkLst>
        </pc:spChg>
        <pc:spChg chg="add mod">
          <ac:chgData name="Lương Minh" userId="e94259f1bb12c0f7" providerId="LiveId" clId="{39E9BDEB-B84D-4ECA-A368-80C83DE507A0}" dt="2023-07-06T02:07:02.403" v="185" actId="1076"/>
          <ac:spMkLst>
            <pc:docMk/>
            <pc:sldMk cId="0" sldId="457"/>
            <ac:spMk id="4" creationId="{3A73C9BC-4258-8726-8A3D-82CBD38158EE}"/>
          </ac:spMkLst>
        </pc:spChg>
        <pc:spChg chg="del">
          <ac:chgData name="Lương Minh" userId="e94259f1bb12c0f7" providerId="LiveId" clId="{39E9BDEB-B84D-4ECA-A368-80C83DE507A0}" dt="2023-07-06T02:04:50.733" v="152" actId="21"/>
          <ac:spMkLst>
            <pc:docMk/>
            <pc:sldMk cId="0" sldId="457"/>
            <ac:spMk id="5" creationId="{00000000-0000-0000-0000-000000000000}"/>
          </ac:spMkLst>
        </pc:spChg>
        <pc:spChg chg="del">
          <ac:chgData name="Lương Minh" userId="e94259f1bb12c0f7" providerId="LiveId" clId="{39E9BDEB-B84D-4ECA-A368-80C83DE507A0}" dt="2023-07-06T02:04:50.733" v="152" actId="21"/>
          <ac:spMkLst>
            <pc:docMk/>
            <pc:sldMk cId="0" sldId="457"/>
            <ac:spMk id="6" creationId="{00000000-0000-0000-0000-000000000000}"/>
          </ac:spMkLst>
        </pc:spChg>
        <pc:spChg chg="del">
          <ac:chgData name="Lương Minh" userId="e94259f1bb12c0f7" providerId="LiveId" clId="{39E9BDEB-B84D-4ECA-A368-80C83DE507A0}" dt="2023-07-06T02:04:50.733" v="152" actId="21"/>
          <ac:spMkLst>
            <pc:docMk/>
            <pc:sldMk cId="0" sldId="457"/>
            <ac:spMk id="7" creationId="{00000000-0000-0000-0000-000000000000}"/>
          </ac:spMkLst>
        </pc:spChg>
        <pc:picChg chg="del mod">
          <ac:chgData name="Lương Minh" userId="e94259f1bb12c0f7" providerId="LiveId" clId="{39E9BDEB-B84D-4ECA-A368-80C83DE507A0}" dt="2023-07-06T02:04:45.972" v="150" actId="478"/>
          <ac:picMkLst>
            <pc:docMk/>
            <pc:sldMk cId="0" sldId="457"/>
            <ac:picMk id="9" creationId="{00000000-0000-0000-0000-000000000000}"/>
          </ac:picMkLst>
        </pc:picChg>
        <pc:picChg chg="add mod">
          <ac:chgData name="Lương Minh" userId="e94259f1bb12c0f7" providerId="LiveId" clId="{39E9BDEB-B84D-4ECA-A368-80C83DE507A0}" dt="2023-07-06T02:05:14.523" v="159" actId="14100"/>
          <ac:picMkLst>
            <pc:docMk/>
            <pc:sldMk cId="0" sldId="457"/>
            <ac:picMk id="1026" creationId="{EEAE8707-0365-3CEE-80A8-174446E9EF56}"/>
          </ac:picMkLst>
        </pc:picChg>
      </pc:sldChg>
      <pc:sldChg chg="addSp delSp modSp add mod ord delAnim">
        <pc:chgData name="Lương Minh" userId="e94259f1bb12c0f7" providerId="LiveId" clId="{39E9BDEB-B84D-4ECA-A368-80C83DE507A0}" dt="2023-07-06T02:09:29.948" v="220" actId="478"/>
        <pc:sldMkLst>
          <pc:docMk/>
          <pc:sldMk cId="0" sldId="458"/>
        </pc:sldMkLst>
        <pc:spChg chg="mod">
          <ac:chgData name="Lương Minh" userId="e94259f1bb12c0f7" providerId="LiveId" clId="{39E9BDEB-B84D-4ECA-A368-80C83DE507A0}" dt="2023-07-06T02:08:58.340" v="209" actId="14100"/>
          <ac:spMkLst>
            <pc:docMk/>
            <pc:sldMk cId="0" sldId="458"/>
            <ac:spMk id="4" creationId="{00000000-0000-0000-0000-000000000000}"/>
          </ac:spMkLst>
        </pc:spChg>
        <pc:spChg chg="mod">
          <ac:chgData name="Lương Minh" userId="e94259f1bb12c0f7" providerId="LiveId" clId="{39E9BDEB-B84D-4ECA-A368-80C83DE507A0}" dt="2023-07-06T02:09:16.423" v="215" actId="1076"/>
          <ac:spMkLst>
            <pc:docMk/>
            <pc:sldMk cId="0" sldId="458"/>
            <ac:spMk id="6" creationId="{00000000-0000-0000-0000-000000000000}"/>
          </ac:spMkLst>
        </pc:spChg>
        <pc:spChg chg="mod">
          <ac:chgData name="Lương Minh" userId="e94259f1bb12c0f7" providerId="LiveId" clId="{39E9BDEB-B84D-4ECA-A368-80C83DE507A0}" dt="2023-07-06T02:09:25.673" v="218" actId="1076"/>
          <ac:spMkLst>
            <pc:docMk/>
            <pc:sldMk cId="0" sldId="458"/>
            <ac:spMk id="7" creationId="{00000000-0000-0000-0000-000000000000}"/>
          </ac:spMkLst>
        </pc:spChg>
        <pc:picChg chg="del mod">
          <ac:chgData name="Lương Minh" userId="e94259f1bb12c0f7" providerId="LiveId" clId="{39E9BDEB-B84D-4ECA-A368-80C83DE507A0}" dt="2023-07-06T02:09:29.948" v="220" actId="478"/>
          <ac:picMkLst>
            <pc:docMk/>
            <pc:sldMk cId="0" sldId="458"/>
            <ac:picMk id="5" creationId="{00000000-0000-0000-0000-000000000000}"/>
          </ac:picMkLst>
        </pc:picChg>
        <pc:picChg chg="add mod">
          <ac:chgData name="Lương Minh" userId="e94259f1bb12c0f7" providerId="LiveId" clId="{39E9BDEB-B84D-4ECA-A368-80C83DE507A0}" dt="2023-07-06T02:08:17.899" v="196" actId="14100"/>
          <ac:picMkLst>
            <pc:docMk/>
            <pc:sldMk cId="0" sldId="458"/>
            <ac:picMk id="2050" creationId="{E9E09E8C-E739-528C-9E45-5600C16CA771}"/>
          </ac:picMkLst>
        </pc:picChg>
      </pc:sldChg>
      <pc:sldChg chg="modSp add mod ord modAnim">
        <pc:chgData name="Lương Minh" userId="e94259f1bb12c0f7" providerId="LiveId" clId="{39E9BDEB-B84D-4ECA-A368-80C83DE507A0}" dt="2023-07-06T04:58:12.600" v="256"/>
        <pc:sldMkLst>
          <pc:docMk/>
          <pc:sldMk cId="0" sldId="459"/>
        </pc:sldMkLst>
        <pc:spChg chg="mod">
          <ac:chgData name="Lương Minh" userId="e94259f1bb12c0f7" providerId="LiveId" clId="{39E9BDEB-B84D-4ECA-A368-80C83DE507A0}" dt="2023-07-06T04:57:08.238" v="241" actId="14100"/>
          <ac:spMkLst>
            <pc:docMk/>
            <pc:sldMk cId="0" sldId="459"/>
            <ac:spMk id="4" creationId="{00000000-0000-0000-0000-000000000000}"/>
          </ac:spMkLst>
        </pc:spChg>
        <pc:spChg chg="mod">
          <ac:chgData name="Lương Minh" userId="e94259f1bb12c0f7" providerId="LiveId" clId="{39E9BDEB-B84D-4ECA-A368-80C83DE507A0}" dt="2023-07-06T04:57:37.322" v="252" actId="14100"/>
          <ac:spMkLst>
            <pc:docMk/>
            <pc:sldMk cId="0" sldId="459"/>
            <ac:spMk id="5" creationId="{00000000-0000-0000-0000-000000000000}"/>
          </ac:spMkLst>
        </pc:spChg>
        <pc:spChg chg="mod">
          <ac:chgData name="Lương Minh" userId="e94259f1bb12c0f7" providerId="LiveId" clId="{39E9BDEB-B84D-4ECA-A368-80C83DE507A0}" dt="2023-07-06T04:57:30.284" v="250" actId="1076"/>
          <ac:spMkLst>
            <pc:docMk/>
            <pc:sldMk cId="0" sldId="459"/>
            <ac:spMk id="6" creationId="{00000000-0000-0000-0000-000000000000}"/>
          </ac:spMkLst>
        </pc:spChg>
        <pc:picChg chg="mod ord modCrop">
          <ac:chgData name="Lương Minh" userId="e94259f1bb12c0f7" providerId="LiveId" clId="{39E9BDEB-B84D-4ECA-A368-80C83DE507A0}" dt="2023-07-06T04:58:10.940" v="255" actId="1076"/>
          <ac:picMkLst>
            <pc:docMk/>
            <pc:sldMk cId="0" sldId="459"/>
            <ac:picMk id="11" creationId="{00000000-0000-0000-0000-000000000000}"/>
          </ac:picMkLst>
        </pc:picChg>
      </pc:sldChg>
      <pc:sldChg chg="addSp modSp add mod ord modTransition">
        <pc:chgData name="Lương Minh" userId="e94259f1bb12c0f7" providerId="LiveId" clId="{39E9BDEB-B84D-4ECA-A368-80C83DE507A0}" dt="2023-07-07T18:34:32.105" v="755" actId="14100"/>
        <pc:sldMkLst>
          <pc:docMk/>
          <pc:sldMk cId="1675120842" sldId="463"/>
        </pc:sldMkLst>
        <pc:spChg chg="add mod ord">
          <ac:chgData name="Lương Minh" userId="e94259f1bb12c0f7" providerId="LiveId" clId="{39E9BDEB-B84D-4ECA-A368-80C83DE507A0}" dt="2023-07-06T04:59:32.746" v="262" actId="167"/>
          <ac:spMkLst>
            <pc:docMk/>
            <pc:sldMk cId="1675120842" sldId="463"/>
            <ac:spMk id="2" creationId="{ECC33197-37C3-D456-1EF8-01C7E5AA0188}"/>
          </ac:spMkLst>
        </pc:spChg>
        <pc:spChg chg="mod">
          <ac:chgData name="Lương Minh" userId="e94259f1bb12c0f7" providerId="LiveId" clId="{39E9BDEB-B84D-4ECA-A368-80C83DE507A0}" dt="2023-07-07T18:34:16.074" v="753" actId="1076"/>
          <ac:spMkLst>
            <pc:docMk/>
            <pc:sldMk cId="1675120842" sldId="463"/>
            <ac:spMk id="8" creationId="{00000000-0000-0000-0000-000000000000}"/>
          </ac:spMkLst>
        </pc:spChg>
        <pc:spChg chg="mod">
          <ac:chgData name="Lương Minh" userId="e94259f1bb12c0f7" providerId="LiveId" clId="{39E9BDEB-B84D-4ECA-A368-80C83DE507A0}" dt="2023-07-07T18:34:10.078" v="752" actId="14100"/>
          <ac:spMkLst>
            <pc:docMk/>
            <pc:sldMk cId="1675120842" sldId="463"/>
            <ac:spMk id="9" creationId="{00000000-0000-0000-0000-000000000000}"/>
          </ac:spMkLst>
        </pc:spChg>
        <pc:picChg chg="mod">
          <ac:chgData name="Lương Minh" userId="e94259f1bb12c0f7" providerId="LiveId" clId="{39E9BDEB-B84D-4ECA-A368-80C83DE507A0}" dt="2023-07-07T18:34:32.105" v="755" actId="14100"/>
          <ac:picMkLst>
            <pc:docMk/>
            <pc:sldMk cId="1675120842" sldId="463"/>
            <ac:picMk id="7" creationId="{00000000-0000-0000-0000-000000000000}"/>
          </ac:picMkLst>
        </pc:picChg>
      </pc:sldChg>
      <pc:sldChg chg="addSp delSp modSp add mod ord">
        <pc:chgData name="Lương Minh" userId="e94259f1bb12c0f7" providerId="LiveId" clId="{39E9BDEB-B84D-4ECA-A368-80C83DE507A0}" dt="2023-07-08T09:52:18.088" v="1098" actId="478"/>
        <pc:sldMkLst>
          <pc:docMk/>
          <pc:sldMk cId="0" sldId="464"/>
        </pc:sldMkLst>
        <pc:spChg chg="add del mod ord">
          <ac:chgData name="Lương Minh" userId="e94259f1bb12c0f7" providerId="LiveId" clId="{39E9BDEB-B84D-4ECA-A368-80C83DE507A0}" dt="2023-07-08T09:52:18.088" v="1098" actId="478"/>
          <ac:spMkLst>
            <pc:docMk/>
            <pc:sldMk cId="0" sldId="464"/>
            <ac:spMk id="2" creationId="{54BC7C4C-E702-F4FE-9922-5EBA7E74C357}"/>
          </ac:spMkLst>
        </pc:spChg>
        <pc:spChg chg="mod">
          <ac:chgData name="Lương Minh" userId="e94259f1bb12c0f7" providerId="LiveId" clId="{39E9BDEB-B84D-4ECA-A368-80C83DE507A0}" dt="2023-07-05T12:25:03.575" v="21" actId="1076"/>
          <ac:spMkLst>
            <pc:docMk/>
            <pc:sldMk cId="0" sldId="464"/>
            <ac:spMk id="33" creationId="{00000000-0000-0000-0000-000000000000}"/>
          </ac:spMkLst>
        </pc:spChg>
        <pc:spChg chg="mod">
          <ac:chgData name="Lương Minh" userId="e94259f1bb12c0f7" providerId="LiveId" clId="{39E9BDEB-B84D-4ECA-A368-80C83DE507A0}" dt="2023-07-05T12:25:03.575" v="21" actId="1076"/>
          <ac:spMkLst>
            <pc:docMk/>
            <pc:sldMk cId="0" sldId="464"/>
            <ac:spMk id="34" creationId="{00000000-0000-0000-0000-000000000000}"/>
          </ac:spMkLst>
        </pc:spChg>
        <pc:spChg chg="mod">
          <ac:chgData name="Lương Minh" userId="e94259f1bb12c0f7" providerId="LiveId" clId="{39E9BDEB-B84D-4ECA-A368-80C83DE507A0}" dt="2023-07-05T12:25:03.575" v="21" actId="1076"/>
          <ac:spMkLst>
            <pc:docMk/>
            <pc:sldMk cId="0" sldId="464"/>
            <ac:spMk id="35" creationId="{00000000-0000-0000-0000-000000000000}"/>
          </ac:spMkLst>
        </pc:spChg>
        <pc:spChg chg="mod">
          <ac:chgData name="Lương Minh" userId="e94259f1bb12c0f7" providerId="LiveId" clId="{39E9BDEB-B84D-4ECA-A368-80C83DE507A0}" dt="2023-07-05T12:25:03.575" v="21" actId="1076"/>
          <ac:spMkLst>
            <pc:docMk/>
            <pc:sldMk cId="0" sldId="464"/>
            <ac:spMk id="36" creationId="{00000000-0000-0000-0000-000000000000}"/>
          </ac:spMkLst>
        </pc:spChg>
        <pc:spChg chg="mod">
          <ac:chgData name="Lương Minh" userId="e94259f1bb12c0f7" providerId="LiveId" clId="{39E9BDEB-B84D-4ECA-A368-80C83DE507A0}" dt="2023-07-05T12:25:03.575" v="21" actId="1076"/>
          <ac:spMkLst>
            <pc:docMk/>
            <pc:sldMk cId="0" sldId="464"/>
            <ac:spMk id="50" creationId="{00000000-0000-0000-0000-000000000000}"/>
          </ac:spMkLst>
        </pc:spChg>
        <pc:spChg chg="mod">
          <ac:chgData name="Lương Minh" userId="e94259f1bb12c0f7" providerId="LiveId" clId="{39E9BDEB-B84D-4ECA-A368-80C83DE507A0}" dt="2023-07-05T12:25:03.575" v="21" actId="1076"/>
          <ac:spMkLst>
            <pc:docMk/>
            <pc:sldMk cId="0" sldId="464"/>
            <ac:spMk id="51" creationId="{00000000-0000-0000-0000-000000000000}"/>
          </ac:spMkLst>
        </pc:spChg>
        <pc:spChg chg="mod">
          <ac:chgData name="Lương Minh" userId="e94259f1bb12c0f7" providerId="LiveId" clId="{39E9BDEB-B84D-4ECA-A368-80C83DE507A0}" dt="2023-07-05T12:25:03.575" v="21" actId="1076"/>
          <ac:spMkLst>
            <pc:docMk/>
            <pc:sldMk cId="0" sldId="464"/>
            <ac:spMk id="52" creationId="{00000000-0000-0000-0000-000000000000}"/>
          </ac:spMkLst>
        </pc:spChg>
        <pc:spChg chg="mod">
          <ac:chgData name="Lương Minh" userId="e94259f1bb12c0f7" providerId="LiveId" clId="{39E9BDEB-B84D-4ECA-A368-80C83DE507A0}" dt="2023-07-06T01:59:57.561" v="115" actId="208"/>
          <ac:spMkLst>
            <pc:docMk/>
            <pc:sldMk cId="0" sldId="464"/>
            <ac:spMk id="53" creationId="{00000000-0000-0000-0000-000000000000}"/>
          </ac:spMkLst>
        </pc:spChg>
        <pc:spChg chg="mod">
          <ac:chgData name="Lương Minh" userId="e94259f1bb12c0f7" providerId="LiveId" clId="{39E9BDEB-B84D-4ECA-A368-80C83DE507A0}" dt="2023-07-06T02:00:16.135" v="119" actId="208"/>
          <ac:spMkLst>
            <pc:docMk/>
            <pc:sldMk cId="0" sldId="464"/>
            <ac:spMk id="54" creationId="{00000000-0000-0000-0000-000000000000}"/>
          </ac:spMkLst>
        </pc:spChg>
        <pc:spChg chg="mod">
          <ac:chgData name="Lương Minh" userId="e94259f1bb12c0f7" providerId="LiveId" clId="{39E9BDEB-B84D-4ECA-A368-80C83DE507A0}" dt="2023-07-05T12:25:03.575" v="21" actId="1076"/>
          <ac:spMkLst>
            <pc:docMk/>
            <pc:sldMk cId="0" sldId="464"/>
            <ac:spMk id="100" creationId="{00000000-0000-0000-0000-000000000000}"/>
          </ac:spMkLst>
        </pc:spChg>
        <pc:spChg chg="mod">
          <ac:chgData name="Lương Minh" userId="e94259f1bb12c0f7" providerId="LiveId" clId="{39E9BDEB-B84D-4ECA-A368-80C83DE507A0}" dt="2023-07-05T12:25:49.599" v="35" actId="1076"/>
          <ac:spMkLst>
            <pc:docMk/>
            <pc:sldMk cId="0" sldId="464"/>
            <ac:spMk id="121" creationId="{00000000-0000-0000-0000-000000000000}"/>
          </ac:spMkLst>
        </pc:spChg>
        <pc:grpChg chg="mod">
          <ac:chgData name="Lương Minh" userId="e94259f1bb12c0f7" providerId="LiveId" clId="{39E9BDEB-B84D-4ECA-A368-80C83DE507A0}" dt="2023-07-05T12:25:03.575" v="21" actId="1076"/>
          <ac:grpSpMkLst>
            <pc:docMk/>
            <pc:sldMk cId="0" sldId="464"/>
            <ac:grpSpMk id="38" creationId="{00000000-0000-0000-0000-000000000000}"/>
          </ac:grpSpMkLst>
        </pc:grpChg>
        <pc:grpChg chg="mod">
          <ac:chgData name="Lương Minh" userId="e94259f1bb12c0f7" providerId="LiveId" clId="{39E9BDEB-B84D-4ECA-A368-80C83DE507A0}" dt="2023-07-05T12:25:03.575" v="21" actId="1076"/>
          <ac:grpSpMkLst>
            <pc:docMk/>
            <pc:sldMk cId="0" sldId="464"/>
            <ac:grpSpMk id="41" creationId="{00000000-0000-0000-0000-000000000000}"/>
          </ac:grpSpMkLst>
        </pc:grpChg>
        <pc:grpChg chg="mod">
          <ac:chgData name="Lương Minh" userId="e94259f1bb12c0f7" providerId="LiveId" clId="{39E9BDEB-B84D-4ECA-A368-80C83DE507A0}" dt="2023-07-05T12:25:03.575" v="21" actId="1076"/>
          <ac:grpSpMkLst>
            <pc:docMk/>
            <pc:sldMk cId="0" sldId="464"/>
            <ac:grpSpMk id="44" creationId="{00000000-0000-0000-0000-000000000000}"/>
          </ac:grpSpMkLst>
        </pc:grpChg>
        <pc:grpChg chg="mod">
          <ac:chgData name="Lương Minh" userId="e94259f1bb12c0f7" providerId="LiveId" clId="{39E9BDEB-B84D-4ECA-A368-80C83DE507A0}" dt="2023-07-05T12:25:03.575" v="21" actId="1076"/>
          <ac:grpSpMkLst>
            <pc:docMk/>
            <pc:sldMk cId="0" sldId="464"/>
            <ac:grpSpMk id="47" creationId="{00000000-0000-0000-0000-000000000000}"/>
          </ac:grpSpMkLst>
        </pc:grpChg>
        <pc:picChg chg="add mod">
          <ac:chgData name="Lương Minh" userId="e94259f1bb12c0f7" providerId="LiveId" clId="{39E9BDEB-B84D-4ECA-A368-80C83DE507A0}" dt="2023-07-08T09:52:15.953" v="1097" actId="167"/>
          <ac:picMkLst>
            <pc:docMk/>
            <pc:sldMk cId="0" sldId="464"/>
            <ac:picMk id="3" creationId="{6AB8011E-949E-8387-C0CE-99FDC8B3291F}"/>
          </ac:picMkLst>
        </pc:picChg>
        <pc:picChg chg="mod">
          <ac:chgData name="Lương Minh" userId="e94259f1bb12c0f7" providerId="LiveId" clId="{39E9BDEB-B84D-4ECA-A368-80C83DE507A0}" dt="2023-07-05T12:25:03.575" v="21" actId="1076"/>
          <ac:picMkLst>
            <pc:docMk/>
            <pc:sldMk cId="0" sldId="464"/>
            <ac:picMk id="37" creationId="{00000000-0000-0000-0000-000000000000}"/>
          </ac:picMkLst>
        </pc:picChg>
        <pc:cxnChg chg="mod">
          <ac:chgData name="Lương Minh" userId="e94259f1bb12c0f7" providerId="LiveId" clId="{39E9BDEB-B84D-4ECA-A368-80C83DE507A0}" dt="2023-07-05T12:25:03.575" v="21" actId="1076"/>
          <ac:cxnSpMkLst>
            <pc:docMk/>
            <pc:sldMk cId="0" sldId="464"/>
            <ac:cxnSpMk id="23" creationId="{00000000-0000-0000-0000-000000000000}"/>
          </ac:cxnSpMkLst>
        </pc:cxnChg>
      </pc:sldChg>
      <pc:sldChg chg="addSp delSp modSp new mod delAnim modAnim addCm">
        <pc:chgData name="Lương Minh" userId="e94259f1bb12c0f7" providerId="LiveId" clId="{39E9BDEB-B84D-4ECA-A368-80C83DE507A0}" dt="2023-07-07T18:39:27.773" v="846" actId="478"/>
        <pc:sldMkLst>
          <pc:docMk/>
          <pc:sldMk cId="951162816" sldId="465"/>
        </pc:sldMkLst>
        <pc:spChg chg="add mod">
          <ac:chgData name="Lương Minh" userId="e94259f1bb12c0f7" providerId="LiveId" clId="{39E9BDEB-B84D-4ECA-A368-80C83DE507A0}" dt="2023-07-07T18:37:41.218" v="830" actId="1038"/>
          <ac:spMkLst>
            <pc:docMk/>
            <pc:sldMk cId="951162816" sldId="465"/>
            <ac:spMk id="5" creationId="{A615D896-B42C-C941-0378-ACB55CCB4D83}"/>
          </ac:spMkLst>
        </pc:spChg>
        <pc:spChg chg="add del mod">
          <ac:chgData name="Lương Minh" userId="e94259f1bb12c0f7" providerId="LiveId" clId="{39E9BDEB-B84D-4ECA-A368-80C83DE507A0}" dt="2023-07-07T18:39:27.773" v="846" actId="478"/>
          <ac:spMkLst>
            <pc:docMk/>
            <pc:sldMk cId="951162816" sldId="465"/>
            <ac:spMk id="6" creationId="{5FFF44C7-5D9E-46B6-C75E-E3DF8F509F9F}"/>
          </ac:spMkLst>
        </pc:spChg>
        <pc:picChg chg="add del mod">
          <ac:chgData name="Lương Minh" userId="e94259f1bb12c0f7" providerId="LiveId" clId="{39E9BDEB-B84D-4ECA-A368-80C83DE507A0}" dt="2023-07-07T18:35:03.691" v="756" actId="478"/>
          <ac:picMkLst>
            <pc:docMk/>
            <pc:sldMk cId="951162816" sldId="465"/>
            <ac:picMk id="2" creationId="{6601C961-C5E8-6DEA-E019-7CD3B6DF9852}"/>
          </ac:picMkLst>
        </pc:picChg>
        <pc:picChg chg="add mod">
          <ac:chgData name="Lương Minh" userId="e94259f1bb12c0f7" providerId="LiveId" clId="{39E9BDEB-B84D-4ECA-A368-80C83DE507A0}" dt="2023-07-07T18:36:18.882" v="760" actId="14100"/>
          <ac:picMkLst>
            <pc:docMk/>
            <pc:sldMk cId="951162816" sldId="465"/>
            <ac:picMk id="3" creationId="{52E860D7-6E93-81BE-F9D4-B5EB8AD5C71B}"/>
          </ac:picMkLst>
        </pc:picChg>
      </pc:sldChg>
      <pc:sldChg chg="addSp delSp modSp new del mod modTransition">
        <pc:chgData name="Lương Minh" userId="e94259f1bb12c0f7" providerId="LiveId" clId="{39E9BDEB-B84D-4ECA-A368-80C83DE507A0}" dt="2023-07-06T01:55:56.898" v="94" actId="47"/>
        <pc:sldMkLst>
          <pc:docMk/>
          <pc:sldMk cId="3145815174" sldId="465"/>
        </pc:sldMkLst>
        <pc:spChg chg="add del mod">
          <ac:chgData name="Lương Minh" userId="e94259f1bb12c0f7" providerId="LiveId" clId="{39E9BDEB-B84D-4ECA-A368-80C83DE507A0}" dt="2023-07-05T15:32:25.843" v="64"/>
          <ac:spMkLst>
            <pc:docMk/>
            <pc:sldMk cId="3145815174" sldId="465"/>
            <ac:spMk id="3" creationId="{7B3BE84E-E8E0-1D95-1572-B0BB04752C15}"/>
          </ac:spMkLst>
        </pc:spChg>
        <pc:spChg chg="add del mod">
          <ac:chgData name="Lương Minh" userId="e94259f1bb12c0f7" providerId="LiveId" clId="{39E9BDEB-B84D-4ECA-A368-80C83DE507A0}" dt="2023-07-05T15:32:25.843" v="64"/>
          <ac:spMkLst>
            <pc:docMk/>
            <pc:sldMk cId="3145815174" sldId="465"/>
            <ac:spMk id="4" creationId="{5CE71410-4CAA-67EC-0DAD-6F6E925F7932}"/>
          </ac:spMkLst>
        </pc:spChg>
        <pc:spChg chg="mod">
          <ac:chgData name="Lương Minh" userId="e94259f1bb12c0f7" providerId="LiveId" clId="{39E9BDEB-B84D-4ECA-A368-80C83DE507A0}" dt="2023-07-05T15:32:25.843" v="64"/>
          <ac:spMkLst>
            <pc:docMk/>
            <pc:sldMk cId="3145815174" sldId="465"/>
            <ac:spMk id="5" creationId="{4C0F2615-5472-6F49-705A-7659734350DC}"/>
          </ac:spMkLst>
        </pc:spChg>
        <pc:picChg chg="add mod">
          <ac:chgData name="Lương Minh" userId="e94259f1bb12c0f7" providerId="LiveId" clId="{39E9BDEB-B84D-4ECA-A368-80C83DE507A0}" dt="2023-07-05T15:31:03.871" v="39"/>
          <ac:picMkLst>
            <pc:docMk/>
            <pc:sldMk cId="3145815174" sldId="465"/>
            <ac:picMk id="2" creationId="{8E00853F-7665-BB9A-19C0-028FED5BEDE7}"/>
          </ac:picMkLst>
        </pc:picChg>
      </pc:sldChg>
      <pc:sldChg chg="addSp delSp modSp new mod">
        <pc:chgData name="Lương Minh" userId="e94259f1bb12c0f7" providerId="LiveId" clId="{39E9BDEB-B84D-4ECA-A368-80C83DE507A0}" dt="2023-07-09T01:56:47.608" v="3125" actId="207"/>
        <pc:sldMkLst>
          <pc:docMk/>
          <pc:sldMk cId="903952106" sldId="466"/>
        </pc:sldMkLst>
        <pc:spChg chg="add del mod">
          <ac:chgData name="Lương Minh" userId="e94259f1bb12c0f7" providerId="LiveId" clId="{39E9BDEB-B84D-4ECA-A368-80C83DE507A0}" dt="2023-07-09T01:55:30.984" v="3030" actId="478"/>
          <ac:spMkLst>
            <pc:docMk/>
            <pc:sldMk cId="903952106" sldId="466"/>
            <ac:spMk id="2" creationId="{661F7896-5491-7D8C-662A-E81133A32F74}"/>
          </ac:spMkLst>
        </pc:spChg>
        <pc:spChg chg="add mod">
          <ac:chgData name="Lương Minh" userId="e94259f1bb12c0f7" providerId="LiveId" clId="{39E9BDEB-B84D-4ECA-A368-80C83DE507A0}" dt="2023-07-09T01:56:22.827" v="3122" actId="1076"/>
          <ac:spMkLst>
            <pc:docMk/>
            <pc:sldMk cId="903952106" sldId="466"/>
            <ac:spMk id="3" creationId="{1F2F3893-3DA3-BD3C-E381-C758498739DC}"/>
          </ac:spMkLst>
        </pc:spChg>
        <pc:spChg chg="add mod">
          <ac:chgData name="Lương Minh" userId="e94259f1bb12c0f7" providerId="LiveId" clId="{39E9BDEB-B84D-4ECA-A368-80C83DE507A0}" dt="2023-07-09T01:56:47.608" v="3125" actId="207"/>
          <ac:spMkLst>
            <pc:docMk/>
            <pc:sldMk cId="903952106" sldId="466"/>
            <ac:spMk id="4" creationId="{36B00417-D47E-E965-A10F-1ABE37A5F4DD}"/>
          </ac:spMkLst>
        </pc:spChg>
        <pc:picChg chg="add del mod">
          <ac:chgData name="Lương Minh" userId="e94259f1bb12c0f7" providerId="LiveId" clId="{39E9BDEB-B84D-4ECA-A368-80C83DE507A0}" dt="2023-07-09T01:30:07.164" v="2274" actId="478"/>
          <ac:picMkLst>
            <pc:docMk/>
            <pc:sldMk cId="903952106" sldId="466"/>
            <ac:picMk id="1026" creationId="{2C5BD0BE-8F29-4637-EAD1-F591C35A2268}"/>
          </ac:picMkLst>
        </pc:picChg>
        <pc:picChg chg="add mod">
          <ac:chgData name="Lương Minh" userId="e94259f1bb12c0f7" providerId="LiveId" clId="{39E9BDEB-B84D-4ECA-A368-80C83DE507A0}" dt="2023-07-09T01:31:59.800" v="2279" actId="167"/>
          <ac:picMkLst>
            <pc:docMk/>
            <pc:sldMk cId="903952106" sldId="466"/>
            <ac:picMk id="1028" creationId="{FF4BC722-8108-99C0-A8F4-CCCBAA86483F}"/>
          </ac:picMkLst>
        </pc:picChg>
      </pc:sldChg>
      <pc:sldChg chg="modSp add del mod modTransition">
        <pc:chgData name="Lương Minh" userId="e94259f1bb12c0f7" providerId="LiveId" clId="{39E9BDEB-B84D-4ECA-A368-80C83DE507A0}" dt="2023-07-06T01:55:57.442" v="95" actId="47"/>
        <pc:sldMkLst>
          <pc:docMk/>
          <pc:sldMk cId="3535461066" sldId="466"/>
        </pc:sldMkLst>
        <pc:spChg chg="mod">
          <ac:chgData name="Lương Minh" userId="e94259f1bb12c0f7" providerId="LiveId" clId="{39E9BDEB-B84D-4ECA-A368-80C83DE507A0}" dt="2023-07-05T15:35:12.426" v="89" actId="14100"/>
          <ac:spMkLst>
            <pc:docMk/>
            <pc:sldMk cId="3535461066" sldId="466"/>
            <ac:spMk id="5" creationId="{4C0F2615-5472-6F49-705A-7659734350DC}"/>
          </ac:spMkLst>
        </pc:spChg>
        <pc:picChg chg="mod">
          <ac:chgData name="Lương Minh" userId="e94259f1bb12c0f7" providerId="LiveId" clId="{39E9BDEB-B84D-4ECA-A368-80C83DE507A0}" dt="2023-07-05T15:34:59.407" v="86" actId="1076"/>
          <ac:picMkLst>
            <pc:docMk/>
            <pc:sldMk cId="3535461066" sldId="466"/>
            <ac:picMk id="2" creationId="{8E00853F-7665-BB9A-19C0-028FED5BEDE7}"/>
          </ac:picMkLst>
        </pc:picChg>
      </pc:sldChg>
      <pc:sldChg chg="addSp delSp modSp add del mod">
        <pc:chgData name="Lương Minh" userId="e94259f1bb12c0f7" providerId="LiveId" clId="{39E9BDEB-B84D-4ECA-A368-80C83DE507A0}" dt="2023-07-09T01:44:11.459" v="2317" actId="47"/>
        <pc:sldMkLst>
          <pc:docMk/>
          <pc:sldMk cId="1161324432" sldId="467"/>
        </pc:sldMkLst>
        <pc:spChg chg="del mod">
          <ac:chgData name="Lương Minh" userId="e94259f1bb12c0f7" providerId="LiveId" clId="{39E9BDEB-B84D-4ECA-A368-80C83DE507A0}" dt="2023-07-09T01:43:21.201" v="2304" actId="21"/>
          <ac:spMkLst>
            <pc:docMk/>
            <pc:sldMk cId="1161324432" sldId="467"/>
            <ac:spMk id="3" creationId="{1F2F3893-3DA3-BD3C-E381-C758498739DC}"/>
          </ac:spMkLst>
        </pc:spChg>
        <pc:picChg chg="add mod">
          <ac:chgData name="Lương Minh" userId="e94259f1bb12c0f7" providerId="LiveId" clId="{39E9BDEB-B84D-4ECA-A368-80C83DE507A0}" dt="2023-07-09T01:16:05.245" v="2073" actId="14100"/>
          <ac:picMkLst>
            <pc:docMk/>
            <pc:sldMk cId="1161324432" sldId="467"/>
            <ac:picMk id="2050" creationId="{F599425E-1A10-CDD0-B305-B139BA65810E}"/>
          </ac:picMkLst>
        </pc:picChg>
      </pc:sldChg>
      <pc:sldChg chg="addSp delSp modSp new mod delAnim modAnim">
        <pc:chgData name="Lương Minh" userId="e94259f1bb12c0f7" providerId="LiveId" clId="{39E9BDEB-B84D-4ECA-A368-80C83DE507A0}" dt="2023-07-08T09:46:39.802" v="1023" actId="478"/>
        <pc:sldMkLst>
          <pc:docMk/>
          <pc:sldMk cId="1986538328" sldId="468"/>
        </pc:sldMkLst>
        <pc:spChg chg="add del mod">
          <ac:chgData name="Lương Minh" userId="e94259f1bb12c0f7" providerId="LiveId" clId="{39E9BDEB-B84D-4ECA-A368-80C83DE507A0}" dt="2023-07-07T17:37:07.833" v="308" actId="478"/>
          <ac:spMkLst>
            <pc:docMk/>
            <pc:sldMk cId="1986538328" sldId="468"/>
            <ac:spMk id="2" creationId="{472EBDD8-F086-3382-7624-5E376FC405C2}"/>
          </ac:spMkLst>
        </pc:spChg>
        <pc:spChg chg="add del mod">
          <ac:chgData name="Lương Minh" userId="e94259f1bb12c0f7" providerId="LiveId" clId="{39E9BDEB-B84D-4ECA-A368-80C83DE507A0}" dt="2023-07-07T17:37:21.341" v="311" actId="478"/>
          <ac:spMkLst>
            <pc:docMk/>
            <pc:sldMk cId="1986538328" sldId="468"/>
            <ac:spMk id="3" creationId="{0CDA28B1-26F1-CD32-08D6-D146D1A194D6}"/>
          </ac:spMkLst>
        </pc:spChg>
        <pc:spChg chg="add del mod ord">
          <ac:chgData name="Lương Minh" userId="e94259f1bb12c0f7" providerId="LiveId" clId="{39E9BDEB-B84D-4ECA-A368-80C83DE507A0}" dt="2023-07-08T09:46:39.802" v="1023" actId="478"/>
          <ac:spMkLst>
            <pc:docMk/>
            <pc:sldMk cId="1986538328" sldId="468"/>
            <ac:spMk id="8" creationId="{D81A1451-1F9C-298C-DD10-33B43134AD18}"/>
          </ac:spMkLst>
        </pc:spChg>
        <pc:picChg chg="add mod">
          <ac:chgData name="Lương Minh" userId="e94259f1bb12c0f7" providerId="LiveId" clId="{39E9BDEB-B84D-4ECA-A368-80C83DE507A0}" dt="2023-07-08T09:46:24.434" v="1021" actId="167"/>
          <ac:picMkLst>
            <pc:docMk/>
            <pc:sldMk cId="1986538328" sldId="468"/>
            <ac:picMk id="2" creationId="{10DD5586-9700-4417-0C99-C82A535FC782}"/>
          </ac:picMkLst>
        </pc:picChg>
        <pc:picChg chg="add del mod modCrop">
          <ac:chgData name="Lương Minh" userId="e94259f1bb12c0f7" providerId="LiveId" clId="{39E9BDEB-B84D-4ECA-A368-80C83DE507A0}" dt="2023-07-07T17:53:15.021" v="640" actId="478"/>
          <ac:picMkLst>
            <pc:docMk/>
            <pc:sldMk cId="1986538328" sldId="468"/>
            <ac:picMk id="4" creationId="{5A2E403F-802A-B76A-2ECE-8FAF2EFB3EE8}"/>
          </ac:picMkLst>
        </pc:picChg>
        <pc:picChg chg="add del mod modCrop">
          <ac:chgData name="Lương Minh" userId="e94259f1bb12c0f7" providerId="LiveId" clId="{39E9BDEB-B84D-4ECA-A368-80C83DE507A0}" dt="2023-07-07T17:53:09.521" v="637" actId="478"/>
          <ac:picMkLst>
            <pc:docMk/>
            <pc:sldMk cId="1986538328" sldId="468"/>
            <ac:picMk id="5" creationId="{67E87826-F28F-CE38-3D16-1A7543A8933B}"/>
          </ac:picMkLst>
        </pc:picChg>
        <pc:picChg chg="add del mod modCrop">
          <ac:chgData name="Lương Minh" userId="e94259f1bb12c0f7" providerId="LiveId" clId="{39E9BDEB-B84D-4ECA-A368-80C83DE507A0}" dt="2023-07-07T17:54:06.922" v="650" actId="18131"/>
          <ac:picMkLst>
            <pc:docMk/>
            <pc:sldMk cId="1986538328" sldId="468"/>
            <ac:picMk id="6" creationId="{BD2E97C1-8E2A-9962-3D95-5E7C5A4F5545}"/>
          </ac:picMkLst>
        </pc:picChg>
        <pc:picChg chg="add mod modCrop">
          <ac:chgData name="Lương Minh" userId="e94259f1bb12c0f7" providerId="LiveId" clId="{39E9BDEB-B84D-4ECA-A368-80C83DE507A0}" dt="2023-07-07T17:54:14.803" v="651" actId="18131"/>
          <ac:picMkLst>
            <pc:docMk/>
            <pc:sldMk cId="1986538328" sldId="468"/>
            <ac:picMk id="7" creationId="{AD0B0520-7CF8-AF26-AD63-1B384A4CCC9F}"/>
          </ac:picMkLst>
        </pc:picChg>
        <pc:picChg chg="add mod">
          <ac:chgData name="Lương Minh" userId="e94259f1bb12c0f7" providerId="LiveId" clId="{39E9BDEB-B84D-4ECA-A368-80C83DE507A0}" dt="2023-07-07T17:56:59.393" v="740" actId="1037"/>
          <ac:picMkLst>
            <pc:docMk/>
            <pc:sldMk cId="1986538328" sldId="468"/>
            <ac:picMk id="1026" creationId="{5D9EA97C-31E5-6E4D-DA53-07CD4306C507}"/>
          </ac:picMkLst>
        </pc:picChg>
      </pc:sldChg>
      <pc:sldChg chg="addSp delSp modSp add mod modTransition">
        <pc:chgData name="Lương Minh" userId="e94259f1bb12c0f7" providerId="LiveId" clId="{39E9BDEB-B84D-4ECA-A368-80C83DE507A0}" dt="2023-07-07T17:56:12.145" v="680" actId="167"/>
        <pc:sldMkLst>
          <pc:docMk/>
          <pc:sldMk cId="2521464088" sldId="469"/>
        </pc:sldMkLst>
        <pc:spChg chg="add del">
          <ac:chgData name="Lương Minh" userId="e94259f1bb12c0f7" providerId="LiveId" clId="{39E9BDEB-B84D-4ECA-A368-80C83DE507A0}" dt="2023-07-07T17:56:00.267" v="676" actId="11529"/>
          <ac:spMkLst>
            <pc:docMk/>
            <pc:sldMk cId="2521464088" sldId="469"/>
            <ac:spMk id="6" creationId="{AA172787-032D-D13B-4DF2-692B7CA807B5}"/>
          </ac:spMkLst>
        </pc:spChg>
        <pc:spChg chg="add mod ord">
          <ac:chgData name="Lương Minh" userId="e94259f1bb12c0f7" providerId="LiveId" clId="{39E9BDEB-B84D-4ECA-A368-80C83DE507A0}" dt="2023-07-07T17:56:12.145" v="680" actId="167"/>
          <ac:spMkLst>
            <pc:docMk/>
            <pc:sldMk cId="2521464088" sldId="469"/>
            <ac:spMk id="7" creationId="{1E2A7B93-1639-3B10-0BBD-FF84F60A0732}"/>
          </ac:spMkLst>
        </pc:spChg>
        <pc:picChg chg="add mod">
          <ac:chgData name="Lương Minh" userId="e94259f1bb12c0f7" providerId="LiveId" clId="{39E9BDEB-B84D-4ECA-A368-80C83DE507A0}" dt="2023-07-07T17:53:34.301" v="643" actId="1076"/>
          <ac:picMkLst>
            <pc:docMk/>
            <pc:sldMk cId="2521464088" sldId="469"/>
            <ac:picMk id="2" creationId="{EF3D1528-2026-E47B-0A41-B204E441DE53}"/>
          </ac:picMkLst>
        </pc:picChg>
        <pc:picChg chg="add mod">
          <ac:chgData name="Lương Minh" userId="e94259f1bb12c0f7" providerId="LiveId" clId="{39E9BDEB-B84D-4ECA-A368-80C83DE507A0}" dt="2023-07-07T17:53:41.333" v="644" actId="1076"/>
          <ac:picMkLst>
            <pc:docMk/>
            <pc:sldMk cId="2521464088" sldId="469"/>
            <ac:picMk id="3" creationId="{3573E639-DF9F-076F-5B27-A0DFBE545003}"/>
          </ac:picMkLst>
        </pc:picChg>
        <pc:picChg chg="del">
          <ac:chgData name="Lương Minh" userId="e94259f1bb12c0f7" providerId="LiveId" clId="{39E9BDEB-B84D-4ECA-A368-80C83DE507A0}" dt="2023-07-07T17:53:05.045" v="635" actId="478"/>
          <ac:picMkLst>
            <pc:docMk/>
            <pc:sldMk cId="2521464088" sldId="469"/>
            <ac:picMk id="4" creationId="{5A2E403F-802A-B76A-2ECE-8FAF2EFB3EE8}"/>
          </ac:picMkLst>
        </pc:picChg>
        <pc:picChg chg="del mod">
          <ac:chgData name="Lương Minh" userId="e94259f1bb12c0f7" providerId="LiveId" clId="{39E9BDEB-B84D-4ECA-A368-80C83DE507A0}" dt="2023-07-07T17:53:05.949" v="636" actId="478"/>
          <ac:picMkLst>
            <pc:docMk/>
            <pc:sldMk cId="2521464088" sldId="469"/>
            <ac:picMk id="5" creationId="{67E87826-F28F-CE38-3D16-1A7543A8933B}"/>
          </ac:picMkLst>
        </pc:picChg>
      </pc:sldChg>
      <pc:sldChg chg="addSp modSp add mod modTransition">
        <pc:chgData name="Lương Minh" userId="e94259f1bb12c0f7" providerId="LiveId" clId="{39E9BDEB-B84D-4ECA-A368-80C83DE507A0}" dt="2023-07-07T18:33:29.449" v="750"/>
        <pc:sldMkLst>
          <pc:docMk/>
          <pc:sldMk cId="3583601977" sldId="470"/>
        </pc:sldMkLst>
        <pc:spChg chg="add mod ord">
          <ac:chgData name="Lương Minh" userId="e94259f1bb12c0f7" providerId="LiveId" clId="{39E9BDEB-B84D-4ECA-A368-80C83DE507A0}" dt="2023-07-07T17:55:28.746" v="669" actId="208"/>
          <ac:spMkLst>
            <pc:docMk/>
            <pc:sldMk cId="3583601977" sldId="470"/>
            <ac:spMk id="2" creationId="{E7D9E8BF-1965-D690-2CB9-10D361844627}"/>
          </ac:spMkLst>
        </pc:spChg>
      </pc:sldChg>
      <pc:sldChg chg="add">
        <pc:chgData name="Lương Minh" userId="e94259f1bb12c0f7" providerId="LiveId" clId="{39E9BDEB-B84D-4ECA-A368-80C83DE507A0}" dt="2023-07-07T18:32:15.061" v="741"/>
        <pc:sldMkLst>
          <pc:docMk/>
          <pc:sldMk cId="3210878244" sldId="471"/>
        </pc:sldMkLst>
      </pc:sldChg>
      <pc:sldChg chg="modSp add mod">
        <pc:chgData name="Lương Minh" userId="e94259f1bb12c0f7" providerId="LiveId" clId="{39E9BDEB-B84D-4ECA-A368-80C83DE507A0}" dt="2023-07-08T09:31:32.798" v="904" actId="1076"/>
        <pc:sldMkLst>
          <pc:docMk/>
          <pc:sldMk cId="777579345" sldId="472"/>
        </pc:sldMkLst>
        <pc:picChg chg="mod">
          <ac:chgData name="Lương Minh" userId="e94259f1bb12c0f7" providerId="LiveId" clId="{39E9BDEB-B84D-4ECA-A368-80C83DE507A0}" dt="2023-07-08T09:31:31.966" v="903" actId="1076"/>
          <ac:picMkLst>
            <pc:docMk/>
            <pc:sldMk cId="777579345" sldId="472"/>
            <ac:picMk id="4" creationId="{042B2E28-B335-938D-D380-C50ED7342886}"/>
          </ac:picMkLst>
        </pc:picChg>
        <pc:picChg chg="mod">
          <ac:chgData name="Lương Minh" userId="e94259f1bb12c0f7" providerId="LiveId" clId="{39E9BDEB-B84D-4ECA-A368-80C83DE507A0}" dt="2023-07-08T09:31:32.798" v="904" actId="1076"/>
          <ac:picMkLst>
            <pc:docMk/>
            <pc:sldMk cId="777579345" sldId="472"/>
            <ac:picMk id="1028" creationId="{F57CE4B7-70DB-D787-214F-D36C722BF730}"/>
          </ac:picMkLst>
        </pc:picChg>
      </pc:sldChg>
      <pc:sldChg chg="add del modTransition">
        <pc:chgData name="Lương Minh" userId="e94259f1bb12c0f7" providerId="LiveId" clId="{39E9BDEB-B84D-4ECA-A368-80C83DE507A0}" dt="2023-07-07T18:33:16.655" v="747"/>
        <pc:sldMkLst>
          <pc:docMk/>
          <pc:sldMk cId="808755688" sldId="472"/>
        </pc:sldMkLst>
      </pc:sldChg>
      <pc:sldChg chg="addSp delSp modSp new mod modTransition">
        <pc:chgData name="Lương Minh" userId="e94259f1bb12c0f7" providerId="LiveId" clId="{39E9BDEB-B84D-4ECA-A368-80C83DE507A0}" dt="2023-07-08T09:46:58.057" v="1030" actId="167"/>
        <pc:sldMkLst>
          <pc:docMk/>
          <pc:sldMk cId="2650919020" sldId="473"/>
        </pc:sldMkLst>
        <pc:spChg chg="add del mod">
          <ac:chgData name="Lương Minh" userId="e94259f1bb12c0f7" providerId="LiveId" clId="{39E9BDEB-B84D-4ECA-A368-80C83DE507A0}" dt="2023-07-08T09:46:46.330" v="1025" actId="478"/>
          <ac:spMkLst>
            <pc:docMk/>
            <pc:sldMk cId="2650919020" sldId="473"/>
            <ac:spMk id="2" creationId="{4514620C-0729-BFA2-8D70-7BE8239203CC}"/>
          </ac:spMkLst>
        </pc:spChg>
        <pc:picChg chg="add del mod">
          <ac:chgData name="Lương Minh" userId="e94259f1bb12c0f7" providerId="LiveId" clId="{39E9BDEB-B84D-4ECA-A368-80C83DE507A0}" dt="2023-07-08T08:19:16.528" v="861" actId="478"/>
          <ac:picMkLst>
            <pc:docMk/>
            <pc:sldMk cId="2650919020" sldId="473"/>
            <ac:picMk id="3" creationId="{FAD46E9A-B06C-E76F-5F7A-E3AF84767204}"/>
          </ac:picMkLst>
        </pc:picChg>
        <pc:picChg chg="add del mod">
          <ac:chgData name="Lương Minh" userId="e94259f1bb12c0f7" providerId="LiveId" clId="{39E9BDEB-B84D-4ECA-A368-80C83DE507A0}" dt="2023-07-08T08:19:17.565" v="862" actId="478"/>
          <ac:picMkLst>
            <pc:docMk/>
            <pc:sldMk cId="2650919020" sldId="473"/>
            <ac:picMk id="4" creationId="{97CF0B22-107E-BE56-F73C-C58A8DD1BB6C}"/>
          </ac:picMkLst>
        </pc:picChg>
        <pc:picChg chg="add mod">
          <ac:chgData name="Lương Minh" userId="e94259f1bb12c0f7" providerId="LiveId" clId="{39E9BDEB-B84D-4ECA-A368-80C83DE507A0}" dt="2023-07-08T09:46:58.057" v="1030" actId="167"/>
          <ac:picMkLst>
            <pc:docMk/>
            <pc:sldMk cId="2650919020" sldId="473"/>
            <ac:picMk id="5" creationId="{543BDD42-948B-36D9-FBEF-9D2FD62565E7}"/>
          </ac:picMkLst>
        </pc:picChg>
        <pc:picChg chg="add mod">
          <ac:chgData name="Lương Minh" userId="e94259f1bb12c0f7" providerId="LiveId" clId="{39E9BDEB-B84D-4ECA-A368-80C83DE507A0}" dt="2023-07-08T09:46:53.766" v="1028" actId="1076"/>
          <ac:picMkLst>
            <pc:docMk/>
            <pc:sldMk cId="2650919020" sldId="473"/>
            <ac:picMk id="1026" creationId="{DAAFB88A-5487-6CB7-E373-0CAE9ED385F0}"/>
          </ac:picMkLst>
        </pc:picChg>
      </pc:sldChg>
      <pc:sldChg chg="new del">
        <pc:chgData name="Lương Minh" userId="e94259f1bb12c0f7" providerId="LiveId" clId="{39E9BDEB-B84D-4ECA-A368-80C83DE507A0}" dt="2023-07-08T08:17:49.412" v="855" actId="47"/>
        <pc:sldMkLst>
          <pc:docMk/>
          <pc:sldMk cId="275794879" sldId="474"/>
        </pc:sldMkLst>
      </pc:sldChg>
      <pc:sldChg chg="addSp delSp modSp new del">
        <pc:chgData name="Lương Minh" userId="e94259f1bb12c0f7" providerId="LiveId" clId="{39E9BDEB-B84D-4ECA-A368-80C83DE507A0}" dt="2023-07-08T09:37:12.831" v="973" actId="47"/>
        <pc:sldMkLst>
          <pc:docMk/>
          <pc:sldMk cId="2701294084" sldId="474"/>
        </pc:sldMkLst>
        <pc:picChg chg="add del mod">
          <ac:chgData name="Lương Minh" userId="e94259f1bb12c0f7" providerId="LiveId" clId="{39E9BDEB-B84D-4ECA-A368-80C83DE507A0}" dt="2023-07-08T09:20:51.909" v="873" actId="21"/>
          <ac:picMkLst>
            <pc:docMk/>
            <pc:sldMk cId="2701294084" sldId="474"/>
            <ac:picMk id="2050" creationId="{117239E0-0CB9-FA4B-B3B8-699CBDDC22F9}"/>
          </ac:picMkLst>
        </pc:picChg>
      </pc:sldChg>
      <pc:sldChg chg="addSp delSp modSp add mod">
        <pc:chgData name="Lương Minh" userId="e94259f1bb12c0f7" providerId="LiveId" clId="{39E9BDEB-B84D-4ECA-A368-80C83DE507A0}" dt="2023-07-08T09:48:06.906" v="1044" actId="1076"/>
        <pc:sldMkLst>
          <pc:docMk/>
          <pc:sldMk cId="204693211" sldId="475"/>
        </pc:sldMkLst>
        <pc:spChg chg="del mod ord">
          <ac:chgData name="Lương Minh" userId="e94259f1bb12c0f7" providerId="LiveId" clId="{39E9BDEB-B84D-4ECA-A368-80C83DE507A0}" dt="2023-07-08T09:47:02.011" v="1031" actId="478"/>
          <ac:spMkLst>
            <pc:docMk/>
            <pc:sldMk cId="204693211" sldId="475"/>
            <ac:spMk id="2" creationId="{4514620C-0729-BFA2-8D70-7BE8239203CC}"/>
          </ac:spMkLst>
        </pc:spChg>
        <pc:picChg chg="add mod">
          <ac:chgData name="Lương Minh" userId="e94259f1bb12c0f7" providerId="LiveId" clId="{39E9BDEB-B84D-4ECA-A368-80C83DE507A0}" dt="2023-07-08T09:34:34.396" v="947" actId="1076"/>
          <ac:picMkLst>
            <pc:docMk/>
            <pc:sldMk cId="204693211" sldId="475"/>
            <ac:picMk id="3" creationId="{5E8ED800-BF1B-FE9F-BFBD-8422D5B80A37}"/>
          </ac:picMkLst>
        </pc:picChg>
        <pc:picChg chg="add mod">
          <ac:chgData name="Lương Minh" userId="e94259f1bb12c0f7" providerId="LiveId" clId="{39E9BDEB-B84D-4ECA-A368-80C83DE507A0}" dt="2023-07-08T09:34:32.499" v="946" actId="1076"/>
          <ac:picMkLst>
            <pc:docMk/>
            <pc:sldMk cId="204693211" sldId="475"/>
            <ac:picMk id="4" creationId="{24CE597D-2237-7BB4-BEA2-D7377723AFEB}"/>
          </ac:picMkLst>
        </pc:picChg>
        <pc:picChg chg="add mod">
          <ac:chgData name="Lương Minh" userId="e94259f1bb12c0f7" providerId="LiveId" clId="{39E9BDEB-B84D-4ECA-A368-80C83DE507A0}" dt="2023-07-08T09:48:06.906" v="1044" actId="1076"/>
          <ac:picMkLst>
            <pc:docMk/>
            <pc:sldMk cId="204693211" sldId="475"/>
            <ac:picMk id="5" creationId="{FD2EF225-14D9-5B61-0984-744FFD87770B}"/>
          </ac:picMkLst>
        </pc:picChg>
        <pc:picChg chg="add mod">
          <ac:chgData name="Lương Minh" userId="e94259f1bb12c0f7" providerId="LiveId" clId="{39E9BDEB-B84D-4ECA-A368-80C83DE507A0}" dt="2023-07-08T09:47:51.344" v="1043" actId="1076"/>
          <ac:picMkLst>
            <pc:docMk/>
            <pc:sldMk cId="204693211" sldId="475"/>
            <ac:picMk id="6" creationId="{57D2DD43-4F24-DAC6-70DC-1CBEA5E4D5EB}"/>
          </ac:picMkLst>
        </pc:picChg>
        <pc:picChg chg="add mod">
          <ac:chgData name="Lương Minh" userId="e94259f1bb12c0f7" providerId="LiveId" clId="{39E9BDEB-B84D-4ECA-A368-80C83DE507A0}" dt="2023-07-08T09:47:07.246" v="1033" actId="167"/>
          <ac:picMkLst>
            <pc:docMk/>
            <pc:sldMk cId="204693211" sldId="475"/>
            <ac:picMk id="7" creationId="{B21016A7-6BBC-6C60-D20F-0ACFD9C672F9}"/>
          </ac:picMkLst>
        </pc:picChg>
        <pc:picChg chg="del">
          <ac:chgData name="Lương Minh" userId="e94259f1bb12c0f7" providerId="LiveId" clId="{39E9BDEB-B84D-4ECA-A368-80C83DE507A0}" dt="2023-07-08T09:20:49.345" v="872" actId="478"/>
          <ac:picMkLst>
            <pc:docMk/>
            <pc:sldMk cId="204693211" sldId="475"/>
            <ac:picMk id="1026" creationId="{DAAFB88A-5487-6CB7-E373-0CAE9ED385F0}"/>
          </ac:picMkLst>
        </pc:picChg>
      </pc:sldChg>
      <pc:sldChg chg="addSp delSp modSp add del mod">
        <pc:chgData name="Lương Minh" userId="e94259f1bb12c0f7" providerId="LiveId" clId="{39E9BDEB-B84D-4ECA-A368-80C83DE507A0}" dt="2023-07-08T09:37:06.372" v="972" actId="47"/>
        <pc:sldMkLst>
          <pc:docMk/>
          <pc:sldMk cId="1915200059" sldId="476"/>
        </pc:sldMkLst>
        <pc:spChg chg="del mod">
          <ac:chgData name="Lương Minh" userId="e94259f1bb12c0f7" providerId="LiveId" clId="{39E9BDEB-B84D-4ECA-A368-80C83DE507A0}" dt="2023-07-08T09:36:11.379" v="959" actId="478"/>
          <ac:spMkLst>
            <pc:docMk/>
            <pc:sldMk cId="1915200059" sldId="476"/>
            <ac:spMk id="2" creationId="{4514620C-0729-BFA2-8D70-7BE8239203CC}"/>
          </ac:spMkLst>
        </pc:spChg>
        <pc:picChg chg="mod">
          <ac:chgData name="Lương Minh" userId="e94259f1bb12c0f7" providerId="LiveId" clId="{39E9BDEB-B84D-4ECA-A368-80C83DE507A0}" dt="2023-07-08T09:36:26.625" v="965" actId="1076"/>
          <ac:picMkLst>
            <pc:docMk/>
            <pc:sldMk cId="1915200059" sldId="476"/>
            <ac:picMk id="3" creationId="{5E8ED800-BF1B-FE9F-BFBD-8422D5B80A37}"/>
          </ac:picMkLst>
        </pc:picChg>
        <pc:picChg chg="add del mod">
          <ac:chgData name="Lương Minh" userId="e94259f1bb12c0f7" providerId="LiveId" clId="{39E9BDEB-B84D-4ECA-A368-80C83DE507A0}" dt="2023-07-08T09:36:31.566" v="967" actId="1076"/>
          <ac:picMkLst>
            <pc:docMk/>
            <pc:sldMk cId="1915200059" sldId="476"/>
            <ac:picMk id="4" creationId="{24CE597D-2237-7BB4-BEA2-D7377723AFEB}"/>
          </ac:picMkLst>
        </pc:picChg>
      </pc:sldChg>
      <pc:sldChg chg="addSp delSp modSp add mod">
        <pc:chgData name="Lương Minh" userId="e94259f1bb12c0f7" providerId="LiveId" clId="{39E9BDEB-B84D-4ECA-A368-80C83DE507A0}" dt="2023-07-08T09:47:33.161" v="1040" actId="167"/>
        <pc:sldMkLst>
          <pc:docMk/>
          <pc:sldMk cId="1413012371" sldId="477"/>
        </pc:sldMkLst>
        <pc:spChg chg="mod">
          <ac:chgData name="Lương Minh" userId="e94259f1bb12c0f7" providerId="LiveId" clId="{39E9BDEB-B84D-4ECA-A368-80C83DE507A0}" dt="2023-07-08T09:47:30.190" v="1038" actId="1076"/>
          <ac:spMkLst>
            <pc:docMk/>
            <pc:sldMk cId="1413012371" sldId="477"/>
            <ac:spMk id="2" creationId="{4514620C-0729-BFA2-8D70-7BE8239203CC}"/>
          </ac:spMkLst>
        </pc:spChg>
        <pc:picChg chg="del mod">
          <ac:chgData name="Lương Minh" userId="e94259f1bb12c0f7" providerId="LiveId" clId="{39E9BDEB-B84D-4ECA-A368-80C83DE507A0}" dt="2023-07-08T09:47:28.098" v="1037" actId="478"/>
          <ac:picMkLst>
            <pc:docMk/>
            <pc:sldMk cId="1413012371" sldId="477"/>
            <ac:picMk id="3" creationId="{5E8ED800-BF1B-FE9F-BFBD-8422D5B80A37}"/>
          </ac:picMkLst>
        </pc:picChg>
        <pc:picChg chg="del mod">
          <ac:chgData name="Lương Minh" userId="e94259f1bb12c0f7" providerId="LiveId" clId="{39E9BDEB-B84D-4ECA-A368-80C83DE507A0}" dt="2023-07-08T09:47:25.346" v="1035" actId="478"/>
          <ac:picMkLst>
            <pc:docMk/>
            <pc:sldMk cId="1413012371" sldId="477"/>
            <ac:picMk id="4" creationId="{24CE597D-2237-7BB4-BEA2-D7377723AFEB}"/>
          </ac:picMkLst>
        </pc:picChg>
        <pc:picChg chg="mod">
          <ac:chgData name="Lương Minh" userId="e94259f1bb12c0f7" providerId="LiveId" clId="{39E9BDEB-B84D-4ECA-A368-80C83DE507A0}" dt="2023-07-08T09:37:25.354" v="975" actId="1076"/>
          <ac:picMkLst>
            <pc:docMk/>
            <pc:sldMk cId="1413012371" sldId="477"/>
            <ac:picMk id="5" creationId="{FD2EF225-14D9-5B61-0984-744FFD87770B}"/>
          </ac:picMkLst>
        </pc:picChg>
        <pc:picChg chg="mod">
          <ac:chgData name="Lương Minh" userId="e94259f1bb12c0f7" providerId="LiveId" clId="{39E9BDEB-B84D-4ECA-A368-80C83DE507A0}" dt="2023-07-08T09:37:36.024" v="976" actId="1076"/>
          <ac:picMkLst>
            <pc:docMk/>
            <pc:sldMk cId="1413012371" sldId="477"/>
            <ac:picMk id="6" creationId="{57D2DD43-4F24-DAC6-70DC-1CBEA5E4D5EB}"/>
          </ac:picMkLst>
        </pc:picChg>
        <pc:picChg chg="add mod">
          <ac:chgData name="Lương Minh" userId="e94259f1bb12c0f7" providerId="LiveId" clId="{39E9BDEB-B84D-4ECA-A368-80C83DE507A0}" dt="2023-07-08T09:47:33.161" v="1040" actId="167"/>
          <ac:picMkLst>
            <pc:docMk/>
            <pc:sldMk cId="1413012371" sldId="477"/>
            <ac:picMk id="7" creationId="{63CA13CE-31C8-4C0B-AD14-537228F3CC05}"/>
          </ac:picMkLst>
        </pc:picChg>
      </pc:sldChg>
      <pc:sldChg chg="add del">
        <pc:chgData name="Lương Minh" userId="e94259f1bb12c0f7" providerId="LiveId" clId="{39E9BDEB-B84D-4ECA-A368-80C83DE507A0}" dt="2023-07-08T09:49:28.943" v="1053"/>
        <pc:sldMkLst>
          <pc:docMk/>
          <pc:sldMk cId="783355545" sldId="478"/>
        </pc:sldMkLst>
      </pc:sldChg>
      <pc:sldChg chg="addSp delSp modSp new mod addAnim delAnim modAnim">
        <pc:chgData name="Lương Minh" userId="e94259f1bb12c0f7" providerId="LiveId" clId="{39E9BDEB-B84D-4ECA-A368-80C83DE507A0}" dt="2023-07-09T02:00:13.083" v="3184" actId="207"/>
        <pc:sldMkLst>
          <pc:docMk/>
          <pc:sldMk cId="3021176462" sldId="478"/>
        </pc:sldMkLst>
        <pc:spChg chg="add mod">
          <ac:chgData name="Lương Minh" userId="e94259f1bb12c0f7" providerId="LiveId" clId="{39E9BDEB-B84D-4ECA-A368-80C83DE507A0}" dt="2023-07-09T02:00:13.083" v="3184" actId="207"/>
          <ac:spMkLst>
            <pc:docMk/>
            <pc:sldMk cId="3021176462" sldId="478"/>
            <ac:spMk id="2" creationId="{3A40E4A9-97A2-C597-6888-D7E707AC6EA3}"/>
          </ac:spMkLst>
        </pc:spChg>
        <pc:spChg chg="add del mod">
          <ac:chgData name="Lương Minh" userId="e94259f1bb12c0f7" providerId="LiveId" clId="{39E9BDEB-B84D-4ECA-A368-80C83DE507A0}" dt="2023-07-08T09:53:26.748" v="1103" actId="11529"/>
          <ac:spMkLst>
            <pc:docMk/>
            <pc:sldMk cId="3021176462" sldId="478"/>
            <ac:spMk id="2" creationId="{967A4952-BB66-331E-E83F-EBDAB850501D}"/>
          </ac:spMkLst>
        </pc:spChg>
        <pc:spChg chg="mod">
          <ac:chgData name="Lương Minh" userId="e94259f1bb12c0f7" providerId="LiveId" clId="{39E9BDEB-B84D-4ECA-A368-80C83DE507A0}" dt="2023-07-08T10:12:39.422" v="1110" actId="14100"/>
          <ac:spMkLst>
            <pc:docMk/>
            <pc:sldMk cId="3021176462" sldId="478"/>
            <ac:spMk id="5" creationId="{869E9048-FED1-8160-C7F7-DC4979C2C5A2}"/>
          </ac:spMkLst>
        </pc:spChg>
        <pc:spChg chg="mod">
          <ac:chgData name="Lương Minh" userId="e94259f1bb12c0f7" providerId="LiveId" clId="{39E9BDEB-B84D-4ECA-A368-80C83DE507A0}" dt="2023-07-08T10:11:52.725" v="1104"/>
          <ac:spMkLst>
            <pc:docMk/>
            <pc:sldMk cId="3021176462" sldId="478"/>
            <ac:spMk id="7" creationId="{34336C4B-C5BA-D144-E0A8-5B2FB03A9A37}"/>
          </ac:spMkLst>
        </pc:spChg>
        <pc:spChg chg="mod">
          <ac:chgData name="Lương Minh" userId="e94259f1bb12c0f7" providerId="LiveId" clId="{39E9BDEB-B84D-4ECA-A368-80C83DE507A0}" dt="2023-07-08T10:11:52.725" v="1104"/>
          <ac:spMkLst>
            <pc:docMk/>
            <pc:sldMk cId="3021176462" sldId="478"/>
            <ac:spMk id="8" creationId="{F2C9765D-5F5A-C307-2F41-DD8AEF6EC08B}"/>
          </ac:spMkLst>
        </pc:spChg>
        <pc:spChg chg="mod">
          <ac:chgData name="Lương Minh" userId="e94259f1bb12c0f7" providerId="LiveId" clId="{39E9BDEB-B84D-4ECA-A368-80C83DE507A0}" dt="2023-07-08T10:11:52.725" v="1104"/>
          <ac:spMkLst>
            <pc:docMk/>
            <pc:sldMk cId="3021176462" sldId="478"/>
            <ac:spMk id="9" creationId="{964258AD-467F-7AF2-D7C9-D1B95924FCD5}"/>
          </ac:spMkLst>
        </pc:spChg>
        <pc:spChg chg="mod">
          <ac:chgData name="Lương Minh" userId="e94259f1bb12c0f7" providerId="LiveId" clId="{39E9BDEB-B84D-4ECA-A368-80C83DE507A0}" dt="2023-07-08T10:12:15.973" v="1106" actId="1582"/>
          <ac:spMkLst>
            <pc:docMk/>
            <pc:sldMk cId="3021176462" sldId="478"/>
            <ac:spMk id="10" creationId="{CDC2C55B-B490-2F3C-1A5A-853FF978081E}"/>
          </ac:spMkLst>
        </pc:spChg>
        <pc:spChg chg="mod">
          <ac:chgData name="Lương Minh" userId="e94259f1bb12c0f7" providerId="LiveId" clId="{39E9BDEB-B84D-4ECA-A368-80C83DE507A0}" dt="2023-07-08T10:11:52.725" v="1104"/>
          <ac:spMkLst>
            <pc:docMk/>
            <pc:sldMk cId="3021176462" sldId="478"/>
            <ac:spMk id="11" creationId="{A5DBE0BE-3F5B-8343-A5C8-5BD02239C344}"/>
          </ac:spMkLst>
        </pc:spChg>
        <pc:spChg chg="mod">
          <ac:chgData name="Lương Minh" userId="e94259f1bb12c0f7" providerId="LiveId" clId="{39E9BDEB-B84D-4ECA-A368-80C83DE507A0}" dt="2023-07-08T10:11:52.725" v="1104"/>
          <ac:spMkLst>
            <pc:docMk/>
            <pc:sldMk cId="3021176462" sldId="478"/>
            <ac:spMk id="12" creationId="{41D47FE9-04DE-FF1F-39CF-6F4F22C123B6}"/>
          </ac:spMkLst>
        </pc:spChg>
        <pc:spChg chg="add del mod">
          <ac:chgData name="Lương Minh" userId="e94259f1bb12c0f7" providerId="LiveId" clId="{39E9BDEB-B84D-4ECA-A368-80C83DE507A0}" dt="2023-07-09T01:57:57.825" v="3141" actId="478"/>
          <ac:spMkLst>
            <pc:docMk/>
            <pc:sldMk cId="3021176462" sldId="478"/>
            <ac:spMk id="13" creationId="{BC6CF55D-B2F5-B2AC-348E-E92973949635}"/>
          </ac:spMkLst>
        </pc:spChg>
        <pc:spChg chg="add mod">
          <ac:chgData name="Lương Minh" userId="e94259f1bb12c0f7" providerId="LiveId" clId="{39E9BDEB-B84D-4ECA-A368-80C83DE507A0}" dt="2023-07-08T10:15:24.049" v="1190" actId="14100"/>
          <ac:spMkLst>
            <pc:docMk/>
            <pc:sldMk cId="3021176462" sldId="478"/>
            <ac:spMk id="15" creationId="{38A263FC-0CFE-A574-E9C4-7C3D11D934D0}"/>
          </ac:spMkLst>
        </pc:spChg>
        <pc:spChg chg="add del mod">
          <ac:chgData name="Lương Minh" userId="e94259f1bb12c0f7" providerId="LiveId" clId="{39E9BDEB-B84D-4ECA-A368-80C83DE507A0}" dt="2023-07-08T10:17:23.272" v="1202" actId="478"/>
          <ac:spMkLst>
            <pc:docMk/>
            <pc:sldMk cId="3021176462" sldId="478"/>
            <ac:spMk id="16" creationId="{033237B2-F08D-C9AD-EBA2-1599BFA04B9A}"/>
          </ac:spMkLst>
        </pc:spChg>
        <pc:spChg chg="add del mod">
          <ac:chgData name="Lương Minh" userId="e94259f1bb12c0f7" providerId="LiveId" clId="{39E9BDEB-B84D-4ECA-A368-80C83DE507A0}" dt="2023-07-08T10:32:06.831" v="1227" actId="478"/>
          <ac:spMkLst>
            <pc:docMk/>
            <pc:sldMk cId="3021176462" sldId="478"/>
            <ac:spMk id="17" creationId="{BE4CC77D-6156-034B-2BFA-2B862DCC3A7E}"/>
          </ac:spMkLst>
        </pc:spChg>
        <pc:spChg chg="add mod">
          <ac:chgData name="Lương Minh" userId="e94259f1bb12c0f7" providerId="LiveId" clId="{39E9BDEB-B84D-4ECA-A368-80C83DE507A0}" dt="2023-07-08T10:14:21.503" v="1162" actId="1076"/>
          <ac:spMkLst>
            <pc:docMk/>
            <pc:sldMk cId="3021176462" sldId="478"/>
            <ac:spMk id="18" creationId="{0DDA00D5-72AC-24E4-F969-048271C50277}"/>
          </ac:spMkLst>
        </pc:spChg>
        <pc:spChg chg="mod">
          <ac:chgData name="Lương Minh" userId="e94259f1bb12c0f7" providerId="LiveId" clId="{39E9BDEB-B84D-4ECA-A368-80C83DE507A0}" dt="2023-07-08T10:16:29.425" v="1192"/>
          <ac:spMkLst>
            <pc:docMk/>
            <pc:sldMk cId="3021176462" sldId="478"/>
            <ac:spMk id="21" creationId="{92C2EF8E-2BB9-B482-42EA-259D77D35E9A}"/>
          </ac:spMkLst>
        </pc:spChg>
        <pc:spChg chg="mod">
          <ac:chgData name="Lương Minh" userId="e94259f1bb12c0f7" providerId="LiveId" clId="{39E9BDEB-B84D-4ECA-A368-80C83DE507A0}" dt="2023-07-08T10:16:29.425" v="1192"/>
          <ac:spMkLst>
            <pc:docMk/>
            <pc:sldMk cId="3021176462" sldId="478"/>
            <ac:spMk id="22" creationId="{8F378B5C-666E-7FA9-9829-C59340CB91DA}"/>
          </ac:spMkLst>
        </pc:spChg>
        <pc:spChg chg="mod">
          <ac:chgData name="Lương Minh" userId="e94259f1bb12c0f7" providerId="LiveId" clId="{39E9BDEB-B84D-4ECA-A368-80C83DE507A0}" dt="2023-07-08T10:16:29.425" v="1192"/>
          <ac:spMkLst>
            <pc:docMk/>
            <pc:sldMk cId="3021176462" sldId="478"/>
            <ac:spMk id="23" creationId="{88F6D0E4-75C7-6EE1-B352-F0ECBDBD8C9A}"/>
          </ac:spMkLst>
        </pc:spChg>
        <pc:spChg chg="add del mod topLvl">
          <ac:chgData name="Lương Minh" userId="e94259f1bb12c0f7" providerId="LiveId" clId="{39E9BDEB-B84D-4ECA-A368-80C83DE507A0}" dt="2023-07-08T10:16:52.143" v="1200" actId="478"/>
          <ac:spMkLst>
            <pc:docMk/>
            <pc:sldMk cId="3021176462" sldId="478"/>
            <ac:spMk id="26" creationId="{E138762B-3C5F-8154-3DAC-B0E1215048DD}"/>
          </ac:spMkLst>
        </pc:spChg>
        <pc:spChg chg="mod">
          <ac:chgData name="Lương Minh" userId="e94259f1bb12c0f7" providerId="LiveId" clId="{39E9BDEB-B84D-4ECA-A368-80C83DE507A0}" dt="2023-07-08T10:33:16.572" v="1256" actId="948"/>
          <ac:spMkLst>
            <pc:docMk/>
            <pc:sldMk cId="3021176462" sldId="478"/>
            <ac:spMk id="27" creationId="{CF8F0042-DE26-06D4-CD03-925778651FF9}"/>
          </ac:spMkLst>
        </pc:spChg>
        <pc:spChg chg="mod">
          <ac:chgData name="Lương Minh" userId="e94259f1bb12c0f7" providerId="LiveId" clId="{39E9BDEB-B84D-4ECA-A368-80C83DE507A0}" dt="2023-07-08T10:33:16.572" v="1256" actId="948"/>
          <ac:spMkLst>
            <pc:docMk/>
            <pc:sldMk cId="3021176462" sldId="478"/>
            <ac:spMk id="28" creationId="{5A866FBD-0314-46CA-3384-53E4C35DC995}"/>
          </ac:spMkLst>
        </pc:spChg>
        <pc:spChg chg="mod">
          <ac:chgData name="Lương Minh" userId="e94259f1bb12c0f7" providerId="LiveId" clId="{39E9BDEB-B84D-4ECA-A368-80C83DE507A0}" dt="2023-07-08T10:33:16.572" v="1256" actId="948"/>
          <ac:spMkLst>
            <pc:docMk/>
            <pc:sldMk cId="3021176462" sldId="478"/>
            <ac:spMk id="30" creationId="{BE155648-0397-2C33-9736-3F3B36904F11}"/>
          </ac:spMkLst>
        </pc:spChg>
        <pc:spChg chg="mod">
          <ac:chgData name="Lương Minh" userId="e94259f1bb12c0f7" providerId="LiveId" clId="{39E9BDEB-B84D-4ECA-A368-80C83DE507A0}" dt="2023-07-08T13:07:49.665" v="1317" actId="20577"/>
          <ac:spMkLst>
            <pc:docMk/>
            <pc:sldMk cId="3021176462" sldId="478"/>
            <ac:spMk id="31" creationId="{E3282910-594B-1B77-7967-8C82192499C7}"/>
          </ac:spMkLst>
        </pc:spChg>
        <pc:grpChg chg="add mod">
          <ac:chgData name="Lương Minh" userId="e94259f1bb12c0f7" providerId="LiveId" clId="{39E9BDEB-B84D-4ECA-A368-80C83DE507A0}" dt="2023-07-08T10:13:06.770" v="1149" actId="1038"/>
          <ac:grpSpMkLst>
            <pc:docMk/>
            <pc:sldMk cId="3021176462" sldId="478"/>
            <ac:grpSpMk id="3" creationId="{EE11F9AE-CF44-1251-52C2-7E759108EE38}"/>
          </ac:grpSpMkLst>
        </pc:grpChg>
        <pc:grpChg chg="mod">
          <ac:chgData name="Lương Minh" userId="e94259f1bb12c0f7" providerId="LiveId" clId="{39E9BDEB-B84D-4ECA-A368-80C83DE507A0}" dt="2023-07-08T10:11:52.725" v="1104"/>
          <ac:grpSpMkLst>
            <pc:docMk/>
            <pc:sldMk cId="3021176462" sldId="478"/>
            <ac:grpSpMk id="4" creationId="{7FC3E2D5-B637-6512-D588-442E7170DC63}"/>
          </ac:grpSpMkLst>
        </pc:grpChg>
        <pc:grpChg chg="mod">
          <ac:chgData name="Lương Minh" userId="e94259f1bb12c0f7" providerId="LiveId" clId="{39E9BDEB-B84D-4ECA-A368-80C83DE507A0}" dt="2023-07-08T10:11:52.725" v="1104"/>
          <ac:grpSpMkLst>
            <pc:docMk/>
            <pc:sldMk cId="3021176462" sldId="478"/>
            <ac:grpSpMk id="6" creationId="{A872980E-0006-E10E-7A9D-F68CD37FAAF6}"/>
          </ac:grpSpMkLst>
        </pc:grpChg>
        <pc:grpChg chg="add del mod">
          <ac:chgData name="Lương Minh" userId="e94259f1bb12c0f7" providerId="LiveId" clId="{39E9BDEB-B84D-4ECA-A368-80C83DE507A0}" dt="2023-07-08T10:16:31.273" v="1193"/>
          <ac:grpSpMkLst>
            <pc:docMk/>
            <pc:sldMk cId="3021176462" sldId="478"/>
            <ac:grpSpMk id="19" creationId="{22C410EB-1F3E-0507-5818-EA64175740E0}"/>
          </ac:grpSpMkLst>
        </pc:grpChg>
        <pc:grpChg chg="mod">
          <ac:chgData name="Lương Minh" userId="e94259f1bb12c0f7" providerId="LiveId" clId="{39E9BDEB-B84D-4ECA-A368-80C83DE507A0}" dt="2023-07-08T10:16:29.425" v="1192"/>
          <ac:grpSpMkLst>
            <pc:docMk/>
            <pc:sldMk cId="3021176462" sldId="478"/>
            <ac:grpSpMk id="20" creationId="{F15830F5-B65C-9023-F2A5-E82E4AFF5A8A}"/>
          </ac:grpSpMkLst>
        </pc:grpChg>
        <pc:grpChg chg="add del mod">
          <ac:chgData name="Lương Minh" userId="e94259f1bb12c0f7" providerId="LiveId" clId="{39E9BDEB-B84D-4ECA-A368-80C83DE507A0}" dt="2023-07-08T10:16:52.143" v="1200" actId="478"/>
          <ac:grpSpMkLst>
            <pc:docMk/>
            <pc:sldMk cId="3021176462" sldId="478"/>
            <ac:grpSpMk id="24" creationId="{2D1D96F5-39FC-2663-1926-759F96EC208B}"/>
          </ac:grpSpMkLst>
        </pc:grpChg>
        <pc:grpChg chg="mod topLvl">
          <ac:chgData name="Lương Minh" userId="e94259f1bb12c0f7" providerId="LiveId" clId="{39E9BDEB-B84D-4ECA-A368-80C83DE507A0}" dt="2023-07-08T10:34:24.351" v="1263" actId="1076"/>
          <ac:grpSpMkLst>
            <pc:docMk/>
            <pc:sldMk cId="3021176462" sldId="478"/>
            <ac:grpSpMk id="25" creationId="{2618AEB7-BFE9-9B6D-FE00-F2445F5CEE6C}"/>
          </ac:grpSpMkLst>
        </pc:grpChg>
        <pc:grpChg chg="add mod">
          <ac:chgData name="Lương Minh" userId="e94259f1bb12c0f7" providerId="LiveId" clId="{39E9BDEB-B84D-4ECA-A368-80C83DE507A0}" dt="2023-07-08T13:07:44.566" v="1315" actId="14100"/>
          <ac:grpSpMkLst>
            <pc:docMk/>
            <pc:sldMk cId="3021176462" sldId="478"/>
            <ac:grpSpMk id="29" creationId="{48B4DFD5-416E-76C7-183F-D95B18A4E5E6}"/>
          </ac:grpSpMkLst>
        </pc:grpChg>
        <pc:picChg chg="add del mod">
          <ac:chgData name="Lương Minh" userId="e94259f1bb12c0f7" providerId="LiveId" clId="{39E9BDEB-B84D-4ECA-A368-80C83DE507A0}" dt="2023-07-08T10:14:06.544" v="1157" actId="478"/>
          <ac:picMkLst>
            <pc:docMk/>
            <pc:sldMk cId="3021176462" sldId="478"/>
            <ac:picMk id="14" creationId="{0EEDADC1-E9F4-C98B-FB85-D098193F613C}"/>
          </ac:picMkLst>
        </pc:picChg>
        <pc:picChg chg="add mod">
          <ac:chgData name="Lương Minh" userId="e94259f1bb12c0f7" providerId="LiveId" clId="{39E9BDEB-B84D-4ECA-A368-80C83DE507A0}" dt="2023-07-08T10:14:36.626" v="1165" actId="1076"/>
          <ac:picMkLst>
            <pc:docMk/>
            <pc:sldMk cId="3021176462" sldId="478"/>
            <ac:picMk id="7170" creationId="{1429E5AD-B5E5-8EDF-3351-CDF565612F72}"/>
          </ac:picMkLst>
        </pc:picChg>
      </pc:sldChg>
      <pc:sldChg chg="modSp add mod modTransition">
        <pc:chgData name="Lương Minh" userId="e94259f1bb12c0f7" providerId="LiveId" clId="{39E9BDEB-B84D-4ECA-A368-80C83DE507A0}" dt="2023-07-08T13:14:17.484" v="1372"/>
        <pc:sldMkLst>
          <pc:docMk/>
          <pc:sldMk cId="2215844973" sldId="479"/>
        </pc:sldMkLst>
        <pc:picChg chg="mod modCrop">
          <ac:chgData name="Lương Minh" userId="e94259f1bb12c0f7" providerId="LiveId" clId="{39E9BDEB-B84D-4ECA-A368-80C83DE507A0}" dt="2023-07-08T13:13:31.585" v="1369" actId="1076"/>
          <ac:picMkLst>
            <pc:docMk/>
            <pc:sldMk cId="2215844973" sldId="479"/>
            <ac:picMk id="2" creationId="{2F1B94A8-6ABD-4079-B887-294A2ED63A02}"/>
          </ac:picMkLst>
        </pc:picChg>
        <pc:picChg chg="mod modCrop">
          <ac:chgData name="Lương Minh" userId="e94259f1bb12c0f7" providerId="LiveId" clId="{39E9BDEB-B84D-4ECA-A368-80C83DE507A0}" dt="2023-07-08T13:13:24.532" v="1367" actId="1076"/>
          <ac:picMkLst>
            <pc:docMk/>
            <pc:sldMk cId="2215844973" sldId="479"/>
            <ac:picMk id="5" creationId="{5549FD0D-95C6-DAE6-519C-7A0494461225}"/>
          </ac:picMkLst>
        </pc:picChg>
      </pc:sldChg>
      <pc:sldChg chg="modSp add mod modTransition">
        <pc:chgData name="Lương Minh" userId="e94259f1bb12c0f7" providerId="LiveId" clId="{39E9BDEB-B84D-4ECA-A368-80C83DE507A0}" dt="2023-07-09T00:45:58.053" v="1477" actId="14100"/>
        <pc:sldMkLst>
          <pc:docMk/>
          <pc:sldMk cId="3629780692" sldId="480"/>
        </pc:sldMkLst>
        <pc:picChg chg="mod modCrop">
          <ac:chgData name="Lương Minh" userId="e94259f1bb12c0f7" providerId="LiveId" clId="{39E9BDEB-B84D-4ECA-A368-80C83DE507A0}" dt="2023-07-09T00:45:58.053" v="1477" actId="14100"/>
          <ac:picMkLst>
            <pc:docMk/>
            <pc:sldMk cId="3629780692" sldId="480"/>
            <ac:picMk id="2" creationId="{2F1B94A8-6ABD-4079-B887-294A2ED63A02}"/>
          </ac:picMkLst>
        </pc:picChg>
        <pc:picChg chg="mod">
          <ac:chgData name="Lương Minh" userId="e94259f1bb12c0f7" providerId="LiveId" clId="{39E9BDEB-B84D-4ECA-A368-80C83DE507A0}" dt="2023-07-08T13:14:14.673" v="1371" actId="1076"/>
          <ac:picMkLst>
            <pc:docMk/>
            <pc:sldMk cId="3629780692" sldId="480"/>
            <ac:picMk id="5" creationId="{5549FD0D-95C6-DAE6-519C-7A0494461225}"/>
          </ac:picMkLst>
        </pc:picChg>
      </pc:sldChg>
      <pc:sldChg chg="add modTransition">
        <pc:chgData name="Lương Minh" userId="e94259f1bb12c0f7" providerId="LiveId" clId="{39E9BDEB-B84D-4ECA-A368-80C83DE507A0}" dt="2023-07-09T01:05:26.144" v="1900"/>
        <pc:sldMkLst>
          <pc:docMk/>
          <pc:sldMk cId="3863873427" sldId="481"/>
        </pc:sldMkLst>
      </pc:sldChg>
      <pc:sldChg chg="addSp delSp modSp add mod modTransition">
        <pc:chgData name="Lương Minh" userId="e94259f1bb12c0f7" providerId="LiveId" clId="{39E9BDEB-B84D-4ECA-A368-80C83DE507A0}" dt="2023-07-09T01:11:45.026" v="1989"/>
        <pc:sldMkLst>
          <pc:docMk/>
          <pc:sldMk cId="2211896950" sldId="482"/>
        </pc:sldMkLst>
        <pc:spChg chg="del">
          <ac:chgData name="Lương Minh" userId="e94259f1bb12c0f7" providerId="LiveId" clId="{39E9BDEB-B84D-4ECA-A368-80C83DE507A0}" dt="2023-07-09T01:09:16.475" v="1948" actId="478"/>
          <ac:spMkLst>
            <pc:docMk/>
            <pc:sldMk cId="2211896950" sldId="482"/>
            <ac:spMk id="2" creationId="{1EE4CD30-61AA-433E-A785-14D3F0777F46}"/>
          </ac:spMkLst>
        </pc:spChg>
        <pc:spChg chg="del mod">
          <ac:chgData name="Lương Minh" userId="e94259f1bb12c0f7" providerId="LiveId" clId="{39E9BDEB-B84D-4ECA-A368-80C83DE507A0}" dt="2023-07-09T01:10:19.172" v="1967" actId="478"/>
          <ac:spMkLst>
            <pc:docMk/>
            <pc:sldMk cId="2211896950" sldId="482"/>
            <ac:spMk id="3" creationId="{B0866404-EF3C-4D3D-8556-2AD881F7CA84}"/>
          </ac:spMkLst>
        </pc:spChg>
        <pc:picChg chg="del">
          <ac:chgData name="Lương Minh" userId="e94259f1bb12c0f7" providerId="LiveId" clId="{39E9BDEB-B84D-4ECA-A368-80C83DE507A0}" dt="2023-07-09T01:09:14.516" v="1947" actId="478"/>
          <ac:picMkLst>
            <pc:docMk/>
            <pc:sldMk cId="2211896950" sldId="482"/>
            <ac:picMk id="4" creationId="{6ECC2577-7273-43FB-9151-2CAB979CE6BB}"/>
          </ac:picMkLst>
        </pc:picChg>
        <pc:picChg chg="mod">
          <ac:chgData name="Lương Minh" userId="e94259f1bb12c0f7" providerId="LiveId" clId="{39E9BDEB-B84D-4ECA-A368-80C83DE507A0}" dt="2023-07-09T01:10:47.108" v="1972" actId="18131"/>
          <ac:picMkLst>
            <pc:docMk/>
            <pc:sldMk cId="2211896950" sldId="482"/>
            <ac:picMk id="5" creationId="{1D3F1909-436A-472F-ABAE-8E94C21F02F4}"/>
          </ac:picMkLst>
        </pc:picChg>
        <pc:picChg chg="add mod modCrop">
          <ac:chgData name="Lương Minh" userId="e94259f1bb12c0f7" providerId="LiveId" clId="{39E9BDEB-B84D-4ECA-A368-80C83DE507A0}" dt="2023-07-09T01:10:38.551" v="1971" actId="732"/>
          <ac:picMkLst>
            <pc:docMk/>
            <pc:sldMk cId="2211896950" sldId="482"/>
            <ac:picMk id="6" creationId="{612E6318-F477-44FF-F0E2-0B673536A283}"/>
          </ac:picMkLst>
        </pc:picChg>
      </pc:sldChg>
      <pc:sldChg chg="add modTransition">
        <pc:chgData name="Lương Minh" userId="e94259f1bb12c0f7" providerId="LiveId" clId="{39E9BDEB-B84D-4ECA-A368-80C83DE507A0}" dt="2023-07-09T01:09:09.516" v="1946"/>
        <pc:sldMkLst>
          <pc:docMk/>
          <pc:sldMk cId="294625652" sldId="483"/>
        </pc:sldMkLst>
      </pc:sldChg>
      <pc:sldChg chg="add modTransition">
        <pc:chgData name="Lương Minh" userId="e94259f1bb12c0f7" providerId="LiveId" clId="{39E9BDEB-B84D-4ECA-A368-80C83DE507A0}" dt="2023-07-09T01:10:52.854" v="1973"/>
        <pc:sldMkLst>
          <pc:docMk/>
          <pc:sldMk cId="1469916061" sldId="484"/>
        </pc:sldMkLst>
      </pc:sldChg>
      <pc:sldChg chg="delSp modSp add del mod">
        <pc:chgData name="Lương Minh" userId="e94259f1bb12c0f7" providerId="LiveId" clId="{39E9BDEB-B84D-4ECA-A368-80C83DE507A0}" dt="2023-07-09T01:43:07.420" v="2300" actId="47"/>
        <pc:sldMkLst>
          <pc:docMk/>
          <pc:sldMk cId="321774499" sldId="485"/>
        </pc:sldMkLst>
        <pc:spChg chg="del mod">
          <ac:chgData name="Lương Minh" userId="e94259f1bb12c0f7" providerId="LiveId" clId="{39E9BDEB-B84D-4ECA-A368-80C83DE507A0}" dt="2023-07-09T01:32:30.750" v="2294" actId="21"/>
          <ac:spMkLst>
            <pc:docMk/>
            <pc:sldMk cId="321774499" sldId="485"/>
            <ac:spMk id="3" creationId="{1F2F3893-3DA3-BD3C-E381-C758498739DC}"/>
          </ac:spMkLst>
        </pc:spChg>
      </pc:sldChg>
      <pc:sldChg chg="delSp modSp add del mod">
        <pc:chgData name="Lương Minh" userId="e94259f1bb12c0f7" providerId="LiveId" clId="{39E9BDEB-B84D-4ECA-A368-80C83DE507A0}" dt="2023-07-09T01:44:12.490" v="2318" actId="47"/>
        <pc:sldMkLst>
          <pc:docMk/>
          <pc:sldMk cId="930324709" sldId="486"/>
        </pc:sldMkLst>
        <pc:spChg chg="del mod">
          <ac:chgData name="Lương Minh" userId="e94259f1bb12c0f7" providerId="LiveId" clId="{39E9BDEB-B84D-4ECA-A368-80C83DE507A0}" dt="2023-07-09T01:43:34.153" v="2309" actId="21"/>
          <ac:spMkLst>
            <pc:docMk/>
            <pc:sldMk cId="930324709" sldId="486"/>
            <ac:spMk id="3" creationId="{1F2F3893-3DA3-BD3C-E381-C758498739DC}"/>
          </ac:spMkLst>
        </pc:spChg>
        <pc:picChg chg="mod">
          <ac:chgData name="Lương Minh" userId="e94259f1bb12c0f7" providerId="LiveId" clId="{39E9BDEB-B84D-4ECA-A368-80C83DE507A0}" dt="2023-07-09T01:16:50.068" v="2090" actId="1076"/>
          <ac:picMkLst>
            <pc:docMk/>
            <pc:sldMk cId="930324709" sldId="486"/>
            <ac:picMk id="2050" creationId="{F599425E-1A10-CDD0-B305-B139BA65810E}"/>
          </ac:picMkLst>
        </pc:picChg>
      </pc:sldChg>
      <pc:sldChg chg="add modTransition">
        <pc:chgData name="Lương Minh" userId="e94259f1bb12c0f7" providerId="LiveId" clId="{39E9BDEB-B84D-4ECA-A368-80C83DE507A0}" dt="2023-07-09T01:20:16.174" v="2124"/>
        <pc:sldMkLst>
          <pc:docMk/>
          <pc:sldMk cId="591081330" sldId="487"/>
        </pc:sldMkLst>
      </pc:sldChg>
      <pc:sldChg chg="addSp delSp modSp add mod">
        <pc:chgData name="Lương Minh" userId="e94259f1bb12c0f7" providerId="LiveId" clId="{39E9BDEB-B84D-4ECA-A368-80C83DE507A0}" dt="2023-07-09T01:54:45.100" v="3015" actId="114"/>
        <pc:sldMkLst>
          <pc:docMk/>
          <pc:sldMk cId="3142596714" sldId="488"/>
        </pc:sldMkLst>
        <pc:spChg chg="add del mod">
          <ac:chgData name="Lương Minh" userId="e94259f1bb12c0f7" providerId="LiveId" clId="{39E9BDEB-B84D-4ECA-A368-80C83DE507A0}" dt="2023-07-09T01:54:36.098" v="3013" actId="478"/>
          <ac:spMkLst>
            <pc:docMk/>
            <pc:sldMk cId="3142596714" sldId="488"/>
            <ac:spMk id="3" creationId="{009492FF-00AE-EA22-98EE-67119BF116B2}"/>
          </ac:spMkLst>
        </pc:spChg>
        <pc:spChg chg="del mod">
          <ac:chgData name="Lương Minh" userId="e94259f1bb12c0f7" providerId="LiveId" clId="{39E9BDEB-B84D-4ECA-A368-80C83DE507A0}" dt="2023-07-09T01:53:39.974" v="2999" actId="478"/>
          <ac:spMkLst>
            <pc:docMk/>
            <pc:sldMk cId="3142596714" sldId="488"/>
            <ac:spMk id="4" creationId="{00000000-0000-0000-0000-000000000000}"/>
          </ac:spMkLst>
        </pc:spChg>
        <pc:spChg chg="add del mod">
          <ac:chgData name="Lương Minh" userId="e94259f1bb12c0f7" providerId="LiveId" clId="{39E9BDEB-B84D-4ECA-A368-80C83DE507A0}" dt="2023-07-09T01:50:28.839" v="2660" actId="21"/>
          <ac:spMkLst>
            <pc:docMk/>
            <pc:sldMk cId="3142596714" sldId="488"/>
            <ac:spMk id="6" creationId="{47F9BC96-0542-C0C9-4B75-81B0B4422593}"/>
          </ac:spMkLst>
        </pc:spChg>
        <pc:spChg chg="add mod">
          <ac:chgData name="Lương Minh" userId="e94259f1bb12c0f7" providerId="LiveId" clId="{39E9BDEB-B84D-4ECA-A368-80C83DE507A0}" dt="2023-07-09T01:54:45.100" v="3015" actId="114"/>
          <ac:spMkLst>
            <pc:docMk/>
            <pc:sldMk cId="3142596714" sldId="488"/>
            <ac:spMk id="7" creationId="{71014323-BFFA-35BD-B717-9A31B91F411E}"/>
          </ac:spMkLst>
        </pc:spChg>
        <pc:spChg chg="add mod">
          <ac:chgData name="Lương Minh" userId="e94259f1bb12c0f7" providerId="LiveId" clId="{39E9BDEB-B84D-4ECA-A368-80C83DE507A0}" dt="2023-07-09T01:54:42.095" v="3014" actId="1076"/>
          <ac:spMkLst>
            <pc:docMk/>
            <pc:sldMk cId="3142596714" sldId="488"/>
            <ac:spMk id="8" creationId="{929A4E34-7578-4387-8A26-0615CB8C8403}"/>
          </ac:spMkLst>
        </pc:spChg>
        <pc:picChg chg="add del mod">
          <ac:chgData name="Lương Minh" userId="e94259f1bb12c0f7" providerId="LiveId" clId="{39E9BDEB-B84D-4ECA-A368-80C83DE507A0}" dt="2023-07-09T01:26:56.621" v="2205" actId="478"/>
          <ac:picMkLst>
            <pc:docMk/>
            <pc:sldMk cId="3142596714" sldId="488"/>
            <ac:picMk id="2" creationId="{6D04EB2E-032C-1DD0-1048-F5AB85DA3642}"/>
          </ac:picMkLst>
        </pc:picChg>
        <pc:picChg chg="add mod">
          <ac:chgData name="Lương Minh" userId="e94259f1bb12c0f7" providerId="LiveId" clId="{39E9BDEB-B84D-4ECA-A368-80C83DE507A0}" dt="2023-07-09T01:54:05.584" v="3005" actId="14100"/>
          <ac:picMkLst>
            <pc:docMk/>
            <pc:sldMk cId="3142596714" sldId="488"/>
            <ac:picMk id="5" creationId="{79506C70-4872-C649-6961-28AEDD49F261}"/>
          </ac:picMkLst>
        </pc:picChg>
        <pc:picChg chg="del">
          <ac:chgData name="Lương Minh" userId="e94259f1bb12c0f7" providerId="LiveId" clId="{39E9BDEB-B84D-4ECA-A368-80C83DE507A0}" dt="2023-07-09T01:25:34.872" v="2178" actId="478"/>
          <ac:picMkLst>
            <pc:docMk/>
            <pc:sldMk cId="3142596714" sldId="488"/>
            <ac:picMk id="4098" creationId="{8FADB6D1-4F0D-99EC-CE9E-4EE15F35B537}"/>
          </ac:picMkLst>
        </pc:picChg>
        <pc:picChg chg="add del mod">
          <ac:chgData name="Lương Minh" userId="e94259f1bb12c0f7" providerId="LiveId" clId="{39E9BDEB-B84D-4ECA-A368-80C83DE507A0}" dt="2023-07-09T01:45:15.698" v="2332" actId="478"/>
          <ac:picMkLst>
            <pc:docMk/>
            <pc:sldMk cId="3142596714" sldId="488"/>
            <ac:picMk id="6146" creationId="{4B9EF2AA-E082-2360-0B49-6A1920FBB4AF}"/>
          </ac:picMkLst>
        </pc:picChg>
      </pc:sldChg>
      <pc:sldChg chg="addSp delSp modSp add mod">
        <pc:chgData name="Lương Minh" userId="e94259f1bb12c0f7" providerId="LiveId" clId="{39E9BDEB-B84D-4ECA-A368-80C83DE507A0}" dt="2023-07-09T01:57:00.914" v="3128" actId="1076"/>
        <pc:sldMkLst>
          <pc:docMk/>
          <pc:sldMk cId="2419614672" sldId="489"/>
        </pc:sldMkLst>
        <pc:spChg chg="add del mod">
          <ac:chgData name="Lương Minh" userId="e94259f1bb12c0f7" providerId="LiveId" clId="{39E9BDEB-B84D-4ECA-A368-80C83DE507A0}" dt="2023-07-09T01:56:57.372" v="3127" actId="1076"/>
          <ac:spMkLst>
            <pc:docMk/>
            <pc:sldMk cId="2419614672" sldId="489"/>
            <ac:spMk id="2" creationId="{4AF867E2-1D99-9513-3724-AE1FE9F8B065}"/>
          </ac:spMkLst>
        </pc:spChg>
        <pc:spChg chg="del">
          <ac:chgData name="Lương Minh" userId="e94259f1bb12c0f7" providerId="LiveId" clId="{39E9BDEB-B84D-4ECA-A368-80C83DE507A0}" dt="2023-07-09T01:32:34.872" v="2295" actId="478"/>
          <ac:spMkLst>
            <pc:docMk/>
            <pc:sldMk cId="2419614672" sldId="489"/>
            <ac:spMk id="3" creationId="{1F2F3893-3DA3-BD3C-E381-C758498739DC}"/>
          </ac:spMkLst>
        </pc:spChg>
        <pc:spChg chg="add mod">
          <ac:chgData name="Lương Minh" userId="e94259f1bb12c0f7" providerId="LiveId" clId="{39E9BDEB-B84D-4ECA-A368-80C83DE507A0}" dt="2023-07-09T01:57:00.914" v="3128" actId="1076"/>
          <ac:spMkLst>
            <pc:docMk/>
            <pc:sldMk cId="2419614672" sldId="489"/>
            <ac:spMk id="4" creationId="{A7AA7AD4-F079-84FD-9ECB-0666189EFAA6}"/>
          </ac:spMkLst>
        </pc:spChg>
      </pc:sldChg>
      <pc:sldChg chg="addSp delSp modSp add mod">
        <pc:chgData name="Lương Minh" userId="e94259f1bb12c0f7" providerId="LiveId" clId="{39E9BDEB-B84D-4ECA-A368-80C83DE507A0}" dt="2023-07-09T01:57:12.325" v="3132" actId="1076"/>
        <pc:sldMkLst>
          <pc:docMk/>
          <pc:sldMk cId="2969307728" sldId="490"/>
        </pc:sldMkLst>
        <pc:spChg chg="add mod">
          <ac:chgData name="Lương Minh" userId="e94259f1bb12c0f7" providerId="LiveId" clId="{39E9BDEB-B84D-4ECA-A368-80C83DE507A0}" dt="2023-07-09T01:57:12.325" v="3132" actId="1076"/>
          <ac:spMkLst>
            <pc:docMk/>
            <pc:sldMk cId="2969307728" sldId="490"/>
            <ac:spMk id="2" creationId="{303F759F-D2CC-706C-C439-D4FB0D6002B5}"/>
          </ac:spMkLst>
        </pc:spChg>
        <pc:spChg chg="del">
          <ac:chgData name="Lương Minh" userId="e94259f1bb12c0f7" providerId="LiveId" clId="{39E9BDEB-B84D-4ECA-A368-80C83DE507A0}" dt="2023-07-09T01:43:14.230" v="2302" actId="478"/>
          <ac:spMkLst>
            <pc:docMk/>
            <pc:sldMk cId="2969307728" sldId="490"/>
            <ac:spMk id="3" creationId="{1F2F3893-3DA3-BD3C-E381-C758498739DC}"/>
          </ac:spMkLst>
        </pc:spChg>
        <pc:spChg chg="add mod">
          <ac:chgData name="Lương Minh" userId="e94259f1bb12c0f7" providerId="LiveId" clId="{39E9BDEB-B84D-4ECA-A368-80C83DE507A0}" dt="2023-07-09T01:57:09.475" v="3131" actId="1076"/>
          <ac:spMkLst>
            <pc:docMk/>
            <pc:sldMk cId="2969307728" sldId="490"/>
            <ac:spMk id="4" creationId="{03D4D2AB-A09A-59A8-3C83-65362AFC9A82}"/>
          </ac:spMkLst>
        </pc:spChg>
        <pc:picChg chg="mod">
          <ac:chgData name="Lương Minh" userId="e94259f1bb12c0f7" providerId="LiveId" clId="{39E9BDEB-B84D-4ECA-A368-80C83DE507A0}" dt="2023-07-09T01:43:25.389" v="2307" actId="1076"/>
          <ac:picMkLst>
            <pc:docMk/>
            <pc:sldMk cId="2969307728" sldId="490"/>
            <ac:picMk id="1028" creationId="{FF4BC722-8108-99C0-A8F4-CCCBAA86483F}"/>
          </ac:picMkLst>
        </pc:picChg>
      </pc:sldChg>
      <pc:sldChg chg="addSp delSp modSp add mod">
        <pc:chgData name="Lương Minh" userId="e94259f1bb12c0f7" providerId="LiveId" clId="{39E9BDEB-B84D-4ECA-A368-80C83DE507A0}" dt="2023-07-09T01:57:26.415" v="3136" actId="1076"/>
        <pc:sldMkLst>
          <pc:docMk/>
          <pc:sldMk cId="1102948354" sldId="491"/>
        </pc:sldMkLst>
        <pc:spChg chg="del">
          <ac:chgData name="Lương Minh" userId="e94259f1bb12c0f7" providerId="LiveId" clId="{39E9BDEB-B84D-4ECA-A368-80C83DE507A0}" dt="2023-07-09T01:43:17.390" v="2303" actId="478"/>
          <ac:spMkLst>
            <pc:docMk/>
            <pc:sldMk cId="1102948354" sldId="491"/>
            <ac:spMk id="2" creationId="{4AF867E2-1D99-9513-3724-AE1FE9F8B065}"/>
          </ac:spMkLst>
        </pc:spChg>
        <pc:spChg chg="add mod">
          <ac:chgData name="Lương Minh" userId="e94259f1bb12c0f7" providerId="LiveId" clId="{39E9BDEB-B84D-4ECA-A368-80C83DE507A0}" dt="2023-07-09T01:57:26.415" v="3136" actId="1076"/>
          <ac:spMkLst>
            <pc:docMk/>
            <pc:sldMk cId="1102948354" sldId="491"/>
            <ac:spMk id="3" creationId="{941CFF0B-AFFF-7BB2-3DAF-F699C9F6B2B5}"/>
          </ac:spMkLst>
        </pc:spChg>
        <pc:spChg chg="add mod">
          <ac:chgData name="Lương Minh" userId="e94259f1bb12c0f7" providerId="LiveId" clId="{39E9BDEB-B84D-4ECA-A368-80C83DE507A0}" dt="2023-07-09T01:57:26.415" v="3136" actId="1076"/>
          <ac:spMkLst>
            <pc:docMk/>
            <pc:sldMk cId="1102948354" sldId="491"/>
            <ac:spMk id="4" creationId="{49EF1458-FA02-6819-F2EC-5E77B07695DA}"/>
          </ac:spMkLst>
        </pc:spChg>
      </pc:sldChg>
      <pc:sldChg chg="add">
        <pc:chgData name="Lương Minh" userId="e94259f1bb12c0f7" providerId="LiveId" clId="{39E9BDEB-B84D-4ECA-A368-80C83DE507A0}" dt="2023-07-09T03:23:40.481" v="3237"/>
        <pc:sldMkLst>
          <pc:docMk/>
          <pc:sldMk cId="35498280" sldId="492"/>
        </pc:sldMkLst>
      </pc:sldChg>
      <pc:sldChg chg="add del">
        <pc:chgData name="Lương Minh" userId="e94259f1bb12c0f7" providerId="LiveId" clId="{39E9BDEB-B84D-4ECA-A368-80C83DE507A0}" dt="2023-07-09T02:01:17.978" v="3186" actId="47"/>
        <pc:sldMkLst>
          <pc:docMk/>
          <pc:sldMk cId="724716007" sldId="492"/>
        </pc:sldMkLst>
      </pc:sldChg>
      <pc:sldChg chg="addSp modSp new del">
        <pc:chgData name="Lương Minh" userId="e94259f1bb12c0f7" providerId="LiveId" clId="{39E9BDEB-B84D-4ECA-A368-80C83DE507A0}" dt="2023-07-09T03:23:38.996" v="3236" actId="2696"/>
        <pc:sldMkLst>
          <pc:docMk/>
          <pc:sldMk cId="3793504069" sldId="492"/>
        </pc:sldMkLst>
        <pc:picChg chg="add mod">
          <ac:chgData name="Lương Minh" userId="e94259f1bb12c0f7" providerId="LiveId" clId="{39E9BDEB-B84D-4ECA-A368-80C83DE507A0}" dt="2023-07-09T03:23:27.551" v="3235" actId="14100"/>
          <ac:picMkLst>
            <pc:docMk/>
            <pc:sldMk cId="3793504069" sldId="492"/>
            <ac:picMk id="11266" creationId="{A3E76185-A763-C51D-37B3-7771F2C566F6}"/>
          </ac:picMkLst>
        </pc:picChg>
      </pc:sldChg>
      <pc:sldChg chg="addSp modSp new del">
        <pc:chgData name="Lương Minh" userId="e94259f1bb12c0f7" providerId="LiveId" clId="{39E9BDEB-B84D-4ECA-A368-80C83DE507A0}" dt="2023-07-09T03:23:38.996" v="3236" actId="2696"/>
        <pc:sldMkLst>
          <pc:docMk/>
          <pc:sldMk cId="3057565017" sldId="493"/>
        </pc:sldMkLst>
        <pc:picChg chg="add mod">
          <ac:chgData name="Lương Minh" userId="e94259f1bb12c0f7" providerId="LiveId" clId="{39E9BDEB-B84D-4ECA-A368-80C83DE507A0}" dt="2023-07-09T03:23:12.909" v="3232" actId="14100"/>
          <ac:picMkLst>
            <pc:docMk/>
            <pc:sldMk cId="3057565017" sldId="493"/>
            <ac:picMk id="12290" creationId="{8D603D1E-E2C9-0550-C15E-EBCFBC0CBB2A}"/>
          </ac:picMkLst>
        </pc:picChg>
      </pc:sldChg>
      <pc:sldChg chg="add">
        <pc:chgData name="Lương Minh" userId="e94259f1bb12c0f7" providerId="LiveId" clId="{39E9BDEB-B84D-4ECA-A368-80C83DE507A0}" dt="2023-07-09T03:23:40.481" v="3237"/>
        <pc:sldMkLst>
          <pc:docMk/>
          <pc:sldMk cId="3944438001" sldId="493"/>
        </pc:sldMkLst>
      </pc:sldChg>
      <pc:sldChg chg="add">
        <pc:chgData name="Lương Minh" userId="e94259f1bb12c0f7" providerId="LiveId" clId="{39E9BDEB-B84D-4ECA-A368-80C83DE507A0}" dt="2023-07-09T03:23:40.481" v="3237"/>
        <pc:sldMkLst>
          <pc:docMk/>
          <pc:sldMk cId="1760636116" sldId="494"/>
        </pc:sldMkLst>
      </pc:sldChg>
      <pc:sldChg chg="addSp modSp new del">
        <pc:chgData name="Lương Minh" userId="e94259f1bb12c0f7" providerId="LiveId" clId="{39E9BDEB-B84D-4ECA-A368-80C83DE507A0}" dt="2023-07-09T03:23:38.996" v="3236" actId="2696"/>
        <pc:sldMkLst>
          <pc:docMk/>
          <pc:sldMk cId="3248101288" sldId="494"/>
        </pc:sldMkLst>
        <pc:picChg chg="add mod">
          <ac:chgData name="Lương Minh" userId="e94259f1bb12c0f7" providerId="LiveId" clId="{39E9BDEB-B84D-4ECA-A368-80C83DE507A0}" dt="2023-07-09T03:23:02.115" v="3228" actId="14100"/>
          <ac:picMkLst>
            <pc:docMk/>
            <pc:sldMk cId="3248101288" sldId="494"/>
            <ac:picMk id="13314" creationId="{511A2AE0-245B-3101-EDFA-67B37A79616B}"/>
          </ac:picMkLst>
        </pc:picChg>
      </pc:sldChg>
      <pc:sldChg chg="addSp modSp new del">
        <pc:chgData name="Lương Minh" userId="e94259f1bb12c0f7" providerId="LiveId" clId="{39E9BDEB-B84D-4ECA-A368-80C83DE507A0}" dt="2023-07-09T03:23:38.996" v="3236" actId="2696"/>
        <pc:sldMkLst>
          <pc:docMk/>
          <pc:sldMk cId="1327096353" sldId="495"/>
        </pc:sldMkLst>
        <pc:picChg chg="add mod">
          <ac:chgData name="Lương Minh" userId="e94259f1bb12c0f7" providerId="LiveId" clId="{39E9BDEB-B84D-4ECA-A368-80C83DE507A0}" dt="2023-07-09T03:22:54.708" v="3226" actId="14100"/>
          <ac:picMkLst>
            <pc:docMk/>
            <pc:sldMk cId="1327096353" sldId="495"/>
            <ac:picMk id="14338" creationId="{3C63590B-EF65-57D3-493A-CB1041D8BE83}"/>
          </ac:picMkLst>
        </pc:picChg>
      </pc:sldChg>
      <pc:sldChg chg="add">
        <pc:chgData name="Lương Minh" userId="e94259f1bb12c0f7" providerId="LiveId" clId="{39E9BDEB-B84D-4ECA-A368-80C83DE507A0}" dt="2023-07-09T03:23:40.481" v="3237"/>
        <pc:sldMkLst>
          <pc:docMk/>
          <pc:sldMk cId="3216228531" sldId="495"/>
        </pc:sldMkLst>
      </pc:sldChg>
      <pc:sldChg chg="addSp modSp new del">
        <pc:chgData name="Lương Minh" userId="e94259f1bb12c0f7" providerId="LiveId" clId="{39E9BDEB-B84D-4ECA-A368-80C83DE507A0}" dt="2023-07-09T03:23:38.996" v="3236" actId="2696"/>
        <pc:sldMkLst>
          <pc:docMk/>
          <pc:sldMk cId="664351179" sldId="496"/>
        </pc:sldMkLst>
        <pc:picChg chg="add mod">
          <ac:chgData name="Lương Minh" userId="e94259f1bb12c0f7" providerId="LiveId" clId="{39E9BDEB-B84D-4ECA-A368-80C83DE507A0}" dt="2023-07-09T03:22:27.767" v="3219" actId="14100"/>
          <ac:picMkLst>
            <pc:docMk/>
            <pc:sldMk cId="664351179" sldId="496"/>
            <ac:picMk id="15362" creationId="{B2A062A7-9E6B-BF2A-6B62-6914E3EF1F52}"/>
          </ac:picMkLst>
        </pc:picChg>
      </pc:sldChg>
      <pc:sldChg chg="add">
        <pc:chgData name="Lương Minh" userId="e94259f1bb12c0f7" providerId="LiveId" clId="{39E9BDEB-B84D-4ECA-A368-80C83DE507A0}" dt="2023-07-09T03:23:40.481" v="3237"/>
        <pc:sldMkLst>
          <pc:docMk/>
          <pc:sldMk cId="1193095222" sldId="496"/>
        </pc:sldMkLst>
      </pc:sldChg>
      <pc:sldChg chg="addSp modSp new del">
        <pc:chgData name="Lương Minh" userId="e94259f1bb12c0f7" providerId="LiveId" clId="{39E9BDEB-B84D-4ECA-A368-80C83DE507A0}" dt="2023-07-09T03:23:38.996" v="3236" actId="2696"/>
        <pc:sldMkLst>
          <pc:docMk/>
          <pc:sldMk cId="2235026052" sldId="497"/>
        </pc:sldMkLst>
        <pc:picChg chg="add mod">
          <ac:chgData name="Lương Minh" userId="e94259f1bb12c0f7" providerId="LiveId" clId="{39E9BDEB-B84D-4ECA-A368-80C83DE507A0}" dt="2023-07-09T03:22:45.685" v="3223" actId="1076"/>
          <ac:picMkLst>
            <pc:docMk/>
            <pc:sldMk cId="2235026052" sldId="497"/>
            <ac:picMk id="16386" creationId="{131F2256-0559-792D-61A8-7358DE47A778}"/>
          </ac:picMkLst>
        </pc:picChg>
      </pc:sldChg>
      <pc:sldChg chg="add">
        <pc:chgData name="Lương Minh" userId="e94259f1bb12c0f7" providerId="LiveId" clId="{39E9BDEB-B84D-4ECA-A368-80C83DE507A0}" dt="2023-07-09T03:23:40.481" v="3237"/>
        <pc:sldMkLst>
          <pc:docMk/>
          <pc:sldMk cId="3435503307" sldId="497"/>
        </pc:sldMkLst>
      </pc:sldChg>
      <pc:sldChg chg="add">
        <pc:chgData name="Lương Minh" userId="e94259f1bb12c0f7" providerId="LiveId" clId="{39E9BDEB-B84D-4ECA-A368-80C83DE507A0}" dt="2023-07-09T03:22:15.858" v="3217"/>
        <pc:sldMkLst>
          <pc:docMk/>
          <pc:sldMk cId="422373611" sldId="498"/>
        </pc:sldMkLst>
      </pc:sldChg>
      <pc:sldChg chg="addSp modSp new del">
        <pc:chgData name="Lương Minh" userId="e94259f1bb12c0f7" providerId="LiveId" clId="{39E9BDEB-B84D-4ECA-A368-80C83DE507A0}" dt="2023-07-09T03:22:10.431" v="3214" actId="2696"/>
        <pc:sldMkLst>
          <pc:docMk/>
          <pc:sldMk cId="515094219" sldId="498"/>
        </pc:sldMkLst>
        <pc:picChg chg="add mod">
          <ac:chgData name="Lương Minh" userId="e94259f1bb12c0f7" providerId="LiveId" clId="{39E9BDEB-B84D-4ECA-A368-80C83DE507A0}" dt="2023-07-09T03:22:07.865" v="3213" actId="14100"/>
          <ac:picMkLst>
            <pc:docMk/>
            <pc:sldMk cId="515094219" sldId="498"/>
            <ac:picMk id="17410" creationId="{3806620A-8457-E5DC-FA11-E85E5B8E97C2}"/>
          </ac:picMkLst>
        </pc:picChg>
      </pc:sldChg>
      <pc:sldChg chg="add del">
        <pc:chgData name="Lương Minh" userId="e94259f1bb12c0f7" providerId="LiveId" clId="{39E9BDEB-B84D-4ECA-A368-80C83DE507A0}" dt="2023-07-09T03:22:14.856" v="3216"/>
        <pc:sldMkLst>
          <pc:docMk/>
          <pc:sldMk cId="1956182482" sldId="498"/>
        </pc:sldMkLst>
      </pc:sldChg>
      <pc:sldChg chg="addSp modSp new del modAnim">
        <pc:chgData name="Lương Minh" userId="e94259f1bb12c0f7" providerId="LiveId" clId="{39E9BDEB-B84D-4ECA-A368-80C83DE507A0}" dt="2023-07-09T03:47:25.815" v="3859" actId="2696"/>
        <pc:sldMkLst>
          <pc:docMk/>
          <pc:sldMk cId="1071407699" sldId="499"/>
        </pc:sldMkLst>
        <pc:spChg chg="add mod">
          <ac:chgData name="Lương Minh" userId="e94259f1bb12c0f7" providerId="LiveId" clId="{39E9BDEB-B84D-4ECA-A368-80C83DE507A0}" dt="2023-07-09T03:27:04.238" v="3243"/>
          <ac:spMkLst>
            <pc:docMk/>
            <pc:sldMk cId="1071407699" sldId="499"/>
            <ac:spMk id="3" creationId="{BEEC755C-AA58-F3F0-A8BA-B42FFD33D353}"/>
          </ac:spMkLst>
        </pc:spChg>
        <pc:picChg chg="add mod">
          <ac:chgData name="Lương Minh" userId="e94259f1bb12c0f7" providerId="LiveId" clId="{39E9BDEB-B84D-4ECA-A368-80C83DE507A0}" dt="2023-07-09T03:27:04.238" v="3243"/>
          <ac:picMkLst>
            <pc:docMk/>
            <pc:sldMk cId="1071407699" sldId="499"/>
            <ac:picMk id="2" creationId="{8E36723A-08F3-8475-74C5-BB03C9B8BBD4}"/>
          </ac:picMkLst>
        </pc:picChg>
      </pc:sldChg>
      <pc:sldChg chg="add">
        <pc:chgData name="Lương Minh" userId="e94259f1bb12c0f7" providerId="LiveId" clId="{39E9BDEB-B84D-4ECA-A368-80C83DE507A0}" dt="2023-07-09T03:47:28.653" v="3860"/>
        <pc:sldMkLst>
          <pc:docMk/>
          <pc:sldMk cId="4135054204" sldId="499"/>
        </pc:sldMkLst>
      </pc:sldChg>
      <pc:sldChg chg="add">
        <pc:chgData name="Lương Minh" userId="e94259f1bb12c0f7" providerId="LiveId" clId="{39E9BDEB-B84D-4ECA-A368-80C83DE507A0}" dt="2023-07-09T03:47:28.653" v="3860"/>
        <pc:sldMkLst>
          <pc:docMk/>
          <pc:sldMk cId="4020416754" sldId="500"/>
        </pc:sldMkLst>
      </pc:sldChg>
      <pc:sldChg chg="addSp modSp new del modAnim">
        <pc:chgData name="Lương Minh" userId="e94259f1bb12c0f7" providerId="LiveId" clId="{39E9BDEB-B84D-4ECA-A368-80C83DE507A0}" dt="2023-07-09T03:47:25.815" v="3859" actId="2696"/>
        <pc:sldMkLst>
          <pc:docMk/>
          <pc:sldMk cId="4051737412" sldId="500"/>
        </pc:sldMkLst>
        <pc:spChg chg="add mod">
          <ac:chgData name="Lương Minh" userId="e94259f1bb12c0f7" providerId="LiveId" clId="{39E9BDEB-B84D-4ECA-A368-80C83DE507A0}" dt="2023-07-09T03:27:13.151" v="3245"/>
          <ac:spMkLst>
            <pc:docMk/>
            <pc:sldMk cId="4051737412" sldId="500"/>
            <ac:spMk id="3" creationId="{9AC485BE-ED00-3CBE-F4F3-DFC9F749988D}"/>
          </ac:spMkLst>
        </pc:spChg>
        <pc:picChg chg="add mod">
          <ac:chgData name="Lương Minh" userId="e94259f1bb12c0f7" providerId="LiveId" clId="{39E9BDEB-B84D-4ECA-A368-80C83DE507A0}" dt="2023-07-09T03:27:13.151" v="3245"/>
          <ac:picMkLst>
            <pc:docMk/>
            <pc:sldMk cId="4051737412" sldId="500"/>
            <ac:picMk id="2" creationId="{01A673ED-231F-A594-DA3A-C70FE5257273}"/>
          </ac:picMkLst>
        </pc:picChg>
        <pc:picChg chg="add mod">
          <ac:chgData name="Lương Minh" userId="e94259f1bb12c0f7" providerId="LiveId" clId="{39E9BDEB-B84D-4ECA-A368-80C83DE507A0}" dt="2023-07-09T03:27:13.151" v="3245"/>
          <ac:picMkLst>
            <pc:docMk/>
            <pc:sldMk cId="4051737412" sldId="500"/>
            <ac:picMk id="4" creationId="{A13A16C6-4102-431A-3949-4DE447891AEF}"/>
          </ac:picMkLst>
        </pc:picChg>
        <pc:picChg chg="add mod">
          <ac:chgData name="Lương Minh" userId="e94259f1bb12c0f7" providerId="LiveId" clId="{39E9BDEB-B84D-4ECA-A368-80C83DE507A0}" dt="2023-07-09T03:27:13.151" v="3245"/>
          <ac:picMkLst>
            <pc:docMk/>
            <pc:sldMk cId="4051737412" sldId="500"/>
            <ac:picMk id="5" creationId="{32E31D51-06AD-B157-BFCA-22C7FF7B5964}"/>
          </ac:picMkLst>
        </pc:picChg>
      </pc:sldChg>
      <pc:sldChg chg="add">
        <pc:chgData name="Lương Minh" userId="e94259f1bb12c0f7" providerId="LiveId" clId="{39E9BDEB-B84D-4ECA-A368-80C83DE507A0}" dt="2023-07-09T03:47:28.653" v="3860"/>
        <pc:sldMkLst>
          <pc:docMk/>
          <pc:sldMk cId="2239218843" sldId="501"/>
        </pc:sldMkLst>
      </pc:sldChg>
      <pc:sldChg chg="addSp modSp new del mod modAnim">
        <pc:chgData name="Lương Minh" userId="e94259f1bb12c0f7" providerId="LiveId" clId="{39E9BDEB-B84D-4ECA-A368-80C83DE507A0}" dt="2023-07-09T03:47:25.815" v="3859" actId="2696"/>
        <pc:sldMkLst>
          <pc:docMk/>
          <pc:sldMk cId="4283858217" sldId="501"/>
        </pc:sldMkLst>
        <pc:spChg chg="mod">
          <ac:chgData name="Lương Minh" userId="e94259f1bb12c0f7" providerId="LiveId" clId="{39E9BDEB-B84D-4ECA-A368-80C83DE507A0}" dt="2023-07-09T03:28:56.762" v="3251" actId="1076"/>
          <ac:spMkLst>
            <pc:docMk/>
            <pc:sldMk cId="4283858217" sldId="501"/>
            <ac:spMk id="4" creationId="{292ACAAA-2F9B-78D5-CFA3-F4D54F2AC146}"/>
          </ac:spMkLst>
        </pc:spChg>
        <pc:spChg chg="mod">
          <ac:chgData name="Lương Minh" userId="e94259f1bb12c0f7" providerId="LiveId" clId="{39E9BDEB-B84D-4ECA-A368-80C83DE507A0}" dt="2023-07-09T03:28:48.003" v="3249" actId="255"/>
          <ac:spMkLst>
            <pc:docMk/>
            <pc:sldMk cId="4283858217" sldId="501"/>
            <ac:spMk id="6" creationId="{04B1524D-CE81-EA96-7ADB-B7A006DF3BE3}"/>
          </ac:spMkLst>
        </pc:spChg>
        <pc:spChg chg="mod">
          <ac:chgData name="Lương Minh" userId="e94259f1bb12c0f7" providerId="LiveId" clId="{39E9BDEB-B84D-4ECA-A368-80C83DE507A0}" dt="2023-07-09T03:28:48.003" v="3249" actId="255"/>
          <ac:spMkLst>
            <pc:docMk/>
            <pc:sldMk cId="4283858217" sldId="501"/>
            <ac:spMk id="7" creationId="{7DC9B105-14BC-3DF0-75BC-F6C9E23A19D6}"/>
          </ac:spMkLst>
        </pc:spChg>
        <pc:spChg chg="mod">
          <ac:chgData name="Lương Minh" userId="e94259f1bb12c0f7" providerId="LiveId" clId="{39E9BDEB-B84D-4ECA-A368-80C83DE507A0}" dt="2023-07-09T03:28:48.003" v="3249" actId="255"/>
          <ac:spMkLst>
            <pc:docMk/>
            <pc:sldMk cId="4283858217" sldId="501"/>
            <ac:spMk id="8" creationId="{9223FBC1-FD3E-F3F0-E1FC-1B7EEFA3B562}"/>
          </ac:spMkLst>
        </pc:spChg>
        <pc:spChg chg="mod">
          <ac:chgData name="Lương Minh" userId="e94259f1bb12c0f7" providerId="LiveId" clId="{39E9BDEB-B84D-4ECA-A368-80C83DE507A0}" dt="2023-07-09T03:28:48.003" v="3249" actId="255"/>
          <ac:spMkLst>
            <pc:docMk/>
            <pc:sldMk cId="4283858217" sldId="501"/>
            <ac:spMk id="9" creationId="{D4C4F26B-236F-BF45-83BD-4B91DB0C389A}"/>
          </ac:spMkLst>
        </pc:spChg>
        <pc:spChg chg="mod">
          <ac:chgData name="Lương Minh" userId="e94259f1bb12c0f7" providerId="LiveId" clId="{39E9BDEB-B84D-4ECA-A368-80C83DE507A0}" dt="2023-07-09T03:28:48.003" v="3249" actId="255"/>
          <ac:spMkLst>
            <pc:docMk/>
            <pc:sldMk cId="4283858217" sldId="501"/>
            <ac:spMk id="10" creationId="{AAEB852B-C02E-6398-DFCD-9B5DA3C6EC99}"/>
          </ac:spMkLst>
        </pc:spChg>
        <pc:spChg chg="mod">
          <ac:chgData name="Lương Minh" userId="e94259f1bb12c0f7" providerId="LiveId" clId="{39E9BDEB-B84D-4ECA-A368-80C83DE507A0}" dt="2023-07-09T03:28:48.003" v="3249" actId="255"/>
          <ac:spMkLst>
            <pc:docMk/>
            <pc:sldMk cId="4283858217" sldId="501"/>
            <ac:spMk id="11" creationId="{5EBBDA3A-20F5-6E84-23A4-B3378F93F26E}"/>
          </ac:spMkLst>
        </pc:spChg>
        <pc:spChg chg="mod">
          <ac:chgData name="Lương Minh" userId="e94259f1bb12c0f7" providerId="LiveId" clId="{39E9BDEB-B84D-4ECA-A368-80C83DE507A0}" dt="2023-07-09T03:28:48.003" v="3249" actId="255"/>
          <ac:spMkLst>
            <pc:docMk/>
            <pc:sldMk cId="4283858217" sldId="501"/>
            <ac:spMk id="12" creationId="{FB3E01B5-E4A3-9350-0C89-A94D9194F7A9}"/>
          </ac:spMkLst>
        </pc:spChg>
        <pc:spChg chg="mod">
          <ac:chgData name="Lương Minh" userId="e94259f1bb12c0f7" providerId="LiveId" clId="{39E9BDEB-B84D-4ECA-A368-80C83DE507A0}" dt="2023-07-09T03:28:48.003" v="3249" actId="255"/>
          <ac:spMkLst>
            <pc:docMk/>
            <pc:sldMk cId="4283858217" sldId="501"/>
            <ac:spMk id="13" creationId="{BAA25002-44C9-E0B7-8084-5CD4BB627B73}"/>
          </ac:spMkLst>
        </pc:spChg>
        <pc:spChg chg="mod">
          <ac:chgData name="Lương Minh" userId="e94259f1bb12c0f7" providerId="LiveId" clId="{39E9BDEB-B84D-4ECA-A368-80C83DE507A0}" dt="2023-07-09T03:28:48.003" v="3249" actId="255"/>
          <ac:spMkLst>
            <pc:docMk/>
            <pc:sldMk cId="4283858217" sldId="501"/>
            <ac:spMk id="14" creationId="{6CC3FBE9-409E-FF0B-C342-03E410F06827}"/>
          </ac:spMkLst>
        </pc:spChg>
        <pc:spChg chg="mod">
          <ac:chgData name="Lương Minh" userId="e94259f1bb12c0f7" providerId="LiveId" clId="{39E9BDEB-B84D-4ECA-A368-80C83DE507A0}" dt="2023-07-09T03:28:48.003" v="3249" actId="255"/>
          <ac:spMkLst>
            <pc:docMk/>
            <pc:sldMk cId="4283858217" sldId="501"/>
            <ac:spMk id="15" creationId="{B9CFD579-2524-8587-D6BA-3C31E13EF7D8}"/>
          </ac:spMkLst>
        </pc:spChg>
        <pc:spChg chg="mod">
          <ac:chgData name="Lương Minh" userId="e94259f1bb12c0f7" providerId="LiveId" clId="{39E9BDEB-B84D-4ECA-A368-80C83DE507A0}" dt="2023-07-09T03:28:48.003" v="3249" actId="255"/>
          <ac:spMkLst>
            <pc:docMk/>
            <pc:sldMk cId="4283858217" sldId="501"/>
            <ac:spMk id="16" creationId="{FEA45D93-38F0-853F-CA3E-7598ABAAFA19}"/>
          </ac:spMkLst>
        </pc:spChg>
        <pc:spChg chg="mod">
          <ac:chgData name="Lương Minh" userId="e94259f1bb12c0f7" providerId="LiveId" clId="{39E9BDEB-B84D-4ECA-A368-80C83DE507A0}" dt="2023-07-09T03:28:48.003" v="3249" actId="255"/>
          <ac:spMkLst>
            <pc:docMk/>
            <pc:sldMk cId="4283858217" sldId="501"/>
            <ac:spMk id="17" creationId="{3E01BF56-06EE-7B4D-0A6A-C3B0C4FAA4AF}"/>
          </ac:spMkLst>
        </pc:spChg>
        <pc:spChg chg="mod">
          <ac:chgData name="Lương Minh" userId="e94259f1bb12c0f7" providerId="LiveId" clId="{39E9BDEB-B84D-4ECA-A368-80C83DE507A0}" dt="2023-07-09T03:28:48.003" v="3249" actId="255"/>
          <ac:spMkLst>
            <pc:docMk/>
            <pc:sldMk cId="4283858217" sldId="501"/>
            <ac:spMk id="18" creationId="{9FC41895-EB54-EDA3-B621-5EC81A0F1649}"/>
          </ac:spMkLst>
        </pc:spChg>
        <pc:spChg chg="mod">
          <ac:chgData name="Lương Minh" userId="e94259f1bb12c0f7" providerId="LiveId" clId="{39E9BDEB-B84D-4ECA-A368-80C83DE507A0}" dt="2023-07-09T03:28:48.003" v="3249" actId="255"/>
          <ac:spMkLst>
            <pc:docMk/>
            <pc:sldMk cId="4283858217" sldId="501"/>
            <ac:spMk id="19" creationId="{68B260CA-A0EB-5D99-DD11-AD8BE7CF859C}"/>
          </ac:spMkLst>
        </pc:spChg>
        <pc:spChg chg="mod">
          <ac:chgData name="Lương Minh" userId="e94259f1bb12c0f7" providerId="LiveId" clId="{39E9BDEB-B84D-4ECA-A368-80C83DE507A0}" dt="2023-07-09T03:29:02.490" v="3253" actId="14100"/>
          <ac:spMkLst>
            <pc:docMk/>
            <pc:sldMk cId="4283858217" sldId="501"/>
            <ac:spMk id="20" creationId="{5C84F938-43F7-DB61-B59F-74A8250CED14}"/>
          </ac:spMkLst>
        </pc:spChg>
        <pc:grpChg chg="add mod">
          <ac:chgData name="Lương Minh" userId="e94259f1bb12c0f7" providerId="LiveId" clId="{39E9BDEB-B84D-4ECA-A368-80C83DE507A0}" dt="2023-07-09T03:28:51.611" v="3250" actId="14100"/>
          <ac:grpSpMkLst>
            <pc:docMk/>
            <pc:sldMk cId="4283858217" sldId="501"/>
            <ac:grpSpMk id="2" creationId="{8E0C3878-CAC0-2E8A-CC87-E66350F3F0AD}"/>
          </ac:grpSpMkLst>
        </pc:grpChg>
        <pc:grpChg chg="mod">
          <ac:chgData name="Lương Minh" userId="e94259f1bb12c0f7" providerId="LiveId" clId="{39E9BDEB-B84D-4ECA-A368-80C83DE507A0}" dt="2023-07-09T03:28:39.083" v="3247"/>
          <ac:grpSpMkLst>
            <pc:docMk/>
            <pc:sldMk cId="4283858217" sldId="501"/>
            <ac:grpSpMk id="3" creationId="{E9AA790D-1341-A1FB-79CD-699C6FB0E29D}"/>
          </ac:grpSpMkLst>
        </pc:grpChg>
        <pc:grpChg chg="mod">
          <ac:chgData name="Lương Minh" userId="e94259f1bb12c0f7" providerId="LiveId" clId="{39E9BDEB-B84D-4ECA-A368-80C83DE507A0}" dt="2023-07-09T03:28:39.083" v="3247"/>
          <ac:grpSpMkLst>
            <pc:docMk/>
            <pc:sldMk cId="4283858217" sldId="501"/>
            <ac:grpSpMk id="5" creationId="{D2E00F30-80C1-6A5C-7DE3-8E56401AD830}"/>
          </ac:grpSpMkLst>
        </pc:grpChg>
      </pc:sldChg>
      <pc:sldChg chg="add">
        <pc:chgData name="Lương Minh" userId="e94259f1bb12c0f7" providerId="LiveId" clId="{39E9BDEB-B84D-4ECA-A368-80C83DE507A0}" dt="2023-07-09T03:47:28.653" v="3860"/>
        <pc:sldMkLst>
          <pc:docMk/>
          <pc:sldMk cId="2032905158" sldId="502"/>
        </pc:sldMkLst>
      </pc:sldChg>
      <pc:sldChg chg="addSp modSp new del modAnim">
        <pc:chgData name="Lương Minh" userId="e94259f1bb12c0f7" providerId="LiveId" clId="{39E9BDEB-B84D-4ECA-A368-80C83DE507A0}" dt="2023-07-09T03:47:25.815" v="3859" actId="2696"/>
        <pc:sldMkLst>
          <pc:docMk/>
          <pc:sldMk cId="2634661137" sldId="502"/>
        </pc:sldMkLst>
        <pc:spChg chg="mod">
          <ac:chgData name="Lương Minh" userId="e94259f1bb12c0f7" providerId="LiveId" clId="{39E9BDEB-B84D-4ECA-A368-80C83DE507A0}" dt="2023-07-09T03:29:43.978" v="3255"/>
          <ac:spMkLst>
            <pc:docMk/>
            <pc:sldMk cId="2634661137" sldId="502"/>
            <ac:spMk id="3" creationId="{E8FEAE96-4E32-EBAA-5E8E-B88D21F421A2}"/>
          </ac:spMkLst>
        </pc:spChg>
        <pc:spChg chg="mod">
          <ac:chgData name="Lương Minh" userId="e94259f1bb12c0f7" providerId="LiveId" clId="{39E9BDEB-B84D-4ECA-A368-80C83DE507A0}" dt="2023-07-09T03:29:43.978" v="3255"/>
          <ac:spMkLst>
            <pc:docMk/>
            <pc:sldMk cId="2634661137" sldId="502"/>
            <ac:spMk id="5" creationId="{A60A8E70-738C-DF67-22A5-C5C4E787E3EC}"/>
          </ac:spMkLst>
        </pc:spChg>
        <pc:spChg chg="mod">
          <ac:chgData name="Lương Minh" userId="e94259f1bb12c0f7" providerId="LiveId" clId="{39E9BDEB-B84D-4ECA-A368-80C83DE507A0}" dt="2023-07-09T03:29:43.978" v="3255"/>
          <ac:spMkLst>
            <pc:docMk/>
            <pc:sldMk cId="2634661137" sldId="502"/>
            <ac:spMk id="6" creationId="{5C88194E-19E8-EA52-B53E-5E21AC200AD2}"/>
          </ac:spMkLst>
        </pc:spChg>
        <pc:spChg chg="mod">
          <ac:chgData name="Lương Minh" userId="e94259f1bb12c0f7" providerId="LiveId" clId="{39E9BDEB-B84D-4ECA-A368-80C83DE507A0}" dt="2023-07-09T03:29:43.978" v="3255"/>
          <ac:spMkLst>
            <pc:docMk/>
            <pc:sldMk cId="2634661137" sldId="502"/>
            <ac:spMk id="7" creationId="{E06D9D43-D580-495F-D0FF-FB48B533380E}"/>
          </ac:spMkLst>
        </pc:spChg>
        <pc:spChg chg="mod">
          <ac:chgData name="Lương Minh" userId="e94259f1bb12c0f7" providerId="LiveId" clId="{39E9BDEB-B84D-4ECA-A368-80C83DE507A0}" dt="2023-07-09T03:29:43.978" v="3255"/>
          <ac:spMkLst>
            <pc:docMk/>
            <pc:sldMk cId="2634661137" sldId="502"/>
            <ac:spMk id="8" creationId="{4645A720-95B3-F93F-C4E6-2FA19DA77F41}"/>
          </ac:spMkLst>
        </pc:spChg>
        <pc:spChg chg="mod">
          <ac:chgData name="Lương Minh" userId="e94259f1bb12c0f7" providerId="LiveId" clId="{39E9BDEB-B84D-4ECA-A368-80C83DE507A0}" dt="2023-07-09T03:29:43.978" v="3255"/>
          <ac:spMkLst>
            <pc:docMk/>
            <pc:sldMk cId="2634661137" sldId="502"/>
            <ac:spMk id="9" creationId="{73A988DF-0D51-8969-D45E-41AFB5E797C5}"/>
          </ac:spMkLst>
        </pc:spChg>
        <pc:spChg chg="mod">
          <ac:chgData name="Lương Minh" userId="e94259f1bb12c0f7" providerId="LiveId" clId="{39E9BDEB-B84D-4ECA-A368-80C83DE507A0}" dt="2023-07-09T03:29:43.978" v="3255"/>
          <ac:spMkLst>
            <pc:docMk/>
            <pc:sldMk cId="2634661137" sldId="502"/>
            <ac:spMk id="10" creationId="{CD4B66B8-AE32-E54C-26F1-6D6E38A65191}"/>
          </ac:spMkLst>
        </pc:spChg>
        <pc:spChg chg="mod">
          <ac:chgData name="Lương Minh" userId="e94259f1bb12c0f7" providerId="LiveId" clId="{39E9BDEB-B84D-4ECA-A368-80C83DE507A0}" dt="2023-07-09T03:29:43.978" v="3255"/>
          <ac:spMkLst>
            <pc:docMk/>
            <pc:sldMk cId="2634661137" sldId="502"/>
            <ac:spMk id="11" creationId="{9F71F09D-F60E-A6BD-83F3-6418DF8D3DF6}"/>
          </ac:spMkLst>
        </pc:spChg>
        <pc:spChg chg="mod">
          <ac:chgData name="Lương Minh" userId="e94259f1bb12c0f7" providerId="LiveId" clId="{39E9BDEB-B84D-4ECA-A368-80C83DE507A0}" dt="2023-07-09T03:29:43.978" v="3255"/>
          <ac:spMkLst>
            <pc:docMk/>
            <pc:sldMk cId="2634661137" sldId="502"/>
            <ac:spMk id="12" creationId="{0FE2BADA-1D47-8AF6-F2D0-D8F0398B75CA}"/>
          </ac:spMkLst>
        </pc:spChg>
        <pc:spChg chg="mod">
          <ac:chgData name="Lương Minh" userId="e94259f1bb12c0f7" providerId="LiveId" clId="{39E9BDEB-B84D-4ECA-A368-80C83DE507A0}" dt="2023-07-09T03:29:43.978" v="3255"/>
          <ac:spMkLst>
            <pc:docMk/>
            <pc:sldMk cId="2634661137" sldId="502"/>
            <ac:spMk id="13" creationId="{3509321F-68DE-233A-8D31-6D5F7D969293}"/>
          </ac:spMkLst>
        </pc:spChg>
        <pc:spChg chg="mod">
          <ac:chgData name="Lương Minh" userId="e94259f1bb12c0f7" providerId="LiveId" clId="{39E9BDEB-B84D-4ECA-A368-80C83DE507A0}" dt="2023-07-09T03:29:43.978" v="3255"/>
          <ac:spMkLst>
            <pc:docMk/>
            <pc:sldMk cId="2634661137" sldId="502"/>
            <ac:spMk id="14" creationId="{5F71A0AF-37D8-5632-A521-39377A16D5EA}"/>
          </ac:spMkLst>
        </pc:spChg>
        <pc:spChg chg="mod">
          <ac:chgData name="Lương Minh" userId="e94259f1bb12c0f7" providerId="LiveId" clId="{39E9BDEB-B84D-4ECA-A368-80C83DE507A0}" dt="2023-07-09T03:29:43.978" v="3255"/>
          <ac:spMkLst>
            <pc:docMk/>
            <pc:sldMk cId="2634661137" sldId="502"/>
            <ac:spMk id="15" creationId="{1D868879-CBA0-D5C0-F80B-CAB12F2D350D}"/>
          </ac:spMkLst>
        </pc:spChg>
        <pc:spChg chg="mod">
          <ac:chgData name="Lương Minh" userId="e94259f1bb12c0f7" providerId="LiveId" clId="{39E9BDEB-B84D-4ECA-A368-80C83DE507A0}" dt="2023-07-09T03:29:43.978" v="3255"/>
          <ac:spMkLst>
            <pc:docMk/>
            <pc:sldMk cId="2634661137" sldId="502"/>
            <ac:spMk id="16" creationId="{C8CD5E33-72AB-E367-313F-B2DBAEE2F46D}"/>
          </ac:spMkLst>
        </pc:spChg>
        <pc:spChg chg="mod">
          <ac:chgData name="Lương Minh" userId="e94259f1bb12c0f7" providerId="LiveId" clId="{39E9BDEB-B84D-4ECA-A368-80C83DE507A0}" dt="2023-07-09T03:29:43.978" v="3255"/>
          <ac:spMkLst>
            <pc:docMk/>
            <pc:sldMk cId="2634661137" sldId="502"/>
            <ac:spMk id="17" creationId="{37D599AD-C2B8-A1B8-E2B2-DCE26A761844}"/>
          </ac:spMkLst>
        </pc:spChg>
        <pc:spChg chg="mod">
          <ac:chgData name="Lương Minh" userId="e94259f1bb12c0f7" providerId="LiveId" clId="{39E9BDEB-B84D-4ECA-A368-80C83DE507A0}" dt="2023-07-09T03:29:43.978" v="3255"/>
          <ac:spMkLst>
            <pc:docMk/>
            <pc:sldMk cId="2634661137" sldId="502"/>
            <ac:spMk id="18" creationId="{5E33C912-FEF9-5BC9-8A15-7521DED63CC9}"/>
          </ac:spMkLst>
        </pc:spChg>
        <pc:spChg chg="mod">
          <ac:chgData name="Lương Minh" userId="e94259f1bb12c0f7" providerId="LiveId" clId="{39E9BDEB-B84D-4ECA-A368-80C83DE507A0}" dt="2023-07-09T03:29:43.978" v="3255"/>
          <ac:spMkLst>
            <pc:docMk/>
            <pc:sldMk cId="2634661137" sldId="502"/>
            <ac:spMk id="19" creationId="{9EEA191C-EA28-E6EF-471A-B43282F5F6CC}"/>
          </ac:spMkLst>
        </pc:spChg>
        <pc:spChg chg="mod">
          <ac:chgData name="Lương Minh" userId="e94259f1bb12c0f7" providerId="LiveId" clId="{39E9BDEB-B84D-4ECA-A368-80C83DE507A0}" dt="2023-07-09T03:29:43.978" v="3255"/>
          <ac:spMkLst>
            <pc:docMk/>
            <pc:sldMk cId="2634661137" sldId="502"/>
            <ac:spMk id="20" creationId="{6DA13FB1-AE34-118B-BE47-A42617D22126}"/>
          </ac:spMkLst>
        </pc:spChg>
        <pc:spChg chg="mod">
          <ac:chgData name="Lương Minh" userId="e94259f1bb12c0f7" providerId="LiveId" clId="{39E9BDEB-B84D-4ECA-A368-80C83DE507A0}" dt="2023-07-09T03:29:43.978" v="3255"/>
          <ac:spMkLst>
            <pc:docMk/>
            <pc:sldMk cId="2634661137" sldId="502"/>
            <ac:spMk id="21" creationId="{B929D5AA-4F0C-B9EF-E083-2449D2AE8702}"/>
          </ac:spMkLst>
        </pc:spChg>
        <pc:spChg chg="mod">
          <ac:chgData name="Lương Minh" userId="e94259f1bb12c0f7" providerId="LiveId" clId="{39E9BDEB-B84D-4ECA-A368-80C83DE507A0}" dt="2023-07-09T03:29:43.978" v="3255"/>
          <ac:spMkLst>
            <pc:docMk/>
            <pc:sldMk cId="2634661137" sldId="502"/>
            <ac:spMk id="22" creationId="{C239A5B7-2F37-B5E1-D257-AD521160E6AB}"/>
          </ac:spMkLst>
        </pc:spChg>
        <pc:spChg chg="mod">
          <ac:chgData name="Lương Minh" userId="e94259f1bb12c0f7" providerId="LiveId" clId="{39E9BDEB-B84D-4ECA-A368-80C83DE507A0}" dt="2023-07-09T03:29:43.978" v="3255"/>
          <ac:spMkLst>
            <pc:docMk/>
            <pc:sldMk cId="2634661137" sldId="502"/>
            <ac:spMk id="23" creationId="{FA25A61C-2162-34C2-045D-ADF9121D4636}"/>
          </ac:spMkLst>
        </pc:spChg>
        <pc:spChg chg="mod">
          <ac:chgData name="Lương Minh" userId="e94259f1bb12c0f7" providerId="LiveId" clId="{39E9BDEB-B84D-4ECA-A368-80C83DE507A0}" dt="2023-07-09T03:29:43.978" v="3255"/>
          <ac:spMkLst>
            <pc:docMk/>
            <pc:sldMk cId="2634661137" sldId="502"/>
            <ac:spMk id="24" creationId="{70EDD483-1409-7F34-1CBA-9A7546D7E68A}"/>
          </ac:spMkLst>
        </pc:spChg>
        <pc:spChg chg="mod">
          <ac:chgData name="Lương Minh" userId="e94259f1bb12c0f7" providerId="LiveId" clId="{39E9BDEB-B84D-4ECA-A368-80C83DE507A0}" dt="2023-07-09T03:29:43.978" v="3255"/>
          <ac:spMkLst>
            <pc:docMk/>
            <pc:sldMk cId="2634661137" sldId="502"/>
            <ac:spMk id="25" creationId="{6EB28BBE-E23B-1709-188D-1462E135290E}"/>
          </ac:spMkLst>
        </pc:spChg>
        <pc:spChg chg="mod">
          <ac:chgData name="Lương Minh" userId="e94259f1bb12c0f7" providerId="LiveId" clId="{39E9BDEB-B84D-4ECA-A368-80C83DE507A0}" dt="2023-07-09T03:29:43.978" v="3255"/>
          <ac:spMkLst>
            <pc:docMk/>
            <pc:sldMk cId="2634661137" sldId="502"/>
            <ac:spMk id="26" creationId="{BCA52B05-0A26-D3DD-B7EB-BEF5741D809F}"/>
          </ac:spMkLst>
        </pc:spChg>
        <pc:spChg chg="mod">
          <ac:chgData name="Lương Minh" userId="e94259f1bb12c0f7" providerId="LiveId" clId="{39E9BDEB-B84D-4ECA-A368-80C83DE507A0}" dt="2023-07-09T03:29:43.978" v="3255"/>
          <ac:spMkLst>
            <pc:docMk/>
            <pc:sldMk cId="2634661137" sldId="502"/>
            <ac:spMk id="27" creationId="{72C783BA-E127-EE26-3BB5-9CCDAF26CBA4}"/>
          </ac:spMkLst>
        </pc:spChg>
        <pc:spChg chg="mod">
          <ac:chgData name="Lương Minh" userId="e94259f1bb12c0f7" providerId="LiveId" clId="{39E9BDEB-B84D-4ECA-A368-80C83DE507A0}" dt="2023-07-09T03:29:43.978" v="3255"/>
          <ac:spMkLst>
            <pc:docMk/>
            <pc:sldMk cId="2634661137" sldId="502"/>
            <ac:spMk id="28" creationId="{BF38F8E2-C6B1-C5BF-87B9-165DD17BD57B}"/>
          </ac:spMkLst>
        </pc:spChg>
        <pc:spChg chg="mod">
          <ac:chgData name="Lương Minh" userId="e94259f1bb12c0f7" providerId="LiveId" clId="{39E9BDEB-B84D-4ECA-A368-80C83DE507A0}" dt="2023-07-09T03:29:43.978" v="3255"/>
          <ac:spMkLst>
            <pc:docMk/>
            <pc:sldMk cId="2634661137" sldId="502"/>
            <ac:spMk id="29" creationId="{99A67510-D292-7908-FB08-D12FF418F97A}"/>
          </ac:spMkLst>
        </pc:spChg>
        <pc:spChg chg="mod">
          <ac:chgData name="Lương Minh" userId="e94259f1bb12c0f7" providerId="LiveId" clId="{39E9BDEB-B84D-4ECA-A368-80C83DE507A0}" dt="2023-07-09T03:29:43.978" v="3255"/>
          <ac:spMkLst>
            <pc:docMk/>
            <pc:sldMk cId="2634661137" sldId="502"/>
            <ac:spMk id="30" creationId="{78C9AAC1-D3DC-F001-6C2B-EEC467284349}"/>
          </ac:spMkLst>
        </pc:spChg>
        <pc:spChg chg="mod">
          <ac:chgData name="Lương Minh" userId="e94259f1bb12c0f7" providerId="LiveId" clId="{39E9BDEB-B84D-4ECA-A368-80C83DE507A0}" dt="2023-07-09T03:29:43.978" v="3255"/>
          <ac:spMkLst>
            <pc:docMk/>
            <pc:sldMk cId="2634661137" sldId="502"/>
            <ac:spMk id="31" creationId="{8B460C93-0329-391E-C96C-6145ED6E7EBE}"/>
          </ac:spMkLst>
        </pc:spChg>
        <pc:spChg chg="mod">
          <ac:chgData name="Lương Minh" userId="e94259f1bb12c0f7" providerId="LiveId" clId="{39E9BDEB-B84D-4ECA-A368-80C83DE507A0}" dt="2023-07-09T03:29:43.978" v="3255"/>
          <ac:spMkLst>
            <pc:docMk/>
            <pc:sldMk cId="2634661137" sldId="502"/>
            <ac:spMk id="32" creationId="{45781108-830D-FC6F-E06B-868181854573}"/>
          </ac:spMkLst>
        </pc:spChg>
        <pc:spChg chg="mod">
          <ac:chgData name="Lương Minh" userId="e94259f1bb12c0f7" providerId="LiveId" clId="{39E9BDEB-B84D-4ECA-A368-80C83DE507A0}" dt="2023-07-09T03:29:43.978" v="3255"/>
          <ac:spMkLst>
            <pc:docMk/>
            <pc:sldMk cId="2634661137" sldId="502"/>
            <ac:spMk id="33" creationId="{37A2D541-9046-0376-B7BB-D82E721BB578}"/>
          </ac:spMkLst>
        </pc:spChg>
        <pc:spChg chg="mod">
          <ac:chgData name="Lương Minh" userId="e94259f1bb12c0f7" providerId="LiveId" clId="{39E9BDEB-B84D-4ECA-A368-80C83DE507A0}" dt="2023-07-09T03:29:43.978" v="3255"/>
          <ac:spMkLst>
            <pc:docMk/>
            <pc:sldMk cId="2634661137" sldId="502"/>
            <ac:spMk id="34" creationId="{5A50C022-4597-FAFB-54D4-17FC3CD08101}"/>
          </ac:spMkLst>
        </pc:spChg>
        <pc:spChg chg="mod">
          <ac:chgData name="Lương Minh" userId="e94259f1bb12c0f7" providerId="LiveId" clId="{39E9BDEB-B84D-4ECA-A368-80C83DE507A0}" dt="2023-07-09T03:29:43.978" v="3255"/>
          <ac:spMkLst>
            <pc:docMk/>
            <pc:sldMk cId="2634661137" sldId="502"/>
            <ac:spMk id="35" creationId="{C4C0E690-E76F-09F3-B9A8-52E07BF496C5}"/>
          </ac:spMkLst>
        </pc:spChg>
        <pc:spChg chg="mod">
          <ac:chgData name="Lương Minh" userId="e94259f1bb12c0f7" providerId="LiveId" clId="{39E9BDEB-B84D-4ECA-A368-80C83DE507A0}" dt="2023-07-09T03:29:43.978" v="3255"/>
          <ac:spMkLst>
            <pc:docMk/>
            <pc:sldMk cId="2634661137" sldId="502"/>
            <ac:spMk id="36" creationId="{9FA58100-4C87-6EB5-1D8C-6BE05AFA2873}"/>
          </ac:spMkLst>
        </pc:spChg>
        <pc:spChg chg="mod">
          <ac:chgData name="Lương Minh" userId="e94259f1bb12c0f7" providerId="LiveId" clId="{39E9BDEB-B84D-4ECA-A368-80C83DE507A0}" dt="2023-07-09T03:29:43.978" v="3255"/>
          <ac:spMkLst>
            <pc:docMk/>
            <pc:sldMk cId="2634661137" sldId="502"/>
            <ac:spMk id="37" creationId="{E407FB11-C591-C73F-1D9D-5FE24FEB0383}"/>
          </ac:spMkLst>
        </pc:spChg>
        <pc:spChg chg="mod">
          <ac:chgData name="Lương Minh" userId="e94259f1bb12c0f7" providerId="LiveId" clId="{39E9BDEB-B84D-4ECA-A368-80C83DE507A0}" dt="2023-07-09T03:29:43.978" v="3255"/>
          <ac:spMkLst>
            <pc:docMk/>
            <pc:sldMk cId="2634661137" sldId="502"/>
            <ac:spMk id="38" creationId="{D040D6E8-C4FC-859A-7967-F8C3534A1560}"/>
          </ac:spMkLst>
        </pc:spChg>
        <pc:spChg chg="mod">
          <ac:chgData name="Lương Minh" userId="e94259f1bb12c0f7" providerId="LiveId" clId="{39E9BDEB-B84D-4ECA-A368-80C83DE507A0}" dt="2023-07-09T03:29:43.978" v="3255"/>
          <ac:spMkLst>
            <pc:docMk/>
            <pc:sldMk cId="2634661137" sldId="502"/>
            <ac:spMk id="39" creationId="{876A9782-D5F6-3A18-39E3-9D9AEF46669D}"/>
          </ac:spMkLst>
        </pc:spChg>
        <pc:spChg chg="mod">
          <ac:chgData name="Lương Minh" userId="e94259f1bb12c0f7" providerId="LiveId" clId="{39E9BDEB-B84D-4ECA-A368-80C83DE507A0}" dt="2023-07-09T03:29:43.978" v="3255"/>
          <ac:spMkLst>
            <pc:docMk/>
            <pc:sldMk cId="2634661137" sldId="502"/>
            <ac:spMk id="40" creationId="{EF34AE37-DF6D-B419-2B02-164AF9FFF7A6}"/>
          </ac:spMkLst>
        </pc:spChg>
        <pc:spChg chg="mod">
          <ac:chgData name="Lương Minh" userId="e94259f1bb12c0f7" providerId="LiveId" clId="{39E9BDEB-B84D-4ECA-A368-80C83DE507A0}" dt="2023-07-09T03:29:43.978" v="3255"/>
          <ac:spMkLst>
            <pc:docMk/>
            <pc:sldMk cId="2634661137" sldId="502"/>
            <ac:spMk id="41" creationId="{FEB995D7-D68E-9299-3992-3F9C5765B321}"/>
          </ac:spMkLst>
        </pc:spChg>
        <pc:spChg chg="mod">
          <ac:chgData name="Lương Minh" userId="e94259f1bb12c0f7" providerId="LiveId" clId="{39E9BDEB-B84D-4ECA-A368-80C83DE507A0}" dt="2023-07-09T03:29:43.978" v="3255"/>
          <ac:spMkLst>
            <pc:docMk/>
            <pc:sldMk cId="2634661137" sldId="502"/>
            <ac:spMk id="42" creationId="{EB97C11E-D932-0F68-D068-EB94503B6F31}"/>
          </ac:spMkLst>
        </pc:spChg>
        <pc:spChg chg="mod">
          <ac:chgData name="Lương Minh" userId="e94259f1bb12c0f7" providerId="LiveId" clId="{39E9BDEB-B84D-4ECA-A368-80C83DE507A0}" dt="2023-07-09T03:29:43.978" v="3255"/>
          <ac:spMkLst>
            <pc:docMk/>
            <pc:sldMk cId="2634661137" sldId="502"/>
            <ac:spMk id="43" creationId="{9A6BA6E4-9AC8-D664-E697-E20BB11D6B04}"/>
          </ac:spMkLst>
        </pc:spChg>
        <pc:spChg chg="mod">
          <ac:chgData name="Lương Minh" userId="e94259f1bb12c0f7" providerId="LiveId" clId="{39E9BDEB-B84D-4ECA-A368-80C83DE507A0}" dt="2023-07-09T03:29:43.978" v="3255"/>
          <ac:spMkLst>
            <pc:docMk/>
            <pc:sldMk cId="2634661137" sldId="502"/>
            <ac:spMk id="44" creationId="{058DE455-F890-3B60-857B-55342C374188}"/>
          </ac:spMkLst>
        </pc:spChg>
        <pc:spChg chg="mod">
          <ac:chgData name="Lương Minh" userId="e94259f1bb12c0f7" providerId="LiveId" clId="{39E9BDEB-B84D-4ECA-A368-80C83DE507A0}" dt="2023-07-09T03:29:43.978" v="3255"/>
          <ac:spMkLst>
            <pc:docMk/>
            <pc:sldMk cId="2634661137" sldId="502"/>
            <ac:spMk id="45" creationId="{FE8DE88A-645D-3A10-CDC9-AAF2CE6FE78C}"/>
          </ac:spMkLst>
        </pc:spChg>
        <pc:spChg chg="mod">
          <ac:chgData name="Lương Minh" userId="e94259f1bb12c0f7" providerId="LiveId" clId="{39E9BDEB-B84D-4ECA-A368-80C83DE507A0}" dt="2023-07-09T03:29:43.978" v="3255"/>
          <ac:spMkLst>
            <pc:docMk/>
            <pc:sldMk cId="2634661137" sldId="502"/>
            <ac:spMk id="46" creationId="{1F3A3F04-4C66-AEEE-1425-573374077EA1}"/>
          </ac:spMkLst>
        </pc:spChg>
        <pc:spChg chg="mod">
          <ac:chgData name="Lương Minh" userId="e94259f1bb12c0f7" providerId="LiveId" clId="{39E9BDEB-B84D-4ECA-A368-80C83DE507A0}" dt="2023-07-09T03:29:43.978" v="3255"/>
          <ac:spMkLst>
            <pc:docMk/>
            <pc:sldMk cId="2634661137" sldId="502"/>
            <ac:spMk id="47" creationId="{86AD94DA-D7D1-2E25-7D51-4C51BEF5120C}"/>
          </ac:spMkLst>
        </pc:spChg>
        <pc:spChg chg="mod">
          <ac:chgData name="Lương Minh" userId="e94259f1bb12c0f7" providerId="LiveId" clId="{39E9BDEB-B84D-4ECA-A368-80C83DE507A0}" dt="2023-07-09T03:29:43.978" v="3255"/>
          <ac:spMkLst>
            <pc:docMk/>
            <pc:sldMk cId="2634661137" sldId="502"/>
            <ac:spMk id="48" creationId="{8A74307D-3A30-13FC-BC0D-2178B1010125}"/>
          </ac:spMkLst>
        </pc:spChg>
        <pc:spChg chg="mod">
          <ac:chgData name="Lương Minh" userId="e94259f1bb12c0f7" providerId="LiveId" clId="{39E9BDEB-B84D-4ECA-A368-80C83DE507A0}" dt="2023-07-09T03:29:43.978" v="3255"/>
          <ac:spMkLst>
            <pc:docMk/>
            <pc:sldMk cId="2634661137" sldId="502"/>
            <ac:spMk id="49" creationId="{24C3A128-C62C-814E-302E-60C92BE7E40F}"/>
          </ac:spMkLst>
        </pc:spChg>
        <pc:spChg chg="mod">
          <ac:chgData name="Lương Minh" userId="e94259f1bb12c0f7" providerId="LiveId" clId="{39E9BDEB-B84D-4ECA-A368-80C83DE507A0}" dt="2023-07-09T03:29:43.978" v="3255"/>
          <ac:spMkLst>
            <pc:docMk/>
            <pc:sldMk cId="2634661137" sldId="502"/>
            <ac:spMk id="50" creationId="{E6A04BD0-F879-88A9-7267-8035DE984FB1}"/>
          </ac:spMkLst>
        </pc:spChg>
        <pc:spChg chg="mod">
          <ac:chgData name="Lương Minh" userId="e94259f1bb12c0f7" providerId="LiveId" clId="{39E9BDEB-B84D-4ECA-A368-80C83DE507A0}" dt="2023-07-09T03:29:43.978" v="3255"/>
          <ac:spMkLst>
            <pc:docMk/>
            <pc:sldMk cId="2634661137" sldId="502"/>
            <ac:spMk id="51" creationId="{A38187EA-E2CC-8AEF-DA13-76E51E75A814}"/>
          </ac:spMkLst>
        </pc:spChg>
        <pc:spChg chg="mod">
          <ac:chgData name="Lương Minh" userId="e94259f1bb12c0f7" providerId="LiveId" clId="{39E9BDEB-B84D-4ECA-A368-80C83DE507A0}" dt="2023-07-09T03:29:43.978" v="3255"/>
          <ac:spMkLst>
            <pc:docMk/>
            <pc:sldMk cId="2634661137" sldId="502"/>
            <ac:spMk id="52" creationId="{62C1347D-D481-309E-3F3F-1AC0970CD0E7}"/>
          </ac:spMkLst>
        </pc:spChg>
        <pc:spChg chg="mod">
          <ac:chgData name="Lương Minh" userId="e94259f1bb12c0f7" providerId="LiveId" clId="{39E9BDEB-B84D-4ECA-A368-80C83DE507A0}" dt="2023-07-09T03:29:43.978" v="3255"/>
          <ac:spMkLst>
            <pc:docMk/>
            <pc:sldMk cId="2634661137" sldId="502"/>
            <ac:spMk id="53" creationId="{EC23E40A-AD95-CFB6-64A1-CFC04DB67F9D}"/>
          </ac:spMkLst>
        </pc:spChg>
        <pc:spChg chg="mod">
          <ac:chgData name="Lương Minh" userId="e94259f1bb12c0f7" providerId="LiveId" clId="{39E9BDEB-B84D-4ECA-A368-80C83DE507A0}" dt="2023-07-09T03:29:43.978" v="3255"/>
          <ac:spMkLst>
            <pc:docMk/>
            <pc:sldMk cId="2634661137" sldId="502"/>
            <ac:spMk id="54" creationId="{A97E1D7C-D3D1-F24F-5C5F-EE8863E18476}"/>
          </ac:spMkLst>
        </pc:spChg>
        <pc:spChg chg="mod">
          <ac:chgData name="Lương Minh" userId="e94259f1bb12c0f7" providerId="LiveId" clId="{39E9BDEB-B84D-4ECA-A368-80C83DE507A0}" dt="2023-07-09T03:29:43.978" v="3255"/>
          <ac:spMkLst>
            <pc:docMk/>
            <pc:sldMk cId="2634661137" sldId="502"/>
            <ac:spMk id="55" creationId="{E971778F-F634-C7AA-FBE6-CC979090185B}"/>
          </ac:spMkLst>
        </pc:spChg>
        <pc:spChg chg="mod">
          <ac:chgData name="Lương Minh" userId="e94259f1bb12c0f7" providerId="LiveId" clId="{39E9BDEB-B84D-4ECA-A368-80C83DE507A0}" dt="2023-07-09T03:29:43.978" v="3255"/>
          <ac:spMkLst>
            <pc:docMk/>
            <pc:sldMk cId="2634661137" sldId="502"/>
            <ac:spMk id="56" creationId="{AA524AE3-28DF-10B0-9F01-1F7FBAEC0C3B}"/>
          </ac:spMkLst>
        </pc:spChg>
        <pc:spChg chg="mod">
          <ac:chgData name="Lương Minh" userId="e94259f1bb12c0f7" providerId="LiveId" clId="{39E9BDEB-B84D-4ECA-A368-80C83DE507A0}" dt="2023-07-09T03:29:43.978" v="3255"/>
          <ac:spMkLst>
            <pc:docMk/>
            <pc:sldMk cId="2634661137" sldId="502"/>
            <ac:spMk id="57" creationId="{58FBC388-351F-B15C-9AEC-04952C05D499}"/>
          </ac:spMkLst>
        </pc:spChg>
        <pc:spChg chg="mod">
          <ac:chgData name="Lương Minh" userId="e94259f1bb12c0f7" providerId="LiveId" clId="{39E9BDEB-B84D-4ECA-A368-80C83DE507A0}" dt="2023-07-09T03:29:43.978" v="3255"/>
          <ac:spMkLst>
            <pc:docMk/>
            <pc:sldMk cId="2634661137" sldId="502"/>
            <ac:spMk id="58" creationId="{7DD7BE47-E527-A640-57DE-451052D37CCA}"/>
          </ac:spMkLst>
        </pc:spChg>
        <pc:spChg chg="mod">
          <ac:chgData name="Lương Minh" userId="e94259f1bb12c0f7" providerId="LiveId" clId="{39E9BDEB-B84D-4ECA-A368-80C83DE507A0}" dt="2023-07-09T03:29:43.978" v="3255"/>
          <ac:spMkLst>
            <pc:docMk/>
            <pc:sldMk cId="2634661137" sldId="502"/>
            <ac:spMk id="59" creationId="{211BF1B7-831F-42C9-FEAF-55665776FA35}"/>
          </ac:spMkLst>
        </pc:spChg>
        <pc:spChg chg="mod">
          <ac:chgData name="Lương Minh" userId="e94259f1bb12c0f7" providerId="LiveId" clId="{39E9BDEB-B84D-4ECA-A368-80C83DE507A0}" dt="2023-07-09T03:29:43.978" v="3255"/>
          <ac:spMkLst>
            <pc:docMk/>
            <pc:sldMk cId="2634661137" sldId="502"/>
            <ac:spMk id="60" creationId="{8CFA2282-6E9A-F60E-7642-A9BDA00C6272}"/>
          </ac:spMkLst>
        </pc:spChg>
        <pc:spChg chg="mod">
          <ac:chgData name="Lương Minh" userId="e94259f1bb12c0f7" providerId="LiveId" clId="{39E9BDEB-B84D-4ECA-A368-80C83DE507A0}" dt="2023-07-09T03:29:43.978" v="3255"/>
          <ac:spMkLst>
            <pc:docMk/>
            <pc:sldMk cId="2634661137" sldId="502"/>
            <ac:spMk id="61" creationId="{C2846126-1C30-1CC5-7C1A-9F424E3188C9}"/>
          </ac:spMkLst>
        </pc:spChg>
        <pc:spChg chg="mod">
          <ac:chgData name="Lương Minh" userId="e94259f1bb12c0f7" providerId="LiveId" clId="{39E9BDEB-B84D-4ECA-A368-80C83DE507A0}" dt="2023-07-09T03:29:43.978" v="3255"/>
          <ac:spMkLst>
            <pc:docMk/>
            <pc:sldMk cId="2634661137" sldId="502"/>
            <ac:spMk id="62" creationId="{EC060E96-A9CC-65A7-474F-BF37A7DB3FE4}"/>
          </ac:spMkLst>
        </pc:spChg>
        <pc:spChg chg="mod">
          <ac:chgData name="Lương Minh" userId="e94259f1bb12c0f7" providerId="LiveId" clId="{39E9BDEB-B84D-4ECA-A368-80C83DE507A0}" dt="2023-07-09T03:29:43.978" v="3255"/>
          <ac:spMkLst>
            <pc:docMk/>
            <pc:sldMk cId="2634661137" sldId="502"/>
            <ac:spMk id="63" creationId="{31BE367D-627B-901A-3B4E-2F057A742E0A}"/>
          </ac:spMkLst>
        </pc:spChg>
        <pc:spChg chg="mod">
          <ac:chgData name="Lương Minh" userId="e94259f1bb12c0f7" providerId="LiveId" clId="{39E9BDEB-B84D-4ECA-A368-80C83DE507A0}" dt="2023-07-09T03:29:43.978" v="3255"/>
          <ac:spMkLst>
            <pc:docMk/>
            <pc:sldMk cId="2634661137" sldId="502"/>
            <ac:spMk id="64" creationId="{7EB0420F-CEDC-AD3E-A249-F042C453927B}"/>
          </ac:spMkLst>
        </pc:spChg>
        <pc:spChg chg="mod">
          <ac:chgData name="Lương Minh" userId="e94259f1bb12c0f7" providerId="LiveId" clId="{39E9BDEB-B84D-4ECA-A368-80C83DE507A0}" dt="2023-07-09T03:29:43.978" v="3255"/>
          <ac:spMkLst>
            <pc:docMk/>
            <pc:sldMk cId="2634661137" sldId="502"/>
            <ac:spMk id="65" creationId="{B405436C-47A1-AE9B-2219-2A708D6E34F4}"/>
          </ac:spMkLst>
        </pc:spChg>
        <pc:spChg chg="mod">
          <ac:chgData name="Lương Minh" userId="e94259f1bb12c0f7" providerId="LiveId" clId="{39E9BDEB-B84D-4ECA-A368-80C83DE507A0}" dt="2023-07-09T03:29:43.978" v="3255"/>
          <ac:spMkLst>
            <pc:docMk/>
            <pc:sldMk cId="2634661137" sldId="502"/>
            <ac:spMk id="66" creationId="{79C8E642-C87D-77AF-CB4A-9846AB8E335F}"/>
          </ac:spMkLst>
        </pc:spChg>
        <pc:spChg chg="mod">
          <ac:chgData name="Lương Minh" userId="e94259f1bb12c0f7" providerId="LiveId" clId="{39E9BDEB-B84D-4ECA-A368-80C83DE507A0}" dt="2023-07-09T03:29:43.978" v="3255"/>
          <ac:spMkLst>
            <pc:docMk/>
            <pc:sldMk cId="2634661137" sldId="502"/>
            <ac:spMk id="67" creationId="{A0691161-D4C3-140E-05B1-B833A0953B75}"/>
          </ac:spMkLst>
        </pc:spChg>
        <pc:spChg chg="mod">
          <ac:chgData name="Lương Minh" userId="e94259f1bb12c0f7" providerId="LiveId" clId="{39E9BDEB-B84D-4ECA-A368-80C83DE507A0}" dt="2023-07-09T03:29:43.978" v="3255"/>
          <ac:spMkLst>
            <pc:docMk/>
            <pc:sldMk cId="2634661137" sldId="502"/>
            <ac:spMk id="68" creationId="{4000A70D-F957-F05E-A201-C735A11024FF}"/>
          </ac:spMkLst>
        </pc:spChg>
        <pc:spChg chg="mod">
          <ac:chgData name="Lương Minh" userId="e94259f1bb12c0f7" providerId="LiveId" clId="{39E9BDEB-B84D-4ECA-A368-80C83DE507A0}" dt="2023-07-09T03:29:43.978" v="3255"/>
          <ac:spMkLst>
            <pc:docMk/>
            <pc:sldMk cId="2634661137" sldId="502"/>
            <ac:spMk id="69" creationId="{29450BE7-BB2F-FBEF-CCED-E230E855D0E4}"/>
          </ac:spMkLst>
        </pc:spChg>
        <pc:spChg chg="mod">
          <ac:chgData name="Lương Minh" userId="e94259f1bb12c0f7" providerId="LiveId" clId="{39E9BDEB-B84D-4ECA-A368-80C83DE507A0}" dt="2023-07-09T03:29:43.978" v="3255"/>
          <ac:spMkLst>
            <pc:docMk/>
            <pc:sldMk cId="2634661137" sldId="502"/>
            <ac:spMk id="70" creationId="{2852EFDC-77F8-CEA7-304F-E1F55C51ECA6}"/>
          </ac:spMkLst>
        </pc:spChg>
        <pc:spChg chg="mod">
          <ac:chgData name="Lương Minh" userId="e94259f1bb12c0f7" providerId="LiveId" clId="{39E9BDEB-B84D-4ECA-A368-80C83DE507A0}" dt="2023-07-09T03:29:43.978" v="3255"/>
          <ac:spMkLst>
            <pc:docMk/>
            <pc:sldMk cId="2634661137" sldId="502"/>
            <ac:spMk id="71" creationId="{C1231BE8-0ACB-AF35-B0FE-A61D869D753B}"/>
          </ac:spMkLst>
        </pc:spChg>
        <pc:spChg chg="mod">
          <ac:chgData name="Lương Minh" userId="e94259f1bb12c0f7" providerId="LiveId" clId="{39E9BDEB-B84D-4ECA-A368-80C83DE507A0}" dt="2023-07-09T03:29:43.978" v="3255"/>
          <ac:spMkLst>
            <pc:docMk/>
            <pc:sldMk cId="2634661137" sldId="502"/>
            <ac:spMk id="72" creationId="{95AA0EFE-182F-D2FC-8E71-1F3F51709315}"/>
          </ac:spMkLst>
        </pc:spChg>
        <pc:spChg chg="mod">
          <ac:chgData name="Lương Minh" userId="e94259f1bb12c0f7" providerId="LiveId" clId="{39E9BDEB-B84D-4ECA-A368-80C83DE507A0}" dt="2023-07-09T03:29:43.978" v="3255"/>
          <ac:spMkLst>
            <pc:docMk/>
            <pc:sldMk cId="2634661137" sldId="502"/>
            <ac:spMk id="73" creationId="{721697DD-8297-E603-C9DD-CAE07A1F99BE}"/>
          </ac:spMkLst>
        </pc:spChg>
        <pc:spChg chg="mod">
          <ac:chgData name="Lương Minh" userId="e94259f1bb12c0f7" providerId="LiveId" clId="{39E9BDEB-B84D-4ECA-A368-80C83DE507A0}" dt="2023-07-09T03:29:43.978" v="3255"/>
          <ac:spMkLst>
            <pc:docMk/>
            <pc:sldMk cId="2634661137" sldId="502"/>
            <ac:spMk id="74" creationId="{C439E957-D346-9BB7-08F9-5244B517FB8D}"/>
          </ac:spMkLst>
        </pc:spChg>
        <pc:spChg chg="mod">
          <ac:chgData name="Lương Minh" userId="e94259f1bb12c0f7" providerId="LiveId" clId="{39E9BDEB-B84D-4ECA-A368-80C83DE507A0}" dt="2023-07-09T03:29:43.978" v="3255"/>
          <ac:spMkLst>
            <pc:docMk/>
            <pc:sldMk cId="2634661137" sldId="502"/>
            <ac:spMk id="75" creationId="{2493B3A2-4BF3-711C-03EB-E23B8714BC35}"/>
          </ac:spMkLst>
        </pc:spChg>
        <pc:spChg chg="mod">
          <ac:chgData name="Lương Minh" userId="e94259f1bb12c0f7" providerId="LiveId" clId="{39E9BDEB-B84D-4ECA-A368-80C83DE507A0}" dt="2023-07-09T03:29:43.978" v="3255"/>
          <ac:spMkLst>
            <pc:docMk/>
            <pc:sldMk cId="2634661137" sldId="502"/>
            <ac:spMk id="76" creationId="{7DF11F13-5210-0464-7D58-B61035A140D8}"/>
          </ac:spMkLst>
        </pc:spChg>
        <pc:spChg chg="mod">
          <ac:chgData name="Lương Minh" userId="e94259f1bb12c0f7" providerId="LiveId" clId="{39E9BDEB-B84D-4ECA-A368-80C83DE507A0}" dt="2023-07-09T03:29:43.978" v="3255"/>
          <ac:spMkLst>
            <pc:docMk/>
            <pc:sldMk cId="2634661137" sldId="502"/>
            <ac:spMk id="77" creationId="{731D1D73-9093-BBBE-4B30-1243169804C0}"/>
          </ac:spMkLst>
        </pc:spChg>
        <pc:spChg chg="mod">
          <ac:chgData name="Lương Minh" userId="e94259f1bb12c0f7" providerId="LiveId" clId="{39E9BDEB-B84D-4ECA-A368-80C83DE507A0}" dt="2023-07-09T03:29:43.978" v="3255"/>
          <ac:spMkLst>
            <pc:docMk/>
            <pc:sldMk cId="2634661137" sldId="502"/>
            <ac:spMk id="78" creationId="{688CAFB1-422D-A039-1A5D-DC01E0BCC085}"/>
          </ac:spMkLst>
        </pc:spChg>
        <pc:spChg chg="mod">
          <ac:chgData name="Lương Minh" userId="e94259f1bb12c0f7" providerId="LiveId" clId="{39E9BDEB-B84D-4ECA-A368-80C83DE507A0}" dt="2023-07-09T03:29:43.978" v="3255"/>
          <ac:spMkLst>
            <pc:docMk/>
            <pc:sldMk cId="2634661137" sldId="502"/>
            <ac:spMk id="79" creationId="{57696935-E0B6-0C1E-4DA9-CF9EC7920402}"/>
          </ac:spMkLst>
        </pc:spChg>
        <pc:spChg chg="mod">
          <ac:chgData name="Lương Minh" userId="e94259f1bb12c0f7" providerId="LiveId" clId="{39E9BDEB-B84D-4ECA-A368-80C83DE507A0}" dt="2023-07-09T03:29:43.978" v="3255"/>
          <ac:spMkLst>
            <pc:docMk/>
            <pc:sldMk cId="2634661137" sldId="502"/>
            <ac:spMk id="80" creationId="{F947BEA5-9D84-C44E-30F4-1A54B27F1582}"/>
          </ac:spMkLst>
        </pc:spChg>
        <pc:spChg chg="mod">
          <ac:chgData name="Lương Minh" userId="e94259f1bb12c0f7" providerId="LiveId" clId="{39E9BDEB-B84D-4ECA-A368-80C83DE507A0}" dt="2023-07-09T03:29:43.978" v="3255"/>
          <ac:spMkLst>
            <pc:docMk/>
            <pc:sldMk cId="2634661137" sldId="502"/>
            <ac:spMk id="81" creationId="{A167CB50-5691-5338-7D38-1EC6A6FAD5F5}"/>
          </ac:spMkLst>
        </pc:spChg>
        <pc:spChg chg="mod">
          <ac:chgData name="Lương Minh" userId="e94259f1bb12c0f7" providerId="LiveId" clId="{39E9BDEB-B84D-4ECA-A368-80C83DE507A0}" dt="2023-07-09T03:29:43.978" v="3255"/>
          <ac:spMkLst>
            <pc:docMk/>
            <pc:sldMk cId="2634661137" sldId="502"/>
            <ac:spMk id="82" creationId="{8DCDF03E-8DB5-32D9-3D19-141E02F4E5E2}"/>
          </ac:spMkLst>
        </pc:spChg>
        <pc:spChg chg="mod">
          <ac:chgData name="Lương Minh" userId="e94259f1bb12c0f7" providerId="LiveId" clId="{39E9BDEB-B84D-4ECA-A368-80C83DE507A0}" dt="2023-07-09T03:29:43.978" v="3255"/>
          <ac:spMkLst>
            <pc:docMk/>
            <pc:sldMk cId="2634661137" sldId="502"/>
            <ac:spMk id="83" creationId="{7A3C4196-E21C-B1B0-A228-B11A037EC738}"/>
          </ac:spMkLst>
        </pc:spChg>
        <pc:spChg chg="mod">
          <ac:chgData name="Lương Minh" userId="e94259f1bb12c0f7" providerId="LiveId" clId="{39E9BDEB-B84D-4ECA-A368-80C83DE507A0}" dt="2023-07-09T03:29:43.978" v="3255"/>
          <ac:spMkLst>
            <pc:docMk/>
            <pc:sldMk cId="2634661137" sldId="502"/>
            <ac:spMk id="84" creationId="{016F906E-696E-3CE0-E425-659BD38F8E48}"/>
          </ac:spMkLst>
        </pc:spChg>
        <pc:spChg chg="mod">
          <ac:chgData name="Lương Minh" userId="e94259f1bb12c0f7" providerId="LiveId" clId="{39E9BDEB-B84D-4ECA-A368-80C83DE507A0}" dt="2023-07-09T03:29:43.978" v="3255"/>
          <ac:spMkLst>
            <pc:docMk/>
            <pc:sldMk cId="2634661137" sldId="502"/>
            <ac:spMk id="85" creationId="{4DDA6C9F-CBF6-BDD5-3137-6215350DD43B}"/>
          </ac:spMkLst>
        </pc:spChg>
        <pc:spChg chg="mod">
          <ac:chgData name="Lương Minh" userId="e94259f1bb12c0f7" providerId="LiveId" clId="{39E9BDEB-B84D-4ECA-A368-80C83DE507A0}" dt="2023-07-09T03:29:43.978" v="3255"/>
          <ac:spMkLst>
            <pc:docMk/>
            <pc:sldMk cId="2634661137" sldId="502"/>
            <ac:spMk id="86" creationId="{BCD96712-F193-C5EF-A296-88C8955F0BD7}"/>
          </ac:spMkLst>
        </pc:spChg>
        <pc:spChg chg="mod">
          <ac:chgData name="Lương Minh" userId="e94259f1bb12c0f7" providerId="LiveId" clId="{39E9BDEB-B84D-4ECA-A368-80C83DE507A0}" dt="2023-07-09T03:29:43.978" v="3255"/>
          <ac:spMkLst>
            <pc:docMk/>
            <pc:sldMk cId="2634661137" sldId="502"/>
            <ac:spMk id="87" creationId="{1677301F-07BD-0AB1-FE70-BECF2B71BB67}"/>
          </ac:spMkLst>
        </pc:spChg>
        <pc:spChg chg="mod">
          <ac:chgData name="Lương Minh" userId="e94259f1bb12c0f7" providerId="LiveId" clId="{39E9BDEB-B84D-4ECA-A368-80C83DE507A0}" dt="2023-07-09T03:29:43.978" v="3255"/>
          <ac:spMkLst>
            <pc:docMk/>
            <pc:sldMk cId="2634661137" sldId="502"/>
            <ac:spMk id="90" creationId="{527715AC-4359-D903-A2B5-51EB67D5EEDB}"/>
          </ac:spMkLst>
        </pc:spChg>
        <pc:spChg chg="mod">
          <ac:chgData name="Lương Minh" userId="e94259f1bb12c0f7" providerId="LiveId" clId="{39E9BDEB-B84D-4ECA-A368-80C83DE507A0}" dt="2023-07-09T03:29:43.978" v="3255"/>
          <ac:spMkLst>
            <pc:docMk/>
            <pc:sldMk cId="2634661137" sldId="502"/>
            <ac:spMk id="91" creationId="{3EFCC995-F6AF-86CF-0ECC-C6DD67F4BFB5}"/>
          </ac:spMkLst>
        </pc:spChg>
        <pc:spChg chg="mod">
          <ac:chgData name="Lương Minh" userId="e94259f1bb12c0f7" providerId="LiveId" clId="{39E9BDEB-B84D-4ECA-A368-80C83DE507A0}" dt="2023-07-09T03:29:43.978" v="3255"/>
          <ac:spMkLst>
            <pc:docMk/>
            <pc:sldMk cId="2634661137" sldId="502"/>
            <ac:spMk id="92" creationId="{E22B8003-5583-6296-FDBA-5F5E3A5559A7}"/>
          </ac:spMkLst>
        </pc:spChg>
        <pc:spChg chg="mod">
          <ac:chgData name="Lương Minh" userId="e94259f1bb12c0f7" providerId="LiveId" clId="{39E9BDEB-B84D-4ECA-A368-80C83DE507A0}" dt="2023-07-09T03:29:43.978" v="3255"/>
          <ac:spMkLst>
            <pc:docMk/>
            <pc:sldMk cId="2634661137" sldId="502"/>
            <ac:spMk id="93" creationId="{2AA1E330-B91F-8F25-6EA2-8D53D162ED2B}"/>
          </ac:spMkLst>
        </pc:spChg>
        <pc:spChg chg="mod">
          <ac:chgData name="Lương Minh" userId="e94259f1bb12c0f7" providerId="LiveId" clId="{39E9BDEB-B84D-4ECA-A368-80C83DE507A0}" dt="2023-07-09T03:29:43.978" v="3255"/>
          <ac:spMkLst>
            <pc:docMk/>
            <pc:sldMk cId="2634661137" sldId="502"/>
            <ac:spMk id="94" creationId="{58D69EF5-F3B4-E20C-D92B-1C1810E44297}"/>
          </ac:spMkLst>
        </pc:spChg>
        <pc:spChg chg="mod">
          <ac:chgData name="Lương Minh" userId="e94259f1bb12c0f7" providerId="LiveId" clId="{39E9BDEB-B84D-4ECA-A368-80C83DE507A0}" dt="2023-07-09T03:29:43.978" v="3255"/>
          <ac:spMkLst>
            <pc:docMk/>
            <pc:sldMk cId="2634661137" sldId="502"/>
            <ac:spMk id="95" creationId="{59B4F4DC-4C7D-E027-307D-F8D6C7E8281F}"/>
          </ac:spMkLst>
        </pc:spChg>
        <pc:spChg chg="mod">
          <ac:chgData name="Lương Minh" userId="e94259f1bb12c0f7" providerId="LiveId" clId="{39E9BDEB-B84D-4ECA-A368-80C83DE507A0}" dt="2023-07-09T03:29:43.978" v="3255"/>
          <ac:spMkLst>
            <pc:docMk/>
            <pc:sldMk cId="2634661137" sldId="502"/>
            <ac:spMk id="96" creationId="{82EC3546-CB8B-F9A2-0C60-CAF86880C991}"/>
          </ac:spMkLst>
        </pc:spChg>
        <pc:spChg chg="mod">
          <ac:chgData name="Lương Minh" userId="e94259f1bb12c0f7" providerId="LiveId" clId="{39E9BDEB-B84D-4ECA-A368-80C83DE507A0}" dt="2023-07-09T03:29:43.978" v="3255"/>
          <ac:spMkLst>
            <pc:docMk/>
            <pc:sldMk cId="2634661137" sldId="502"/>
            <ac:spMk id="97" creationId="{E85F40F5-DDD3-82B4-69A4-C5495E561C37}"/>
          </ac:spMkLst>
        </pc:spChg>
        <pc:spChg chg="mod">
          <ac:chgData name="Lương Minh" userId="e94259f1bb12c0f7" providerId="LiveId" clId="{39E9BDEB-B84D-4ECA-A368-80C83DE507A0}" dt="2023-07-09T03:29:43.978" v="3255"/>
          <ac:spMkLst>
            <pc:docMk/>
            <pc:sldMk cId="2634661137" sldId="502"/>
            <ac:spMk id="98" creationId="{53574763-F35F-23BA-2761-705E822328E1}"/>
          </ac:spMkLst>
        </pc:spChg>
        <pc:spChg chg="mod">
          <ac:chgData name="Lương Minh" userId="e94259f1bb12c0f7" providerId="LiveId" clId="{39E9BDEB-B84D-4ECA-A368-80C83DE507A0}" dt="2023-07-09T03:29:43.978" v="3255"/>
          <ac:spMkLst>
            <pc:docMk/>
            <pc:sldMk cId="2634661137" sldId="502"/>
            <ac:spMk id="99" creationId="{7B471BC1-91BF-DBD0-7AFD-A0D5F4E93042}"/>
          </ac:spMkLst>
        </pc:spChg>
        <pc:spChg chg="mod">
          <ac:chgData name="Lương Minh" userId="e94259f1bb12c0f7" providerId="LiveId" clId="{39E9BDEB-B84D-4ECA-A368-80C83DE507A0}" dt="2023-07-09T03:29:43.978" v="3255"/>
          <ac:spMkLst>
            <pc:docMk/>
            <pc:sldMk cId="2634661137" sldId="502"/>
            <ac:spMk id="100" creationId="{CC50668E-D888-2965-6B22-F67B355E6FA9}"/>
          </ac:spMkLst>
        </pc:spChg>
        <pc:spChg chg="mod">
          <ac:chgData name="Lương Minh" userId="e94259f1bb12c0f7" providerId="LiveId" clId="{39E9BDEB-B84D-4ECA-A368-80C83DE507A0}" dt="2023-07-09T03:29:43.978" v="3255"/>
          <ac:spMkLst>
            <pc:docMk/>
            <pc:sldMk cId="2634661137" sldId="502"/>
            <ac:spMk id="101" creationId="{840AF758-5306-691B-418A-AE0914A8949C}"/>
          </ac:spMkLst>
        </pc:spChg>
        <pc:spChg chg="mod">
          <ac:chgData name="Lương Minh" userId="e94259f1bb12c0f7" providerId="LiveId" clId="{39E9BDEB-B84D-4ECA-A368-80C83DE507A0}" dt="2023-07-09T03:29:43.978" v="3255"/>
          <ac:spMkLst>
            <pc:docMk/>
            <pc:sldMk cId="2634661137" sldId="502"/>
            <ac:spMk id="102" creationId="{EC615E4B-59F2-70F3-8C41-AABC09732B10}"/>
          </ac:spMkLst>
        </pc:spChg>
        <pc:spChg chg="mod">
          <ac:chgData name="Lương Minh" userId="e94259f1bb12c0f7" providerId="LiveId" clId="{39E9BDEB-B84D-4ECA-A368-80C83DE507A0}" dt="2023-07-09T03:29:43.978" v="3255"/>
          <ac:spMkLst>
            <pc:docMk/>
            <pc:sldMk cId="2634661137" sldId="502"/>
            <ac:spMk id="103" creationId="{C2C2B97D-96E9-F875-67BE-A38F0B671538}"/>
          </ac:spMkLst>
        </pc:spChg>
        <pc:spChg chg="mod">
          <ac:chgData name="Lương Minh" userId="e94259f1bb12c0f7" providerId="LiveId" clId="{39E9BDEB-B84D-4ECA-A368-80C83DE507A0}" dt="2023-07-09T03:29:43.978" v="3255"/>
          <ac:spMkLst>
            <pc:docMk/>
            <pc:sldMk cId="2634661137" sldId="502"/>
            <ac:spMk id="104" creationId="{87E4358E-BE88-4C88-3CC8-A960BB71B588}"/>
          </ac:spMkLst>
        </pc:spChg>
        <pc:spChg chg="mod">
          <ac:chgData name="Lương Minh" userId="e94259f1bb12c0f7" providerId="LiveId" clId="{39E9BDEB-B84D-4ECA-A368-80C83DE507A0}" dt="2023-07-09T03:29:43.978" v="3255"/>
          <ac:spMkLst>
            <pc:docMk/>
            <pc:sldMk cId="2634661137" sldId="502"/>
            <ac:spMk id="105" creationId="{5933AD02-BFC0-7F97-8054-BF92E46172A9}"/>
          </ac:spMkLst>
        </pc:spChg>
        <pc:spChg chg="mod">
          <ac:chgData name="Lương Minh" userId="e94259f1bb12c0f7" providerId="LiveId" clId="{39E9BDEB-B84D-4ECA-A368-80C83DE507A0}" dt="2023-07-09T03:29:43.978" v="3255"/>
          <ac:spMkLst>
            <pc:docMk/>
            <pc:sldMk cId="2634661137" sldId="502"/>
            <ac:spMk id="106" creationId="{0CEC3309-2FBC-D979-8092-FA5B1788FEAE}"/>
          </ac:spMkLst>
        </pc:spChg>
        <pc:spChg chg="mod">
          <ac:chgData name="Lương Minh" userId="e94259f1bb12c0f7" providerId="LiveId" clId="{39E9BDEB-B84D-4ECA-A368-80C83DE507A0}" dt="2023-07-09T03:29:43.978" v="3255"/>
          <ac:spMkLst>
            <pc:docMk/>
            <pc:sldMk cId="2634661137" sldId="502"/>
            <ac:spMk id="107" creationId="{6DA0D724-E16C-92C7-7F31-40B8953D8021}"/>
          </ac:spMkLst>
        </pc:spChg>
        <pc:spChg chg="mod">
          <ac:chgData name="Lương Minh" userId="e94259f1bb12c0f7" providerId="LiveId" clId="{39E9BDEB-B84D-4ECA-A368-80C83DE507A0}" dt="2023-07-09T03:29:43.978" v="3255"/>
          <ac:spMkLst>
            <pc:docMk/>
            <pc:sldMk cId="2634661137" sldId="502"/>
            <ac:spMk id="108" creationId="{4D7D01E3-ED6E-CCBF-8F01-829970CF7389}"/>
          </ac:spMkLst>
        </pc:spChg>
        <pc:spChg chg="mod">
          <ac:chgData name="Lương Minh" userId="e94259f1bb12c0f7" providerId="LiveId" clId="{39E9BDEB-B84D-4ECA-A368-80C83DE507A0}" dt="2023-07-09T03:29:43.978" v="3255"/>
          <ac:spMkLst>
            <pc:docMk/>
            <pc:sldMk cId="2634661137" sldId="502"/>
            <ac:spMk id="109" creationId="{FC48C5C4-92D8-61ED-827C-572C2BAB75BB}"/>
          </ac:spMkLst>
        </pc:spChg>
        <pc:spChg chg="mod">
          <ac:chgData name="Lương Minh" userId="e94259f1bb12c0f7" providerId="LiveId" clId="{39E9BDEB-B84D-4ECA-A368-80C83DE507A0}" dt="2023-07-09T03:29:43.978" v="3255"/>
          <ac:spMkLst>
            <pc:docMk/>
            <pc:sldMk cId="2634661137" sldId="502"/>
            <ac:spMk id="110" creationId="{DB8A10E2-3085-7CEF-13A0-141DB6F6248F}"/>
          </ac:spMkLst>
        </pc:spChg>
        <pc:spChg chg="mod">
          <ac:chgData name="Lương Minh" userId="e94259f1bb12c0f7" providerId="LiveId" clId="{39E9BDEB-B84D-4ECA-A368-80C83DE507A0}" dt="2023-07-09T03:29:43.978" v="3255"/>
          <ac:spMkLst>
            <pc:docMk/>
            <pc:sldMk cId="2634661137" sldId="502"/>
            <ac:spMk id="111" creationId="{B4A653B3-E0C4-0F46-745A-D536452BEE56}"/>
          </ac:spMkLst>
        </pc:spChg>
        <pc:spChg chg="mod">
          <ac:chgData name="Lương Minh" userId="e94259f1bb12c0f7" providerId="LiveId" clId="{39E9BDEB-B84D-4ECA-A368-80C83DE507A0}" dt="2023-07-09T03:29:43.978" v="3255"/>
          <ac:spMkLst>
            <pc:docMk/>
            <pc:sldMk cId="2634661137" sldId="502"/>
            <ac:spMk id="112" creationId="{6B21809B-B9B8-7757-D735-485F563DD109}"/>
          </ac:spMkLst>
        </pc:spChg>
        <pc:spChg chg="mod">
          <ac:chgData name="Lương Minh" userId="e94259f1bb12c0f7" providerId="LiveId" clId="{39E9BDEB-B84D-4ECA-A368-80C83DE507A0}" dt="2023-07-09T03:29:43.978" v="3255"/>
          <ac:spMkLst>
            <pc:docMk/>
            <pc:sldMk cId="2634661137" sldId="502"/>
            <ac:spMk id="113" creationId="{B51FC567-2853-F99D-1C3D-1BF33D6F7436}"/>
          </ac:spMkLst>
        </pc:spChg>
        <pc:spChg chg="mod">
          <ac:chgData name="Lương Minh" userId="e94259f1bb12c0f7" providerId="LiveId" clId="{39E9BDEB-B84D-4ECA-A368-80C83DE507A0}" dt="2023-07-09T03:29:43.978" v="3255"/>
          <ac:spMkLst>
            <pc:docMk/>
            <pc:sldMk cId="2634661137" sldId="502"/>
            <ac:spMk id="114" creationId="{73C6B500-50BD-379E-88DE-F3FF5F3250A5}"/>
          </ac:spMkLst>
        </pc:spChg>
        <pc:spChg chg="mod">
          <ac:chgData name="Lương Minh" userId="e94259f1bb12c0f7" providerId="LiveId" clId="{39E9BDEB-B84D-4ECA-A368-80C83DE507A0}" dt="2023-07-09T03:29:43.978" v="3255"/>
          <ac:spMkLst>
            <pc:docMk/>
            <pc:sldMk cId="2634661137" sldId="502"/>
            <ac:spMk id="115" creationId="{F27CFA1A-E31E-9961-1635-86F22D402BA0}"/>
          </ac:spMkLst>
        </pc:spChg>
        <pc:spChg chg="mod">
          <ac:chgData name="Lương Minh" userId="e94259f1bb12c0f7" providerId="LiveId" clId="{39E9BDEB-B84D-4ECA-A368-80C83DE507A0}" dt="2023-07-09T03:29:43.978" v="3255"/>
          <ac:spMkLst>
            <pc:docMk/>
            <pc:sldMk cId="2634661137" sldId="502"/>
            <ac:spMk id="116" creationId="{8B971313-010E-E6D4-B70B-55504FF95A15}"/>
          </ac:spMkLst>
        </pc:spChg>
        <pc:spChg chg="mod">
          <ac:chgData name="Lương Minh" userId="e94259f1bb12c0f7" providerId="LiveId" clId="{39E9BDEB-B84D-4ECA-A368-80C83DE507A0}" dt="2023-07-09T03:29:43.978" v="3255"/>
          <ac:spMkLst>
            <pc:docMk/>
            <pc:sldMk cId="2634661137" sldId="502"/>
            <ac:spMk id="117" creationId="{8454CAF1-B32F-97D0-1175-ADB03E8B848F}"/>
          </ac:spMkLst>
        </pc:spChg>
        <pc:spChg chg="mod">
          <ac:chgData name="Lương Minh" userId="e94259f1bb12c0f7" providerId="LiveId" clId="{39E9BDEB-B84D-4ECA-A368-80C83DE507A0}" dt="2023-07-09T03:29:43.978" v="3255"/>
          <ac:spMkLst>
            <pc:docMk/>
            <pc:sldMk cId="2634661137" sldId="502"/>
            <ac:spMk id="118" creationId="{8DE117B7-9E70-227B-886A-F7EEC0B6173E}"/>
          </ac:spMkLst>
        </pc:spChg>
        <pc:spChg chg="mod">
          <ac:chgData name="Lương Minh" userId="e94259f1bb12c0f7" providerId="LiveId" clId="{39E9BDEB-B84D-4ECA-A368-80C83DE507A0}" dt="2023-07-09T03:29:43.978" v="3255"/>
          <ac:spMkLst>
            <pc:docMk/>
            <pc:sldMk cId="2634661137" sldId="502"/>
            <ac:spMk id="119" creationId="{E24C3C79-138A-2A9C-CCF2-4DC2307CAF1B}"/>
          </ac:spMkLst>
        </pc:spChg>
        <pc:spChg chg="mod">
          <ac:chgData name="Lương Minh" userId="e94259f1bb12c0f7" providerId="LiveId" clId="{39E9BDEB-B84D-4ECA-A368-80C83DE507A0}" dt="2023-07-09T03:29:43.978" v="3255"/>
          <ac:spMkLst>
            <pc:docMk/>
            <pc:sldMk cId="2634661137" sldId="502"/>
            <ac:spMk id="120" creationId="{D63A34AE-8546-C007-72AB-A42A6C552DFC}"/>
          </ac:spMkLst>
        </pc:spChg>
        <pc:spChg chg="mod">
          <ac:chgData name="Lương Minh" userId="e94259f1bb12c0f7" providerId="LiveId" clId="{39E9BDEB-B84D-4ECA-A368-80C83DE507A0}" dt="2023-07-09T03:29:43.978" v="3255"/>
          <ac:spMkLst>
            <pc:docMk/>
            <pc:sldMk cId="2634661137" sldId="502"/>
            <ac:spMk id="121" creationId="{20FCD8DD-FD59-2522-601D-6D4E0D5391E1}"/>
          </ac:spMkLst>
        </pc:spChg>
        <pc:spChg chg="mod">
          <ac:chgData name="Lương Minh" userId="e94259f1bb12c0f7" providerId="LiveId" clId="{39E9BDEB-B84D-4ECA-A368-80C83DE507A0}" dt="2023-07-09T03:29:43.978" v="3255"/>
          <ac:spMkLst>
            <pc:docMk/>
            <pc:sldMk cId="2634661137" sldId="502"/>
            <ac:spMk id="122" creationId="{3BA8CC10-18FE-C090-4C49-2AAB88F6CBB9}"/>
          </ac:spMkLst>
        </pc:spChg>
        <pc:spChg chg="mod">
          <ac:chgData name="Lương Minh" userId="e94259f1bb12c0f7" providerId="LiveId" clId="{39E9BDEB-B84D-4ECA-A368-80C83DE507A0}" dt="2023-07-09T03:29:43.978" v="3255"/>
          <ac:spMkLst>
            <pc:docMk/>
            <pc:sldMk cId="2634661137" sldId="502"/>
            <ac:spMk id="123" creationId="{A8837CEC-AB2F-FF53-48EC-64AAC5B1D429}"/>
          </ac:spMkLst>
        </pc:spChg>
        <pc:spChg chg="mod">
          <ac:chgData name="Lương Minh" userId="e94259f1bb12c0f7" providerId="LiveId" clId="{39E9BDEB-B84D-4ECA-A368-80C83DE507A0}" dt="2023-07-09T03:29:43.978" v="3255"/>
          <ac:spMkLst>
            <pc:docMk/>
            <pc:sldMk cId="2634661137" sldId="502"/>
            <ac:spMk id="124" creationId="{C53D37B3-8BCD-60A3-48BB-DE345B0DF7D8}"/>
          </ac:spMkLst>
        </pc:spChg>
        <pc:spChg chg="mod">
          <ac:chgData name="Lương Minh" userId="e94259f1bb12c0f7" providerId="LiveId" clId="{39E9BDEB-B84D-4ECA-A368-80C83DE507A0}" dt="2023-07-09T03:29:43.978" v="3255"/>
          <ac:spMkLst>
            <pc:docMk/>
            <pc:sldMk cId="2634661137" sldId="502"/>
            <ac:spMk id="125" creationId="{A8B376BE-067D-B45B-3148-EEA7C8907E6F}"/>
          </ac:spMkLst>
        </pc:spChg>
        <pc:spChg chg="mod">
          <ac:chgData name="Lương Minh" userId="e94259f1bb12c0f7" providerId="LiveId" clId="{39E9BDEB-B84D-4ECA-A368-80C83DE507A0}" dt="2023-07-09T03:29:43.978" v="3255"/>
          <ac:spMkLst>
            <pc:docMk/>
            <pc:sldMk cId="2634661137" sldId="502"/>
            <ac:spMk id="126" creationId="{1542C4FD-BF92-62BB-5AAA-FD24653EF95D}"/>
          </ac:spMkLst>
        </pc:spChg>
        <pc:spChg chg="mod">
          <ac:chgData name="Lương Minh" userId="e94259f1bb12c0f7" providerId="LiveId" clId="{39E9BDEB-B84D-4ECA-A368-80C83DE507A0}" dt="2023-07-09T03:29:43.978" v="3255"/>
          <ac:spMkLst>
            <pc:docMk/>
            <pc:sldMk cId="2634661137" sldId="502"/>
            <ac:spMk id="127" creationId="{D9F9F8F4-D7F8-45F3-30AB-7CBEEF2B76C3}"/>
          </ac:spMkLst>
        </pc:spChg>
        <pc:spChg chg="mod">
          <ac:chgData name="Lương Minh" userId="e94259f1bb12c0f7" providerId="LiveId" clId="{39E9BDEB-B84D-4ECA-A368-80C83DE507A0}" dt="2023-07-09T03:29:43.978" v="3255"/>
          <ac:spMkLst>
            <pc:docMk/>
            <pc:sldMk cId="2634661137" sldId="502"/>
            <ac:spMk id="128" creationId="{A9ABC85D-C766-1563-38C3-73527E699881}"/>
          </ac:spMkLst>
        </pc:spChg>
        <pc:spChg chg="mod">
          <ac:chgData name="Lương Minh" userId="e94259f1bb12c0f7" providerId="LiveId" clId="{39E9BDEB-B84D-4ECA-A368-80C83DE507A0}" dt="2023-07-09T03:29:43.978" v="3255"/>
          <ac:spMkLst>
            <pc:docMk/>
            <pc:sldMk cId="2634661137" sldId="502"/>
            <ac:spMk id="129" creationId="{9D032AA1-F82C-2F9D-D871-1DBC095E266D}"/>
          </ac:spMkLst>
        </pc:spChg>
        <pc:spChg chg="mod">
          <ac:chgData name="Lương Minh" userId="e94259f1bb12c0f7" providerId="LiveId" clId="{39E9BDEB-B84D-4ECA-A368-80C83DE507A0}" dt="2023-07-09T03:29:43.978" v="3255"/>
          <ac:spMkLst>
            <pc:docMk/>
            <pc:sldMk cId="2634661137" sldId="502"/>
            <ac:spMk id="130" creationId="{933BBE7A-0A34-3866-F2F8-2026AA1AE149}"/>
          </ac:spMkLst>
        </pc:spChg>
        <pc:spChg chg="mod">
          <ac:chgData name="Lương Minh" userId="e94259f1bb12c0f7" providerId="LiveId" clId="{39E9BDEB-B84D-4ECA-A368-80C83DE507A0}" dt="2023-07-09T03:29:43.978" v="3255"/>
          <ac:spMkLst>
            <pc:docMk/>
            <pc:sldMk cId="2634661137" sldId="502"/>
            <ac:spMk id="131" creationId="{2B745F34-92DD-FA84-2408-3164CE1D6A00}"/>
          </ac:spMkLst>
        </pc:spChg>
        <pc:spChg chg="mod">
          <ac:chgData name="Lương Minh" userId="e94259f1bb12c0f7" providerId="LiveId" clId="{39E9BDEB-B84D-4ECA-A368-80C83DE507A0}" dt="2023-07-09T03:29:43.978" v="3255"/>
          <ac:spMkLst>
            <pc:docMk/>
            <pc:sldMk cId="2634661137" sldId="502"/>
            <ac:spMk id="132" creationId="{D1BC692B-74D3-BFFA-A2B9-C17F421589A1}"/>
          </ac:spMkLst>
        </pc:spChg>
        <pc:spChg chg="mod">
          <ac:chgData name="Lương Minh" userId="e94259f1bb12c0f7" providerId="LiveId" clId="{39E9BDEB-B84D-4ECA-A368-80C83DE507A0}" dt="2023-07-09T03:29:43.978" v="3255"/>
          <ac:spMkLst>
            <pc:docMk/>
            <pc:sldMk cId="2634661137" sldId="502"/>
            <ac:spMk id="133" creationId="{C7E5AB60-CC34-8493-47BC-DB15B05D95F8}"/>
          </ac:spMkLst>
        </pc:spChg>
        <pc:spChg chg="mod">
          <ac:chgData name="Lương Minh" userId="e94259f1bb12c0f7" providerId="LiveId" clId="{39E9BDEB-B84D-4ECA-A368-80C83DE507A0}" dt="2023-07-09T03:29:43.978" v="3255"/>
          <ac:spMkLst>
            <pc:docMk/>
            <pc:sldMk cId="2634661137" sldId="502"/>
            <ac:spMk id="134" creationId="{8CC2C997-B2B6-7135-4BE2-8D2A03D525C8}"/>
          </ac:spMkLst>
        </pc:spChg>
        <pc:spChg chg="mod">
          <ac:chgData name="Lương Minh" userId="e94259f1bb12c0f7" providerId="LiveId" clId="{39E9BDEB-B84D-4ECA-A368-80C83DE507A0}" dt="2023-07-09T03:29:43.978" v="3255"/>
          <ac:spMkLst>
            <pc:docMk/>
            <pc:sldMk cId="2634661137" sldId="502"/>
            <ac:spMk id="135" creationId="{A9B56D43-248C-2DE5-92B8-A47C1C88399A}"/>
          </ac:spMkLst>
        </pc:spChg>
        <pc:spChg chg="mod">
          <ac:chgData name="Lương Minh" userId="e94259f1bb12c0f7" providerId="LiveId" clId="{39E9BDEB-B84D-4ECA-A368-80C83DE507A0}" dt="2023-07-09T03:29:43.978" v="3255"/>
          <ac:spMkLst>
            <pc:docMk/>
            <pc:sldMk cId="2634661137" sldId="502"/>
            <ac:spMk id="136" creationId="{9DF078C0-1C44-9768-0A33-8F30403F5BDD}"/>
          </ac:spMkLst>
        </pc:spChg>
        <pc:spChg chg="mod">
          <ac:chgData name="Lương Minh" userId="e94259f1bb12c0f7" providerId="LiveId" clId="{39E9BDEB-B84D-4ECA-A368-80C83DE507A0}" dt="2023-07-09T03:29:43.978" v="3255"/>
          <ac:spMkLst>
            <pc:docMk/>
            <pc:sldMk cId="2634661137" sldId="502"/>
            <ac:spMk id="137" creationId="{E5CED1EC-1503-C122-E01B-FE1B24A0701A}"/>
          </ac:spMkLst>
        </pc:spChg>
        <pc:spChg chg="mod">
          <ac:chgData name="Lương Minh" userId="e94259f1bb12c0f7" providerId="LiveId" clId="{39E9BDEB-B84D-4ECA-A368-80C83DE507A0}" dt="2023-07-09T03:29:43.978" v="3255"/>
          <ac:spMkLst>
            <pc:docMk/>
            <pc:sldMk cId="2634661137" sldId="502"/>
            <ac:spMk id="138" creationId="{F40DB611-C415-7D22-6245-52518006BCDB}"/>
          </ac:spMkLst>
        </pc:spChg>
        <pc:spChg chg="mod">
          <ac:chgData name="Lương Minh" userId="e94259f1bb12c0f7" providerId="LiveId" clId="{39E9BDEB-B84D-4ECA-A368-80C83DE507A0}" dt="2023-07-09T03:29:43.978" v="3255"/>
          <ac:spMkLst>
            <pc:docMk/>
            <pc:sldMk cId="2634661137" sldId="502"/>
            <ac:spMk id="139" creationId="{2281C6EC-44C6-CAAC-ABE5-7F5499D6204D}"/>
          </ac:spMkLst>
        </pc:spChg>
        <pc:spChg chg="mod">
          <ac:chgData name="Lương Minh" userId="e94259f1bb12c0f7" providerId="LiveId" clId="{39E9BDEB-B84D-4ECA-A368-80C83DE507A0}" dt="2023-07-09T03:29:43.978" v="3255"/>
          <ac:spMkLst>
            <pc:docMk/>
            <pc:sldMk cId="2634661137" sldId="502"/>
            <ac:spMk id="140" creationId="{8B7BFD83-AC21-7B1A-B32C-6965EEAA2BDF}"/>
          </ac:spMkLst>
        </pc:spChg>
        <pc:spChg chg="mod">
          <ac:chgData name="Lương Minh" userId="e94259f1bb12c0f7" providerId="LiveId" clId="{39E9BDEB-B84D-4ECA-A368-80C83DE507A0}" dt="2023-07-09T03:29:43.978" v="3255"/>
          <ac:spMkLst>
            <pc:docMk/>
            <pc:sldMk cId="2634661137" sldId="502"/>
            <ac:spMk id="141" creationId="{6B519E7E-2BF0-2062-26BC-D35AB7532E11}"/>
          </ac:spMkLst>
        </pc:spChg>
        <pc:spChg chg="mod">
          <ac:chgData name="Lương Minh" userId="e94259f1bb12c0f7" providerId="LiveId" clId="{39E9BDEB-B84D-4ECA-A368-80C83DE507A0}" dt="2023-07-09T03:29:43.978" v="3255"/>
          <ac:spMkLst>
            <pc:docMk/>
            <pc:sldMk cId="2634661137" sldId="502"/>
            <ac:spMk id="142" creationId="{92F26B44-BB62-34A4-DBC9-953347EBD272}"/>
          </ac:spMkLst>
        </pc:spChg>
        <pc:spChg chg="mod">
          <ac:chgData name="Lương Minh" userId="e94259f1bb12c0f7" providerId="LiveId" clId="{39E9BDEB-B84D-4ECA-A368-80C83DE507A0}" dt="2023-07-09T03:29:43.978" v="3255"/>
          <ac:spMkLst>
            <pc:docMk/>
            <pc:sldMk cId="2634661137" sldId="502"/>
            <ac:spMk id="143" creationId="{87B5EF44-9476-C74E-50FD-1013CE57D58B}"/>
          </ac:spMkLst>
        </pc:spChg>
        <pc:spChg chg="mod">
          <ac:chgData name="Lương Minh" userId="e94259f1bb12c0f7" providerId="LiveId" clId="{39E9BDEB-B84D-4ECA-A368-80C83DE507A0}" dt="2023-07-09T03:29:43.978" v="3255"/>
          <ac:spMkLst>
            <pc:docMk/>
            <pc:sldMk cId="2634661137" sldId="502"/>
            <ac:spMk id="144" creationId="{35CB2F2E-3D56-A800-E1D3-4956AA66264F}"/>
          </ac:spMkLst>
        </pc:spChg>
        <pc:spChg chg="mod">
          <ac:chgData name="Lương Minh" userId="e94259f1bb12c0f7" providerId="LiveId" clId="{39E9BDEB-B84D-4ECA-A368-80C83DE507A0}" dt="2023-07-09T03:29:43.978" v="3255"/>
          <ac:spMkLst>
            <pc:docMk/>
            <pc:sldMk cId="2634661137" sldId="502"/>
            <ac:spMk id="145" creationId="{19704150-65E2-1CC5-FDFE-5B9C42BDFF3D}"/>
          </ac:spMkLst>
        </pc:spChg>
        <pc:spChg chg="mod">
          <ac:chgData name="Lương Minh" userId="e94259f1bb12c0f7" providerId="LiveId" clId="{39E9BDEB-B84D-4ECA-A368-80C83DE507A0}" dt="2023-07-09T03:29:43.978" v="3255"/>
          <ac:spMkLst>
            <pc:docMk/>
            <pc:sldMk cId="2634661137" sldId="502"/>
            <ac:spMk id="146" creationId="{634D0A9B-5ABA-8390-6EF4-1A734E6F5539}"/>
          </ac:spMkLst>
        </pc:spChg>
        <pc:spChg chg="mod">
          <ac:chgData name="Lương Minh" userId="e94259f1bb12c0f7" providerId="LiveId" clId="{39E9BDEB-B84D-4ECA-A368-80C83DE507A0}" dt="2023-07-09T03:29:43.978" v="3255"/>
          <ac:spMkLst>
            <pc:docMk/>
            <pc:sldMk cId="2634661137" sldId="502"/>
            <ac:spMk id="147" creationId="{4E1EC586-4DDE-6B3B-D35B-7436C461A5DB}"/>
          </ac:spMkLst>
        </pc:spChg>
        <pc:spChg chg="mod">
          <ac:chgData name="Lương Minh" userId="e94259f1bb12c0f7" providerId="LiveId" clId="{39E9BDEB-B84D-4ECA-A368-80C83DE507A0}" dt="2023-07-09T03:29:43.978" v="3255"/>
          <ac:spMkLst>
            <pc:docMk/>
            <pc:sldMk cId="2634661137" sldId="502"/>
            <ac:spMk id="148" creationId="{DE24CB0C-E15E-E4F8-165C-A9FFA4508E46}"/>
          </ac:spMkLst>
        </pc:spChg>
        <pc:spChg chg="mod">
          <ac:chgData name="Lương Minh" userId="e94259f1bb12c0f7" providerId="LiveId" clId="{39E9BDEB-B84D-4ECA-A368-80C83DE507A0}" dt="2023-07-09T03:29:43.978" v="3255"/>
          <ac:spMkLst>
            <pc:docMk/>
            <pc:sldMk cId="2634661137" sldId="502"/>
            <ac:spMk id="149" creationId="{7E5F2737-3DB2-FFDA-9650-449D249FF9B9}"/>
          </ac:spMkLst>
        </pc:spChg>
        <pc:spChg chg="mod">
          <ac:chgData name="Lương Minh" userId="e94259f1bb12c0f7" providerId="LiveId" clId="{39E9BDEB-B84D-4ECA-A368-80C83DE507A0}" dt="2023-07-09T03:29:43.978" v="3255"/>
          <ac:spMkLst>
            <pc:docMk/>
            <pc:sldMk cId="2634661137" sldId="502"/>
            <ac:spMk id="150" creationId="{7FEE3BA6-50C9-E7EA-89E4-7C45205EBE3D}"/>
          </ac:spMkLst>
        </pc:spChg>
        <pc:spChg chg="mod">
          <ac:chgData name="Lương Minh" userId="e94259f1bb12c0f7" providerId="LiveId" clId="{39E9BDEB-B84D-4ECA-A368-80C83DE507A0}" dt="2023-07-09T03:29:43.978" v="3255"/>
          <ac:spMkLst>
            <pc:docMk/>
            <pc:sldMk cId="2634661137" sldId="502"/>
            <ac:spMk id="151" creationId="{8B598CBD-7BC0-4A7C-140F-882DB2C927B5}"/>
          </ac:spMkLst>
        </pc:spChg>
        <pc:spChg chg="mod">
          <ac:chgData name="Lương Minh" userId="e94259f1bb12c0f7" providerId="LiveId" clId="{39E9BDEB-B84D-4ECA-A368-80C83DE507A0}" dt="2023-07-09T03:29:43.978" v="3255"/>
          <ac:spMkLst>
            <pc:docMk/>
            <pc:sldMk cId="2634661137" sldId="502"/>
            <ac:spMk id="152" creationId="{1EFA6835-7F50-8B25-AF13-6DFADDC77CF7}"/>
          </ac:spMkLst>
        </pc:spChg>
        <pc:spChg chg="mod">
          <ac:chgData name="Lương Minh" userId="e94259f1bb12c0f7" providerId="LiveId" clId="{39E9BDEB-B84D-4ECA-A368-80C83DE507A0}" dt="2023-07-09T03:29:43.978" v="3255"/>
          <ac:spMkLst>
            <pc:docMk/>
            <pc:sldMk cId="2634661137" sldId="502"/>
            <ac:spMk id="153" creationId="{9310FD07-ECBC-E092-372F-80D2EB3684B3}"/>
          </ac:spMkLst>
        </pc:spChg>
        <pc:spChg chg="mod">
          <ac:chgData name="Lương Minh" userId="e94259f1bb12c0f7" providerId="LiveId" clId="{39E9BDEB-B84D-4ECA-A368-80C83DE507A0}" dt="2023-07-09T03:29:43.978" v="3255"/>
          <ac:spMkLst>
            <pc:docMk/>
            <pc:sldMk cId="2634661137" sldId="502"/>
            <ac:spMk id="154" creationId="{00240595-1613-73EC-965E-4A9E237B7BDF}"/>
          </ac:spMkLst>
        </pc:spChg>
        <pc:spChg chg="mod">
          <ac:chgData name="Lương Minh" userId="e94259f1bb12c0f7" providerId="LiveId" clId="{39E9BDEB-B84D-4ECA-A368-80C83DE507A0}" dt="2023-07-09T03:29:43.978" v="3255"/>
          <ac:spMkLst>
            <pc:docMk/>
            <pc:sldMk cId="2634661137" sldId="502"/>
            <ac:spMk id="155" creationId="{8ACAD515-A2F2-2AAC-6034-AEA372383265}"/>
          </ac:spMkLst>
        </pc:spChg>
        <pc:spChg chg="mod">
          <ac:chgData name="Lương Minh" userId="e94259f1bb12c0f7" providerId="LiveId" clId="{39E9BDEB-B84D-4ECA-A368-80C83DE507A0}" dt="2023-07-09T03:29:43.978" v="3255"/>
          <ac:spMkLst>
            <pc:docMk/>
            <pc:sldMk cId="2634661137" sldId="502"/>
            <ac:spMk id="156" creationId="{335BD54A-3701-8628-0B63-EEF7636D9510}"/>
          </ac:spMkLst>
        </pc:spChg>
        <pc:spChg chg="mod">
          <ac:chgData name="Lương Minh" userId="e94259f1bb12c0f7" providerId="LiveId" clId="{39E9BDEB-B84D-4ECA-A368-80C83DE507A0}" dt="2023-07-09T03:29:43.978" v="3255"/>
          <ac:spMkLst>
            <pc:docMk/>
            <pc:sldMk cId="2634661137" sldId="502"/>
            <ac:spMk id="157" creationId="{5E12BFA1-E963-4E37-E0F3-7F4A829C8C23}"/>
          </ac:spMkLst>
        </pc:spChg>
        <pc:spChg chg="mod">
          <ac:chgData name="Lương Minh" userId="e94259f1bb12c0f7" providerId="LiveId" clId="{39E9BDEB-B84D-4ECA-A368-80C83DE507A0}" dt="2023-07-09T03:29:43.978" v="3255"/>
          <ac:spMkLst>
            <pc:docMk/>
            <pc:sldMk cId="2634661137" sldId="502"/>
            <ac:spMk id="158" creationId="{CCA47C2F-89DD-2252-28BD-9B035BB842B3}"/>
          </ac:spMkLst>
        </pc:spChg>
        <pc:spChg chg="mod">
          <ac:chgData name="Lương Minh" userId="e94259f1bb12c0f7" providerId="LiveId" clId="{39E9BDEB-B84D-4ECA-A368-80C83DE507A0}" dt="2023-07-09T03:29:43.978" v="3255"/>
          <ac:spMkLst>
            <pc:docMk/>
            <pc:sldMk cId="2634661137" sldId="502"/>
            <ac:spMk id="159" creationId="{C317494F-B1D8-F5A0-EAA6-285F8606B519}"/>
          </ac:spMkLst>
        </pc:spChg>
        <pc:spChg chg="mod">
          <ac:chgData name="Lương Minh" userId="e94259f1bb12c0f7" providerId="LiveId" clId="{39E9BDEB-B84D-4ECA-A368-80C83DE507A0}" dt="2023-07-09T03:29:43.978" v="3255"/>
          <ac:spMkLst>
            <pc:docMk/>
            <pc:sldMk cId="2634661137" sldId="502"/>
            <ac:spMk id="160" creationId="{4010811A-963A-C953-EA5C-CE34E1F7B008}"/>
          </ac:spMkLst>
        </pc:spChg>
        <pc:spChg chg="mod">
          <ac:chgData name="Lương Minh" userId="e94259f1bb12c0f7" providerId="LiveId" clId="{39E9BDEB-B84D-4ECA-A368-80C83DE507A0}" dt="2023-07-09T03:29:43.978" v="3255"/>
          <ac:spMkLst>
            <pc:docMk/>
            <pc:sldMk cId="2634661137" sldId="502"/>
            <ac:spMk id="161" creationId="{FC15A31C-DEFD-4DD5-4B24-D2192F6CD843}"/>
          </ac:spMkLst>
        </pc:spChg>
        <pc:spChg chg="mod">
          <ac:chgData name="Lương Minh" userId="e94259f1bb12c0f7" providerId="LiveId" clId="{39E9BDEB-B84D-4ECA-A368-80C83DE507A0}" dt="2023-07-09T03:29:43.978" v="3255"/>
          <ac:spMkLst>
            <pc:docMk/>
            <pc:sldMk cId="2634661137" sldId="502"/>
            <ac:spMk id="162" creationId="{8577684E-B6A7-41F9-5A0A-53D5570737D1}"/>
          </ac:spMkLst>
        </pc:spChg>
        <pc:spChg chg="mod">
          <ac:chgData name="Lương Minh" userId="e94259f1bb12c0f7" providerId="LiveId" clId="{39E9BDEB-B84D-4ECA-A368-80C83DE507A0}" dt="2023-07-09T03:29:43.978" v="3255"/>
          <ac:spMkLst>
            <pc:docMk/>
            <pc:sldMk cId="2634661137" sldId="502"/>
            <ac:spMk id="163" creationId="{CEB27E68-7C09-FA77-B0B2-A88417A6B006}"/>
          </ac:spMkLst>
        </pc:spChg>
        <pc:spChg chg="mod">
          <ac:chgData name="Lương Minh" userId="e94259f1bb12c0f7" providerId="LiveId" clId="{39E9BDEB-B84D-4ECA-A368-80C83DE507A0}" dt="2023-07-09T03:29:43.978" v="3255"/>
          <ac:spMkLst>
            <pc:docMk/>
            <pc:sldMk cId="2634661137" sldId="502"/>
            <ac:spMk id="164" creationId="{3C3BD5E5-52EC-B590-4969-0692E527DC33}"/>
          </ac:spMkLst>
        </pc:spChg>
        <pc:spChg chg="mod">
          <ac:chgData name="Lương Minh" userId="e94259f1bb12c0f7" providerId="LiveId" clId="{39E9BDEB-B84D-4ECA-A368-80C83DE507A0}" dt="2023-07-09T03:29:43.978" v="3255"/>
          <ac:spMkLst>
            <pc:docMk/>
            <pc:sldMk cId="2634661137" sldId="502"/>
            <ac:spMk id="165" creationId="{24DD9B83-4D32-D4E7-9678-53BCE513A40C}"/>
          </ac:spMkLst>
        </pc:spChg>
        <pc:spChg chg="mod">
          <ac:chgData name="Lương Minh" userId="e94259f1bb12c0f7" providerId="LiveId" clId="{39E9BDEB-B84D-4ECA-A368-80C83DE507A0}" dt="2023-07-09T03:29:43.978" v="3255"/>
          <ac:spMkLst>
            <pc:docMk/>
            <pc:sldMk cId="2634661137" sldId="502"/>
            <ac:spMk id="166" creationId="{837B8866-DD67-51D8-ACEA-4A02881DD11F}"/>
          </ac:spMkLst>
        </pc:spChg>
        <pc:spChg chg="mod">
          <ac:chgData name="Lương Minh" userId="e94259f1bb12c0f7" providerId="LiveId" clId="{39E9BDEB-B84D-4ECA-A368-80C83DE507A0}" dt="2023-07-09T03:29:43.978" v="3255"/>
          <ac:spMkLst>
            <pc:docMk/>
            <pc:sldMk cId="2634661137" sldId="502"/>
            <ac:spMk id="167" creationId="{D975140D-F01E-CBED-B984-3452D45E7F7A}"/>
          </ac:spMkLst>
        </pc:spChg>
        <pc:spChg chg="mod">
          <ac:chgData name="Lương Minh" userId="e94259f1bb12c0f7" providerId="LiveId" clId="{39E9BDEB-B84D-4ECA-A368-80C83DE507A0}" dt="2023-07-09T03:29:43.978" v="3255"/>
          <ac:spMkLst>
            <pc:docMk/>
            <pc:sldMk cId="2634661137" sldId="502"/>
            <ac:spMk id="168" creationId="{1CD4C45A-2CD0-149D-3113-B8313EB28A12}"/>
          </ac:spMkLst>
        </pc:spChg>
        <pc:spChg chg="mod">
          <ac:chgData name="Lương Minh" userId="e94259f1bb12c0f7" providerId="LiveId" clId="{39E9BDEB-B84D-4ECA-A368-80C83DE507A0}" dt="2023-07-09T03:29:43.978" v="3255"/>
          <ac:spMkLst>
            <pc:docMk/>
            <pc:sldMk cId="2634661137" sldId="502"/>
            <ac:spMk id="169" creationId="{BE763B05-1ECB-874F-E904-586B1F0471DF}"/>
          </ac:spMkLst>
        </pc:spChg>
        <pc:spChg chg="mod">
          <ac:chgData name="Lương Minh" userId="e94259f1bb12c0f7" providerId="LiveId" clId="{39E9BDEB-B84D-4ECA-A368-80C83DE507A0}" dt="2023-07-09T03:29:43.978" v="3255"/>
          <ac:spMkLst>
            <pc:docMk/>
            <pc:sldMk cId="2634661137" sldId="502"/>
            <ac:spMk id="170" creationId="{B328F230-E615-CD0D-46D3-C37EB8821AD5}"/>
          </ac:spMkLst>
        </pc:spChg>
        <pc:spChg chg="mod">
          <ac:chgData name="Lương Minh" userId="e94259f1bb12c0f7" providerId="LiveId" clId="{39E9BDEB-B84D-4ECA-A368-80C83DE507A0}" dt="2023-07-09T03:29:43.978" v="3255"/>
          <ac:spMkLst>
            <pc:docMk/>
            <pc:sldMk cId="2634661137" sldId="502"/>
            <ac:spMk id="171" creationId="{A81F4558-CC21-6A71-848B-D77AD2F3734C}"/>
          </ac:spMkLst>
        </pc:spChg>
        <pc:spChg chg="mod">
          <ac:chgData name="Lương Minh" userId="e94259f1bb12c0f7" providerId="LiveId" clId="{39E9BDEB-B84D-4ECA-A368-80C83DE507A0}" dt="2023-07-09T03:29:43.978" v="3255"/>
          <ac:spMkLst>
            <pc:docMk/>
            <pc:sldMk cId="2634661137" sldId="502"/>
            <ac:spMk id="172" creationId="{3EA9B9FD-BE73-322A-3FA2-05EAD9640D15}"/>
          </ac:spMkLst>
        </pc:spChg>
        <pc:spChg chg="mod">
          <ac:chgData name="Lương Minh" userId="e94259f1bb12c0f7" providerId="LiveId" clId="{39E9BDEB-B84D-4ECA-A368-80C83DE507A0}" dt="2023-07-09T03:29:43.978" v="3255"/>
          <ac:spMkLst>
            <pc:docMk/>
            <pc:sldMk cId="2634661137" sldId="502"/>
            <ac:spMk id="173" creationId="{6EE5F027-5BE2-A3ED-733A-1954627809E0}"/>
          </ac:spMkLst>
        </pc:spChg>
        <pc:spChg chg="mod">
          <ac:chgData name="Lương Minh" userId="e94259f1bb12c0f7" providerId="LiveId" clId="{39E9BDEB-B84D-4ECA-A368-80C83DE507A0}" dt="2023-07-09T03:29:43.978" v="3255"/>
          <ac:spMkLst>
            <pc:docMk/>
            <pc:sldMk cId="2634661137" sldId="502"/>
            <ac:spMk id="174" creationId="{4CBF3AEE-9813-155D-E87F-F599F63AAC22}"/>
          </ac:spMkLst>
        </pc:spChg>
        <pc:spChg chg="mod">
          <ac:chgData name="Lương Minh" userId="e94259f1bb12c0f7" providerId="LiveId" clId="{39E9BDEB-B84D-4ECA-A368-80C83DE507A0}" dt="2023-07-09T03:29:43.978" v="3255"/>
          <ac:spMkLst>
            <pc:docMk/>
            <pc:sldMk cId="2634661137" sldId="502"/>
            <ac:spMk id="175" creationId="{AA5FC607-8816-D85B-C39A-E154AF980155}"/>
          </ac:spMkLst>
        </pc:spChg>
        <pc:spChg chg="mod">
          <ac:chgData name="Lương Minh" userId="e94259f1bb12c0f7" providerId="LiveId" clId="{39E9BDEB-B84D-4ECA-A368-80C83DE507A0}" dt="2023-07-09T03:29:43.978" v="3255"/>
          <ac:spMkLst>
            <pc:docMk/>
            <pc:sldMk cId="2634661137" sldId="502"/>
            <ac:spMk id="176" creationId="{02C811DB-A257-2CDD-3006-775FED56283A}"/>
          </ac:spMkLst>
        </pc:spChg>
        <pc:spChg chg="mod">
          <ac:chgData name="Lương Minh" userId="e94259f1bb12c0f7" providerId="LiveId" clId="{39E9BDEB-B84D-4ECA-A368-80C83DE507A0}" dt="2023-07-09T03:29:43.978" v="3255"/>
          <ac:spMkLst>
            <pc:docMk/>
            <pc:sldMk cId="2634661137" sldId="502"/>
            <ac:spMk id="177" creationId="{CDCE6395-E305-1DC3-B2CE-22C40859D1EF}"/>
          </ac:spMkLst>
        </pc:spChg>
        <pc:spChg chg="mod">
          <ac:chgData name="Lương Minh" userId="e94259f1bb12c0f7" providerId="LiveId" clId="{39E9BDEB-B84D-4ECA-A368-80C83DE507A0}" dt="2023-07-09T03:29:43.978" v="3255"/>
          <ac:spMkLst>
            <pc:docMk/>
            <pc:sldMk cId="2634661137" sldId="502"/>
            <ac:spMk id="178" creationId="{2DCBCBB0-2C2E-D893-30AE-DF10858BF017}"/>
          </ac:spMkLst>
        </pc:spChg>
        <pc:spChg chg="mod">
          <ac:chgData name="Lương Minh" userId="e94259f1bb12c0f7" providerId="LiveId" clId="{39E9BDEB-B84D-4ECA-A368-80C83DE507A0}" dt="2023-07-09T03:29:43.978" v="3255"/>
          <ac:spMkLst>
            <pc:docMk/>
            <pc:sldMk cId="2634661137" sldId="502"/>
            <ac:spMk id="179" creationId="{017B2066-5468-C1D0-5809-F693DD2F9AAC}"/>
          </ac:spMkLst>
        </pc:spChg>
        <pc:spChg chg="mod">
          <ac:chgData name="Lương Minh" userId="e94259f1bb12c0f7" providerId="LiveId" clId="{39E9BDEB-B84D-4ECA-A368-80C83DE507A0}" dt="2023-07-09T03:29:43.978" v="3255"/>
          <ac:spMkLst>
            <pc:docMk/>
            <pc:sldMk cId="2634661137" sldId="502"/>
            <ac:spMk id="180" creationId="{70E30367-60DF-9BA2-A25A-E5610734F5A0}"/>
          </ac:spMkLst>
        </pc:spChg>
        <pc:spChg chg="mod">
          <ac:chgData name="Lương Minh" userId="e94259f1bb12c0f7" providerId="LiveId" clId="{39E9BDEB-B84D-4ECA-A368-80C83DE507A0}" dt="2023-07-09T03:29:43.978" v="3255"/>
          <ac:spMkLst>
            <pc:docMk/>
            <pc:sldMk cId="2634661137" sldId="502"/>
            <ac:spMk id="181" creationId="{47428447-C549-AD06-F198-655C328D092E}"/>
          </ac:spMkLst>
        </pc:spChg>
        <pc:spChg chg="mod">
          <ac:chgData name="Lương Minh" userId="e94259f1bb12c0f7" providerId="LiveId" clId="{39E9BDEB-B84D-4ECA-A368-80C83DE507A0}" dt="2023-07-09T03:29:43.978" v="3255"/>
          <ac:spMkLst>
            <pc:docMk/>
            <pc:sldMk cId="2634661137" sldId="502"/>
            <ac:spMk id="182" creationId="{A7B00E22-ADF8-6DA2-74FD-D51374930ED8}"/>
          </ac:spMkLst>
        </pc:spChg>
        <pc:spChg chg="mod">
          <ac:chgData name="Lương Minh" userId="e94259f1bb12c0f7" providerId="LiveId" clId="{39E9BDEB-B84D-4ECA-A368-80C83DE507A0}" dt="2023-07-09T03:29:43.978" v="3255"/>
          <ac:spMkLst>
            <pc:docMk/>
            <pc:sldMk cId="2634661137" sldId="502"/>
            <ac:spMk id="183" creationId="{9F922A82-067D-743C-B079-5D822124C880}"/>
          </ac:spMkLst>
        </pc:spChg>
        <pc:spChg chg="mod">
          <ac:chgData name="Lương Minh" userId="e94259f1bb12c0f7" providerId="LiveId" clId="{39E9BDEB-B84D-4ECA-A368-80C83DE507A0}" dt="2023-07-09T03:29:43.978" v="3255"/>
          <ac:spMkLst>
            <pc:docMk/>
            <pc:sldMk cId="2634661137" sldId="502"/>
            <ac:spMk id="184" creationId="{568B1702-A5DE-2CDF-F24E-CA91B0EF514F}"/>
          </ac:spMkLst>
        </pc:spChg>
        <pc:spChg chg="mod">
          <ac:chgData name="Lương Minh" userId="e94259f1bb12c0f7" providerId="LiveId" clId="{39E9BDEB-B84D-4ECA-A368-80C83DE507A0}" dt="2023-07-09T03:29:43.978" v="3255"/>
          <ac:spMkLst>
            <pc:docMk/>
            <pc:sldMk cId="2634661137" sldId="502"/>
            <ac:spMk id="185" creationId="{1672BE62-131D-4C3E-641E-494357A30D35}"/>
          </ac:spMkLst>
        </pc:spChg>
        <pc:grpChg chg="add mod">
          <ac:chgData name="Lương Minh" userId="e94259f1bb12c0f7" providerId="LiveId" clId="{39E9BDEB-B84D-4ECA-A368-80C83DE507A0}" dt="2023-07-09T03:29:43.978" v="3255"/>
          <ac:grpSpMkLst>
            <pc:docMk/>
            <pc:sldMk cId="2634661137" sldId="502"/>
            <ac:grpSpMk id="2" creationId="{A4B28159-7223-002D-98C1-28772E163E6F}"/>
          </ac:grpSpMkLst>
        </pc:grpChg>
        <pc:grpChg chg="mod">
          <ac:chgData name="Lương Minh" userId="e94259f1bb12c0f7" providerId="LiveId" clId="{39E9BDEB-B84D-4ECA-A368-80C83DE507A0}" dt="2023-07-09T03:29:43.978" v="3255"/>
          <ac:grpSpMkLst>
            <pc:docMk/>
            <pc:sldMk cId="2634661137" sldId="502"/>
            <ac:grpSpMk id="4" creationId="{BDE7F393-48EB-CB5B-0C61-2B3DF3EA2D55}"/>
          </ac:grpSpMkLst>
        </pc:grpChg>
        <pc:grpChg chg="add mod">
          <ac:chgData name="Lương Minh" userId="e94259f1bb12c0f7" providerId="LiveId" clId="{39E9BDEB-B84D-4ECA-A368-80C83DE507A0}" dt="2023-07-09T03:29:43.978" v="3255"/>
          <ac:grpSpMkLst>
            <pc:docMk/>
            <pc:sldMk cId="2634661137" sldId="502"/>
            <ac:grpSpMk id="88" creationId="{3AF2FB64-546C-C51D-A2E3-C45DDFB7AF84}"/>
          </ac:grpSpMkLst>
        </pc:grpChg>
        <pc:grpChg chg="mod">
          <ac:chgData name="Lương Minh" userId="e94259f1bb12c0f7" providerId="LiveId" clId="{39E9BDEB-B84D-4ECA-A368-80C83DE507A0}" dt="2023-07-09T03:29:43.978" v="3255"/>
          <ac:grpSpMkLst>
            <pc:docMk/>
            <pc:sldMk cId="2634661137" sldId="502"/>
            <ac:grpSpMk id="89" creationId="{40117151-E751-42FC-0213-8B4953651FED}"/>
          </ac:grpSpMkLst>
        </pc:grpChg>
      </pc:sldChg>
      <pc:sldChg chg="add">
        <pc:chgData name="Lương Minh" userId="e94259f1bb12c0f7" providerId="LiveId" clId="{39E9BDEB-B84D-4ECA-A368-80C83DE507A0}" dt="2023-07-09T03:47:28.653" v="3860"/>
        <pc:sldMkLst>
          <pc:docMk/>
          <pc:sldMk cId="818404118" sldId="503"/>
        </pc:sldMkLst>
      </pc:sldChg>
      <pc:sldChg chg="add del">
        <pc:chgData name="Lương Minh" userId="e94259f1bb12c0f7" providerId="LiveId" clId="{39E9BDEB-B84D-4ECA-A368-80C83DE507A0}" dt="2023-07-09T03:47:25.815" v="3859" actId="2696"/>
        <pc:sldMkLst>
          <pc:docMk/>
          <pc:sldMk cId="1667442063" sldId="503"/>
        </pc:sldMkLst>
      </pc:sldChg>
      <pc:sldChg chg="add">
        <pc:chgData name="Lương Minh" userId="e94259f1bb12c0f7" providerId="LiveId" clId="{39E9BDEB-B84D-4ECA-A368-80C83DE507A0}" dt="2023-07-09T03:47:28.653" v="3860"/>
        <pc:sldMkLst>
          <pc:docMk/>
          <pc:sldMk cId="3852104972" sldId="504"/>
        </pc:sldMkLst>
      </pc:sldChg>
      <pc:sldChg chg="addSp delSp modSp add del mod addAnim delAnim modAnim">
        <pc:chgData name="Lương Minh" userId="e94259f1bb12c0f7" providerId="LiveId" clId="{39E9BDEB-B84D-4ECA-A368-80C83DE507A0}" dt="2023-07-09T03:47:25.815" v="3859" actId="2696"/>
        <pc:sldMkLst>
          <pc:docMk/>
          <pc:sldMk cId="4065650992" sldId="504"/>
        </pc:sldMkLst>
        <pc:spChg chg="add del">
          <ac:chgData name="Lương Minh" userId="e94259f1bb12c0f7" providerId="LiveId" clId="{39E9BDEB-B84D-4ECA-A368-80C83DE507A0}" dt="2023-07-09T03:30:12.583" v="3265" actId="478"/>
          <ac:spMkLst>
            <pc:docMk/>
            <pc:sldMk cId="4065650992" sldId="504"/>
            <ac:spMk id="2" creationId="{9FE09B02-390E-4C7F-A997-94113B44F999}"/>
          </ac:spMkLst>
        </pc:spChg>
        <pc:spChg chg="add del">
          <ac:chgData name="Lương Minh" userId="e94259f1bb12c0f7" providerId="LiveId" clId="{39E9BDEB-B84D-4ECA-A368-80C83DE507A0}" dt="2023-07-09T03:30:15.698" v="3266" actId="478"/>
          <ac:spMkLst>
            <pc:docMk/>
            <pc:sldMk cId="4065650992" sldId="504"/>
            <ac:spMk id="8" creationId="{4521EA71-D659-4429-B303-944EE9E2B878}"/>
          </ac:spMkLst>
        </pc:spChg>
        <pc:spChg chg="del">
          <ac:chgData name="Lương Minh" userId="e94259f1bb12c0f7" providerId="LiveId" clId="{39E9BDEB-B84D-4ECA-A368-80C83DE507A0}" dt="2023-07-09T03:30:15.698" v="3266" actId="478"/>
          <ac:spMkLst>
            <pc:docMk/>
            <pc:sldMk cId="4065650992" sldId="504"/>
            <ac:spMk id="10" creationId="{8084325B-FD19-4460-B90E-90105EBE702B}"/>
          </ac:spMkLst>
        </pc:spChg>
        <pc:spChg chg="del">
          <ac:chgData name="Lương Minh" userId="e94259f1bb12c0f7" providerId="LiveId" clId="{39E9BDEB-B84D-4ECA-A368-80C83DE507A0}" dt="2023-07-09T03:30:05.129" v="3261" actId="478"/>
          <ac:spMkLst>
            <pc:docMk/>
            <pc:sldMk cId="4065650992" sldId="504"/>
            <ac:spMk id="17" creationId="{6B89E511-AC74-B386-D58C-691DE1C77639}"/>
          </ac:spMkLst>
        </pc:spChg>
        <pc:spChg chg="mod ord">
          <ac:chgData name="Lương Minh" userId="e94259f1bb12c0f7" providerId="LiveId" clId="{39E9BDEB-B84D-4ECA-A368-80C83DE507A0}" dt="2023-07-09T03:34:21.719" v="3403" actId="164"/>
          <ac:spMkLst>
            <pc:docMk/>
            <pc:sldMk cId="4065650992" sldId="504"/>
            <ac:spMk id="23" creationId="{E917C9CF-797B-25DA-146C-03124F64F83F}"/>
          </ac:spMkLst>
        </pc:spChg>
        <pc:grpChg chg="add mod">
          <ac:chgData name="Lương Minh" userId="e94259f1bb12c0f7" providerId="LiveId" clId="{39E9BDEB-B84D-4ECA-A368-80C83DE507A0}" dt="2023-07-09T03:34:21.719" v="3403" actId="164"/>
          <ac:grpSpMkLst>
            <pc:docMk/>
            <pc:sldMk cId="4065650992" sldId="504"/>
            <ac:grpSpMk id="3" creationId="{7FE311E9-FF85-512A-46AC-9314D8A51C3E}"/>
          </ac:grpSpMkLst>
        </pc:grpChg>
        <pc:grpChg chg="del mod">
          <ac:chgData name="Lương Minh" userId="e94259f1bb12c0f7" providerId="LiveId" clId="{39E9BDEB-B84D-4ECA-A368-80C83DE507A0}" dt="2023-07-09T03:30:02.469" v="3260" actId="478"/>
          <ac:grpSpMkLst>
            <pc:docMk/>
            <pc:sldMk cId="4065650992" sldId="504"/>
            <ac:grpSpMk id="5" creationId="{6B21852E-5642-B695-9006-9CA28A6D9740}"/>
          </ac:grpSpMkLst>
        </pc:grpChg>
        <pc:picChg chg="mod ord">
          <ac:chgData name="Lương Minh" userId="e94259f1bb12c0f7" providerId="LiveId" clId="{39E9BDEB-B84D-4ECA-A368-80C83DE507A0}" dt="2023-07-09T03:34:21.719" v="3403" actId="164"/>
          <ac:picMkLst>
            <pc:docMk/>
            <pc:sldMk cId="4065650992" sldId="504"/>
            <ac:picMk id="22" creationId="{0FA41757-4B2A-3470-F859-19FE4C2FF9F7}"/>
          </ac:picMkLst>
        </pc:picChg>
      </pc:sldChg>
      <pc:sldChg chg="addSp delSp modSp add mod delAnim modNotesTx">
        <pc:chgData name="Lương Minh" userId="e94259f1bb12c0f7" providerId="LiveId" clId="{39E9BDEB-B84D-4ECA-A368-80C83DE507A0}" dt="2023-07-09T04:11:11.507" v="4003" actId="20577"/>
        <pc:sldMkLst>
          <pc:docMk/>
          <pc:sldMk cId="504407975" sldId="505"/>
        </pc:sldMkLst>
        <pc:spChg chg="del mod">
          <ac:chgData name="Lương Minh" userId="e94259f1bb12c0f7" providerId="LiveId" clId="{39E9BDEB-B84D-4ECA-A368-80C83DE507A0}" dt="2023-07-09T03:33:19.988" v="3388" actId="478"/>
          <ac:spMkLst>
            <pc:docMk/>
            <pc:sldMk cId="504407975" sldId="505"/>
            <ac:spMk id="2" creationId="{9FE09B02-390E-4C7F-A997-94113B44F999}"/>
          </ac:spMkLst>
        </pc:spChg>
        <pc:spChg chg="del mod">
          <ac:chgData name="Lương Minh" userId="e94259f1bb12c0f7" providerId="LiveId" clId="{39E9BDEB-B84D-4ECA-A368-80C83DE507A0}" dt="2023-07-09T03:34:01.372" v="3398" actId="478"/>
          <ac:spMkLst>
            <pc:docMk/>
            <pc:sldMk cId="504407975" sldId="505"/>
            <ac:spMk id="8" creationId="{4521EA71-D659-4429-B303-944EE9E2B878}"/>
          </ac:spMkLst>
        </pc:spChg>
        <pc:spChg chg="del mod">
          <ac:chgData name="Lương Minh" userId="e94259f1bb12c0f7" providerId="LiveId" clId="{39E9BDEB-B84D-4ECA-A368-80C83DE507A0}" dt="2023-07-09T03:34:36.636" v="3412" actId="478"/>
          <ac:spMkLst>
            <pc:docMk/>
            <pc:sldMk cId="504407975" sldId="505"/>
            <ac:spMk id="10" creationId="{8084325B-FD19-4460-B90E-90105EBE702B}"/>
          </ac:spMkLst>
        </pc:spChg>
        <pc:spChg chg="mod">
          <ac:chgData name="Lương Minh" userId="e94259f1bb12c0f7" providerId="LiveId" clId="{39E9BDEB-B84D-4ECA-A368-80C83DE507A0}" dt="2023-07-09T04:11:11.507" v="4003" actId="20577"/>
          <ac:spMkLst>
            <pc:docMk/>
            <pc:sldMk cId="504407975" sldId="505"/>
            <ac:spMk id="17" creationId="{6B89E511-AC74-B386-D58C-691DE1C77639}"/>
          </ac:spMkLst>
        </pc:spChg>
        <pc:spChg chg="mod">
          <ac:chgData name="Lương Minh" userId="e94259f1bb12c0f7" providerId="LiveId" clId="{39E9BDEB-B84D-4ECA-A368-80C83DE507A0}" dt="2023-07-09T03:37:44.759" v="3497" actId="20577"/>
          <ac:spMkLst>
            <pc:docMk/>
            <pc:sldMk cId="504407975" sldId="505"/>
            <ac:spMk id="18" creationId="{D2536366-B65C-C204-282D-64E09CFC4C86}"/>
          </ac:spMkLst>
        </pc:spChg>
        <pc:spChg chg="add del mod ord">
          <ac:chgData name="Lương Minh" userId="e94259f1bb12c0f7" providerId="LiveId" clId="{39E9BDEB-B84D-4ECA-A368-80C83DE507A0}" dt="2023-07-09T03:39:40.496" v="3523" actId="478"/>
          <ac:spMkLst>
            <pc:docMk/>
            <pc:sldMk cId="504407975" sldId="505"/>
            <ac:spMk id="19" creationId="{E733B4D9-7D56-729F-7C0A-9AED7ABF18A8}"/>
          </ac:spMkLst>
        </pc:spChg>
        <pc:spChg chg="add del mod ord">
          <ac:chgData name="Lương Minh" userId="e94259f1bb12c0f7" providerId="LiveId" clId="{39E9BDEB-B84D-4ECA-A368-80C83DE507A0}" dt="2023-07-09T03:39:41.784" v="3524" actId="478"/>
          <ac:spMkLst>
            <pc:docMk/>
            <pc:sldMk cId="504407975" sldId="505"/>
            <ac:spMk id="20" creationId="{0E683508-A638-13A8-3A5A-F8E1BDAF3708}"/>
          </ac:spMkLst>
        </pc:spChg>
        <pc:spChg chg="mod">
          <ac:chgData name="Lương Minh" userId="e94259f1bb12c0f7" providerId="LiveId" clId="{39E9BDEB-B84D-4ECA-A368-80C83DE507A0}" dt="2023-07-09T03:40:33.966" v="3564" actId="1076"/>
          <ac:spMkLst>
            <pc:docMk/>
            <pc:sldMk cId="504407975" sldId="505"/>
            <ac:spMk id="23" creationId="{8725E6D8-6EBE-E05E-7514-689D9821AE52}"/>
          </ac:spMkLst>
        </pc:spChg>
        <pc:spChg chg="mod">
          <ac:chgData name="Lương Minh" userId="e94259f1bb12c0f7" providerId="LiveId" clId="{39E9BDEB-B84D-4ECA-A368-80C83DE507A0}" dt="2023-07-09T03:42:18.465" v="3679" actId="20577"/>
          <ac:spMkLst>
            <pc:docMk/>
            <pc:sldMk cId="504407975" sldId="505"/>
            <ac:spMk id="30" creationId="{86ACE293-C8D7-7C65-2321-659972799B8F}"/>
          </ac:spMkLst>
        </pc:spChg>
        <pc:spChg chg="mod">
          <ac:chgData name="Lương Minh" userId="e94259f1bb12c0f7" providerId="LiveId" clId="{39E9BDEB-B84D-4ECA-A368-80C83DE507A0}" dt="2023-07-09T04:11:05.345" v="3999"/>
          <ac:spMkLst>
            <pc:docMk/>
            <pc:sldMk cId="504407975" sldId="505"/>
            <ac:spMk id="33" creationId="{078C45E6-9761-1C31-56E2-2BCD2D42F423}"/>
          </ac:spMkLst>
        </pc:spChg>
        <pc:spChg chg="mod">
          <ac:chgData name="Lương Minh" userId="e94259f1bb12c0f7" providerId="LiveId" clId="{39E9BDEB-B84D-4ECA-A368-80C83DE507A0}" dt="2023-07-09T04:11:05.345" v="3999"/>
          <ac:spMkLst>
            <pc:docMk/>
            <pc:sldMk cId="504407975" sldId="505"/>
            <ac:spMk id="35" creationId="{8B847B56-A4BE-03EB-0BA5-AA888276EC54}"/>
          </ac:spMkLst>
        </pc:spChg>
        <pc:spChg chg="mod">
          <ac:chgData name="Lương Minh" userId="e94259f1bb12c0f7" providerId="LiveId" clId="{39E9BDEB-B84D-4ECA-A368-80C83DE507A0}" dt="2023-07-09T04:11:05.345" v="3999"/>
          <ac:spMkLst>
            <pc:docMk/>
            <pc:sldMk cId="504407975" sldId="505"/>
            <ac:spMk id="36" creationId="{BE719883-C99D-81E3-CC34-B9EB4E4BF35A}"/>
          </ac:spMkLst>
        </pc:spChg>
        <pc:spChg chg="mod">
          <ac:chgData name="Lương Minh" userId="e94259f1bb12c0f7" providerId="LiveId" clId="{39E9BDEB-B84D-4ECA-A368-80C83DE507A0}" dt="2023-07-09T04:11:05.345" v="3999"/>
          <ac:spMkLst>
            <pc:docMk/>
            <pc:sldMk cId="504407975" sldId="505"/>
            <ac:spMk id="37" creationId="{627E03CA-0A90-AC4C-1898-D0FC76B75FAB}"/>
          </ac:spMkLst>
        </pc:spChg>
        <pc:spChg chg="mod">
          <ac:chgData name="Lương Minh" userId="e94259f1bb12c0f7" providerId="LiveId" clId="{39E9BDEB-B84D-4ECA-A368-80C83DE507A0}" dt="2023-07-09T04:11:05.345" v="3999"/>
          <ac:spMkLst>
            <pc:docMk/>
            <pc:sldMk cId="504407975" sldId="505"/>
            <ac:spMk id="38" creationId="{2C7EC52C-5BFD-095C-9364-D4CA7092C1E8}"/>
          </ac:spMkLst>
        </pc:spChg>
        <pc:spChg chg="mod">
          <ac:chgData name="Lương Minh" userId="e94259f1bb12c0f7" providerId="LiveId" clId="{39E9BDEB-B84D-4ECA-A368-80C83DE507A0}" dt="2023-07-09T04:11:05.345" v="3999"/>
          <ac:spMkLst>
            <pc:docMk/>
            <pc:sldMk cId="504407975" sldId="505"/>
            <ac:spMk id="39" creationId="{C50D3E0E-63B9-8951-B89A-198B53826D45}"/>
          </ac:spMkLst>
        </pc:spChg>
        <pc:spChg chg="mod">
          <ac:chgData name="Lương Minh" userId="e94259f1bb12c0f7" providerId="LiveId" clId="{39E9BDEB-B84D-4ECA-A368-80C83DE507A0}" dt="2023-07-09T04:11:05.345" v="3999"/>
          <ac:spMkLst>
            <pc:docMk/>
            <pc:sldMk cId="504407975" sldId="505"/>
            <ac:spMk id="40" creationId="{6D59C9C4-768F-2055-6D77-67A65A0049CD}"/>
          </ac:spMkLst>
        </pc:spChg>
        <pc:grpChg chg="add mod">
          <ac:chgData name="Lương Minh" userId="e94259f1bb12c0f7" providerId="LiveId" clId="{39E9BDEB-B84D-4ECA-A368-80C83DE507A0}" dt="2023-07-09T03:42:16.970" v="3678" actId="1036"/>
          <ac:grpSpMkLst>
            <pc:docMk/>
            <pc:sldMk cId="504407975" sldId="505"/>
            <ac:grpSpMk id="3" creationId="{5EE14750-D734-CD74-6415-CC09D9915B70}"/>
          </ac:grpSpMkLst>
        </pc:grpChg>
        <pc:grpChg chg="del mod">
          <ac:chgData name="Lương Minh" userId="e94259f1bb12c0f7" providerId="LiveId" clId="{39E9BDEB-B84D-4ECA-A368-80C83DE507A0}" dt="2023-07-09T04:11:04.223" v="3998" actId="478"/>
          <ac:grpSpMkLst>
            <pc:docMk/>
            <pc:sldMk cId="504407975" sldId="505"/>
            <ac:grpSpMk id="5" creationId="{6B21852E-5642-B695-9006-9CA28A6D9740}"/>
          </ac:grpSpMkLst>
        </pc:grpChg>
        <pc:grpChg chg="add mod">
          <ac:chgData name="Lương Minh" userId="e94259f1bb12c0f7" providerId="LiveId" clId="{39E9BDEB-B84D-4ECA-A368-80C83DE507A0}" dt="2023-07-09T03:42:16.970" v="3678" actId="1036"/>
          <ac:grpSpMkLst>
            <pc:docMk/>
            <pc:sldMk cId="504407975" sldId="505"/>
            <ac:grpSpMk id="21" creationId="{BDBE9911-EC96-CA77-8B44-73985A03CCC7}"/>
          </ac:grpSpMkLst>
        </pc:grpChg>
        <pc:grpChg chg="add mod">
          <ac:chgData name="Lương Minh" userId="e94259f1bb12c0f7" providerId="LiveId" clId="{39E9BDEB-B84D-4ECA-A368-80C83DE507A0}" dt="2023-07-09T03:42:16.970" v="3678" actId="1036"/>
          <ac:grpSpMkLst>
            <pc:docMk/>
            <pc:sldMk cId="504407975" sldId="505"/>
            <ac:grpSpMk id="26" creationId="{FFC8998B-209B-6C40-619D-A8868275EE9D}"/>
          </ac:grpSpMkLst>
        </pc:grpChg>
        <pc:grpChg chg="mod">
          <ac:chgData name="Lương Minh" userId="e94259f1bb12c0f7" providerId="LiveId" clId="{39E9BDEB-B84D-4ECA-A368-80C83DE507A0}" dt="2023-07-09T03:42:16.970" v="3678" actId="1036"/>
          <ac:grpSpMkLst>
            <pc:docMk/>
            <pc:sldMk cId="504407975" sldId="505"/>
            <ac:grpSpMk id="28" creationId="{65870B26-B4E3-59B2-D836-4DC236F55C4F}"/>
          </ac:grpSpMkLst>
        </pc:grpChg>
        <pc:grpChg chg="add mod">
          <ac:chgData name="Lương Minh" userId="e94259f1bb12c0f7" providerId="LiveId" clId="{39E9BDEB-B84D-4ECA-A368-80C83DE507A0}" dt="2023-07-09T04:11:09.293" v="4000" actId="1076"/>
          <ac:grpSpMkLst>
            <pc:docMk/>
            <pc:sldMk cId="504407975" sldId="505"/>
            <ac:grpSpMk id="31" creationId="{1532E31C-6B16-7936-13C6-3929CCBCFB1E}"/>
          </ac:grpSpMkLst>
        </pc:grpChg>
        <pc:grpChg chg="mod">
          <ac:chgData name="Lương Minh" userId="e94259f1bb12c0f7" providerId="LiveId" clId="{39E9BDEB-B84D-4ECA-A368-80C83DE507A0}" dt="2023-07-09T04:11:05.345" v="3999"/>
          <ac:grpSpMkLst>
            <pc:docMk/>
            <pc:sldMk cId="504407975" sldId="505"/>
            <ac:grpSpMk id="32" creationId="{9BED3FCA-3C5F-B88C-6BB5-DF5519507A2F}"/>
          </ac:grpSpMkLst>
        </pc:grpChg>
        <pc:grpChg chg="mod">
          <ac:chgData name="Lương Minh" userId="e94259f1bb12c0f7" providerId="LiveId" clId="{39E9BDEB-B84D-4ECA-A368-80C83DE507A0}" dt="2023-07-09T04:11:05.345" v="3999"/>
          <ac:grpSpMkLst>
            <pc:docMk/>
            <pc:sldMk cId="504407975" sldId="505"/>
            <ac:grpSpMk id="34" creationId="{36871E8B-FD1C-7ABB-16C5-83DA4E9259C3}"/>
          </ac:grpSpMkLst>
        </pc:grpChg>
        <pc:picChg chg="mod">
          <ac:chgData name="Lương Minh" userId="e94259f1bb12c0f7" providerId="LiveId" clId="{39E9BDEB-B84D-4ECA-A368-80C83DE507A0}" dt="2023-07-09T03:37:01.083" v="3462" actId="14100"/>
          <ac:picMkLst>
            <pc:docMk/>
            <pc:sldMk cId="504407975" sldId="505"/>
            <ac:picMk id="4" creationId="{5153BB31-B644-92BC-7356-C5D2D3BBE1B1}"/>
          </ac:picMkLst>
        </pc:picChg>
        <pc:picChg chg="mod">
          <ac:chgData name="Lương Minh" userId="e94259f1bb12c0f7" providerId="LiveId" clId="{39E9BDEB-B84D-4ECA-A368-80C83DE507A0}" dt="2023-07-09T03:40:09.301" v="3547"/>
          <ac:picMkLst>
            <pc:docMk/>
            <pc:sldMk cId="504407975" sldId="505"/>
            <ac:picMk id="22" creationId="{6628C359-017C-D8D9-D9B5-A8C80F634AD0}"/>
          </ac:picMkLst>
        </pc:picChg>
        <pc:picChg chg="del">
          <ac:chgData name="Lương Minh" userId="e94259f1bb12c0f7" providerId="LiveId" clId="{39E9BDEB-B84D-4ECA-A368-80C83DE507A0}" dt="2023-07-09T03:33:35.165" v="3394" actId="478"/>
          <ac:picMkLst>
            <pc:docMk/>
            <pc:sldMk cId="504407975" sldId="505"/>
            <ac:picMk id="24" creationId="{51FDFD50-737E-1431-6589-C0BC2EBABAAC}"/>
          </ac:picMkLst>
        </pc:picChg>
        <pc:picChg chg="mod">
          <ac:chgData name="Lương Minh" userId="e94259f1bb12c0f7" providerId="LiveId" clId="{39E9BDEB-B84D-4ECA-A368-80C83DE507A0}" dt="2023-07-09T03:33:21.845" v="3389" actId="1076"/>
          <ac:picMkLst>
            <pc:docMk/>
            <pc:sldMk cId="504407975" sldId="505"/>
            <ac:picMk id="25" creationId="{129E01DC-A734-535E-1B13-6D8EB89ADDC8}"/>
          </ac:picMkLst>
        </pc:picChg>
        <pc:picChg chg="mod">
          <ac:chgData name="Lương Minh" userId="e94259f1bb12c0f7" providerId="LiveId" clId="{39E9BDEB-B84D-4ECA-A368-80C83DE507A0}" dt="2023-07-09T03:40:09.301" v="3547"/>
          <ac:picMkLst>
            <pc:docMk/>
            <pc:sldMk cId="504407975" sldId="505"/>
            <ac:picMk id="29" creationId="{88E820A9-EDE3-CD43-9947-6B7BB46928EA}"/>
          </ac:picMkLst>
        </pc:picChg>
      </pc:sldChg>
      <pc:sldChg chg="addSp delSp modSp add mod modTransition modNotesTx">
        <pc:chgData name="Lương Minh" userId="e94259f1bb12c0f7" providerId="LiveId" clId="{39E9BDEB-B84D-4ECA-A368-80C83DE507A0}" dt="2023-07-09T04:11:20.155" v="4005"/>
        <pc:sldMkLst>
          <pc:docMk/>
          <pc:sldMk cId="2608864190" sldId="506"/>
        </pc:sldMkLst>
        <pc:spChg chg="del">
          <ac:chgData name="Lương Minh" userId="e94259f1bb12c0f7" providerId="LiveId" clId="{39E9BDEB-B84D-4ECA-A368-80C83DE507A0}" dt="2023-07-09T04:11:19.207" v="4004" actId="478"/>
          <ac:spMkLst>
            <pc:docMk/>
            <pc:sldMk cId="2608864190" sldId="506"/>
            <ac:spMk id="17" creationId="{6B89E511-AC74-B386-D58C-691DE1C77639}"/>
          </ac:spMkLst>
        </pc:spChg>
        <pc:spChg chg="mod">
          <ac:chgData name="Lương Minh" userId="e94259f1bb12c0f7" providerId="LiveId" clId="{39E9BDEB-B84D-4ECA-A368-80C83DE507A0}" dt="2023-07-09T03:44:07.620" v="3837" actId="20577"/>
          <ac:spMkLst>
            <pc:docMk/>
            <pc:sldMk cId="2608864190" sldId="506"/>
            <ac:spMk id="18" creationId="{D2536366-B65C-C204-282D-64E09CFC4C86}"/>
          </ac:spMkLst>
        </pc:spChg>
        <pc:spChg chg="add mod">
          <ac:chgData name="Lương Minh" userId="e94259f1bb12c0f7" providerId="LiveId" clId="{39E9BDEB-B84D-4ECA-A368-80C83DE507A0}" dt="2023-07-09T04:11:20.155" v="4005"/>
          <ac:spMkLst>
            <pc:docMk/>
            <pc:sldMk cId="2608864190" sldId="506"/>
            <ac:spMk id="24" creationId="{A2EEBD8D-71AC-CA0D-A6DC-47D364B2A817}"/>
          </ac:spMkLst>
        </pc:spChg>
        <pc:spChg chg="mod">
          <ac:chgData name="Lương Minh" userId="e94259f1bb12c0f7" providerId="LiveId" clId="{39E9BDEB-B84D-4ECA-A368-80C83DE507A0}" dt="2023-07-09T03:43:10.220" v="3701" actId="14100"/>
          <ac:spMkLst>
            <pc:docMk/>
            <pc:sldMk cId="2608864190" sldId="506"/>
            <ac:spMk id="27" creationId="{DD0F3C68-D7CB-5801-E6AC-F292800F8ED1}"/>
          </ac:spMkLst>
        </pc:spChg>
        <pc:spChg chg="mod">
          <ac:chgData name="Lương Minh" userId="e94259f1bb12c0f7" providerId="LiveId" clId="{39E9BDEB-B84D-4ECA-A368-80C83DE507A0}" dt="2023-07-09T04:11:20.155" v="4005"/>
          <ac:spMkLst>
            <pc:docMk/>
            <pc:sldMk cId="2608864190" sldId="506"/>
            <ac:spMk id="33" creationId="{07B40284-430B-3764-CB1A-42B7DC8DD3B1}"/>
          </ac:spMkLst>
        </pc:spChg>
        <pc:spChg chg="mod">
          <ac:chgData name="Lương Minh" userId="e94259f1bb12c0f7" providerId="LiveId" clId="{39E9BDEB-B84D-4ECA-A368-80C83DE507A0}" dt="2023-07-09T04:11:20.155" v="4005"/>
          <ac:spMkLst>
            <pc:docMk/>
            <pc:sldMk cId="2608864190" sldId="506"/>
            <ac:spMk id="35" creationId="{417BA0A0-ED3B-55D8-05EA-83720EF05BB3}"/>
          </ac:spMkLst>
        </pc:spChg>
        <pc:spChg chg="mod">
          <ac:chgData name="Lương Minh" userId="e94259f1bb12c0f7" providerId="LiveId" clId="{39E9BDEB-B84D-4ECA-A368-80C83DE507A0}" dt="2023-07-09T04:11:20.155" v="4005"/>
          <ac:spMkLst>
            <pc:docMk/>
            <pc:sldMk cId="2608864190" sldId="506"/>
            <ac:spMk id="36" creationId="{BE11852E-D614-BFAF-8306-7C121D49B5B4}"/>
          </ac:spMkLst>
        </pc:spChg>
        <pc:spChg chg="mod">
          <ac:chgData name="Lương Minh" userId="e94259f1bb12c0f7" providerId="LiveId" clId="{39E9BDEB-B84D-4ECA-A368-80C83DE507A0}" dt="2023-07-09T04:11:20.155" v="4005"/>
          <ac:spMkLst>
            <pc:docMk/>
            <pc:sldMk cId="2608864190" sldId="506"/>
            <ac:spMk id="37" creationId="{C74822EB-BDBA-D81C-8E0C-5D826ABB1CDF}"/>
          </ac:spMkLst>
        </pc:spChg>
        <pc:spChg chg="mod">
          <ac:chgData name="Lương Minh" userId="e94259f1bb12c0f7" providerId="LiveId" clId="{39E9BDEB-B84D-4ECA-A368-80C83DE507A0}" dt="2023-07-09T04:11:20.155" v="4005"/>
          <ac:spMkLst>
            <pc:docMk/>
            <pc:sldMk cId="2608864190" sldId="506"/>
            <ac:spMk id="38" creationId="{E32F68C9-80A1-B863-88C3-2721F4BA6596}"/>
          </ac:spMkLst>
        </pc:spChg>
        <pc:spChg chg="mod">
          <ac:chgData name="Lương Minh" userId="e94259f1bb12c0f7" providerId="LiveId" clId="{39E9BDEB-B84D-4ECA-A368-80C83DE507A0}" dt="2023-07-09T04:11:20.155" v="4005"/>
          <ac:spMkLst>
            <pc:docMk/>
            <pc:sldMk cId="2608864190" sldId="506"/>
            <ac:spMk id="39" creationId="{18C3ADE0-A2D7-D858-EEFD-73A494F8FFF7}"/>
          </ac:spMkLst>
        </pc:spChg>
        <pc:spChg chg="mod">
          <ac:chgData name="Lương Minh" userId="e94259f1bb12c0f7" providerId="LiveId" clId="{39E9BDEB-B84D-4ECA-A368-80C83DE507A0}" dt="2023-07-09T04:11:20.155" v="4005"/>
          <ac:spMkLst>
            <pc:docMk/>
            <pc:sldMk cId="2608864190" sldId="506"/>
            <ac:spMk id="40" creationId="{D49911E4-532C-3272-365B-A56E32FEC800}"/>
          </ac:spMkLst>
        </pc:spChg>
        <pc:grpChg chg="mod">
          <ac:chgData name="Lương Minh" userId="e94259f1bb12c0f7" providerId="LiveId" clId="{39E9BDEB-B84D-4ECA-A368-80C83DE507A0}" dt="2023-07-09T03:47:02.249" v="3857" actId="1076"/>
          <ac:grpSpMkLst>
            <pc:docMk/>
            <pc:sldMk cId="2608864190" sldId="506"/>
            <ac:grpSpMk id="3" creationId="{5EE14750-D734-CD74-6415-CC09D9915B70}"/>
          </ac:grpSpMkLst>
        </pc:grpChg>
        <pc:grpChg chg="del">
          <ac:chgData name="Lương Minh" userId="e94259f1bb12c0f7" providerId="LiveId" clId="{39E9BDEB-B84D-4ECA-A368-80C83DE507A0}" dt="2023-07-09T04:11:19.207" v="4004" actId="478"/>
          <ac:grpSpMkLst>
            <pc:docMk/>
            <pc:sldMk cId="2608864190" sldId="506"/>
            <ac:grpSpMk id="5" creationId="{6B21852E-5642-B695-9006-9CA28A6D9740}"/>
          </ac:grpSpMkLst>
        </pc:grpChg>
        <pc:grpChg chg="add mod">
          <ac:chgData name="Lương Minh" userId="e94259f1bb12c0f7" providerId="LiveId" clId="{39E9BDEB-B84D-4ECA-A368-80C83DE507A0}" dt="2023-07-09T03:46:47.478" v="3855" actId="164"/>
          <ac:grpSpMkLst>
            <pc:docMk/>
            <pc:sldMk cId="2608864190" sldId="506"/>
            <ac:grpSpMk id="20" creationId="{2F40469F-B116-07A0-B6C6-FF04152BECE2}"/>
          </ac:grpSpMkLst>
        </pc:grpChg>
        <pc:grpChg chg="del mod">
          <ac:chgData name="Lương Minh" userId="e94259f1bb12c0f7" providerId="LiveId" clId="{39E9BDEB-B84D-4ECA-A368-80C83DE507A0}" dt="2023-07-09T03:43:11.605" v="3703" actId="478"/>
          <ac:grpSpMkLst>
            <pc:docMk/>
            <pc:sldMk cId="2608864190" sldId="506"/>
            <ac:grpSpMk id="21" creationId="{BDBE9911-EC96-CA77-8B44-73985A03CCC7}"/>
          </ac:grpSpMkLst>
        </pc:grpChg>
        <pc:grpChg chg="del">
          <ac:chgData name="Lương Minh" userId="e94259f1bb12c0f7" providerId="LiveId" clId="{39E9BDEB-B84D-4ECA-A368-80C83DE507A0}" dt="2023-07-09T03:43:13.284" v="3704" actId="478"/>
          <ac:grpSpMkLst>
            <pc:docMk/>
            <pc:sldMk cId="2608864190" sldId="506"/>
            <ac:grpSpMk id="26" creationId="{FFC8998B-209B-6C40-619D-A8868275EE9D}"/>
          </ac:grpSpMkLst>
        </pc:grpChg>
        <pc:grpChg chg="mod">
          <ac:chgData name="Lương Minh" userId="e94259f1bb12c0f7" providerId="LiveId" clId="{39E9BDEB-B84D-4ECA-A368-80C83DE507A0}" dt="2023-07-09T03:47:02.249" v="3857" actId="1076"/>
          <ac:grpSpMkLst>
            <pc:docMk/>
            <pc:sldMk cId="2608864190" sldId="506"/>
            <ac:grpSpMk id="28" creationId="{65870B26-B4E3-59B2-D836-4DC236F55C4F}"/>
          </ac:grpSpMkLst>
        </pc:grpChg>
        <pc:grpChg chg="add mod">
          <ac:chgData name="Lương Minh" userId="e94259f1bb12c0f7" providerId="LiveId" clId="{39E9BDEB-B84D-4ECA-A368-80C83DE507A0}" dt="2023-07-09T04:11:20.155" v="4005"/>
          <ac:grpSpMkLst>
            <pc:docMk/>
            <pc:sldMk cId="2608864190" sldId="506"/>
            <ac:grpSpMk id="31" creationId="{A8BEF386-9272-3E49-F6B0-D4EA3BEA20FE}"/>
          </ac:grpSpMkLst>
        </pc:grpChg>
        <pc:grpChg chg="mod">
          <ac:chgData name="Lương Minh" userId="e94259f1bb12c0f7" providerId="LiveId" clId="{39E9BDEB-B84D-4ECA-A368-80C83DE507A0}" dt="2023-07-09T04:11:20.155" v="4005"/>
          <ac:grpSpMkLst>
            <pc:docMk/>
            <pc:sldMk cId="2608864190" sldId="506"/>
            <ac:grpSpMk id="32" creationId="{38A7FB71-DA00-6520-367B-A831AAF3821C}"/>
          </ac:grpSpMkLst>
        </pc:grpChg>
        <pc:grpChg chg="mod">
          <ac:chgData name="Lương Minh" userId="e94259f1bb12c0f7" providerId="LiveId" clId="{39E9BDEB-B84D-4ECA-A368-80C83DE507A0}" dt="2023-07-09T04:11:20.155" v="4005"/>
          <ac:grpSpMkLst>
            <pc:docMk/>
            <pc:sldMk cId="2608864190" sldId="506"/>
            <ac:grpSpMk id="34" creationId="{07E78198-2AD7-E077-44E2-F929B0520D7E}"/>
          </ac:grpSpMkLst>
        </pc:grpChg>
        <pc:picChg chg="add mod">
          <ac:chgData name="Lương Minh" userId="e94259f1bb12c0f7" providerId="LiveId" clId="{39E9BDEB-B84D-4ECA-A368-80C83DE507A0}" dt="2023-07-09T03:46:47.478" v="3855" actId="164"/>
          <ac:picMkLst>
            <pc:docMk/>
            <pc:sldMk cId="2608864190" sldId="506"/>
            <ac:picMk id="2" creationId="{2AA78BF4-D017-617A-F28A-50C885092CE4}"/>
          </ac:picMkLst>
        </pc:picChg>
        <pc:picChg chg="add mod">
          <ac:chgData name="Lương Minh" userId="e94259f1bb12c0f7" providerId="LiveId" clId="{39E9BDEB-B84D-4ECA-A368-80C83DE507A0}" dt="2023-07-09T03:46:47.478" v="3855" actId="164"/>
          <ac:picMkLst>
            <pc:docMk/>
            <pc:sldMk cId="2608864190" sldId="506"/>
            <ac:picMk id="8" creationId="{3A20AF22-53CB-2C5A-6C6A-D5CE432083FA}"/>
          </ac:picMkLst>
        </pc:picChg>
        <pc:picChg chg="add mod">
          <ac:chgData name="Lương Minh" userId="e94259f1bb12c0f7" providerId="LiveId" clId="{39E9BDEB-B84D-4ECA-A368-80C83DE507A0}" dt="2023-07-09T03:46:44.575" v="3854" actId="571"/>
          <ac:picMkLst>
            <pc:docMk/>
            <pc:sldMk cId="2608864190" sldId="506"/>
            <ac:picMk id="10" creationId="{2F1A454B-1DEB-1A27-29CC-E9651C000CDA}"/>
          </ac:picMkLst>
        </pc:picChg>
        <pc:picChg chg="add mod">
          <ac:chgData name="Lương Minh" userId="e94259f1bb12c0f7" providerId="LiveId" clId="{39E9BDEB-B84D-4ECA-A368-80C83DE507A0}" dt="2023-07-09T03:46:44.575" v="3854" actId="571"/>
          <ac:picMkLst>
            <pc:docMk/>
            <pc:sldMk cId="2608864190" sldId="506"/>
            <ac:picMk id="19" creationId="{64182DEB-0640-DFD2-E05C-C5F64759F647}"/>
          </ac:picMkLst>
        </pc:picChg>
        <pc:picChg chg="add del mod">
          <ac:chgData name="Lương Minh" userId="e94259f1bb12c0f7" providerId="LiveId" clId="{39E9BDEB-B84D-4ECA-A368-80C83DE507A0}" dt="2023-07-09T03:46:08.739" v="3842" actId="478"/>
          <ac:picMkLst>
            <pc:docMk/>
            <pc:sldMk cId="2608864190" sldId="506"/>
            <ac:picMk id="18434" creationId="{2AC85CF5-0B31-0DA0-D369-878FA5EF1288}"/>
          </ac:picMkLst>
        </pc:picChg>
      </pc:sldChg>
      <pc:sldChg chg="add">
        <pc:chgData name="Lương Minh" userId="e94259f1bb12c0f7" providerId="LiveId" clId="{39E9BDEB-B84D-4ECA-A368-80C83DE507A0}" dt="2023-07-09T04:12:21.299" v="4051"/>
        <pc:sldMkLst>
          <pc:docMk/>
          <pc:sldMk cId="319505456" sldId="507"/>
        </pc:sldMkLst>
      </pc:sldChg>
    </pc:docChg>
  </pc:docChgLst>
  <pc:docChgLst>
    <pc:chgData name="Lương Minh" userId="e94259f1bb12c0f7" providerId="LiveId" clId="{C1DC1BDC-BAD2-493D-85B9-E9C19865E7D1}"/>
    <pc:docChg chg="custSel delSld modSld delMainMaster">
      <pc:chgData name="Lương Minh" userId="e94259f1bb12c0f7" providerId="LiveId" clId="{C1DC1BDC-BAD2-493D-85B9-E9C19865E7D1}" dt="2023-08-02T02:40:04.054" v="31" actId="1076"/>
      <pc:docMkLst>
        <pc:docMk/>
      </pc:docMkLst>
      <pc:sldChg chg="del">
        <pc:chgData name="Lương Minh" userId="e94259f1bb12c0f7" providerId="LiveId" clId="{C1DC1BDC-BAD2-493D-85B9-E9C19865E7D1}" dt="2023-08-02T02:35:29.174" v="23" actId="47"/>
        <pc:sldMkLst>
          <pc:docMk/>
          <pc:sldMk cId="4009507495" sldId="271"/>
        </pc:sldMkLst>
      </pc:sldChg>
      <pc:sldChg chg="delSp modSp mod">
        <pc:chgData name="Lương Minh" userId="e94259f1bb12c0f7" providerId="LiveId" clId="{C1DC1BDC-BAD2-493D-85B9-E9C19865E7D1}" dt="2023-08-02T02:40:04.054" v="31" actId="1076"/>
        <pc:sldMkLst>
          <pc:docMk/>
          <pc:sldMk cId="833246708" sldId="367"/>
        </pc:sldMkLst>
        <pc:spChg chg="del mod">
          <ac:chgData name="Lương Minh" userId="e94259f1bb12c0f7" providerId="LiveId" clId="{C1DC1BDC-BAD2-493D-85B9-E9C19865E7D1}" dt="2023-08-02T02:39:59.141" v="30" actId="478"/>
          <ac:spMkLst>
            <pc:docMk/>
            <pc:sldMk cId="833246708" sldId="367"/>
            <ac:spMk id="3" creationId="{CB1D1F8A-8444-AE42-F135-73CEAF43CF2F}"/>
          </ac:spMkLst>
        </pc:spChg>
        <pc:spChg chg="mod">
          <ac:chgData name="Lương Minh" userId="e94259f1bb12c0f7" providerId="LiveId" clId="{C1DC1BDC-BAD2-493D-85B9-E9C19865E7D1}" dt="2023-08-02T02:40:04.054" v="31" actId="1076"/>
          <ac:spMkLst>
            <pc:docMk/>
            <pc:sldMk cId="833246708" sldId="367"/>
            <ac:spMk id="36" creationId="{2D9CFEC3-0875-7FB9-3D21-97C5715CDB28}"/>
          </ac:spMkLst>
        </pc:spChg>
      </pc:sldChg>
      <pc:sldChg chg="del">
        <pc:chgData name="Lương Minh" userId="e94259f1bb12c0f7" providerId="LiveId" clId="{C1DC1BDC-BAD2-493D-85B9-E9C19865E7D1}" dt="2023-08-02T02:35:28.314" v="22" actId="47"/>
        <pc:sldMkLst>
          <pc:docMk/>
          <pc:sldMk cId="641534874" sldId="452"/>
        </pc:sldMkLst>
      </pc:sldChg>
      <pc:sldChg chg="modNotesTx">
        <pc:chgData name="Lương Minh" userId="e94259f1bb12c0f7" providerId="LiveId" clId="{C1DC1BDC-BAD2-493D-85B9-E9C19865E7D1}" dt="2023-08-02T02:03:00.137" v="1"/>
        <pc:sldMkLst>
          <pc:docMk/>
          <pc:sldMk cId="903952106" sldId="466"/>
        </pc:sldMkLst>
      </pc:sldChg>
      <pc:sldChg chg="modNotesTx">
        <pc:chgData name="Lương Minh" userId="e94259f1bb12c0f7" providerId="LiveId" clId="{C1DC1BDC-BAD2-493D-85B9-E9C19865E7D1}" dt="2023-08-02T02:03:15.646" v="6"/>
        <pc:sldMkLst>
          <pc:docMk/>
          <pc:sldMk cId="2419614672" sldId="489"/>
        </pc:sldMkLst>
      </pc:sldChg>
      <pc:sldChg chg="modNotesTx">
        <pc:chgData name="Lương Minh" userId="e94259f1bb12c0f7" providerId="LiveId" clId="{C1DC1BDC-BAD2-493D-85B9-E9C19865E7D1}" dt="2023-08-02T02:04:04.755" v="14" actId="20577"/>
        <pc:sldMkLst>
          <pc:docMk/>
          <pc:sldMk cId="1102948354" sldId="491"/>
        </pc:sldMkLst>
      </pc:sldChg>
      <pc:sldChg chg="del">
        <pc:chgData name="Lương Minh" userId="e94259f1bb12c0f7" providerId="LiveId" clId="{C1DC1BDC-BAD2-493D-85B9-E9C19865E7D1}" dt="2023-08-02T02:35:30.450" v="24" actId="47"/>
        <pc:sldMkLst>
          <pc:docMk/>
          <pc:sldMk cId="0" sldId="501"/>
        </pc:sldMkLst>
      </pc:sldChg>
      <pc:sldChg chg="del">
        <pc:chgData name="Lương Minh" userId="e94259f1bb12c0f7" providerId="LiveId" clId="{C1DC1BDC-BAD2-493D-85B9-E9C19865E7D1}" dt="2023-08-02T02:35:32.239" v="25" actId="47"/>
        <pc:sldMkLst>
          <pc:docMk/>
          <pc:sldMk cId="0" sldId="502"/>
        </pc:sldMkLst>
      </pc:sldChg>
      <pc:sldChg chg="modNotesTx">
        <pc:chgData name="Lương Minh" userId="e94259f1bb12c0f7" providerId="LiveId" clId="{C1DC1BDC-BAD2-493D-85B9-E9C19865E7D1}" dt="2023-08-02T02:05:34.128" v="17"/>
        <pc:sldMkLst>
          <pc:docMk/>
          <pc:sldMk cId="854793338" sldId="520"/>
        </pc:sldMkLst>
      </pc:sldChg>
      <pc:sldChg chg="modNotesTx">
        <pc:chgData name="Lương Minh" userId="e94259f1bb12c0f7" providerId="LiveId" clId="{C1DC1BDC-BAD2-493D-85B9-E9C19865E7D1}" dt="2023-08-02T02:05:45.934" v="21" actId="20577"/>
        <pc:sldMkLst>
          <pc:docMk/>
          <pc:sldMk cId="2478098575" sldId="521"/>
        </pc:sldMkLst>
      </pc:sldChg>
      <pc:sldChg chg="del">
        <pc:chgData name="Lương Minh" userId="e94259f1bb12c0f7" providerId="LiveId" clId="{C1DC1BDC-BAD2-493D-85B9-E9C19865E7D1}" dt="2023-08-02T02:35:34.424" v="26" actId="47"/>
        <pc:sldMkLst>
          <pc:docMk/>
          <pc:sldMk cId="0" sldId="540"/>
        </pc:sldMkLst>
      </pc:sldChg>
      <pc:sldMasterChg chg="del delSldLayout">
        <pc:chgData name="Lương Minh" userId="e94259f1bb12c0f7" providerId="LiveId" clId="{C1DC1BDC-BAD2-493D-85B9-E9C19865E7D1}" dt="2023-08-02T02:35:34.424" v="26" actId="47"/>
        <pc:sldMasterMkLst>
          <pc:docMk/>
          <pc:sldMasterMk cId="4021724485" sldId="2147483685"/>
        </pc:sldMasterMkLst>
        <pc:sldLayoutChg chg="del">
          <pc:chgData name="Lương Minh" userId="e94259f1bb12c0f7" providerId="LiveId" clId="{C1DC1BDC-BAD2-493D-85B9-E9C19865E7D1}" dt="2023-08-02T02:35:34.424" v="26" actId="47"/>
          <pc:sldLayoutMkLst>
            <pc:docMk/>
            <pc:sldMasterMk cId="4021724485" sldId="2147483685"/>
            <pc:sldLayoutMk cId="529186097" sldId="2147483686"/>
          </pc:sldLayoutMkLst>
        </pc:sldLayoutChg>
        <pc:sldLayoutChg chg="del">
          <pc:chgData name="Lương Minh" userId="e94259f1bb12c0f7" providerId="LiveId" clId="{C1DC1BDC-BAD2-493D-85B9-E9C19865E7D1}" dt="2023-08-02T02:35:34.424" v="26" actId="47"/>
          <pc:sldLayoutMkLst>
            <pc:docMk/>
            <pc:sldMasterMk cId="4021724485" sldId="2147483685"/>
            <pc:sldLayoutMk cId="3535114897" sldId="2147483687"/>
          </pc:sldLayoutMkLst>
        </pc:sldLayoutChg>
        <pc:sldLayoutChg chg="del">
          <pc:chgData name="Lương Minh" userId="e94259f1bb12c0f7" providerId="LiveId" clId="{C1DC1BDC-BAD2-493D-85B9-E9C19865E7D1}" dt="2023-08-02T02:35:34.424" v="26" actId="47"/>
          <pc:sldLayoutMkLst>
            <pc:docMk/>
            <pc:sldMasterMk cId="4021724485" sldId="2147483685"/>
            <pc:sldLayoutMk cId="4239865185" sldId="2147483688"/>
          </pc:sldLayoutMkLst>
        </pc:sldLayoutChg>
        <pc:sldLayoutChg chg="del">
          <pc:chgData name="Lương Minh" userId="e94259f1bb12c0f7" providerId="LiveId" clId="{C1DC1BDC-BAD2-493D-85B9-E9C19865E7D1}" dt="2023-08-02T02:35:34.424" v="26" actId="47"/>
          <pc:sldLayoutMkLst>
            <pc:docMk/>
            <pc:sldMasterMk cId="4021724485" sldId="2147483685"/>
            <pc:sldLayoutMk cId="1154165364" sldId="2147483689"/>
          </pc:sldLayoutMkLst>
        </pc:sldLayoutChg>
        <pc:sldLayoutChg chg="del">
          <pc:chgData name="Lương Minh" userId="e94259f1bb12c0f7" providerId="LiveId" clId="{C1DC1BDC-BAD2-493D-85B9-E9C19865E7D1}" dt="2023-08-02T02:35:34.424" v="26" actId="47"/>
          <pc:sldLayoutMkLst>
            <pc:docMk/>
            <pc:sldMasterMk cId="4021724485" sldId="2147483685"/>
            <pc:sldLayoutMk cId="1963522797" sldId="2147483690"/>
          </pc:sldLayoutMkLst>
        </pc:sldLayoutChg>
        <pc:sldLayoutChg chg="del">
          <pc:chgData name="Lương Minh" userId="e94259f1bb12c0f7" providerId="LiveId" clId="{C1DC1BDC-BAD2-493D-85B9-E9C19865E7D1}" dt="2023-08-02T02:35:34.424" v="26" actId="47"/>
          <pc:sldLayoutMkLst>
            <pc:docMk/>
            <pc:sldMasterMk cId="4021724485" sldId="2147483685"/>
            <pc:sldLayoutMk cId="2123908472" sldId="2147483691"/>
          </pc:sldLayoutMkLst>
        </pc:sldLayoutChg>
        <pc:sldLayoutChg chg="del">
          <pc:chgData name="Lương Minh" userId="e94259f1bb12c0f7" providerId="LiveId" clId="{C1DC1BDC-BAD2-493D-85B9-E9C19865E7D1}" dt="2023-08-02T02:35:34.424" v="26" actId="47"/>
          <pc:sldLayoutMkLst>
            <pc:docMk/>
            <pc:sldMasterMk cId="4021724485" sldId="2147483685"/>
            <pc:sldLayoutMk cId="3440915155" sldId="2147483692"/>
          </pc:sldLayoutMkLst>
        </pc:sldLayoutChg>
        <pc:sldLayoutChg chg="del">
          <pc:chgData name="Lương Minh" userId="e94259f1bb12c0f7" providerId="LiveId" clId="{C1DC1BDC-BAD2-493D-85B9-E9C19865E7D1}" dt="2023-08-02T02:35:34.424" v="26" actId="47"/>
          <pc:sldLayoutMkLst>
            <pc:docMk/>
            <pc:sldMasterMk cId="4021724485" sldId="2147483685"/>
            <pc:sldLayoutMk cId="3683181899" sldId="2147483693"/>
          </pc:sldLayoutMkLst>
        </pc:sldLayoutChg>
        <pc:sldLayoutChg chg="del">
          <pc:chgData name="Lương Minh" userId="e94259f1bb12c0f7" providerId="LiveId" clId="{C1DC1BDC-BAD2-493D-85B9-E9C19865E7D1}" dt="2023-08-02T02:35:34.424" v="26" actId="47"/>
          <pc:sldLayoutMkLst>
            <pc:docMk/>
            <pc:sldMasterMk cId="4021724485" sldId="2147483685"/>
            <pc:sldLayoutMk cId="3425886742" sldId="2147483694"/>
          </pc:sldLayoutMkLst>
        </pc:sldLayoutChg>
        <pc:sldLayoutChg chg="del">
          <pc:chgData name="Lương Minh" userId="e94259f1bb12c0f7" providerId="LiveId" clId="{C1DC1BDC-BAD2-493D-85B9-E9C19865E7D1}" dt="2023-08-02T02:35:34.424" v="26" actId="47"/>
          <pc:sldLayoutMkLst>
            <pc:docMk/>
            <pc:sldMasterMk cId="4021724485" sldId="2147483685"/>
            <pc:sldLayoutMk cId="3350333515" sldId="2147483695"/>
          </pc:sldLayoutMkLst>
        </pc:sldLayoutChg>
        <pc:sldLayoutChg chg="del">
          <pc:chgData name="Lương Minh" userId="e94259f1bb12c0f7" providerId="LiveId" clId="{C1DC1BDC-BAD2-493D-85B9-E9C19865E7D1}" dt="2023-08-02T02:35:34.424" v="26" actId="47"/>
          <pc:sldLayoutMkLst>
            <pc:docMk/>
            <pc:sldMasterMk cId="4021724485" sldId="2147483685"/>
            <pc:sldLayoutMk cId="3519970185" sldId="2147483696"/>
          </pc:sldLayoutMkLst>
        </pc:sldLayoutChg>
        <pc:sldLayoutChg chg="del">
          <pc:chgData name="Lương Minh" userId="e94259f1bb12c0f7" providerId="LiveId" clId="{C1DC1BDC-BAD2-493D-85B9-E9C19865E7D1}" dt="2023-08-02T02:35:34.424" v="26" actId="47"/>
          <pc:sldLayoutMkLst>
            <pc:docMk/>
            <pc:sldMasterMk cId="4021724485" sldId="2147483685"/>
            <pc:sldLayoutMk cId="3715123675" sldId="2147483697"/>
          </pc:sldLayoutMkLst>
        </pc:sldLayoutChg>
        <pc:sldLayoutChg chg="del">
          <pc:chgData name="Lương Minh" userId="e94259f1bb12c0f7" providerId="LiveId" clId="{C1DC1BDC-BAD2-493D-85B9-E9C19865E7D1}" dt="2023-08-02T02:35:34.424" v="26" actId="47"/>
          <pc:sldLayoutMkLst>
            <pc:docMk/>
            <pc:sldMasterMk cId="4021724485" sldId="2147483685"/>
            <pc:sldLayoutMk cId="1963094351" sldId="2147483698"/>
          </pc:sldLayoutMkLst>
        </pc:sldLayoutChg>
      </pc:sldMasterChg>
      <pc:sldMasterChg chg="del delSldLayout">
        <pc:chgData name="Lương Minh" userId="e94259f1bb12c0f7" providerId="LiveId" clId="{C1DC1BDC-BAD2-493D-85B9-E9C19865E7D1}" dt="2023-08-02T02:35:29.174" v="23" actId="47"/>
        <pc:sldMasterMkLst>
          <pc:docMk/>
          <pc:sldMasterMk cId="213800538" sldId="2147483699"/>
        </pc:sldMasterMkLst>
        <pc:sldLayoutChg chg="del">
          <pc:chgData name="Lương Minh" userId="e94259f1bb12c0f7" providerId="LiveId" clId="{C1DC1BDC-BAD2-493D-85B9-E9C19865E7D1}" dt="2023-08-02T02:35:29.174" v="23" actId="47"/>
          <pc:sldLayoutMkLst>
            <pc:docMk/>
            <pc:sldMasterMk cId="213800538" sldId="2147483699"/>
            <pc:sldLayoutMk cId="214377418" sldId="2147483700"/>
          </pc:sldLayoutMkLst>
        </pc:sldLayoutChg>
        <pc:sldLayoutChg chg="del">
          <pc:chgData name="Lương Minh" userId="e94259f1bb12c0f7" providerId="LiveId" clId="{C1DC1BDC-BAD2-493D-85B9-E9C19865E7D1}" dt="2023-08-02T02:35:29.174" v="23" actId="47"/>
          <pc:sldLayoutMkLst>
            <pc:docMk/>
            <pc:sldMasterMk cId="213800538" sldId="2147483699"/>
            <pc:sldLayoutMk cId="2831976907" sldId="2147483701"/>
          </pc:sldLayoutMkLst>
        </pc:sldLayoutChg>
        <pc:sldLayoutChg chg="del">
          <pc:chgData name="Lương Minh" userId="e94259f1bb12c0f7" providerId="LiveId" clId="{C1DC1BDC-BAD2-493D-85B9-E9C19865E7D1}" dt="2023-08-02T02:35:29.174" v="23" actId="47"/>
          <pc:sldLayoutMkLst>
            <pc:docMk/>
            <pc:sldMasterMk cId="213800538" sldId="2147483699"/>
            <pc:sldLayoutMk cId="1716452468" sldId="2147483702"/>
          </pc:sldLayoutMkLst>
        </pc:sldLayoutChg>
        <pc:sldLayoutChg chg="del">
          <pc:chgData name="Lương Minh" userId="e94259f1bb12c0f7" providerId="LiveId" clId="{C1DC1BDC-BAD2-493D-85B9-E9C19865E7D1}" dt="2023-08-02T02:35:29.174" v="23" actId="47"/>
          <pc:sldLayoutMkLst>
            <pc:docMk/>
            <pc:sldMasterMk cId="213800538" sldId="2147483699"/>
            <pc:sldLayoutMk cId="272409752" sldId="2147483703"/>
          </pc:sldLayoutMkLst>
        </pc:sldLayoutChg>
        <pc:sldLayoutChg chg="del">
          <pc:chgData name="Lương Minh" userId="e94259f1bb12c0f7" providerId="LiveId" clId="{C1DC1BDC-BAD2-493D-85B9-E9C19865E7D1}" dt="2023-08-02T02:35:29.174" v="23" actId="47"/>
          <pc:sldLayoutMkLst>
            <pc:docMk/>
            <pc:sldMasterMk cId="213800538" sldId="2147483699"/>
            <pc:sldLayoutMk cId="1926366492" sldId="2147483704"/>
          </pc:sldLayoutMkLst>
        </pc:sldLayoutChg>
        <pc:sldLayoutChg chg="del">
          <pc:chgData name="Lương Minh" userId="e94259f1bb12c0f7" providerId="LiveId" clId="{C1DC1BDC-BAD2-493D-85B9-E9C19865E7D1}" dt="2023-08-02T02:35:29.174" v="23" actId="47"/>
          <pc:sldLayoutMkLst>
            <pc:docMk/>
            <pc:sldMasterMk cId="213800538" sldId="2147483699"/>
            <pc:sldLayoutMk cId="1474512468" sldId="2147483705"/>
          </pc:sldLayoutMkLst>
        </pc:sldLayoutChg>
        <pc:sldLayoutChg chg="del">
          <pc:chgData name="Lương Minh" userId="e94259f1bb12c0f7" providerId="LiveId" clId="{C1DC1BDC-BAD2-493D-85B9-E9C19865E7D1}" dt="2023-08-02T02:35:29.174" v="23" actId="47"/>
          <pc:sldLayoutMkLst>
            <pc:docMk/>
            <pc:sldMasterMk cId="213800538" sldId="2147483699"/>
            <pc:sldLayoutMk cId="3695537776" sldId="2147483706"/>
          </pc:sldLayoutMkLst>
        </pc:sldLayoutChg>
        <pc:sldLayoutChg chg="del">
          <pc:chgData name="Lương Minh" userId="e94259f1bb12c0f7" providerId="LiveId" clId="{C1DC1BDC-BAD2-493D-85B9-E9C19865E7D1}" dt="2023-08-02T02:35:29.174" v="23" actId="47"/>
          <pc:sldLayoutMkLst>
            <pc:docMk/>
            <pc:sldMasterMk cId="213800538" sldId="2147483699"/>
            <pc:sldLayoutMk cId="3835233353" sldId="2147483707"/>
          </pc:sldLayoutMkLst>
        </pc:sldLayoutChg>
        <pc:sldLayoutChg chg="del">
          <pc:chgData name="Lương Minh" userId="e94259f1bb12c0f7" providerId="LiveId" clId="{C1DC1BDC-BAD2-493D-85B9-E9C19865E7D1}" dt="2023-08-02T02:35:29.174" v="23" actId="47"/>
          <pc:sldLayoutMkLst>
            <pc:docMk/>
            <pc:sldMasterMk cId="213800538" sldId="2147483699"/>
            <pc:sldLayoutMk cId="4143425512" sldId="2147483708"/>
          </pc:sldLayoutMkLst>
        </pc:sldLayoutChg>
        <pc:sldLayoutChg chg="del">
          <pc:chgData name="Lương Minh" userId="e94259f1bb12c0f7" providerId="LiveId" clId="{C1DC1BDC-BAD2-493D-85B9-E9C19865E7D1}" dt="2023-08-02T02:35:29.174" v="23" actId="47"/>
          <pc:sldLayoutMkLst>
            <pc:docMk/>
            <pc:sldMasterMk cId="213800538" sldId="2147483699"/>
            <pc:sldLayoutMk cId="597934692" sldId="2147483709"/>
          </pc:sldLayoutMkLst>
        </pc:sldLayoutChg>
        <pc:sldLayoutChg chg="del">
          <pc:chgData name="Lương Minh" userId="e94259f1bb12c0f7" providerId="LiveId" clId="{C1DC1BDC-BAD2-493D-85B9-E9C19865E7D1}" dt="2023-08-02T02:35:29.174" v="23" actId="47"/>
          <pc:sldLayoutMkLst>
            <pc:docMk/>
            <pc:sldMasterMk cId="213800538" sldId="2147483699"/>
            <pc:sldLayoutMk cId="2571446007" sldId="2147483710"/>
          </pc:sldLayoutMkLst>
        </pc:sldLayoutChg>
        <pc:sldLayoutChg chg="del">
          <pc:chgData name="Lương Minh" userId="e94259f1bb12c0f7" providerId="LiveId" clId="{C1DC1BDC-BAD2-493D-85B9-E9C19865E7D1}" dt="2023-08-02T02:35:29.174" v="23" actId="47"/>
          <pc:sldLayoutMkLst>
            <pc:docMk/>
            <pc:sldMasterMk cId="213800538" sldId="2147483699"/>
            <pc:sldLayoutMk cId="2297940528" sldId="2147483711"/>
          </pc:sldLayoutMkLst>
        </pc:sldLayoutChg>
        <pc:sldLayoutChg chg="del">
          <pc:chgData name="Lương Minh" userId="e94259f1bb12c0f7" providerId="LiveId" clId="{C1DC1BDC-BAD2-493D-85B9-E9C19865E7D1}" dt="2023-08-02T02:35:29.174" v="23" actId="47"/>
          <pc:sldLayoutMkLst>
            <pc:docMk/>
            <pc:sldMasterMk cId="213800538" sldId="2147483699"/>
            <pc:sldLayoutMk cId="928673500" sldId="2147483712"/>
          </pc:sldLayoutMkLst>
        </pc:sldLayoutChg>
        <pc:sldLayoutChg chg="del">
          <pc:chgData name="Lương Minh" userId="e94259f1bb12c0f7" providerId="LiveId" clId="{C1DC1BDC-BAD2-493D-85B9-E9C19865E7D1}" dt="2023-08-02T02:35:29.174" v="23" actId="47"/>
          <pc:sldLayoutMkLst>
            <pc:docMk/>
            <pc:sldMasterMk cId="213800538" sldId="2147483699"/>
            <pc:sldLayoutMk cId="3667464878" sldId="2147483713"/>
          </pc:sldLayoutMkLst>
        </pc:sldLayoutChg>
        <pc:sldLayoutChg chg="del">
          <pc:chgData name="Lương Minh" userId="e94259f1bb12c0f7" providerId="LiveId" clId="{C1DC1BDC-BAD2-493D-85B9-E9C19865E7D1}" dt="2023-08-02T02:35:29.174" v="23" actId="47"/>
          <pc:sldLayoutMkLst>
            <pc:docMk/>
            <pc:sldMasterMk cId="213800538" sldId="2147483699"/>
            <pc:sldLayoutMk cId="2680465506" sldId="214748371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C1E833-E175-4F09-8D6C-2729D23F658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ABAB008-AA02-48A1-B896-506B95BC8BA7}">
      <dgm:prSet phldrT="[Text]" custT="1"/>
      <dgm:spPr/>
      <dgm:t>
        <a:bodyPr/>
        <a:lstStyle/>
        <a:p>
          <a:r>
            <a:rPr lang="en-US" sz="3600" b="1">
              <a:latin typeface="Times New Roman" panose="02020603050405020304" pitchFamily="18" charset="0"/>
              <a:cs typeface="Times New Roman" panose="02020603050405020304" pitchFamily="18" charset="0"/>
            </a:rPr>
            <a:t>- Sự nghiệp</a:t>
          </a:r>
        </a:p>
      </dgm:t>
    </dgm:pt>
    <dgm:pt modelId="{AC7625A1-F2BC-41BE-8994-7F1952C66AC3}" type="parTrans" cxnId="{058E456C-63AD-4BA1-AAF4-0DF925A3EC87}">
      <dgm:prSet/>
      <dgm:spPr/>
      <dgm:t>
        <a:bodyPr/>
        <a:lstStyle/>
        <a:p>
          <a:endParaRPr lang="en-US" sz="3600">
            <a:latin typeface="Times New Roman" panose="02020603050405020304" pitchFamily="18" charset="0"/>
            <a:cs typeface="Times New Roman" panose="02020603050405020304" pitchFamily="18" charset="0"/>
          </a:endParaRPr>
        </a:p>
      </dgm:t>
    </dgm:pt>
    <dgm:pt modelId="{80A47C7C-518A-4FDC-A3BD-435F83497CE6}" type="sibTrans" cxnId="{058E456C-63AD-4BA1-AAF4-0DF925A3EC87}">
      <dgm:prSet/>
      <dgm:spPr/>
      <dgm:t>
        <a:bodyPr/>
        <a:lstStyle/>
        <a:p>
          <a:endParaRPr lang="en-US" sz="3600">
            <a:latin typeface="Times New Roman" panose="02020603050405020304" pitchFamily="18" charset="0"/>
            <a:cs typeface="Times New Roman" panose="02020603050405020304" pitchFamily="18" charset="0"/>
          </a:endParaRPr>
        </a:p>
      </dgm:t>
    </dgm:pt>
    <dgm:pt modelId="{12E35126-9D8D-4EE1-8DBD-D99F490FCFE1}">
      <dgm:prSet phldrT="[Text]" custT="1"/>
      <dgm:spPr/>
      <dgm:t>
        <a:bodyPr/>
        <a:lstStyle/>
        <a:p>
          <a:r>
            <a:rPr lang="en-US" sz="3600">
              <a:latin typeface="Times New Roman" panose="02020603050405020304" pitchFamily="18" charset="0"/>
              <a:cs typeface="Times New Roman" panose="02020603050405020304" pitchFamily="18" charset="0"/>
            </a:rPr>
            <a:t>Thể hiện</a:t>
          </a:r>
        </a:p>
      </dgm:t>
    </dgm:pt>
    <dgm:pt modelId="{F3AE0D84-0F07-4E17-8A07-FF4A1B490B24}" type="parTrans" cxnId="{381FC8B9-D27C-4745-8080-24C9E1BA7631}">
      <dgm:prSet/>
      <dgm:spPr>
        <a:ln w="38100">
          <a:solidFill>
            <a:schemeClr val="tx1"/>
          </a:solidFill>
        </a:ln>
      </dgm:spPr>
      <dgm:t>
        <a:bodyPr/>
        <a:lstStyle/>
        <a:p>
          <a:endParaRPr lang="en-US" sz="3600">
            <a:latin typeface="Times New Roman" panose="02020603050405020304" pitchFamily="18" charset="0"/>
            <a:cs typeface="Times New Roman" panose="02020603050405020304" pitchFamily="18" charset="0"/>
          </a:endParaRPr>
        </a:p>
      </dgm:t>
    </dgm:pt>
    <dgm:pt modelId="{56DCC275-7EFF-4C1B-B0F4-717C0DAB67AC}" type="sibTrans" cxnId="{381FC8B9-D27C-4745-8080-24C9E1BA7631}">
      <dgm:prSet/>
      <dgm:spPr/>
      <dgm:t>
        <a:bodyPr/>
        <a:lstStyle/>
        <a:p>
          <a:endParaRPr lang="en-US" sz="3600">
            <a:latin typeface="Times New Roman" panose="02020603050405020304" pitchFamily="18" charset="0"/>
            <a:cs typeface="Times New Roman" panose="02020603050405020304" pitchFamily="18" charset="0"/>
          </a:endParaRPr>
        </a:p>
      </dgm:t>
    </dgm:pt>
    <dgm:pt modelId="{81B0F072-8A6B-4809-95ED-13861719529B}">
      <dgm:prSet phldrT="[Text]" custT="1"/>
      <dgm:spPr/>
      <dgm:t>
        <a:bodyPr/>
        <a:lstStyle/>
        <a:p>
          <a:r>
            <a:rPr lang="en-US" sz="3600">
              <a:latin typeface="Times New Roman" panose="02020603050405020304" pitchFamily="18" charset="0"/>
              <a:cs typeface="Times New Roman" panose="02020603050405020304" pitchFamily="18" charset="0"/>
            </a:rPr>
            <a:t>Cuộc sống giản dị, chân thực</a:t>
          </a:r>
        </a:p>
      </dgm:t>
    </dgm:pt>
    <dgm:pt modelId="{05D6EF6C-409E-4D78-9064-3B90DA0377B2}" type="parTrans" cxnId="{599243C9-B950-4490-A18D-907DED844147}">
      <dgm:prSet/>
      <dgm:spPr>
        <a:ln w="38100">
          <a:solidFill>
            <a:schemeClr val="tx1"/>
          </a:solidFill>
        </a:ln>
      </dgm:spPr>
      <dgm:t>
        <a:bodyPr/>
        <a:lstStyle/>
        <a:p>
          <a:endParaRPr lang="en-US" sz="3600">
            <a:latin typeface="Times New Roman" panose="02020603050405020304" pitchFamily="18" charset="0"/>
            <a:cs typeface="Times New Roman" panose="02020603050405020304" pitchFamily="18" charset="0"/>
          </a:endParaRPr>
        </a:p>
      </dgm:t>
    </dgm:pt>
    <dgm:pt modelId="{F6F44F96-AEC9-4075-AFBF-44309987F282}" type="sibTrans" cxnId="{599243C9-B950-4490-A18D-907DED844147}">
      <dgm:prSet/>
      <dgm:spPr/>
      <dgm:t>
        <a:bodyPr/>
        <a:lstStyle/>
        <a:p>
          <a:endParaRPr lang="en-US" sz="3600">
            <a:latin typeface="Times New Roman" panose="02020603050405020304" pitchFamily="18" charset="0"/>
            <a:cs typeface="Times New Roman" panose="02020603050405020304" pitchFamily="18" charset="0"/>
          </a:endParaRPr>
        </a:p>
      </dgm:t>
    </dgm:pt>
    <dgm:pt modelId="{5CB98084-8A69-4D06-944E-C04E5A685BAE}">
      <dgm:prSet phldrT="[Text]" custT="1"/>
      <dgm:spPr/>
      <dgm:t>
        <a:bodyPr/>
        <a:lstStyle/>
        <a:p>
          <a:r>
            <a:rPr lang="en-US" sz="3600">
              <a:latin typeface="Times New Roman" panose="02020603050405020304" pitchFamily="18" charset="0"/>
              <a:cs typeface="Times New Roman" panose="02020603050405020304" pitchFamily="18" charset="0"/>
            </a:rPr>
            <a:t>Tâm hồn nhân dân Nga khao khát tự do và tình yêu</a:t>
          </a:r>
        </a:p>
      </dgm:t>
    </dgm:pt>
    <dgm:pt modelId="{6E0BDA60-0994-4A46-9CEA-323766F06182}" type="parTrans" cxnId="{06D93B8C-6835-47C5-A949-ECA8B5855A58}">
      <dgm:prSet/>
      <dgm:spPr>
        <a:ln w="38100">
          <a:solidFill>
            <a:schemeClr val="tx1"/>
          </a:solidFill>
        </a:ln>
      </dgm:spPr>
      <dgm:t>
        <a:bodyPr/>
        <a:lstStyle/>
        <a:p>
          <a:endParaRPr lang="en-US" sz="3600">
            <a:latin typeface="Times New Roman" panose="02020603050405020304" pitchFamily="18" charset="0"/>
            <a:cs typeface="Times New Roman" panose="02020603050405020304" pitchFamily="18" charset="0"/>
          </a:endParaRPr>
        </a:p>
      </dgm:t>
    </dgm:pt>
    <dgm:pt modelId="{28C9F996-FC25-4B47-87A1-64830F3A0B2A}" type="sibTrans" cxnId="{06D93B8C-6835-47C5-A949-ECA8B5855A58}">
      <dgm:prSet/>
      <dgm:spPr/>
      <dgm:t>
        <a:bodyPr/>
        <a:lstStyle/>
        <a:p>
          <a:endParaRPr lang="en-US" sz="3600">
            <a:latin typeface="Times New Roman" panose="02020603050405020304" pitchFamily="18" charset="0"/>
            <a:cs typeface="Times New Roman" panose="02020603050405020304" pitchFamily="18" charset="0"/>
          </a:endParaRPr>
        </a:p>
      </dgm:t>
    </dgm:pt>
    <dgm:pt modelId="{E70F7ABA-60AD-477E-8334-B4E7213EB15E}">
      <dgm:prSet phldrT="[Text]" custT="1"/>
      <dgm:spPr/>
      <dgm:t>
        <a:bodyPr/>
        <a:lstStyle/>
        <a:p>
          <a:r>
            <a:rPr lang="en-US" sz="3600">
              <a:latin typeface="Times New Roman" panose="02020603050405020304" pitchFamily="18" charset="0"/>
              <a:cs typeface="Times New Roman" panose="02020603050405020304" pitchFamily="18" charset="0"/>
            </a:rPr>
            <a:t>+ Thuần khiết</a:t>
          </a:r>
        </a:p>
      </dgm:t>
    </dgm:pt>
    <dgm:pt modelId="{133EACF1-29D4-4676-AC23-A69BDA524F0F}" type="parTrans" cxnId="{6BA66872-A20A-466D-9296-08F3432F71C6}">
      <dgm:prSet/>
      <dgm:spPr>
        <a:ln w="38100">
          <a:solidFill>
            <a:schemeClr val="tx1"/>
          </a:solidFill>
        </a:ln>
      </dgm:spPr>
      <dgm:t>
        <a:bodyPr/>
        <a:lstStyle/>
        <a:p>
          <a:endParaRPr lang="en-US" sz="3600">
            <a:latin typeface="Times New Roman" panose="02020603050405020304" pitchFamily="18" charset="0"/>
            <a:cs typeface="Times New Roman" panose="02020603050405020304" pitchFamily="18" charset="0"/>
          </a:endParaRPr>
        </a:p>
      </dgm:t>
    </dgm:pt>
    <dgm:pt modelId="{C69C188C-85B7-469D-8F6D-A7609E9B0302}" type="sibTrans" cxnId="{6BA66872-A20A-466D-9296-08F3432F71C6}">
      <dgm:prSet/>
      <dgm:spPr/>
      <dgm:t>
        <a:bodyPr/>
        <a:lstStyle/>
        <a:p>
          <a:endParaRPr lang="en-US" sz="3600">
            <a:latin typeface="Times New Roman" panose="02020603050405020304" pitchFamily="18" charset="0"/>
            <a:cs typeface="Times New Roman" panose="02020603050405020304" pitchFamily="18" charset="0"/>
          </a:endParaRPr>
        </a:p>
      </dgm:t>
    </dgm:pt>
    <dgm:pt modelId="{75A8093E-CD61-4BFE-93F4-A2A20443DD55}">
      <dgm:prSet custT="1"/>
      <dgm:spPr/>
      <dgm:t>
        <a:bodyPr/>
        <a:lstStyle/>
        <a:p>
          <a:r>
            <a:rPr lang="en-US" sz="3600">
              <a:latin typeface="Times New Roman" panose="02020603050405020304" pitchFamily="18" charset="0"/>
              <a:cs typeface="Times New Roman" panose="02020603050405020304" pitchFamily="18" charset="0"/>
            </a:rPr>
            <a:t>+ Trong sáng</a:t>
          </a:r>
        </a:p>
      </dgm:t>
    </dgm:pt>
    <dgm:pt modelId="{0C73780A-4C4A-42C4-A975-BB9D3F805E24}" type="parTrans" cxnId="{94681BDA-36CD-4B4E-89F5-5337FE272EDB}">
      <dgm:prSet/>
      <dgm:spPr>
        <a:ln w="38100">
          <a:solidFill>
            <a:schemeClr val="tx1"/>
          </a:solidFill>
        </a:ln>
      </dgm:spPr>
      <dgm:t>
        <a:bodyPr/>
        <a:lstStyle/>
        <a:p>
          <a:endParaRPr lang="en-US" sz="3600">
            <a:latin typeface="Times New Roman" panose="02020603050405020304" pitchFamily="18" charset="0"/>
            <a:cs typeface="Times New Roman" panose="02020603050405020304" pitchFamily="18" charset="0"/>
          </a:endParaRPr>
        </a:p>
      </dgm:t>
    </dgm:pt>
    <dgm:pt modelId="{0C0641F8-3707-4BF6-8A72-0E4E900CD787}" type="sibTrans" cxnId="{94681BDA-36CD-4B4E-89F5-5337FE272EDB}">
      <dgm:prSet/>
      <dgm:spPr/>
      <dgm:t>
        <a:bodyPr/>
        <a:lstStyle/>
        <a:p>
          <a:endParaRPr lang="en-US" sz="3600">
            <a:latin typeface="Times New Roman" panose="02020603050405020304" pitchFamily="18" charset="0"/>
            <a:cs typeface="Times New Roman" panose="02020603050405020304" pitchFamily="18" charset="0"/>
          </a:endParaRPr>
        </a:p>
      </dgm:t>
    </dgm:pt>
    <dgm:pt modelId="{D898C256-8888-477E-B054-4122A1FC1148}" type="pres">
      <dgm:prSet presAssocID="{0AC1E833-E175-4F09-8D6C-2729D23F6585}" presName="hierChild1" presStyleCnt="0">
        <dgm:presLayoutVars>
          <dgm:chPref val="1"/>
          <dgm:dir/>
          <dgm:animOne val="branch"/>
          <dgm:animLvl val="lvl"/>
          <dgm:resizeHandles/>
        </dgm:presLayoutVars>
      </dgm:prSet>
      <dgm:spPr/>
    </dgm:pt>
    <dgm:pt modelId="{9AF5D5E3-02A2-4AA5-A7CA-9423B8877248}" type="pres">
      <dgm:prSet presAssocID="{DABAB008-AA02-48A1-B896-506B95BC8BA7}" presName="hierRoot1" presStyleCnt="0"/>
      <dgm:spPr/>
    </dgm:pt>
    <dgm:pt modelId="{3B0F3631-FE9F-4D86-9E78-686C773692C0}" type="pres">
      <dgm:prSet presAssocID="{DABAB008-AA02-48A1-B896-506B95BC8BA7}" presName="composite" presStyleCnt="0"/>
      <dgm:spPr/>
    </dgm:pt>
    <dgm:pt modelId="{5EC95A8A-7FB4-40AC-8491-8D0D473468DC}" type="pres">
      <dgm:prSet presAssocID="{DABAB008-AA02-48A1-B896-506B95BC8BA7}" presName="background" presStyleLbl="node0" presStyleIdx="0" presStyleCnt="1"/>
      <dgm:spPr/>
    </dgm:pt>
    <dgm:pt modelId="{E855F6ED-951C-463A-BE39-8256C4144D77}" type="pres">
      <dgm:prSet presAssocID="{DABAB008-AA02-48A1-B896-506B95BC8BA7}" presName="text" presStyleLbl="fgAcc0" presStyleIdx="0" presStyleCnt="1">
        <dgm:presLayoutVars>
          <dgm:chPref val="3"/>
        </dgm:presLayoutVars>
      </dgm:prSet>
      <dgm:spPr/>
    </dgm:pt>
    <dgm:pt modelId="{5FF2D806-10FB-4162-99B9-36EB23A651BB}" type="pres">
      <dgm:prSet presAssocID="{DABAB008-AA02-48A1-B896-506B95BC8BA7}" presName="hierChild2" presStyleCnt="0"/>
      <dgm:spPr/>
    </dgm:pt>
    <dgm:pt modelId="{74D566F1-9923-412E-9675-D0127B33A3EE}" type="pres">
      <dgm:prSet presAssocID="{F3AE0D84-0F07-4E17-8A07-FF4A1B490B24}" presName="Name10" presStyleLbl="parChTrans1D2" presStyleIdx="0" presStyleCnt="3"/>
      <dgm:spPr/>
    </dgm:pt>
    <dgm:pt modelId="{2F6FF31F-9192-4A8E-95F8-BD290D6AAD19}" type="pres">
      <dgm:prSet presAssocID="{12E35126-9D8D-4EE1-8DBD-D99F490FCFE1}" presName="hierRoot2" presStyleCnt="0"/>
      <dgm:spPr/>
    </dgm:pt>
    <dgm:pt modelId="{DA4FFA65-F355-4323-8FBE-299067B95F22}" type="pres">
      <dgm:prSet presAssocID="{12E35126-9D8D-4EE1-8DBD-D99F490FCFE1}" presName="composite2" presStyleCnt="0"/>
      <dgm:spPr/>
    </dgm:pt>
    <dgm:pt modelId="{DE1A7186-7E95-4486-95CB-A244BAFA2E7F}" type="pres">
      <dgm:prSet presAssocID="{12E35126-9D8D-4EE1-8DBD-D99F490FCFE1}" presName="background2" presStyleLbl="node2" presStyleIdx="0" presStyleCnt="3"/>
      <dgm:spPr/>
    </dgm:pt>
    <dgm:pt modelId="{AC87C66C-3232-4A87-A0E9-0E373BCB53C2}" type="pres">
      <dgm:prSet presAssocID="{12E35126-9D8D-4EE1-8DBD-D99F490FCFE1}" presName="text2" presStyleLbl="fgAcc2" presStyleIdx="0" presStyleCnt="3" custLinFactNeighborY="-4743">
        <dgm:presLayoutVars>
          <dgm:chPref val="3"/>
        </dgm:presLayoutVars>
      </dgm:prSet>
      <dgm:spPr/>
    </dgm:pt>
    <dgm:pt modelId="{B766BAF2-D652-42A6-BB52-99AF17457FD0}" type="pres">
      <dgm:prSet presAssocID="{12E35126-9D8D-4EE1-8DBD-D99F490FCFE1}" presName="hierChild3" presStyleCnt="0"/>
      <dgm:spPr/>
    </dgm:pt>
    <dgm:pt modelId="{CE27CE6B-3BB3-402F-86D8-B66F35A427FB}" type="pres">
      <dgm:prSet presAssocID="{05D6EF6C-409E-4D78-9064-3B90DA0377B2}" presName="Name17" presStyleLbl="parChTrans1D3" presStyleIdx="0" presStyleCnt="2"/>
      <dgm:spPr/>
    </dgm:pt>
    <dgm:pt modelId="{68BCD9BD-DD0C-4CFA-871F-980861079A64}" type="pres">
      <dgm:prSet presAssocID="{81B0F072-8A6B-4809-95ED-13861719529B}" presName="hierRoot3" presStyleCnt="0"/>
      <dgm:spPr/>
    </dgm:pt>
    <dgm:pt modelId="{81C78F9D-B496-44ED-8351-1EAAA7C218C4}" type="pres">
      <dgm:prSet presAssocID="{81B0F072-8A6B-4809-95ED-13861719529B}" presName="composite3" presStyleCnt="0"/>
      <dgm:spPr/>
    </dgm:pt>
    <dgm:pt modelId="{B44BD163-D59A-4E49-AFCE-67461F16DD2E}" type="pres">
      <dgm:prSet presAssocID="{81B0F072-8A6B-4809-95ED-13861719529B}" presName="background3" presStyleLbl="node3" presStyleIdx="0" presStyleCnt="2"/>
      <dgm:spPr/>
    </dgm:pt>
    <dgm:pt modelId="{A0A91790-55B4-4E68-92A2-ACCB4819CE17}" type="pres">
      <dgm:prSet presAssocID="{81B0F072-8A6B-4809-95ED-13861719529B}" presName="text3" presStyleLbl="fgAcc3" presStyleIdx="0" presStyleCnt="2" custScaleX="152504" custScaleY="143137" custLinFactNeighborY="1136">
        <dgm:presLayoutVars>
          <dgm:chPref val="3"/>
        </dgm:presLayoutVars>
      </dgm:prSet>
      <dgm:spPr/>
    </dgm:pt>
    <dgm:pt modelId="{2B1FA6B1-2BA6-4DED-9706-321D20A253A8}" type="pres">
      <dgm:prSet presAssocID="{81B0F072-8A6B-4809-95ED-13861719529B}" presName="hierChild4" presStyleCnt="0"/>
      <dgm:spPr/>
    </dgm:pt>
    <dgm:pt modelId="{64265EF4-E4CE-4942-8E56-10011205542F}" type="pres">
      <dgm:prSet presAssocID="{6E0BDA60-0994-4A46-9CEA-323766F06182}" presName="Name17" presStyleLbl="parChTrans1D3" presStyleIdx="1" presStyleCnt="2"/>
      <dgm:spPr/>
    </dgm:pt>
    <dgm:pt modelId="{37D65079-38B5-4EA6-9F40-8EEA1C5A9D4F}" type="pres">
      <dgm:prSet presAssocID="{5CB98084-8A69-4D06-944E-C04E5A685BAE}" presName="hierRoot3" presStyleCnt="0"/>
      <dgm:spPr/>
    </dgm:pt>
    <dgm:pt modelId="{17ADC4DD-A751-40EB-AE9E-D8BD6BF054F3}" type="pres">
      <dgm:prSet presAssocID="{5CB98084-8A69-4D06-944E-C04E5A685BAE}" presName="composite3" presStyleCnt="0"/>
      <dgm:spPr/>
    </dgm:pt>
    <dgm:pt modelId="{C519B124-118F-4CF1-845B-651A5F4A7734}" type="pres">
      <dgm:prSet presAssocID="{5CB98084-8A69-4D06-944E-C04E5A685BAE}" presName="background3" presStyleLbl="node3" presStyleIdx="1" presStyleCnt="2"/>
      <dgm:spPr/>
    </dgm:pt>
    <dgm:pt modelId="{BD68F020-2E43-4415-B31C-8E7EC1E5954F}" type="pres">
      <dgm:prSet presAssocID="{5CB98084-8A69-4D06-944E-C04E5A685BAE}" presName="text3" presStyleLbl="fgAcc3" presStyleIdx="1" presStyleCnt="2" custScaleX="205775" custScaleY="143137" custLinFactNeighborX="20216" custLinFactNeighborY="1136">
        <dgm:presLayoutVars>
          <dgm:chPref val="3"/>
        </dgm:presLayoutVars>
      </dgm:prSet>
      <dgm:spPr/>
    </dgm:pt>
    <dgm:pt modelId="{1C3C0D3B-F278-4DE4-B4E0-5389437A0D74}" type="pres">
      <dgm:prSet presAssocID="{5CB98084-8A69-4D06-944E-C04E5A685BAE}" presName="hierChild4" presStyleCnt="0"/>
      <dgm:spPr/>
    </dgm:pt>
    <dgm:pt modelId="{0C91266A-3B55-4D9B-814B-5B419256BFA3}" type="pres">
      <dgm:prSet presAssocID="{0C73780A-4C4A-42C4-A975-BB9D3F805E24}" presName="Name10" presStyleLbl="parChTrans1D2" presStyleIdx="1" presStyleCnt="3"/>
      <dgm:spPr/>
    </dgm:pt>
    <dgm:pt modelId="{04212472-B673-4C90-8DCF-5B5478FFD676}" type="pres">
      <dgm:prSet presAssocID="{75A8093E-CD61-4BFE-93F4-A2A20443DD55}" presName="hierRoot2" presStyleCnt="0"/>
      <dgm:spPr/>
    </dgm:pt>
    <dgm:pt modelId="{6BC88818-B85C-4376-AF11-E3CD19053084}" type="pres">
      <dgm:prSet presAssocID="{75A8093E-CD61-4BFE-93F4-A2A20443DD55}" presName="composite2" presStyleCnt="0"/>
      <dgm:spPr/>
    </dgm:pt>
    <dgm:pt modelId="{D278B303-20D6-4EF8-BE84-C44EB4B3CFE9}" type="pres">
      <dgm:prSet presAssocID="{75A8093E-CD61-4BFE-93F4-A2A20443DD55}" presName="background2" presStyleLbl="node2" presStyleIdx="1" presStyleCnt="3"/>
      <dgm:spPr/>
    </dgm:pt>
    <dgm:pt modelId="{9E91DADA-99B1-47B8-A385-4EF2E629E1C4}" type="pres">
      <dgm:prSet presAssocID="{75A8093E-CD61-4BFE-93F4-A2A20443DD55}" presName="text2" presStyleLbl="fgAcc2" presStyleIdx="1" presStyleCnt="3" custLinFactNeighborY="-4743">
        <dgm:presLayoutVars>
          <dgm:chPref val="3"/>
        </dgm:presLayoutVars>
      </dgm:prSet>
      <dgm:spPr/>
    </dgm:pt>
    <dgm:pt modelId="{7871734E-B424-4E7B-9582-427574E67AD8}" type="pres">
      <dgm:prSet presAssocID="{75A8093E-CD61-4BFE-93F4-A2A20443DD55}" presName="hierChild3" presStyleCnt="0"/>
      <dgm:spPr/>
    </dgm:pt>
    <dgm:pt modelId="{65882D51-15E4-472A-BF01-13B08BA62228}" type="pres">
      <dgm:prSet presAssocID="{133EACF1-29D4-4676-AC23-A69BDA524F0F}" presName="Name10" presStyleLbl="parChTrans1D2" presStyleIdx="2" presStyleCnt="3"/>
      <dgm:spPr/>
    </dgm:pt>
    <dgm:pt modelId="{16BA2500-B618-4DB7-BAC8-8B697307FDE6}" type="pres">
      <dgm:prSet presAssocID="{E70F7ABA-60AD-477E-8334-B4E7213EB15E}" presName="hierRoot2" presStyleCnt="0"/>
      <dgm:spPr/>
    </dgm:pt>
    <dgm:pt modelId="{41B555C8-0D0D-4305-AEAA-6B6B88DDAF49}" type="pres">
      <dgm:prSet presAssocID="{E70F7ABA-60AD-477E-8334-B4E7213EB15E}" presName="composite2" presStyleCnt="0"/>
      <dgm:spPr/>
    </dgm:pt>
    <dgm:pt modelId="{4498136D-B5D6-444E-A80C-BC4D2107E015}" type="pres">
      <dgm:prSet presAssocID="{E70F7ABA-60AD-477E-8334-B4E7213EB15E}" presName="background2" presStyleLbl="node2" presStyleIdx="2" presStyleCnt="3"/>
      <dgm:spPr/>
    </dgm:pt>
    <dgm:pt modelId="{CDE85650-3F7D-4DC1-9D91-44AF31FB0883}" type="pres">
      <dgm:prSet presAssocID="{E70F7ABA-60AD-477E-8334-B4E7213EB15E}" presName="text2" presStyleLbl="fgAcc2" presStyleIdx="2" presStyleCnt="3" custScaleX="118088" custLinFactNeighborY="-4743">
        <dgm:presLayoutVars>
          <dgm:chPref val="3"/>
        </dgm:presLayoutVars>
      </dgm:prSet>
      <dgm:spPr/>
    </dgm:pt>
    <dgm:pt modelId="{8E8E8913-07F8-4413-A582-7F4464F05E8E}" type="pres">
      <dgm:prSet presAssocID="{E70F7ABA-60AD-477E-8334-B4E7213EB15E}" presName="hierChild3" presStyleCnt="0"/>
      <dgm:spPr/>
    </dgm:pt>
  </dgm:ptLst>
  <dgm:cxnLst>
    <dgm:cxn modelId="{10310708-E31F-482A-89D4-BE978D304018}" type="presOf" srcId="{75A8093E-CD61-4BFE-93F4-A2A20443DD55}" destId="{9E91DADA-99B1-47B8-A385-4EF2E629E1C4}" srcOrd="0" destOrd="0" presId="urn:microsoft.com/office/officeart/2005/8/layout/hierarchy1"/>
    <dgm:cxn modelId="{1BBB2D0B-E158-4B14-943D-651DA02CE755}" type="presOf" srcId="{12E35126-9D8D-4EE1-8DBD-D99F490FCFE1}" destId="{AC87C66C-3232-4A87-A0E9-0E373BCB53C2}" srcOrd="0" destOrd="0" presId="urn:microsoft.com/office/officeart/2005/8/layout/hierarchy1"/>
    <dgm:cxn modelId="{E943F517-DF16-4133-BDE3-29C64FFC5A29}" type="presOf" srcId="{81B0F072-8A6B-4809-95ED-13861719529B}" destId="{A0A91790-55B4-4E68-92A2-ACCB4819CE17}" srcOrd="0" destOrd="0" presId="urn:microsoft.com/office/officeart/2005/8/layout/hierarchy1"/>
    <dgm:cxn modelId="{4D0C1A18-B128-4D14-8481-878F5CB4D62A}" type="presOf" srcId="{0AC1E833-E175-4F09-8D6C-2729D23F6585}" destId="{D898C256-8888-477E-B054-4122A1FC1148}" srcOrd="0" destOrd="0" presId="urn:microsoft.com/office/officeart/2005/8/layout/hierarchy1"/>
    <dgm:cxn modelId="{F42A6567-07F6-46F3-8AED-2620C5299216}" type="presOf" srcId="{6E0BDA60-0994-4A46-9CEA-323766F06182}" destId="{64265EF4-E4CE-4942-8E56-10011205542F}" srcOrd="0" destOrd="0" presId="urn:microsoft.com/office/officeart/2005/8/layout/hierarchy1"/>
    <dgm:cxn modelId="{058E456C-63AD-4BA1-AAF4-0DF925A3EC87}" srcId="{0AC1E833-E175-4F09-8D6C-2729D23F6585}" destId="{DABAB008-AA02-48A1-B896-506B95BC8BA7}" srcOrd="0" destOrd="0" parTransId="{AC7625A1-F2BC-41BE-8994-7F1952C66AC3}" sibTransId="{80A47C7C-518A-4FDC-A3BD-435F83497CE6}"/>
    <dgm:cxn modelId="{9486E14D-0214-438F-ADF8-79D5A9A88FCC}" type="presOf" srcId="{F3AE0D84-0F07-4E17-8A07-FF4A1B490B24}" destId="{74D566F1-9923-412E-9675-D0127B33A3EE}" srcOrd="0" destOrd="0" presId="urn:microsoft.com/office/officeart/2005/8/layout/hierarchy1"/>
    <dgm:cxn modelId="{7B52C44F-30A9-437D-A99C-386D1C3CE2DA}" type="presOf" srcId="{5CB98084-8A69-4D06-944E-C04E5A685BAE}" destId="{BD68F020-2E43-4415-B31C-8E7EC1E5954F}" srcOrd="0" destOrd="0" presId="urn:microsoft.com/office/officeart/2005/8/layout/hierarchy1"/>
    <dgm:cxn modelId="{6BA66872-A20A-466D-9296-08F3432F71C6}" srcId="{DABAB008-AA02-48A1-B896-506B95BC8BA7}" destId="{E70F7ABA-60AD-477E-8334-B4E7213EB15E}" srcOrd="2" destOrd="0" parTransId="{133EACF1-29D4-4676-AC23-A69BDA524F0F}" sibTransId="{C69C188C-85B7-469D-8F6D-A7609E9B0302}"/>
    <dgm:cxn modelId="{318CC577-8769-414A-8FFE-E1CEFE93C245}" type="presOf" srcId="{DABAB008-AA02-48A1-B896-506B95BC8BA7}" destId="{E855F6ED-951C-463A-BE39-8256C4144D77}" srcOrd="0" destOrd="0" presId="urn:microsoft.com/office/officeart/2005/8/layout/hierarchy1"/>
    <dgm:cxn modelId="{06D93B8C-6835-47C5-A949-ECA8B5855A58}" srcId="{12E35126-9D8D-4EE1-8DBD-D99F490FCFE1}" destId="{5CB98084-8A69-4D06-944E-C04E5A685BAE}" srcOrd="1" destOrd="0" parTransId="{6E0BDA60-0994-4A46-9CEA-323766F06182}" sibTransId="{28C9F996-FC25-4B47-87A1-64830F3A0B2A}"/>
    <dgm:cxn modelId="{8F19B194-8A2B-4D72-99F1-397020BE8330}" type="presOf" srcId="{05D6EF6C-409E-4D78-9064-3B90DA0377B2}" destId="{CE27CE6B-3BB3-402F-86D8-B66F35A427FB}" srcOrd="0" destOrd="0" presId="urn:microsoft.com/office/officeart/2005/8/layout/hierarchy1"/>
    <dgm:cxn modelId="{BF71F5B0-5054-4486-93C0-A10DE27E987B}" type="presOf" srcId="{E70F7ABA-60AD-477E-8334-B4E7213EB15E}" destId="{CDE85650-3F7D-4DC1-9D91-44AF31FB0883}" srcOrd="0" destOrd="0" presId="urn:microsoft.com/office/officeart/2005/8/layout/hierarchy1"/>
    <dgm:cxn modelId="{381FC8B9-D27C-4745-8080-24C9E1BA7631}" srcId="{DABAB008-AA02-48A1-B896-506B95BC8BA7}" destId="{12E35126-9D8D-4EE1-8DBD-D99F490FCFE1}" srcOrd="0" destOrd="0" parTransId="{F3AE0D84-0F07-4E17-8A07-FF4A1B490B24}" sibTransId="{56DCC275-7EFF-4C1B-B0F4-717C0DAB67AC}"/>
    <dgm:cxn modelId="{599243C9-B950-4490-A18D-907DED844147}" srcId="{12E35126-9D8D-4EE1-8DBD-D99F490FCFE1}" destId="{81B0F072-8A6B-4809-95ED-13861719529B}" srcOrd="0" destOrd="0" parTransId="{05D6EF6C-409E-4D78-9064-3B90DA0377B2}" sibTransId="{F6F44F96-AEC9-4075-AFBF-44309987F282}"/>
    <dgm:cxn modelId="{94681BDA-36CD-4B4E-89F5-5337FE272EDB}" srcId="{DABAB008-AA02-48A1-B896-506B95BC8BA7}" destId="{75A8093E-CD61-4BFE-93F4-A2A20443DD55}" srcOrd="1" destOrd="0" parTransId="{0C73780A-4C4A-42C4-A975-BB9D3F805E24}" sibTransId="{0C0641F8-3707-4BF6-8A72-0E4E900CD787}"/>
    <dgm:cxn modelId="{EED4FFF2-6BAB-4E02-8DA2-E2FE009C468B}" type="presOf" srcId="{133EACF1-29D4-4676-AC23-A69BDA524F0F}" destId="{65882D51-15E4-472A-BF01-13B08BA62228}" srcOrd="0" destOrd="0" presId="urn:microsoft.com/office/officeart/2005/8/layout/hierarchy1"/>
    <dgm:cxn modelId="{A43F57F6-54C4-4D7C-9725-5653DD141F39}" type="presOf" srcId="{0C73780A-4C4A-42C4-A975-BB9D3F805E24}" destId="{0C91266A-3B55-4D9B-814B-5B419256BFA3}" srcOrd="0" destOrd="0" presId="urn:microsoft.com/office/officeart/2005/8/layout/hierarchy1"/>
    <dgm:cxn modelId="{85DF2C0B-E72C-4D99-903A-1CB325526067}" type="presParOf" srcId="{D898C256-8888-477E-B054-4122A1FC1148}" destId="{9AF5D5E3-02A2-4AA5-A7CA-9423B8877248}" srcOrd="0" destOrd="0" presId="urn:microsoft.com/office/officeart/2005/8/layout/hierarchy1"/>
    <dgm:cxn modelId="{8B2D6364-D43E-434F-A678-E396FE498FC8}" type="presParOf" srcId="{9AF5D5E3-02A2-4AA5-A7CA-9423B8877248}" destId="{3B0F3631-FE9F-4D86-9E78-686C773692C0}" srcOrd="0" destOrd="0" presId="urn:microsoft.com/office/officeart/2005/8/layout/hierarchy1"/>
    <dgm:cxn modelId="{8AE58C34-C466-484C-8A84-CDB7900CA484}" type="presParOf" srcId="{3B0F3631-FE9F-4D86-9E78-686C773692C0}" destId="{5EC95A8A-7FB4-40AC-8491-8D0D473468DC}" srcOrd="0" destOrd="0" presId="urn:microsoft.com/office/officeart/2005/8/layout/hierarchy1"/>
    <dgm:cxn modelId="{8BBED3F1-EB73-4A94-9686-866BB2F876D2}" type="presParOf" srcId="{3B0F3631-FE9F-4D86-9E78-686C773692C0}" destId="{E855F6ED-951C-463A-BE39-8256C4144D77}" srcOrd="1" destOrd="0" presId="urn:microsoft.com/office/officeart/2005/8/layout/hierarchy1"/>
    <dgm:cxn modelId="{66E1DE13-ABA0-4EB9-828A-C65E41A6696E}" type="presParOf" srcId="{9AF5D5E3-02A2-4AA5-A7CA-9423B8877248}" destId="{5FF2D806-10FB-4162-99B9-36EB23A651BB}" srcOrd="1" destOrd="0" presId="urn:microsoft.com/office/officeart/2005/8/layout/hierarchy1"/>
    <dgm:cxn modelId="{56156C90-B60E-4D78-8BE8-7AE145BC5E6C}" type="presParOf" srcId="{5FF2D806-10FB-4162-99B9-36EB23A651BB}" destId="{74D566F1-9923-412E-9675-D0127B33A3EE}" srcOrd="0" destOrd="0" presId="urn:microsoft.com/office/officeart/2005/8/layout/hierarchy1"/>
    <dgm:cxn modelId="{367F000E-46F3-4C3B-870F-108B49901E9C}" type="presParOf" srcId="{5FF2D806-10FB-4162-99B9-36EB23A651BB}" destId="{2F6FF31F-9192-4A8E-95F8-BD290D6AAD19}" srcOrd="1" destOrd="0" presId="urn:microsoft.com/office/officeart/2005/8/layout/hierarchy1"/>
    <dgm:cxn modelId="{9AE57DD0-F055-4F31-963E-875D7B353BBE}" type="presParOf" srcId="{2F6FF31F-9192-4A8E-95F8-BD290D6AAD19}" destId="{DA4FFA65-F355-4323-8FBE-299067B95F22}" srcOrd="0" destOrd="0" presId="urn:microsoft.com/office/officeart/2005/8/layout/hierarchy1"/>
    <dgm:cxn modelId="{CA1D6B35-06BD-4DE9-BFC2-F660C53BC096}" type="presParOf" srcId="{DA4FFA65-F355-4323-8FBE-299067B95F22}" destId="{DE1A7186-7E95-4486-95CB-A244BAFA2E7F}" srcOrd="0" destOrd="0" presId="urn:microsoft.com/office/officeart/2005/8/layout/hierarchy1"/>
    <dgm:cxn modelId="{CFE01898-7C84-4E87-AF13-8EB2A1698E3A}" type="presParOf" srcId="{DA4FFA65-F355-4323-8FBE-299067B95F22}" destId="{AC87C66C-3232-4A87-A0E9-0E373BCB53C2}" srcOrd="1" destOrd="0" presId="urn:microsoft.com/office/officeart/2005/8/layout/hierarchy1"/>
    <dgm:cxn modelId="{D0D82EF8-1B95-4ED3-A167-1C556013077D}" type="presParOf" srcId="{2F6FF31F-9192-4A8E-95F8-BD290D6AAD19}" destId="{B766BAF2-D652-42A6-BB52-99AF17457FD0}" srcOrd="1" destOrd="0" presId="urn:microsoft.com/office/officeart/2005/8/layout/hierarchy1"/>
    <dgm:cxn modelId="{B730C47F-A781-46C6-921C-E5515573C940}" type="presParOf" srcId="{B766BAF2-D652-42A6-BB52-99AF17457FD0}" destId="{CE27CE6B-3BB3-402F-86D8-B66F35A427FB}" srcOrd="0" destOrd="0" presId="urn:microsoft.com/office/officeart/2005/8/layout/hierarchy1"/>
    <dgm:cxn modelId="{04C74A17-91E0-4FBD-8C0F-09E060518B3E}" type="presParOf" srcId="{B766BAF2-D652-42A6-BB52-99AF17457FD0}" destId="{68BCD9BD-DD0C-4CFA-871F-980861079A64}" srcOrd="1" destOrd="0" presId="urn:microsoft.com/office/officeart/2005/8/layout/hierarchy1"/>
    <dgm:cxn modelId="{E10EA603-19CE-4875-9493-FA2CA2089207}" type="presParOf" srcId="{68BCD9BD-DD0C-4CFA-871F-980861079A64}" destId="{81C78F9D-B496-44ED-8351-1EAAA7C218C4}" srcOrd="0" destOrd="0" presId="urn:microsoft.com/office/officeart/2005/8/layout/hierarchy1"/>
    <dgm:cxn modelId="{088BB6A7-CD93-4EBE-944D-366641492480}" type="presParOf" srcId="{81C78F9D-B496-44ED-8351-1EAAA7C218C4}" destId="{B44BD163-D59A-4E49-AFCE-67461F16DD2E}" srcOrd="0" destOrd="0" presId="urn:microsoft.com/office/officeart/2005/8/layout/hierarchy1"/>
    <dgm:cxn modelId="{3D2E52F5-7AB1-4FF0-8CB5-7B0E2A9CF0CF}" type="presParOf" srcId="{81C78F9D-B496-44ED-8351-1EAAA7C218C4}" destId="{A0A91790-55B4-4E68-92A2-ACCB4819CE17}" srcOrd="1" destOrd="0" presId="urn:microsoft.com/office/officeart/2005/8/layout/hierarchy1"/>
    <dgm:cxn modelId="{974CB414-E829-4F7C-B2A8-F1598800C514}" type="presParOf" srcId="{68BCD9BD-DD0C-4CFA-871F-980861079A64}" destId="{2B1FA6B1-2BA6-4DED-9706-321D20A253A8}" srcOrd="1" destOrd="0" presId="urn:microsoft.com/office/officeart/2005/8/layout/hierarchy1"/>
    <dgm:cxn modelId="{9FCD54E1-F5E4-406A-B391-DDB3960095AD}" type="presParOf" srcId="{B766BAF2-D652-42A6-BB52-99AF17457FD0}" destId="{64265EF4-E4CE-4942-8E56-10011205542F}" srcOrd="2" destOrd="0" presId="urn:microsoft.com/office/officeart/2005/8/layout/hierarchy1"/>
    <dgm:cxn modelId="{BD1C3C11-3F8C-4BF2-90DF-EFA95213436E}" type="presParOf" srcId="{B766BAF2-D652-42A6-BB52-99AF17457FD0}" destId="{37D65079-38B5-4EA6-9F40-8EEA1C5A9D4F}" srcOrd="3" destOrd="0" presId="urn:microsoft.com/office/officeart/2005/8/layout/hierarchy1"/>
    <dgm:cxn modelId="{4239967C-52F7-4800-BFFE-7C9366EB6D8F}" type="presParOf" srcId="{37D65079-38B5-4EA6-9F40-8EEA1C5A9D4F}" destId="{17ADC4DD-A751-40EB-AE9E-D8BD6BF054F3}" srcOrd="0" destOrd="0" presId="urn:microsoft.com/office/officeart/2005/8/layout/hierarchy1"/>
    <dgm:cxn modelId="{AF52B1AC-9C34-4858-8ED8-71CEE09C2019}" type="presParOf" srcId="{17ADC4DD-A751-40EB-AE9E-D8BD6BF054F3}" destId="{C519B124-118F-4CF1-845B-651A5F4A7734}" srcOrd="0" destOrd="0" presId="urn:microsoft.com/office/officeart/2005/8/layout/hierarchy1"/>
    <dgm:cxn modelId="{CD7B44F6-F2EC-4645-A36E-0E2BB0E07CA7}" type="presParOf" srcId="{17ADC4DD-A751-40EB-AE9E-D8BD6BF054F3}" destId="{BD68F020-2E43-4415-B31C-8E7EC1E5954F}" srcOrd="1" destOrd="0" presId="urn:microsoft.com/office/officeart/2005/8/layout/hierarchy1"/>
    <dgm:cxn modelId="{093124ED-12AD-4CDA-A300-408E67D4AD85}" type="presParOf" srcId="{37D65079-38B5-4EA6-9F40-8EEA1C5A9D4F}" destId="{1C3C0D3B-F278-4DE4-B4E0-5389437A0D74}" srcOrd="1" destOrd="0" presId="urn:microsoft.com/office/officeart/2005/8/layout/hierarchy1"/>
    <dgm:cxn modelId="{8B5474A5-2F30-4D26-B2BE-D741C3B466D4}" type="presParOf" srcId="{5FF2D806-10FB-4162-99B9-36EB23A651BB}" destId="{0C91266A-3B55-4D9B-814B-5B419256BFA3}" srcOrd="2" destOrd="0" presId="urn:microsoft.com/office/officeart/2005/8/layout/hierarchy1"/>
    <dgm:cxn modelId="{5045CD6D-4003-4D0D-94DD-B3600A11C1EC}" type="presParOf" srcId="{5FF2D806-10FB-4162-99B9-36EB23A651BB}" destId="{04212472-B673-4C90-8DCF-5B5478FFD676}" srcOrd="3" destOrd="0" presId="urn:microsoft.com/office/officeart/2005/8/layout/hierarchy1"/>
    <dgm:cxn modelId="{B8356FD1-D243-4B39-BDA6-A0B1EEC68180}" type="presParOf" srcId="{04212472-B673-4C90-8DCF-5B5478FFD676}" destId="{6BC88818-B85C-4376-AF11-E3CD19053084}" srcOrd="0" destOrd="0" presId="urn:microsoft.com/office/officeart/2005/8/layout/hierarchy1"/>
    <dgm:cxn modelId="{00356622-33ED-47B5-853F-D7EAA0337878}" type="presParOf" srcId="{6BC88818-B85C-4376-AF11-E3CD19053084}" destId="{D278B303-20D6-4EF8-BE84-C44EB4B3CFE9}" srcOrd="0" destOrd="0" presId="urn:microsoft.com/office/officeart/2005/8/layout/hierarchy1"/>
    <dgm:cxn modelId="{2C25A1F5-CBBF-4026-BB3B-FE35C912DD29}" type="presParOf" srcId="{6BC88818-B85C-4376-AF11-E3CD19053084}" destId="{9E91DADA-99B1-47B8-A385-4EF2E629E1C4}" srcOrd="1" destOrd="0" presId="urn:microsoft.com/office/officeart/2005/8/layout/hierarchy1"/>
    <dgm:cxn modelId="{2D72FF32-D9C5-465E-9270-156092A8E933}" type="presParOf" srcId="{04212472-B673-4C90-8DCF-5B5478FFD676}" destId="{7871734E-B424-4E7B-9582-427574E67AD8}" srcOrd="1" destOrd="0" presId="urn:microsoft.com/office/officeart/2005/8/layout/hierarchy1"/>
    <dgm:cxn modelId="{407BADCF-D469-4E7D-98AE-3E76CED38055}" type="presParOf" srcId="{5FF2D806-10FB-4162-99B9-36EB23A651BB}" destId="{65882D51-15E4-472A-BF01-13B08BA62228}" srcOrd="4" destOrd="0" presId="urn:microsoft.com/office/officeart/2005/8/layout/hierarchy1"/>
    <dgm:cxn modelId="{517C379D-5BDD-45A2-8E0D-E6247B28F38C}" type="presParOf" srcId="{5FF2D806-10FB-4162-99B9-36EB23A651BB}" destId="{16BA2500-B618-4DB7-BAC8-8B697307FDE6}" srcOrd="5" destOrd="0" presId="urn:microsoft.com/office/officeart/2005/8/layout/hierarchy1"/>
    <dgm:cxn modelId="{84D9D884-63DD-4A67-941B-3668CD462196}" type="presParOf" srcId="{16BA2500-B618-4DB7-BAC8-8B697307FDE6}" destId="{41B555C8-0D0D-4305-AEAA-6B6B88DDAF49}" srcOrd="0" destOrd="0" presId="urn:microsoft.com/office/officeart/2005/8/layout/hierarchy1"/>
    <dgm:cxn modelId="{3BF0AC55-BAC4-445A-9505-896F509A03B7}" type="presParOf" srcId="{41B555C8-0D0D-4305-AEAA-6B6B88DDAF49}" destId="{4498136D-B5D6-444E-A80C-BC4D2107E015}" srcOrd="0" destOrd="0" presId="urn:microsoft.com/office/officeart/2005/8/layout/hierarchy1"/>
    <dgm:cxn modelId="{F3F2E8BF-A888-4E85-A038-8AE493C30463}" type="presParOf" srcId="{41B555C8-0D0D-4305-AEAA-6B6B88DDAF49}" destId="{CDE85650-3F7D-4DC1-9D91-44AF31FB0883}" srcOrd="1" destOrd="0" presId="urn:microsoft.com/office/officeart/2005/8/layout/hierarchy1"/>
    <dgm:cxn modelId="{90380622-C038-4BCA-BBBC-C9116A3843C6}" type="presParOf" srcId="{16BA2500-B618-4DB7-BAC8-8B697307FDE6}" destId="{8E8E8913-07F8-4413-A582-7F4464F05E8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82D51-15E4-472A-BF01-13B08BA62228}">
      <dsp:nvSpPr>
        <dsp:cNvPr id="0" name=""/>
        <dsp:cNvSpPr/>
      </dsp:nvSpPr>
      <dsp:spPr>
        <a:xfrm>
          <a:off x="6671468" y="1286541"/>
          <a:ext cx="2474834" cy="527913"/>
        </a:xfrm>
        <a:custGeom>
          <a:avLst/>
          <a:gdLst/>
          <a:ahLst/>
          <a:cxnLst/>
          <a:rect l="0" t="0" r="0" b="0"/>
          <a:pathLst>
            <a:path>
              <a:moveTo>
                <a:pt x="0" y="0"/>
              </a:moveTo>
              <a:lnTo>
                <a:pt x="0" y="340331"/>
              </a:lnTo>
              <a:lnTo>
                <a:pt x="2474834" y="340331"/>
              </a:lnTo>
              <a:lnTo>
                <a:pt x="2474834" y="527913"/>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0C91266A-3B55-4D9B-814B-5B419256BFA3}">
      <dsp:nvSpPr>
        <dsp:cNvPr id="0" name=""/>
        <dsp:cNvSpPr/>
      </dsp:nvSpPr>
      <dsp:spPr>
        <a:xfrm>
          <a:off x="6488339" y="1286541"/>
          <a:ext cx="183128" cy="527913"/>
        </a:xfrm>
        <a:custGeom>
          <a:avLst/>
          <a:gdLst/>
          <a:ahLst/>
          <a:cxnLst/>
          <a:rect l="0" t="0" r="0" b="0"/>
          <a:pathLst>
            <a:path>
              <a:moveTo>
                <a:pt x="183128" y="0"/>
              </a:moveTo>
              <a:lnTo>
                <a:pt x="183128" y="340331"/>
              </a:lnTo>
              <a:lnTo>
                <a:pt x="0" y="340331"/>
              </a:lnTo>
              <a:lnTo>
                <a:pt x="0" y="527913"/>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64265EF4-E4CE-4942-8E56-10011205542F}">
      <dsp:nvSpPr>
        <dsp:cNvPr id="0" name=""/>
        <dsp:cNvSpPr/>
      </dsp:nvSpPr>
      <dsp:spPr>
        <a:xfrm>
          <a:off x="4013505" y="3100243"/>
          <a:ext cx="2178331" cy="650635"/>
        </a:xfrm>
        <a:custGeom>
          <a:avLst/>
          <a:gdLst/>
          <a:ahLst/>
          <a:cxnLst/>
          <a:rect l="0" t="0" r="0" b="0"/>
          <a:pathLst>
            <a:path>
              <a:moveTo>
                <a:pt x="0" y="0"/>
              </a:moveTo>
              <a:lnTo>
                <a:pt x="0" y="463054"/>
              </a:lnTo>
              <a:lnTo>
                <a:pt x="2178331" y="463054"/>
              </a:lnTo>
              <a:lnTo>
                <a:pt x="2178331" y="65063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CE27CE6B-3BB3-402F-86D8-B66F35A427FB}">
      <dsp:nvSpPr>
        <dsp:cNvPr id="0" name=""/>
        <dsp:cNvSpPr/>
      </dsp:nvSpPr>
      <dsp:spPr>
        <a:xfrm>
          <a:off x="1705187" y="3100243"/>
          <a:ext cx="2308317" cy="650635"/>
        </a:xfrm>
        <a:custGeom>
          <a:avLst/>
          <a:gdLst/>
          <a:ahLst/>
          <a:cxnLst/>
          <a:rect l="0" t="0" r="0" b="0"/>
          <a:pathLst>
            <a:path>
              <a:moveTo>
                <a:pt x="2308317" y="0"/>
              </a:moveTo>
              <a:lnTo>
                <a:pt x="2308317" y="463054"/>
              </a:lnTo>
              <a:lnTo>
                <a:pt x="0" y="463054"/>
              </a:lnTo>
              <a:lnTo>
                <a:pt x="0" y="65063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74D566F1-9923-412E-9675-D0127B33A3EE}">
      <dsp:nvSpPr>
        <dsp:cNvPr id="0" name=""/>
        <dsp:cNvSpPr/>
      </dsp:nvSpPr>
      <dsp:spPr>
        <a:xfrm>
          <a:off x="4013505" y="1286541"/>
          <a:ext cx="2657963" cy="527913"/>
        </a:xfrm>
        <a:custGeom>
          <a:avLst/>
          <a:gdLst/>
          <a:ahLst/>
          <a:cxnLst/>
          <a:rect l="0" t="0" r="0" b="0"/>
          <a:pathLst>
            <a:path>
              <a:moveTo>
                <a:pt x="2657963" y="0"/>
              </a:moveTo>
              <a:lnTo>
                <a:pt x="2657963" y="340331"/>
              </a:lnTo>
              <a:lnTo>
                <a:pt x="0" y="340331"/>
              </a:lnTo>
              <a:lnTo>
                <a:pt x="0" y="527913"/>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EC95A8A-7FB4-40AC-8491-8D0D473468DC}">
      <dsp:nvSpPr>
        <dsp:cNvPr id="0" name=""/>
        <dsp:cNvSpPr/>
      </dsp:nvSpPr>
      <dsp:spPr>
        <a:xfrm>
          <a:off x="5659036" y="752"/>
          <a:ext cx="2024864" cy="12857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55F6ED-951C-463A-BE39-8256C4144D77}">
      <dsp:nvSpPr>
        <dsp:cNvPr id="0" name=""/>
        <dsp:cNvSpPr/>
      </dsp:nvSpPr>
      <dsp:spPr>
        <a:xfrm>
          <a:off x="5884021" y="214488"/>
          <a:ext cx="2024864" cy="12857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 Sự nghiệp</a:t>
          </a:r>
        </a:p>
      </dsp:txBody>
      <dsp:txXfrm>
        <a:off x="5921680" y="252147"/>
        <a:ext cx="1949546" cy="1210471"/>
      </dsp:txXfrm>
    </dsp:sp>
    <dsp:sp modelId="{DE1A7186-7E95-4486-95CB-A244BAFA2E7F}">
      <dsp:nvSpPr>
        <dsp:cNvPr id="0" name=""/>
        <dsp:cNvSpPr/>
      </dsp:nvSpPr>
      <dsp:spPr>
        <a:xfrm>
          <a:off x="3001072" y="1814454"/>
          <a:ext cx="2024864" cy="12857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87C66C-3232-4A87-A0E9-0E373BCB53C2}">
      <dsp:nvSpPr>
        <dsp:cNvPr id="0" name=""/>
        <dsp:cNvSpPr/>
      </dsp:nvSpPr>
      <dsp:spPr>
        <a:xfrm>
          <a:off x="3226057" y="2028190"/>
          <a:ext cx="2024864" cy="12857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Times New Roman" panose="02020603050405020304" pitchFamily="18" charset="0"/>
              <a:cs typeface="Times New Roman" panose="02020603050405020304" pitchFamily="18" charset="0"/>
            </a:rPr>
            <a:t>Thể hiện</a:t>
          </a:r>
        </a:p>
      </dsp:txBody>
      <dsp:txXfrm>
        <a:off x="3263716" y="2065849"/>
        <a:ext cx="1949546" cy="1210471"/>
      </dsp:txXfrm>
    </dsp:sp>
    <dsp:sp modelId="{B44BD163-D59A-4E49-AFCE-67461F16DD2E}">
      <dsp:nvSpPr>
        <dsp:cNvPr id="0" name=""/>
        <dsp:cNvSpPr/>
      </dsp:nvSpPr>
      <dsp:spPr>
        <a:xfrm>
          <a:off x="161187" y="3750879"/>
          <a:ext cx="3087999" cy="1840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A91790-55B4-4E68-92A2-ACCB4819CE17}">
      <dsp:nvSpPr>
        <dsp:cNvPr id="0" name=""/>
        <dsp:cNvSpPr/>
      </dsp:nvSpPr>
      <dsp:spPr>
        <a:xfrm>
          <a:off x="386172" y="3964615"/>
          <a:ext cx="3087999" cy="18404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Times New Roman" panose="02020603050405020304" pitchFamily="18" charset="0"/>
              <a:cs typeface="Times New Roman" panose="02020603050405020304" pitchFamily="18" charset="0"/>
            </a:rPr>
            <a:t>Cuộc sống giản dị, chân thực</a:t>
          </a:r>
        </a:p>
      </dsp:txBody>
      <dsp:txXfrm>
        <a:off x="440077" y="4018520"/>
        <a:ext cx="2980189" cy="1732629"/>
      </dsp:txXfrm>
    </dsp:sp>
    <dsp:sp modelId="{C519B124-118F-4CF1-845B-651A5F4A7734}">
      <dsp:nvSpPr>
        <dsp:cNvPr id="0" name=""/>
        <dsp:cNvSpPr/>
      </dsp:nvSpPr>
      <dsp:spPr>
        <a:xfrm>
          <a:off x="4108504" y="3750879"/>
          <a:ext cx="4166665" cy="1840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68F020-2E43-4415-B31C-8E7EC1E5954F}">
      <dsp:nvSpPr>
        <dsp:cNvPr id="0" name=""/>
        <dsp:cNvSpPr/>
      </dsp:nvSpPr>
      <dsp:spPr>
        <a:xfrm>
          <a:off x="4333488" y="3964615"/>
          <a:ext cx="4166665" cy="18404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Times New Roman" panose="02020603050405020304" pitchFamily="18" charset="0"/>
              <a:cs typeface="Times New Roman" panose="02020603050405020304" pitchFamily="18" charset="0"/>
            </a:rPr>
            <a:t>Tâm hồn nhân dân Nga khao khát tự do và tình yêu</a:t>
          </a:r>
        </a:p>
      </dsp:txBody>
      <dsp:txXfrm>
        <a:off x="4387393" y="4018520"/>
        <a:ext cx="4058855" cy="1732629"/>
      </dsp:txXfrm>
    </dsp:sp>
    <dsp:sp modelId="{D278B303-20D6-4EF8-BE84-C44EB4B3CFE9}">
      <dsp:nvSpPr>
        <dsp:cNvPr id="0" name=""/>
        <dsp:cNvSpPr/>
      </dsp:nvSpPr>
      <dsp:spPr>
        <a:xfrm>
          <a:off x="5475907" y="1814454"/>
          <a:ext cx="2024864" cy="12857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91DADA-99B1-47B8-A385-4EF2E629E1C4}">
      <dsp:nvSpPr>
        <dsp:cNvPr id="0" name=""/>
        <dsp:cNvSpPr/>
      </dsp:nvSpPr>
      <dsp:spPr>
        <a:xfrm>
          <a:off x="5700892" y="2028190"/>
          <a:ext cx="2024864" cy="12857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Times New Roman" panose="02020603050405020304" pitchFamily="18" charset="0"/>
              <a:cs typeface="Times New Roman" panose="02020603050405020304" pitchFamily="18" charset="0"/>
            </a:rPr>
            <a:t>+ Trong sáng</a:t>
          </a:r>
        </a:p>
      </dsp:txBody>
      <dsp:txXfrm>
        <a:off x="5738551" y="2065849"/>
        <a:ext cx="1949546" cy="1210471"/>
      </dsp:txXfrm>
    </dsp:sp>
    <dsp:sp modelId="{4498136D-B5D6-444E-A80C-BC4D2107E015}">
      <dsp:nvSpPr>
        <dsp:cNvPr id="0" name=""/>
        <dsp:cNvSpPr/>
      </dsp:nvSpPr>
      <dsp:spPr>
        <a:xfrm>
          <a:off x="7950741" y="1814454"/>
          <a:ext cx="2391122" cy="12857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E85650-3F7D-4DC1-9D91-44AF31FB0883}">
      <dsp:nvSpPr>
        <dsp:cNvPr id="0" name=""/>
        <dsp:cNvSpPr/>
      </dsp:nvSpPr>
      <dsp:spPr>
        <a:xfrm>
          <a:off x="8175726" y="2028190"/>
          <a:ext cx="2391122" cy="12857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Times New Roman" panose="02020603050405020304" pitchFamily="18" charset="0"/>
              <a:cs typeface="Times New Roman" panose="02020603050405020304" pitchFamily="18" charset="0"/>
            </a:rPr>
            <a:t>+ Thuần khiết</a:t>
          </a:r>
        </a:p>
      </dsp:txBody>
      <dsp:txXfrm>
        <a:off x="8213385" y="2065849"/>
        <a:ext cx="2315804" cy="121047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0D9BF-378A-43EB-BBCD-43D02F8A8C1D}"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02E86-2596-41F2-950F-3B35D943A748}" type="slidenum">
              <a:rPr lang="en-US" smtClean="0"/>
              <a:t>‹#›</a:t>
            </a:fld>
            <a:endParaRPr lang="en-US"/>
          </a:p>
        </p:txBody>
      </p:sp>
    </p:spTree>
    <p:extLst>
      <p:ext uri="{BB962C8B-B14F-4D97-AF65-F5344CB8AC3E}">
        <p14:creationId xmlns:p14="http://schemas.microsoft.com/office/powerpoint/2010/main" val="2356776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291568-C0FB-4C91-8519-1A0B593EE8D9}"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MỘT CHÚT TÊN TÔI ĐỐI VỚI NÀNG</a:t>
            </a:r>
            <a:endParaRPr kumimoji="0" lang="vi-VN" sz="1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i="0">
                <a:effectLst/>
                <a:latin typeface="Times New Roman" panose="02020603050405020304" pitchFamily="18" charset="0"/>
                <a:cs typeface="Times New Roman" panose="02020603050405020304" pitchFamily="18" charset="0"/>
              </a:rPr>
              <a:t>Một chút tên tôi đối với nàng</a:t>
            </a:r>
            <a:br>
              <a:rPr lang="vi-VN" sz="1200" b="1">
                <a:latin typeface="Times New Roman" panose="02020603050405020304" pitchFamily="18" charset="0"/>
                <a:cs typeface="Times New Roman" panose="02020603050405020304" pitchFamily="18" charset="0"/>
              </a:rPr>
            </a:br>
            <a:r>
              <a:rPr lang="vi-VN" sz="1200" b="1" i="0">
                <a:effectLst/>
                <a:latin typeface="Times New Roman" panose="02020603050405020304" pitchFamily="18" charset="0"/>
                <a:cs typeface="Times New Roman" panose="02020603050405020304" pitchFamily="18" charset="0"/>
              </a:rPr>
              <a:t>Sẽ chìm như tiếng sóng buồn lan</a:t>
            </a:r>
            <a:br>
              <a:rPr lang="vi-VN" sz="1200" b="1">
                <a:latin typeface="Times New Roman" panose="02020603050405020304" pitchFamily="18" charset="0"/>
                <a:cs typeface="Times New Roman" panose="02020603050405020304" pitchFamily="18" charset="0"/>
              </a:rPr>
            </a:br>
            <a:r>
              <a:rPr lang="vi-VN" sz="1200" b="1" i="0">
                <a:effectLst/>
                <a:latin typeface="Times New Roman" panose="02020603050405020304" pitchFamily="18" charset="0"/>
                <a:cs typeface="Times New Roman" panose="02020603050405020304" pitchFamily="18" charset="0"/>
              </a:rPr>
              <a:t>Âm thầm mòn mỏi bên bờ vắng,</a:t>
            </a:r>
            <a:br>
              <a:rPr lang="vi-VN" sz="1200" b="1">
                <a:latin typeface="Times New Roman" panose="02020603050405020304" pitchFamily="18" charset="0"/>
                <a:cs typeface="Times New Roman" panose="02020603050405020304" pitchFamily="18" charset="0"/>
              </a:rPr>
            </a:br>
            <a:r>
              <a:rPr lang="vi-VN" sz="1200" b="1" i="0">
                <a:effectLst/>
                <a:latin typeface="Times New Roman" panose="02020603050405020304" pitchFamily="18" charset="0"/>
                <a:cs typeface="Times New Roman" panose="02020603050405020304" pitchFamily="18" charset="0"/>
              </a:rPr>
              <a:t>Như tiếng đêm thâu lạc giữa ngàn.</a:t>
            </a:r>
            <a:endParaRPr lang="en-US" sz="1200" b="1">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22</a:t>
            </a:fld>
            <a:endParaRPr lang="en-US"/>
          </a:p>
        </p:txBody>
      </p:sp>
    </p:spTree>
    <p:extLst>
      <p:ext uri="{BB962C8B-B14F-4D97-AF65-F5344CB8AC3E}">
        <p14:creationId xmlns:p14="http://schemas.microsoft.com/office/powerpoint/2010/main" val="1677173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MỘT CHÚT TÊN TÔI ĐỐI VỚI NÀNG</a:t>
            </a:r>
            <a:endParaRPr kumimoji="0" lang="vi-VN" sz="1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i="0">
                <a:effectLst/>
                <a:latin typeface="Times New Roman" panose="02020603050405020304" pitchFamily="18" charset="0"/>
                <a:cs typeface="Times New Roman" panose="02020603050405020304" pitchFamily="18" charset="0"/>
              </a:rPr>
              <a:t>Một chút tên tôi đối với nàng</a:t>
            </a:r>
            <a:br>
              <a:rPr lang="vi-VN" sz="1200" b="1">
                <a:latin typeface="Times New Roman" panose="02020603050405020304" pitchFamily="18" charset="0"/>
                <a:cs typeface="Times New Roman" panose="02020603050405020304" pitchFamily="18" charset="0"/>
              </a:rPr>
            </a:br>
            <a:r>
              <a:rPr lang="vi-VN" sz="1200" b="1" i="0">
                <a:effectLst/>
                <a:latin typeface="Times New Roman" panose="02020603050405020304" pitchFamily="18" charset="0"/>
                <a:cs typeface="Times New Roman" panose="02020603050405020304" pitchFamily="18" charset="0"/>
              </a:rPr>
              <a:t>Sẽ chìm như tiếng sóng buồn lan</a:t>
            </a:r>
            <a:br>
              <a:rPr lang="vi-VN" sz="1200" b="1">
                <a:latin typeface="Times New Roman" panose="02020603050405020304" pitchFamily="18" charset="0"/>
                <a:cs typeface="Times New Roman" panose="02020603050405020304" pitchFamily="18" charset="0"/>
              </a:rPr>
            </a:br>
            <a:r>
              <a:rPr lang="vi-VN" sz="1200" b="1" i="0">
                <a:effectLst/>
                <a:latin typeface="Times New Roman" panose="02020603050405020304" pitchFamily="18" charset="0"/>
                <a:cs typeface="Times New Roman" panose="02020603050405020304" pitchFamily="18" charset="0"/>
              </a:rPr>
              <a:t>Âm thầm mòn mỏi bên bờ vắng,</a:t>
            </a:r>
            <a:br>
              <a:rPr lang="vi-VN" sz="1200" b="1">
                <a:latin typeface="Times New Roman" panose="02020603050405020304" pitchFamily="18" charset="0"/>
                <a:cs typeface="Times New Roman" panose="02020603050405020304" pitchFamily="18" charset="0"/>
              </a:rPr>
            </a:br>
            <a:r>
              <a:rPr lang="vi-VN" sz="1200" b="1" i="0">
                <a:effectLst/>
                <a:latin typeface="Times New Roman" panose="02020603050405020304" pitchFamily="18" charset="0"/>
                <a:cs typeface="Times New Roman" panose="02020603050405020304" pitchFamily="18" charset="0"/>
              </a:rPr>
              <a:t>Như tiếng đêm thâu lạc giữa ngàn.</a:t>
            </a:r>
            <a:endParaRPr lang="en-US" sz="1200" b="1" i="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i="0">
                <a:effectLst/>
                <a:latin typeface="+mj-lt"/>
              </a:rPr>
              <a:t>Ngày nào đó trên lưu trang kỷ niệm</a:t>
            </a:r>
            <a:br>
              <a:rPr lang="vi-VN" sz="1200" b="1">
                <a:latin typeface="+mj-lt"/>
              </a:rPr>
            </a:br>
            <a:r>
              <a:rPr lang="vi-VN" sz="1200" b="1" i="0">
                <a:effectLst/>
                <a:latin typeface="+mj-lt"/>
              </a:rPr>
              <a:t>Nó chỉ còn là dấu vết không hồn</a:t>
            </a:r>
            <a:br>
              <a:rPr lang="vi-VN" sz="1200" b="1">
                <a:latin typeface="+mj-lt"/>
              </a:rPr>
            </a:br>
            <a:r>
              <a:rPr lang="vi-VN" sz="1200" b="1" i="0">
                <a:effectLst/>
                <a:latin typeface="+mj-lt"/>
              </a:rPr>
              <a:t>Giống như hình phác trên mộ chí</a:t>
            </a:r>
            <a:br>
              <a:rPr lang="vi-VN" sz="1200" b="1">
                <a:latin typeface="+mj-lt"/>
              </a:rPr>
            </a:br>
            <a:r>
              <a:rPr lang="vi-VN" sz="1200" b="1" i="0">
                <a:effectLst/>
                <a:latin typeface="+mj-lt"/>
              </a:rPr>
              <a:t>Nét ngoằn ngoèo một thứ tiếng xa xăm.</a:t>
            </a:r>
            <a:endParaRPr lang="en-US" sz="1200" b="1">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i="0">
                <a:effectLst/>
                <a:latin typeface="+mj-lt"/>
              </a:rPr>
              <a:t>Tên cũ từ lâu bị lãng quên</a:t>
            </a:r>
            <a:br>
              <a:rPr lang="vi-VN" sz="1200" b="1">
                <a:latin typeface="+mj-lt"/>
              </a:rPr>
            </a:br>
            <a:r>
              <a:rPr lang="vi-VN" sz="1200" b="1" i="0">
                <a:effectLst/>
                <a:latin typeface="+mj-lt"/>
              </a:rPr>
              <a:t>Chẳng còn gợi lại được cho em</a:t>
            </a:r>
            <a:br>
              <a:rPr lang="vi-VN" sz="1200" b="1">
                <a:latin typeface="+mj-lt"/>
              </a:rPr>
            </a:br>
            <a:r>
              <a:rPr lang="vi-VN" sz="1200" b="1" i="0">
                <a:effectLst/>
                <a:latin typeface="+mj-lt"/>
              </a:rPr>
              <a:t>Tình xưa êm ái và trong trắng</a:t>
            </a:r>
            <a:br>
              <a:rPr lang="vi-VN" sz="1200" b="1">
                <a:latin typeface="+mj-lt"/>
              </a:rPr>
            </a:br>
            <a:r>
              <a:rPr lang="vi-VN" sz="1200" b="1" i="0">
                <a:effectLst/>
                <a:latin typeface="+mj-lt"/>
              </a:rPr>
              <a:t>Trước mối tình ai mới dấy lên.</a:t>
            </a:r>
            <a:endParaRPr lang="en-US" sz="1200" b="1">
              <a:latin typeface="+mj-lt"/>
            </a:endParaRPr>
          </a:p>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23</a:t>
            </a:fld>
            <a:endParaRPr lang="en-US"/>
          </a:p>
        </p:txBody>
      </p:sp>
    </p:spTree>
    <p:extLst>
      <p:ext uri="{BB962C8B-B14F-4D97-AF65-F5344CB8AC3E}">
        <p14:creationId xmlns:p14="http://schemas.microsoft.com/office/powerpoint/2010/main" val="3345037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MỘT CHÚT TÊN TÔI ĐỐI VỚI NÀNG</a:t>
            </a:r>
            <a:endParaRPr kumimoji="0" lang="vi-VN" sz="1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i="0">
                <a:effectLst/>
                <a:latin typeface="Times New Roman" panose="02020603050405020304" pitchFamily="18" charset="0"/>
                <a:cs typeface="Times New Roman" panose="02020603050405020304" pitchFamily="18" charset="0"/>
              </a:rPr>
              <a:t>Một chút tên tôi đối với nàng</a:t>
            </a:r>
            <a:br>
              <a:rPr lang="vi-VN" sz="1200" b="1">
                <a:latin typeface="Times New Roman" panose="02020603050405020304" pitchFamily="18" charset="0"/>
                <a:cs typeface="Times New Roman" panose="02020603050405020304" pitchFamily="18" charset="0"/>
              </a:rPr>
            </a:br>
            <a:r>
              <a:rPr lang="vi-VN" sz="1200" b="1" i="0">
                <a:effectLst/>
                <a:latin typeface="Times New Roman" panose="02020603050405020304" pitchFamily="18" charset="0"/>
                <a:cs typeface="Times New Roman" panose="02020603050405020304" pitchFamily="18" charset="0"/>
              </a:rPr>
              <a:t>Sẽ chìm như tiếng sóng buồn lan</a:t>
            </a:r>
            <a:br>
              <a:rPr lang="vi-VN" sz="1200" b="1">
                <a:latin typeface="Times New Roman" panose="02020603050405020304" pitchFamily="18" charset="0"/>
                <a:cs typeface="Times New Roman" panose="02020603050405020304" pitchFamily="18" charset="0"/>
              </a:rPr>
            </a:br>
            <a:r>
              <a:rPr lang="vi-VN" sz="1200" b="1" i="0">
                <a:effectLst/>
                <a:latin typeface="Times New Roman" panose="02020603050405020304" pitchFamily="18" charset="0"/>
                <a:cs typeface="Times New Roman" panose="02020603050405020304" pitchFamily="18" charset="0"/>
              </a:rPr>
              <a:t>Âm thầm mòn mỏi bên bờ vắng,</a:t>
            </a:r>
            <a:br>
              <a:rPr lang="vi-VN" sz="1200" b="1">
                <a:latin typeface="Times New Roman" panose="02020603050405020304" pitchFamily="18" charset="0"/>
                <a:cs typeface="Times New Roman" panose="02020603050405020304" pitchFamily="18" charset="0"/>
              </a:rPr>
            </a:br>
            <a:r>
              <a:rPr lang="vi-VN" sz="1200" b="1" i="0">
                <a:effectLst/>
                <a:latin typeface="Times New Roman" panose="02020603050405020304" pitchFamily="18" charset="0"/>
                <a:cs typeface="Times New Roman" panose="02020603050405020304" pitchFamily="18" charset="0"/>
              </a:rPr>
              <a:t>Như tiếng đêm thâu lạc giữa ngàn.</a:t>
            </a:r>
            <a:endParaRPr lang="en-US" sz="1200" b="1">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i="0">
                <a:effectLst/>
                <a:latin typeface="+mj-lt"/>
              </a:rPr>
              <a:t>Ngày nào đó trên lưu trang kỷ niệm</a:t>
            </a:r>
            <a:br>
              <a:rPr lang="vi-VN" sz="1200" b="1">
                <a:latin typeface="+mj-lt"/>
              </a:rPr>
            </a:br>
            <a:r>
              <a:rPr lang="vi-VN" sz="1200" b="1" i="0">
                <a:effectLst/>
                <a:latin typeface="+mj-lt"/>
              </a:rPr>
              <a:t>Nó chỉ còn là dấu vết không hồn</a:t>
            </a:r>
            <a:br>
              <a:rPr lang="vi-VN" sz="1200" b="1">
                <a:latin typeface="+mj-lt"/>
              </a:rPr>
            </a:br>
            <a:r>
              <a:rPr lang="vi-VN" sz="1200" b="1" i="0">
                <a:effectLst/>
                <a:latin typeface="+mj-lt"/>
              </a:rPr>
              <a:t>Giống như hình phác trên mộ chí</a:t>
            </a:r>
            <a:br>
              <a:rPr lang="vi-VN" sz="1200" b="1">
                <a:latin typeface="+mj-lt"/>
              </a:rPr>
            </a:br>
            <a:r>
              <a:rPr lang="vi-VN" sz="1200" b="1" i="0">
                <a:effectLst/>
                <a:latin typeface="+mj-lt"/>
              </a:rPr>
              <a:t>Nét ngoằn ngoèo một thứ tiếng xa xăm.</a:t>
            </a:r>
            <a:endParaRPr lang="en-US" sz="1200" b="1">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i="0">
                <a:effectLst/>
                <a:latin typeface="+mj-lt"/>
              </a:rPr>
              <a:t>Tên cũ từ lâu bị lãng quên</a:t>
            </a:r>
            <a:br>
              <a:rPr lang="vi-VN" sz="1200" b="1">
                <a:latin typeface="+mj-lt"/>
              </a:rPr>
            </a:br>
            <a:r>
              <a:rPr lang="vi-VN" sz="1200" b="1" i="0">
                <a:effectLst/>
                <a:latin typeface="+mj-lt"/>
              </a:rPr>
              <a:t>Chẳng còn gợi lại được cho em</a:t>
            </a:r>
            <a:br>
              <a:rPr lang="vi-VN" sz="1200" b="1">
                <a:latin typeface="+mj-lt"/>
              </a:rPr>
            </a:br>
            <a:r>
              <a:rPr lang="vi-VN" sz="1200" b="1" i="0">
                <a:effectLst/>
                <a:latin typeface="+mj-lt"/>
              </a:rPr>
              <a:t>Tình xưa êm ái và trong trắng</a:t>
            </a:r>
            <a:br>
              <a:rPr lang="vi-VN" sz="1200" b="1">
                <a:latin typeface="+mj-lt"/>
              </a:rPr>
            </a:br>
            <a:r>
              <a:rPr lang="vi-VN" sz="1200" b="1" i="0">
                <a:effectLst/>
                <a:latin typeface="+mj-lt"/>
              </a:rPr>
              <a:t>Trước mối tình ai mới dấy lên.</a:t>
            </a:r>
            <a:endParaRPr lang="en-US" sz="1200" b="1">
              <a:latin typeface="+mj-lt"/>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i="0">
                <a:effectLst/>
                <a:latin typeface="+mj-lt"/>
              </a:rPr>
              <a:t>Nhưng nếu gặp ngày buồn rầu đau đớn</a:t>
            </a:r>
            <a:br>
              <a:rPr lang="vi-VN" sz="1200" b="1">
                <a:latin typeface="+mj-lt"/>
              </a:rPr>
            </a:br>
            <a:r>
              <a:rPr lang="vi-VN" sz="1200" b="1" i="0">
                <a:effectLst/>
                <a:latin typeface="+mj-lt"/>
              </a:rPr>
              <a:t>Em thầm thì hãy gọi tên lên</a:t>
            </a:r>
            <a:br>
              <a:rPr lang="vi-VN" sz="1200" b="1">
                <a:latin typeface="+mj-lt"/>
              </a:rPr>
            </a:br>
            <a:r>
              <a:rPr lang="vi-VN" sz="1200" b="1" i="0">
                <a:effectLst/>
                <a:latin typeface="+mj-lt"/>
              </a:rPr>
              <a:t>Và hãy tin còn đây kỷ niệm</a:t>
            </a:r>
            <a:br>
              <a:rPr lang="vi-VN" sz="1200" b="1">
                <a:latin typeface="+mj-lt"/>
              </a:rPr>
            </a:br>
            <a:r>
              <a:rPr lang="vi-VN" sz="1200" b="1" i="0">
                <a:effectLst/>
                <a:latin typeface="+mj-lt"/>
              </a:rPr>
              <a:t>Em vẫn còn sống giữa một trái tim.</a:t>
            </a:r>
            <a:endParaRPr lang="en-US" sz="1200" b="1">
              <a:latin typeface="+mj-lt"/>
            </a:endParaRPr>
          </a:p>
        </p:txBody>
      </p:sp>
      <p:sp>
        <p:nvSpPr>
          <p:cNvPr id="4" name="Slide Number Placeholder 3"/>
          <p:cNvSpPr>
            <a:spLocks noGrp="1"/>
          </p:cNvSpPr>
          <p:nvPr>
            <p:ph type="sldNum" sz="quarter" idx="5"/>
          </p:nvPr>
        </p:nvSpPr>
        <p:spPr/>
        <p:txBody>
          <a:bodyPr/>
          <a:lstStyle/>
          <a:p>
            <a:fld id="{C6E02E86-2596-41F2-950F-3B35D943A748}" type="slidenum">
              <a:rPr lang="en-US" smtClean="0"/>
              <a:t>25</a:t>
            </a:fld>
            <a:endParaRPr lang="en-US"/>
          </a:p>
        </p:txBody>
      </p:sp>
    </p:spTree>
    <p:extLst>
      <p:ext uri="{BB962C8B-B14F-4D97-AF65-F5344CB8AC3E}">
        <p14:creationId xmlns:p14="http://schemas.microsoft.com/office/powerpoint/2010/main" val="3926390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FFFF00"/>
                </a:solidFill>
                <a:latin typeface="Times New Roman" panose="02020603050405020304" pitchFamily="18" charset="0"/>
                <a:cs typeface="Times New Roman" panose="02020603050405020304" pitchFamily="18" charset="0"/>
              </a:rPr>
              <a:t>+</a:t>
            </a:r>
            <a:r>
              <a:rPr lang="en-US" sz="1800">
                <a:solidFill>
                  <a:schemeClr val="bg1"/>
                </a:solidFill>
                <a:latin typeface="Times New Roman" panose="02020603050405020304" pitchFamily="18" charset="0"/>
                <a:cs typeface="Times New Roman" panose="02020603050405020304" pitchFamily="18" charset="0"/>
              </a:rPr>
              <a:t> </a:t>
            </a:r>
            <a:r>
              <a:rPr lang="vi-VN" sz="1800">
                <a:solidFill>
                  <a:schemeClr val="bg1"/>
                </a:solidFill>
                <a:latin typeface="Times New Roman" panose="02020603050405020304" pitchFamily="18" charset="0"/>
                <a:cs typeface="Times New Roman" panose="02020603050405020304" pitchFamily="18" charset="0"/>
              </a:rPr>
              <a:t>Thời kì sống ở Xanh Pê-téc-bua, Pu-skin thường xuyên lui tới nhà Chủ tịch Viện Hàn lâm nghệ thuật Nga để gặp gỡ những người làm nghệ thuật. </a:t>
            </a:r>
            <a:endParaRPr lang="en-US" sz="1800">
              <a:solidFill>
                <a:schemeClr val="bg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C2F34"/>
                </a:solidFill>
                <a:effectLst/>
                <a:latin typeface="Times New Roman" panose="02020603050405020304" pitchFamily="18" charset="0"/>
                <a:ea typeface="Times New Roman" panose="02020603050405020304" pitchFamily="18" charset="0"/>
              </a:rPr>
              <a:t>Với tác phẩm Tôi yêu em, lời tự tâm đầy đớn đau và xót xa dành cho mối tình đơn phương của chàng trai si tình, “là một ví dụ chân thực về thái độ tôn trọng của Puskin đối với phụ nữ”, cũng là một “tuyên bố tinh túy về chủ đề tình yêu đã mất”. Để sau này khi nhắc đến Puskin người ta thường nhớ đến ông với tư cách là một nhà thơ tình vĩ đại với tác phẩm thơ tình đã trở thành bất hủ trong thi ca.</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C96870-69AD-413D-9FDB-7D4F85270E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147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“Tôi yêu cô”: </a:t>
            </a:r>
            <a:r>
              <a:rPr kumimoji="0" lang="en-US"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B</a:t>
            </a:r>
            <a:r>
              <a:rPr kumimoji="0" lang="vi-VN"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ộc lộ một khoảng cách xa, trang trọng</a:t>
            </a:r>
            <a:r>
              <a:rPr kumimoji="0" lang="en-US"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vi-VN"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 ít tình cảm, hơn nữa từ </a:t>
            </a:r>
            <a:r>
              <a:rPr kumimoji="0" lang="en-US"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vi-VN"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cô</a:t>
            </a:r>
            <a:r>
              <a:rPr kumimoji="0" lang="en-US"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vi-VN"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 trong tiếng Việt ít chỉ quan hệ tình yêu</a:t>
            </a:r>
            <a:r>
              <a:rPr kumimoji="0" lang="en-US"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“Anh yêu em”: </a:t>
            </a:r>
            <a:r>
              <a:rPr kumimoji="0" lang="vi-VN"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quá thân thiết, gần gũi, trong trường hợp của nhà thơ Puskin lại chưa phù hợp</a:t>
            </a:r>
            <a:endPar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E02E86-2596-41F2-950F-3B35D943A748}" type="slidenum">
              <a:rPr lang="en-US" smtClean="0"/>
              <a:t>30</a:t>
            </a:fld>
            <a:endParaRPr lang="en-US"/>
          </a:p>
        </p:txBody>
      </p:sp>
    </p:spTree>
    <p:extLst>
      <p:ext uri="{BB962C8B-B14F-4D97-AF65-F5344CB8AC3E}">
        <p14:creationId xmlns:p14="http://schemas.microsoft.com/office/powerpoint/2010/main" val="880563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“Tôi yêu cô”: </a:t>
            </a:r>
            <a:r>
              <a:rPr kumimoji="0" lang="en-US"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B</a:t>
            </a:r>
            <a:r>
              <a:rPr kumimoji="0" lang="vi-VN"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ộc lộ một khoảng cách xa, trang trọng</a:t>
            </a:r>
            <a:r>
              <a:rPr kumimoji="0" lang="en-US"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vi-VN"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 ít tình cảm, hơn nữa từ </a:t>
            </a:r>
            <a:r>
              <a:rPr kumimoji="0" lang="en-US"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vi-VN"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cô</a:t>
            </a:r>
            <a:r>
              <a:rPr kumimoji="0" lang="en-US"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vi-VN"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 trong tiếng Việt ít chỉ quan hệ tình yêu</a:t>
            </a:r>
            <a:r>
              <a:rPr kumimoji="0" lang="en-US"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“Anh yêu em”: </a:t>
            </a:r>
            <a:r>
              <a:rPr kumimoji="0" lang="vi-VN"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quá thân thiết, gần gũi, trong trường hợp của nhà thơ Puskin lại chưa phù hợp</a:t>
            </a:r>
            <a:r>
              <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“Tôi yêu em”: </a:t>
            </a:r>
            <a:r>
              <a:rPr kumimoji="0" lang="vi-VN"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Thúy Toàn đã chuyển tải chính xác một quan hệ vừa gần vừa xa, vừa rụt rè vừa đằm thắm</a:t>
            </a:r>
            <a:endPar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E02E86-2596-41F2-950F-3B35D943A748}" type="slidenum">
              <a:rPr lang="en-US" smtClean="0"/>
              <a:t>31</a:t>
            </a:fld>
            <a:endParaRPr lang="en-US"/>
          </a:p>
        </p:txBody>
      </p:sp>
    </p:spTree>
    <p:extLst>
      <p:ext uri="{BB962C8B-B14F-4D97-AF65-F5344CB8AC3E}">
        <p14:creationId xmlns:p14="http://schemas.microsoft.com/office/powerpoint/2010/main" val="2809748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4 câu đầu: </a:t>
            </a:r>
            <a:r>
              <a:rPr kumimoji="0" lang="en-US" sz="1200" b="0" i="0" u="none" strike="noStrike" kern="1200" cap="none" spc="0" normalizeH="0" baseline="0" noProof="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Những mâu thuẫn giằng xé trong tâm trạng của nhân vật trữ tình;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2 câu tiếp: </a:t>
            </a:r>
            <a:r>
              <a:rPr kumimoji="0" lang="en-US" sz="1200" b="0" i="0" u="none" strike="noStrike" kern="1200" cap="none" spc="0" normalizeH="0" baseline="0" noProof="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Nỗi đau khổ tuyệt vọng của nhân vật trữ tình;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2 câu cuối: </a:t>
            </a:r>
            <a:r>
              <a:rPr kumimoji="0" lang="en-US" sz="1200" b="0" i="0" u="none" strike="noStrike" kern="1200" cap="none" spc="0" normalizeH="0" baseline="0" noProof="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Sự cao thượng chân thành của nhân vật trữu tình.</a:t>
            </a:r>
          </a:p>
        </p:txBody>
      </p:sp>
      <p:sp>
        <p:nvSpPr>
          <p:cNvPr id="4" name="Slide Number Placeholder 3"/>
          <p:cNvSpPr>
            <a:spLocks noGrp="1"/>
          </p:cNvSpPr>
          <p:nvPr>
            <p:ph type="sldNum" sz="quarter" idx="5"/>
          </p:nvPr>
        </p:nvSpPr>
        <p:spPr/>
        <p:txBody>
          <a:bodyPr/>
          <a:lstStyle/>
          <a:p>
            <a:fld id="{C6E02E86-2596-41F2-950F-3B35D943A748}" type="slidenum">
              <a:rPr lang="en-US" smtClean="0"/>
              <a:t>32</a:t>
            </a:fld>
            <a:endParaRPr lang="en-US"/>
          </a:p>
        </p:txBody>
      </p:sp>
    </p:spTree>
    <p:extLst>
      <p:ext uri="{BB962C8B-B14F-4D97-AF65-F5344CB8AC3E}">
        <p14:creationId xmlns:p14="http://schemas.microsoft.com/office/powerpoint/2010/main" val="1560079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Times New Roman" panose="02020603050405020304" pitchFamily="18" charset="0"/>
                <a:cs typeface="Times New Roman" panose="02020603050405020304" pitchFamily="18" charset="0"/>
              </a:rPr>
              <a:t>- Nhân vật trữ tình: </a:t>
            </a:r>
            <a:r>
              <a:rPr kumimoji="0" lang="en-US" sz="120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“Tôi” – nội dung bài thơ là lời thổ lộ mối tình đơn phương của chính “tôi”.</a:t>
            </a:r>
            <a:endParaRPr lang="en-US" sz="1200">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33</a:t>
            </a:fld>
            <a:endParaRPr lang="en-US"/>
          </a:p>
        </p:txBody>
      </p:sp>
    </p:spTree>
    <p:extLst>
      <p:ext uri="{BB962C8B-B14F-4D97-AF65-F5344CB8AC3E}">
        <p14:creationId xmlns:p14="http://schemas.microsoft.com/office/powerpoint/2010/main" val="196884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Times New Roman" panose="02020603050405020304" pitchFamily="18" charset="0"/>
                <a:cs typeface="Times New Roman" panose="02020603050405020304" pitchFamily="18" charset="0"/>
              </a:rPr>
              <a:t>- Nhân vật trữ tình: </a:t>
            </a: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“Tôi” – nội dung bài thơ là lời thổ lộ mối tình đơn phương của chính “tôi”.</a:t>
            </a:r>
            <a:endParaRPr lang="en-US" sz="1200" b="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Times New Roman" panose="02020603050405020304" pitchFamily="18" charset="0"/>
                <a:cs typeface="Times New Roman" panose="02020603050405020304" pitchFamily="18" charset="0"/>
              </a:rPr>
              <a:t>- Điệp khúc: “</a:t>
            </a:r>
            <a:r>
              <a:rPr lang="en-US" sz="1200" b="0" i="1">
                <a:latin typeface="Times New Roman" panose="02020603050405020304" pitchFamily="18" charset="0"/>
                <a:cs typeface="Times New Roman" panose="02020603050405020304" pitchFamily="18" charset="0"/>
              </a:rPr>
              <a:t>Tôi yêu em</a:t>
            </a:r>
            <a:r>
              <a:rPr lang="en-US" sz="1200" b="0">
                <a:latin typeface="Times New Roman" panose="02020603050405020304" pitchFamily="18" charset="0"/>
                <a:cs typeface="Times New Roman" panose="02020603050405020304" pitchFamily="18" charset="0"/>
              </a:rPr>
              <a:t>”:</a:t>
            </a:r>
          </a:p>
          <a:p>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1200" b="0" u="none" strike="noStrike" kern="0" cap="none" spc="0" normalizeH="0" baseline="0" noProof="0">
                <a:ln>
                  <a:noFill/>
                </a:ln>
                <a:effectLst/>
                <a:uLnTx/>
                <a:uFillTx/>
                <a:latin typeface="Times New Roman" panose="02020603050405020304" pitchFamily="18" charset="0"/>
                <a:ea typeface="Yu Mincho" panose="02020400000000000000" pitchFamily="18" charset="-128"/>
                <a:cs typeface="Calibri" panose="020F0502020204030204" pitchFamily="34" charset="0"/>
                <a:sym typeface="Arial"/>
              </a:rPr>
              <a:t> Cảm xúc d</a:t>
            </a:r>
            <a:r>
              <a:rPr lang="en-US" sz="1200" b="0" kern="0">
                <a:latin typeface="Times New Roman" panose="02020603050405020304" pitchFamily="18" charset="0"/>
                <a:ea typeface="Yu Mincho" panose="02020400000000000000" pitchFamily="18" charset="-128"/>
                <a:cs typeface="Calibri" panose="020F0502020204030204" pitchFamily="34" charset="0"/>
                <a:sym typeface="Arial"/>
              </a:rPr>
              <a:t>âng trào, da diết, liên tiếp như những đợt sóng.</a:t>
            </a:r>
            <a:endParaRPr lang="en-US" b="0"/>
          </a:p>
        </p:txBody>
      </p:sp>
      <p:sp>
        <p:nvSpPr>
          <p:cNvPr id="4" name="Slide Number Placeholder 3"/>
          <p:cNvSpPr>
            <a:spLocks noGrp="1"/>
          </p:cNvSpPr>
          <p:nvPr>
            <p:ph type="sldNum" sz="quarter" idx="5"/>
          </p:nvPr>
        </p:nvSpPr>
        <p:spPr/>
        <p:txBody>
          <a:bodyPr/>
          <a:lstStyle/>
          <a:p>
            <a:fld id="{C6E02E86-2596-41F2-950F-3B35D943A748}" type="slidenum">
              <a:rPr lang="en-US" smtClean="0"/>
              <a:t>34</a:t>
            </a:fld>
            <a:endParaRPr lang="en-US"/>
          </a:p>
        </p:txBody>
      </p:sp>
    </p:spTree>
    <p:extLst>
      <p:ext uri="{BB962C8B-B14F-4D97-AF65-F5344CB8AC3E}">
        <p14:creationId xmlns:p14="http://schemas.microsoft.com/office/powerpoint/2010/main" val="3279917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a:solidFill>
                  <a:srgbClr val="C00000"/>
                </a:solidFill>
                <a:latin typeface="Times New Roman" panose="02020603050405020304" pitchFamily="18" charset="0"/>
                <a:cs typeface="Times New Roman" panose="02020603050405020304" pitchFamily="18" charset="0"/>
              </a:rPr>
              <a:t>1. Khổ thơ đầu: Tâm trạng phức tạp của nhân vật trữ tình</a:t>
            </a:r>
            <a:endParaRPr kumimoji="0" lang="en-GB" sz="1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a:latin typeface="Times New Roman" panose="02020603050405020304" pitchFamily="18" charset="0"/>
                <a:cs typeface="Times New Roman" panose="02020603050405020304" pitchFamily="18" charset="0"/>
              </a:rPr>
              <a:t>Tôi yêu em đến nay chừng có thể</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a:latin typeface="Times New Roman" panose="02020603050405020304" pitchFamily="18" charset="0"/>
                <a:cs typeface="Times New Roman" panose="02020603050405020304" pitchFamily="18" charset="0"/>
              </a:rPr>
              <a:t>Ngọn lửa tình chưa hẳn đã tàn phai</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a:latin typeface="Times New Roman" panose="02020603050405020304" pitchFamily="18" charset="0"/>
                <a:cs typeface="Times New Roman" panose="02020603050405020304" pitchFamily="18" charset="0"/>
              </a:rPr>
              <a:t>Nhưng không để em bận lòng thêm nữa</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a:latin typeface="Times New Roman" panose="02020603050405020304" pitchFamily="18" charset="0"/>
                <a:cs typeface="Times New Roman" panose="02020603050405020304" pitchFamily="18" charset="0"/>
              </a:rPr>
              <a:t>Hay hồn em phải gợn bóng u hoài.</a:t>
            </a:r>
          </a:p>
        </p:txBody>
      </p:sp>
      <p:sp>
        <p:nvSpPr>
          <p:cNvPr id="4" name="Slide Number Placeholder 3"/>
          <p:cNvSpPr>
            <a:spLocks noGrp="1"/>
          </p:cNvSpPr>
          <p:nvPr>
            <p:ph type="sldNum" sz="quarter" idx="5"/>
          </p:nvPr>
        </p:nvSpPr>
        <p:spPr/>
        <p:txBody>
          <a:bodyPr/>
          <a:lstStyle/>
          <a:p>
            <a:fld id="{C6E02E86-2596-41F2-950F-3B35D943A748}" type="slidenum">
              <a:rPr lang="en-US" smtClean="0"/>
              <a:t>35</a:t>
            </a:fld>
            <a:endParaRPr lang="en-US"/>
          </a:p>
        </p:txBody>
      </p:sp>
    </p:spTree>
    <p:extLst>
      <p:ext uri="{BB962C8B-B14F-4D97-AF65-F5344CB8AC3E}">
        <p14:creationId xmlns:p14="http://schemas.microsoft.com/office/powerpoint/2010/main" val="2448087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a:solidFill>
                  <a:srgbClr val="FFFF00"/>
                </a:solidFill>
                <a:latin typeface="Times New Roman" pitchFamily="18" charset="0"/>
                <a:cs typeface="Times New Roman" pitchFamily="18" charset="0"/>
              </a:rPr>
              <a:t>Câu 1: Tên của Thủ đô nước Nga?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latin typeface="Times New Roman" pitchFamily="18" charset="0"/>
                <a:cs typeface="Times New Roman" pitchFamily="18" charset="0"/>
              </a:rPr>
              <a:t>Mát-xcơ-va(moscow)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00"/>
                </a:solidFill>
                <a:latin typeface="Times New Roman" pitchFamily="18" charset="0"/>
                <a:cs typeface="Times New Roman" pitchFamily="18" charset="0"/>
              </a:rPr>
              <a:t>Câu 2: Loài cây được xem là biểu tượng của nước Nga?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latin typeface="Times New Roman" pitchFamily="18" charset="0"/>
                <a:cs typeface="Times New Roman" pitchFamily="18" charset="0"/>
              </a:rPr>
              <a:t>Cây bạch dương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latin typeface="Times New Roman" pitchFamily="18" charset="0"/>
                <a:cs typeface="Times New Roman" pitchFamily="18" charset="0"/>
              </a:rPr>
              <a:t>Câu 3: </a:t>
            </a:r>
            <a:r>
              <a:rPr lang="en-US" sz="1200" b="0">
                <a:solidFill>
                  <a:srgbClr val="FFFF00"/>
                </a:solidFill>
                <a:latin typeface="Times New Roman" pitchFamily="18" charset="0"/>
                <a:cs typeface="Times New Roman" pitchFamily="18" charset="0"/>
              </a:rPr>
              <a:t>Đây là cung điện nổi tiếng ở Nga được đặt tên theo mùa giá lạnh nhất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latin typeface="Times New Roman" pitchFamily="18" charset="0"/>
                <a:cs typeface="Times New Roman" pitchFamily="18" charset="0"/>
              </a:rPr>
              <a:t>Cung điện mùa đông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00"/>
                </a:solidFill>
                <a:latin typeface="Times New Roman" pitchFamily="18" charset="0"/>
                <a:cs typeface="Times New Roman" pitchFamily="18" charset="0"/>
              </a:rPr>
              <a:t>Câu 4: Đây là tên gọi của quảng trường nổi tiếng nhất tại Thủ đô nước Nga?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latin typeface="Times New Roman" pitchFamily="18" charset="0"/>
                <a:cs typeface="Times New Roman" pitchFamily="18" charset="0"/>
              </a:rPr>
              <a:t>Quảng trường Đỏ</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FFFFFF"/>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a:solidFill>
                <a:srgbClr val="FFFF00"/>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a:solidFill>
                <a:srgbClr val="FFFFFF"/>
              </a:solidFill>
              <a:latin typeface="Tw Cen MT Condensed" pitchFamily="34" charset="0"/>
            </a:endParaRPr>
          </a:p>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5</a:t>
            </a:fld>
            <a:endParaRPr lang="en-US"/>
          </a:p>
        </p:txBody>
      </p:sp>
    </p:spTree>
    <p:extLst>
      <p:ext uri="{BB962C8B-B14F-4D97-AF65-F5344CB8AC3E}">
        <p14:creationId xmlns:p14="http://schemas.microsoft.com/office/powerpoint/2010/main" val="961343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B" alt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Tôi yêu em: </a:t>
            </a:r>
            <a:r>
              <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Bộc lộ tình cảm trực tiếp, giản dị;</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Đến nay chừng có thể: </a:t>
            </a:r>
            <a:r>
              <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Tình yêu đã có từ lâu và hiện tại vẫn yêu;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r>
              <a:rPr kumimoji="0" lang="en-US" altLang="en-US" sz="1200" b="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 Cách xưng hô: “</a:t>
            </a:r>
            <a:r>
              <a:rPr kumimoji="0" lang="en-US" altLang="en-US" sz="1200" b="0"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Tôi yêu em</a:t>
            </a:r>
            <a:r>
              <a:rPr kumimoji="0" lang="en-US" altLang="en-US" sz="1200" b="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endParaRPr lang="en-US" sz="1200" b="0">
              <a:solidFill>
                <a:srgbClr val="00B05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Quan hệ vừa gần vừa xa, vừa rụt rè, vừa đằm thắm.</a:t>
            </a:r>
            <a:endParaRPr kumimoji="0" lang="en-GB" sz="12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E02E86-2596-41F2-950F-3B35D943A748}" type="slidenum">
              <a:rPr lang="en-US" smtClean="0"/>
              <a:t>36</a:t>
            </a:fld>
            <a:endParaRPr lang="en-US"/>
          </a:p>
        </p:txBody>
      </p:sp>
    </p:spTree>
    <p:extLst>
      <p:ext uri="{BB962C8B-B14F-4D97-AF65-F5344CB8AC3E}">
        <p14:creationId xmlns:p14="http://schemas.microsoft.com/office/powerpoint/2010/main" val="203658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180340" algn="just">
              <a:tabLst>
                <a:tab pos="90170" algn="l"/>
                <a:tab pos="270510" algn="l"/>
              </a:tabLst>
            </a:pPr>
            <a:r>
              <a:rPr lang="en-US" sz="1800" kern="100">
                <a:effectLst/>
                <a:latin typeface="Times New Roman" panose="02020603050405020304" pitchFamily="18" charset="0"/>
                <a:ea typeface="Calibri" panose="020F0502020204030204" pitchFamily="34" charset="0"/>
              </a:rPr>
              <a:t>bài </a:t>
            </a:r>
            <a:r>
              <a:rPr lang="en-US" sz="1800" b="1" kern="100">
                <a:effectLst/>
                <a:latin typeface="Times New Roman" panose="02020603050405020304" pitchFamily="18" charset="0"/>
                <a:ea typeface="Calibri" panose="020F0502020204030204" pitchFamily="34" charset="0"/>
              </a:rPr>
              <a:t>“Ngài và anh, cô và em”</a:t>
            </a:r>
            <a:r>
              <a:rPr lang="en-US" sz="1800" kern="100">
                <a:effectLst/>
                <a:latin typeface="Times New Roman" panose="02020603050405020304" pitchFamily="18" charset="0"/>
                <a:ea typeface="Calibri" panose="020F0502020204030204" pitchFamily="34" charset="0"/>
              </a:rPr>
              <a:t> để thấy kính ngữ thể hiện như thế nào:</a:t>
            </a: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rPr>
              <a:t>Nàng buột miệng đổi tiếng ngài trống rỗng</a:t>
            </a:r>
            <a:endParaRPr lang="en-US" sz="1800" kern="100">
              <a:effectLst/>
              <a:latin typeface="Times New Roman" panose="02020603050405020304" pitchFamily="18" charset="0"/>
              <a:ea typeface="Calibri" panose="020F0502020204030204" pitchFamily="34" charset="0"/>
            </a:endParaRP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rPr>
              <a:t>Thành tiếng anh thân thiết đậm đà</a:t>
            </a:r>
            <a:endParaRPr lang="en-US" sz="1800" kern="100">
              <a:effectLst/>
              <a:latin typeface="Times New Roman" panose="02020603050405020304" pitchFamily="18" charset="0"/>
              <a:ea typeface="Calibri" panose="020F0502020204030204" pitchFamily="34" charset="0"/>
            </a:endParaRP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rPr>
              <a:t>Và gợi lên trong lòng đang say đắm</a:t>
            </a:r>
            <a:endParaRPr lang="en-US" sz="1800" kern="100">
              <a:effectLst/>
              <a:latin typeface="Times New Roman" panose="02020603050405020304" pitchFamily="18" charset="0"/>
              <a:ea typeface="Calibri" panose="020F0502020204030204" pitchFamily="34" charset="0"/>
            </a:endParaRP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rPr>
              <a:t>Bao ước mơ tràn hạnh phúc reo ca.</a:t>
            </a:r>
            <a:endParaRPr lang="en-US" sz="1800" kern="100">
              <a:effectLst/>
              <a:latin typeface="Times New Roman" panose="02020603050405020304" pitchFamily="18" charset="0"/>
              <a:ea typeface="Calibri" panose="020F0502020204030204" pitchFamily="34" charset="0"/>
            </a:endParaRP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rPr>
              <a:t> </a:t>
            </a:r>
            <a:endParaRPr lang="en-US" sz="1800" kern="100">
              <a:effectLst/>
              <a:latin typeface="Times New Roman" panose="02020603050405020304" pitchFamily="18" charset="0"/>
              <a:ea typeface="Calibri" panose="020F0502020204030204" pitchFamily="34" charset="0"/>
            </a:endParaRP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rPr>
              <a:t>Trước mặt nàng tôi trầm ngâm đứng lặng</a:t>
            </a:r>
            <a:endParaRPr lang="en-US" sz="1800" kern="100">
              <a:effectLst/>
              <a:latin typeface="Times New Roman" panose="02020603050405020304" pitchFamily="18" charset="0"/>
              <a:ea typeface="Calibri" panose="020F0502020204030204" pitchFamily="34" charset="0"/>
            </a:endParaRP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rPr>
              <a:t>Không thể rời ánh mắt khỏi nàng</a:t>
            </a:r>
            <a:endParaRPr lang="en-US" sz="1800" kern="100">
              <a:effectLst/>
              <a:latin typeface="Times New Roman" panose="02020603050405020304" pitchFamily="18" charset="0"/>
              <a:ea typeface="Calibri" panose="020F0502020204030204" pitchFamily="34" charset="0"/>
            </a:endParaRP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rPr>
              <a:t>Và tôi nói: Thưa cô, cô đẹp lắm</a:t>
            </a:r>
            <a:endParaRPr lang="en-US" sz="1800" kern="100">
              <a:effectLst/>
              <a:latin typeface="Times New Roman" panose="02020603050405020304" pitchFamily="18" charset="0"/>
              <a:ea typeface="Calibri" panose="020F0502020204030204" pitchFamily="34" charset="0"/>
            </a:endParaRP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rPr>
              <a:t>Mà thâm tâm: Anh quấ đỗi yêu em!</a:t>
            </a: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sym typeface="Wingdings" panose="05000000000000000000" pitchFamily="2" charset="2"/>
              </a:rPr>
              <a:t> </a:t>
            </a:r>
            <a:r>
              <a:rPr lang="en-US" sz="1800" kern="100">
                <a:effectLst/>
                <a:latin typeface="Times New Roman" panose="02020603050405020304" pitchFamily="18" charset="0"/>
                <a:ea typeface="Calibri" panose="020F0502020204030204" pitchFamily="34" charset="0"/>
              </a:rPr>
              <a:t>Nếu như xa lạ thì bao giờ người ta cũng dùng kính ngữ còn nếu thân mật thì đã dùng anh và em.</a:t>
            </a:r>
          </a:p>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37</a:t>
            </a:fld>
            <a:endParaRPr lang="en-US"/>
          </a:p>
        </p:txBody>
      </p:sp>
    </p:spTree>
    <p:extLst>
      <p:ext uri="{BB962C8B-B14F-4D97-AF65-F5344CB8AC3E}">
        <p14:creationId xmlns:p14="http://schemas.microsoft.com/office/powerpoint/2010/main" val="189217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180340" algn="just">
              <a:tabLst>
                <a:tab pos="90170" algn="l"/>
                <a:tab pos="270510" algn="l"/>
              </a:tabLst>
            </a:pPr>
            <a:r>
              <a:rPr lang="en-US" sz="1800" kern="100">
                <a:effectLst/>
                <a:latin typeface="Times New Roman" panose="02020603050405020304" pitchFamily="18" charset="0"/>
                <a:ea typeface="Calibri" panose="020F0502020204030204" pitchFamily="34" charset="0"/>
              </a:rPr>
              <a:t>bài </a:t>
            </a:r>
            <a:r>
              <a:rPr lang="en-US" sz="1800" b="1" kern="100">
                <a:effectLst/>
                <a:latin typeface="Times New Roman" panose="02020603050405020304" pitchFamily="18" charset="0"/>
                <a:ea typeface="Calibri" panose="020F0502020204030204" pitchFamily="34" charset="0"/>
              </a:rPr>
              <a:t>“Ngài và anh, cô và em”</a:t>
            </a:r>
            <a:r>
              <a:rPr lang="en-US" sz="1800" kern="100">
                <a:effectLst/>
                <a:latin typeface="Times New Roman" panose="02020603050405020304" pitchFamily="18" charset="0"/>
                <a:ea typeface="Calibri" panose="020F0502020204030204" pitchFamily="34" charset="0"/>
              </a:rPr>
              <a:t> để thấy kính ngữ thể hiện như thế nào:</a:t>
            </a: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rPr>
              <a:t>Nàng buột miệng đổi tiếng ngài trống rỗng</a:t>
            </a:r>
            <a:endParaRPr lang="en-US" sz="1800" kern="100">
              <a:effectLst/>
              <a:latin typeface="Times New Roman" panose="02020603050405020304" pitchFamily="18" charset="0"/>
              <a:ea typeface="Calibri" panose="020F0502020204030204" pitchFamily="34" charset="0"/>
            </a:endParaRP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rPr>
              <a:t>Thành tiếng anh thân thiết đậm đà</a:t>
            </a:r>
            <a:endParaRPr lang="en-US" sz="1800" kern="100">
              <a:effectLst/>
              <a:latin typeface="Times New Roman" panose="02020603050405020304" pitchFamily="18" charset="0"/>
              <a:ea typeface="Calibri" panose="020F0502020204030204" pitchFamily="34" charset="0"/>
            </a:endParaRP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rPr>
              <a:t>Và gợi lên trong lòng đang say đắm</a:t>
            </a:r>
            <a:endParaRPr lang="en-US" sz="1800" kern="100">
              <a:effectLst/>
              <a:latin typeface="Times New Roman" panose="02020603050405020304" pitchFamily="18" charset="0"/>
              <a:ea typeface="Calibri" panose="020F0502020204030204" pitchFamily="34" charset="0"/>
            </a:endParaRP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rPr>
              <a:t>Bao ước mơ tràn hạnh phúc reo ca.</a:t>
            </a:r>
            <a:endParaRPr lang="en-US" sz="1800" kern="100">
              <a:effectLst/>
              <a:latin typeface="Times New Roman" panose="02020603050405020304" pitchFamily="18" charset="0"/>
              <a:ea typeface="Calibri" panose="020F0502020204030204" pitchFamily="34" charset="0"/>
            </a:endParaRP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rPr>
              <a:t> </a:t>
            </a:r>
            <a:endParaRPr lang="en-US" sz="1800" kern="100">
              <a:effectLst/>
              <a:latin typeface="Times New Roman" panose="02020603050405020304" pitchFamily="18" charset="0"/>
              <a:ea typeface="Calibri" panose="020F0502020204030204" pitchFamily="34" charset="0"/>
            </a:endParaRP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rPr>
              <a:t>Trước mặt nàng tôi trầm ngâm đứng lặng</a:t>
            </a:r>
            <a:endParaRPr lang="en-US" sz="1800" kern="100">
              <a:effectLst/>
              <a:latin typeface="Times New Roman" panose="02020603050405020304" pitchFamily="18" charset="0"/>
              <a:ea typeface="Calibri" panose="020F0502020204030204" pitchFamily="34" charset="0"/>
            </a:endParaRP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rPr>
              <a:t>Không thể rời ánh mắt khỏi nàng</a:t>
            </a:r>
            <a:endParaRPr lang="en-US" sz="1800" kern="100">
              <a:effectLst/>
              <a:latin typeface="Times New Roman" panose="02020603050405020304" pitchFamily="18" charset="0"/>
              <a:ea typeface="Calibri" panose="020F0502020204030204" pitchFamily="34" charset="0"/>
            </a:endParaRP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rPr>
              <a:t>Và tôi nói: Thưa cô, cô đẹp lắm</a:t>
            </a:r>
            <a:endParaRPr lang="en-US" sz="1800" kern="100">
              <a:effectLst/>
              <a:latin typeface="Times New Roman" panose="02020603050405020304" pitchFamily="18" charset="0"/>
              <a:ea typeface="Calibri" panose="020F0502020204030204" pitchFamily="34" charset="0"/>
            </a:endParaRP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rPr>
              <a:t>Mà thâm tâm: Anh quấ đỗi yêu em!</a:t>
            </a:r>
          </a:p>
          <a:p>
            <a:pPr marL="457200" algn="just">
              <a:tabLst>
                <a:tab pos="90170" algn="l"/>
                <a:tab pos="180340" algn="l"/>
                <a:tab pos="270510" algn="l"/>
              </a:tabLst>
            </a:pPr>
            <a:r>
              <a:rPr lang="en-US" sz="1800" i="1" kern="100">
                <a:effectLst/>
                <a:latin typeface="Times New Roman" panose="02020603050405020304" pitchFamily="18" charset="0"/>
                <a:ea typeface="Calibri" panose="020F0502020204030204" pitchFamily="34" charset="0"/>
                <a:sym typeface="Wingdings" panose="05000000000000000000" pitchFamily="2" charset="2"/>
              </a:rPr>
              <a:t> </a:t>
            </a:r>
            <a:r>
              <a:rPr lang="en-US" sz="1800" kern="100">
                <a:effectLst/>
                <a:latin typeface="Times New Roman" panose="02020603050405020304" pitchFamily="18" charset="0"/>
                <a:ea typeface="Calibri" panose="020F0502020204030204" pitchFamily="34" charset="0"/>
              </a:rPr>
              <a:t>Nếu như xa lạ thì bao giờ người ta cũng dùng kính ngữ còn nếu thân mật thì đã dùng anh và em.</a:t>
            </a:r>
          </a:p>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38</a:t>
            </a:fld>
            <a:endParaRPr lang="en-US"/>
          </a:p>
        </p:txBody>
      </p:sp>
    </p:spTree>
    <p:extLst>
      <p:ext uri="{BB962C8B-B14F-4D97-AF65-F5344CB8AC3E}">
        <p14:creationId xmlns:p14="http://schemas.microsoft.com/office/powerpoint/2010/main" val="2278523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Tôi yêu em: </a:t>
            </a:r>
            <a:r>
              <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Bộc lộ tình cảm trực tiếp, giản dị;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Đến nay chừng có thể: </a:t>
            </a:r>
            <a:r>
              <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Tình yêu đã có từ lâu và hiện tại vẫn yêu;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1" kern="100">
                <a:effectLst/>
                <a:latin typeface="Times New Roman" panose="02020603050405020304" pitchFamily="18" charset="0"/>
                <a:ea typeface="Calibri" panose="020F0502020204030204" pitchFamily="34" charset="0"/>
              </a:rPr>
              <a:t>Dấu 2 chấm ở giữa dòng thơ </a:t>
            </a:r>
            <a:r>
              <a:rPr lang="en-US" sz="1800" kern="100">
                <a:effectLst/>
                <a:latin typeface="Times New Roman" panose="02020603050405020304" pitchFamily="18" charset="0"/>
                <a:ea typeface="Calibri" panose="020F0502020204030204" pitchFamily="34" charset="0"/>
                <a:sym typeface="Wingdings" panose="05000000000000000000" pitchFamily="2" charset="2"/>
              </a:rPr>
              <a:t></a:t>
            </a:r>
            <a:r>
              <a:rPr lang="en-US" sz="1800" kern="100">
                <a:effectLst/>
                <a:latin typeface="Times New Roman" panose="02020603050405020304" pitchFamily="18" charset="0"/>
                <a:ea typeface="Calibri" panose="020F0502020204030204" pitchFamily="34" charset="0"/>
              </a:rPr>
              <a:t> báo hiệu tình yêu nàu có rất nhiều điều khó nói, có rất nhiều điều cần diễn giải được diễn giải sau dấu 2 chấm ấy.</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kern="100">
              <a:effectLst/>
              <a:latin typeface="Times New Roman" panose="02020603050405020304" pitchFamily="18"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kern="10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00">
                <a:effectLst/>
                <a:latin typeface="Times New Roman" panose="02020603050405020304" pitchFamily="18" charset="0"/>
                <a:ea typeface="Calibri" panose="020F0502020204030204" pitchFamily="34" charset="0"/>
              </a:rPr>
              <a:t>- </a:t>
            </a:r>
            <a:r>
              <a:rPr kumimoji="0" lang="en-US" altLang="en-US" sz="1800" b="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r>
              <a:rPr kumimoji="0" lang="en-US" altLang="en-US" sz="1800" b="0"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Tôi yêu em: đến nay chừng có thể</a:t>
            </a:r>
            <a:r>
              <a:rPr kumimoji="0" lang="en-US" altLang="en-US" sz="1800" b="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endParaRPr lang="en-US" sz="1800" b="0">
              <a:solidFill>
                <a:srgbClr val="00B05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8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Lời bày tỏ chân thành, tình yêu đã có từ lâu và hiện tại vẫn yêu.</a:t>
            </a:r>
            <a:endParaRPr lang="en-US" sz="1800" b="0" kern="100">
              <a:effectLst/>
              <a:latin typeface="Times New Roman" panose="02020603050405020304" pitchFamily="18"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GB"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E02E86-2596-41F2-950F-3B35D943A748}" type="slidenum">
              <a:rPr lang="en-US" smtClean="0"/>
              <a:t>39</a:t>
            </a:fld>
            <a:endParaRPr lang="en-US"/>
          </a:p>
        </p:txBody>
      </p:sp>
    </p:spTree>
    <p:extLst>
      <p:ext uri="{BB962C8B-B14F-4D97-AF65-F5344CB8AC3E}">
        <p14:creationId xmlns:p14="http://schemas.microsoft.com/office/powerpoint/2010/main" val="2739830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B" alt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Tôi yêu em: </a:t>
            </a:r>
            <a:r>
              <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Bộc lộ tình cảm trực tiếp, giản dị;</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Đến nay chừng có thể: </a:t>
            </a:r>
            <a:r>
              <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Tình yêu đã có từ lâu và hiện tại vẫn yêu;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a:t>
            </a:r>
            <a:r>
              <a:rPr kumimoji="0" lang="en-US" altLang="en-US" sz="1200" b="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 Hình ảnh: “</a:t>
            </a:r>
            <a:r>
              <a:rPr kumimoji="0" lang="en-US" altLang="en-US" sz="1200" b="0"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ngọn lửa tình</a:t>
            </a:r>
            <a:r>
              <a:rPr kumimoji="0" lang="en-US" altLang="en-US" sz="1200" b="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endParaRPr lang="en-US" sz="1200" b="0">
              <a:solidFill>
                <a:srgbClr val="00B05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Tình yêu cháy bỏng, nồng nhiệt.</a:t>
            </a:r>
            <a:endParaRPr kumimoji="0" lang="en-GB" sz="12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E02E86-2596-41F2-950F-3B35D943A748}" type="slidenum">
              <a:rPr lang="en-US" smtClean="0"/>
              <a:t>40</a:t>
            </a:fld>
            <a:endParaRPr lang="en-US"/>
          </a:p>
        </p:txBody>
      </p:sp>
    </p:spTree>
    <p:extLst>
      <p:ext uri="{BB962C8B-B14F-4D97-AF65-F5344CB8AC3E}">
        <p14:creationId xmlns:p14="http://schemas.microsoft.com/office/powerpoint/2010/main" val="2726630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B" alt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Tôi yêu em: </a:t>
            </a:r>
            <a:r>
              <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Bộc lộ tình cảm trực tiếp, giản dị;</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Đến nay chừng có thể: </a:t>
            </a:r>
            <a:r>
              <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Tình yêu đã có từ lâu và hiện tại vẫn yêu;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12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Từ ngữ: “</a:t>
            </a:r>
            <a:r>
              <a:rPr kumimoji="0" lang="en-US" altLang="en-US" sz="1200" b="1"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chưa hẳn</a:t>
            </a:r>
            <a:r>
              <a:rPr kumimoji="0" lang="en-US" altLang="en-US" sz="12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endParaRPr lang="en-US" sz="1200">
              <a:solidFill>
                <a:srgbClr val="00B05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Mang tính phủ định- tình yêu chưa hoàn toàn lụi tắt;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12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vi-VN" sz="12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Một tình yêu tha thiết,</a:t>
            </a:r>
            <a:r>
              <a:rPr kumimoji="0" lang="en-US" altLang="vi-VN" sz="1200" b="1" i="0" u="none" strike="noStrike" kern="1200" cap="none" spc="0" normalizeH="0" noProof="0">
                <a:ln>
                  <a:noFill/>
                </a:ln>
                <a:effectLst/>
                <a:uLnTx/>
                <a:uFillTx/>
                <a:latin typeface="Times New Roman" panose="02020603050405020304" pitchFamily="18" charset="0"/>
                <a:ea typeface="+mn-ea"/>
                <a:cs typeface="Times New Roman" panose="02020603050405020304" pitchFamily="18" charset="0"/>
              </a:rPr>
              <a:t> </a:t>
            </a:r>
            <a:r>
              <a:rPr kumimoji="0" lang="en-US" altLang="vi-VN" sz="12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thủy</a:t>
            </a:r>
            <a:r>
              <a:rPr kumimoji="0" lang="en-US" altLang="vi-VN" sz="1200" b="1" i="0" u="none" strike="noStrike" kern="1200" cap="none" spc="0" normalizeH="0" noProof="0">
                <a:ln>
                  <a:noFill/>
                </a:ln>
                <a:effectLst/>
                <a:uLnTx/>
                <a:uFillTx/>
                <a:latin typeface="Times New Roman" panose="02020603050405020304" pitchFamily="18" charset="0"/>
                <a:ea typeface="+mn-ea"/>
                <a:cs typeface="Times New Roman" panose="02020603050405020304" pitchFamily="18" charset="0"/>
              </a:rPr>
              <a:t> chung</a:t>
            </a:r>
            <a:r>
              <a:rPr kumimoji="0" lang="en-US" altLang="vi-VN" sz="12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a:t>
            </a:r>
            <a:endParaRPr kumimoji="0" lang="en-GB"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E02E86-2596-41F2-950F-3B35D943A748}" type="slidenum">
              <a:rPr lang="en-US" smtClean="0"/>
              <a:t>41</a:t>
            </a:fld>
            <a:endParaRPr lang="en-US"/>
          </a:p>
        </p:txBody>
      </p:sp>
    </p:spTree>
    <p:extLst>
      <p:ext uri="{BB962C8B-B14F-4D97-AF65-F5344CB8AC3E}">
        <p14:creationId xmlns:p14="http://schemas.microsoft.com/office/powerpoint/2010/main" val="886692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buFont typeface="Times New Roman" panose="02020603050405020304" pitchFamily="18" charset="0"/>
              <a:buNone/>
              <a:tabLst>
                <a:tab pos="90170" algn="l"/>
                <a:tab pos="270510" algn="l"/>
              </a:tabLst>
            </a:pPr>
            <a:r>
              <a:rPr lang="en-US" sz="1800" b="1" kern="100">
                <a:effectLst/>
                <a:latin typeface="Times New Roman" panose="02020603050405020304" pitchFamily="18" charset="0"/>
                <a:ea typeface="Calibri" panose="020F0502020204030204" pitchFamily="34" charset="0"/>
              </a:rPr>
              <a:t>“Có lẽ” ở trong nguyên bản” diễn tả tâm trạng ngập ngừng, bối rối của trái tim đang yêu </a:t>
            </a:r>
            <a:r>
              <a:rPr lang="en-US" sz="1800" kern="100">
                <a:effectLst/>
                <a:latin typeface="Times New Roman" panose="02020603050405020304" pitchFamily="18" charset="0"/>
                <a:ea typeface="Calibri" panose="020F0502020204030204" pitchFamily="34" charset="0"/>
                <a:sym typeface="Wingdings" panose="05000000000000000000" pitchFamily="2" charset="2"/>
              </a:rPr>
              <a:t></a:t>
            </a:r>
            <a:r>
              <a:rPr lang="en-US" sz="1800" kern="100">
                <a:effectLst/>
                <a:latin typeface="Times New Roman" panose="02020603050405020304" pitchFamily="18" charset="0"/>
                <a:ea typeface="Calibri" panose="020F0502020204030204" pitchFamily="34" charset="0"/>
              </a:rPr>
              <a:t>bối rỗi ấy là tình cảm rất chân thực của chàng trai. Bối rối này đã gặp ở Nguyễn Bính:</a:t>
            </a:r>
          </a:p>
          <a:p>
            <a:pPr marL="457200" algn="just">
              <a:tabLst>
                <a:tab pos="90170" algn="l"/>
                <a:tab pos="270510" algn="l"/>
              </a:tabLst>
            </a:pPr>
            <a:r>
              <a:rPr lang="en-US" sz="1800" i="1" kern="100">
                <a:effectLst/>
                <a:latin typeface="Times New Roman" panose="02020603050405020304" pitchFamily="18" charset="0"/>
                <a:ea typeface="Calibri" panose="020F0502020204030204" pitchFamily="34" charset="0"/>
              </a:rPr>
              <a:t>Lòng thấy giăng tơ một mối tình</a:t>
            </a:r>
            <a:endParaRPr lang="en-US" sz="1800" kern="100">
              <a:effectLst/>
              <a:latin typeface="Times New Roman" panose="02020603050405020304" pitchFamily="18" charset="0"/>
              <a:ea typeface="Calibri" panose="020F0502020204030204" pitchFamily="34" charset="0"/>
            </a:endParaRPr>
          </a:p>
          <a:p>
            <a:pPr marL="457200" algn="just">
              <a:tabLst>
                <a:tab pos="90170" algn="l"/>
                <a:tab pos="270510" algn="l"/>
              </a:tabLst>
            </a:pPr>
            <a:r>
              <a:rPr lang="en-US" sz="1800" i="1" kern="100">
                <a:effectLst/>
                <a:latin typeface="Times New Roman" panose="02020603050405020304" pitchFamily="18" charset="0"/>
                <a:ea typeface="Calibri" panose="020F0502020204030204" pitchFamily="34" charset="0"/>
              </a:rPr>
              <a:t>Em ngừng thoi lại giữa tay xinh.</a:t>
            </a:r>
            <a:endParaRPr lang="en-US" sz="1800" kern="100">
              <a:effectLst/>
              <a:latin typeface="Times New Roman" panose="02020603050405020304" pitchFamily="18" charset="0"/>
              <a:ea typeface="Calibri" panose="020F0502020204030204" pitchFamily="34" charset="0"/>
            </a:endParaRPr>
          </a:p>
          <a:p>
            <a:pPr marL="457200" algn="just">
              <a:tabLst>
                <a:tab pos="90170" algn="l"/>
                <a:tab pos="270510" algn="l"/>
              </a:tabLst>
            </a:pPr>
            <a:r>
              <a:rPr lang="en-US" sz="1800" i="1" kern="100">
                <a:effectLst/>
                <a:latin typeface="Times New Roman" panose="02020603050405020304" pitchFamily="18" charset="0"/>
                <a:ea typeface="Calibri" panose="020F0502020204030204" pitchFamily="34" charset="0"/>
              </a:rPr>
              <a:t>Hình như hai má em bừng đỏ,</a:t>
            </a:r>
            <a:endParaRPr lang="en-US" sz="1800" kern="100">
              <a:effectLst/>
              <a:latin typeface="Times New Roman" panose="02020603050405020304" pitchFamily="18" charset="0"/>
              <a:ea typeface="Calibri" panose="020F0502020204030204" pitchFamily="34" charset="0"/>
            </a:endParaRPr>
          </a:p>
          <a:p>
            <a:pPr marL="457200" algn="just">
              <a:tabLst>
                <a:tab pos="90170" algn="l"/>
                <a:tab pos="270510" algn="l"/>
              </a:tabLst>
            </a:pPr>
            <a:r>
              <a:rPr lang="en-US" sz="1800" i="1" kern="100">
                <a:effectLst/>
                <a:latin typeface="Times New Roman" panose="02020603050405020304" pitchFamily="18" charset="0"/>
                <a:ea typeface="Calibri" panose="020F0502020204030204" pitchFamily="34" charset="0"/>
              </a:rPr>
              <a:t>Có lẽ là em nghĩ đến anh. </a:t>
            </a:r>
            <a:r>
              <a:rPr lang="en-US" sz="1800" kern="100">
                <a:effectLst/>
                <a:latin typeface="Times New Roman" panose="02020603050405020304" pitchFamily="18" charset="0"/>
                <a:ea typeface="Calibri" panose="020F0502020204030204" pitchFamily="34" charset="0"/>
              </a:rPr>
              <a:t>(Mưa xuân, Nguyễn Bính)</a:t>
            </a:r>
          </a:p>
          <a:p>
            <a:pPr marL="457200" algn="just">
              <a:tabLst>
                <a:tab pos="90170" algn="l"/>
                <a:tab pos="270510" algn="l"/>
              </a:tabLst>
            </a:pPr>
            <a:r>
              <a:rPr lang="en-US" sz="1800" kern="100">
                <a:effectLst/>
                <a:latin typeface="Times New Roman" panose="02020603050405020304" pitchFamily="18" charset="0"/>
                <a:ea typeface="Calibri" panose="020F0502020204030204" pitchFamily="34" charset="0"/>
              </a:rPr>
              <a:t> </a:t>
            </a:r>
          </a:p>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42</a:t>
            </a:fld>
            <a:endParaRPr lang="en-US"/>
          </a:p>
        </p:txBody>
      </p:sp>
    </p:spTree>
    <p:extLst>
      <p:ext uri="{BB962C8B-B14F-4D97-AF65-F5344CB8AC3E}">
        <p14:creationId xmlns:p14="http://schemas.microsoft.com/office/powerpoint/2010/main" val="3816563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Tôi yêu em: </a:t>
            </a:r>
            <a:r>
              <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Bộc lộ tình cảm trực tiếp, giản dị;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Đến nay chừng có thể: </a:t>
            </a:r>
            <a:r>
              <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Tình yêu đã có từ lâu và hiện tại vẫn yêu;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a:effectLst/>
                <a:latin typeface="Times New Roman" panose="02020603050405020304" pitchFamily="18" charset="0"/>
                <a:ea typeface="Calibri" panose="020F0502020204030204" pitchFamily="34" charset="0"/>
              </a:rPr>
              <a:t>- Dấu 2 chấm ở giữa dòng thơ </a:t>
            </a:r>
            <a:r>
              <a:rPr lang="en-US" sz="1800" kern="100">
                <a:effectLst/>
                <a:latin typeface="Times New Roman" panose="02020603050405020304" pitchFamily="18" charset="0"/>
                <a:ea typeface="Calibri" panose="020F0502020204030204" pitchFamily="34" charset="0"/>
                <a:sym typeface="Wingdings" panose="05000000000000000000" pitchFamily="2" charset="2"/>
              </a:rPr>
              <a:t></a:t>
            </a:r>
            <a:r>
              <a:rPr lang="en-US" sz="1800" kern="100">
                <a:effectLst/>
                <a:latin typeface="Times New Roman" panose="02020603050405020304" pitchFamily="18" charset="0"/>
                <a:ea typeface="Calibri" panose="020F0502020204030204" pitchFamily="34" charset="0"/>
              </a:rPr>
              <a:t> báo hiệu tình yêu nàu có rất nhiều điều khó nói, có rất nhiều điều cần diễn giải được diễn giải sau dấu 2 chấm ấy.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GB"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GB"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1200" b="0">
                <a:solidFill>
                  <a:srgbClr val="00B050"/>
                </a:solidFill>
                <a:latin typeface="Times New Roman" panose="02020603050405020304" pitchFamily="18" charset="0"/>
                <a:cs typeface="Times New Roman" panose="02020603050405020304" pitchFamily="18" charset="0"/>
              </a:rPr>
              <a:t>Đối lập: </a:t>
            </a:r>
            <a:r>
              <a:rPr lang="en-US" sz="1200" b="0" i="1">
                <a:latin typeface="Times New Roman" panose="02020603050405020304" pitchFamily="18" charset="0"/>
                <a:cs typeface="Times New Roman" panose="02020603050405020304" pitchFamily="18" charset="0"/>
              </a:rPr>
              <a:t>“nhưng không để em bận lòng”</a:t>
            </a:r>
            <a:endParaRPr lang="en-US" sz="1200" b="0">
              <a:solidFill>
                <a:srgbClr val="00B05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2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Chàng trai hiểu cho sự khó xử của cô gái nên đã dập tắt tình yêu của mình.</a:t>
            </a:r>
            <a:endParaRPr kumimoji="0" lang="en-GB" sz="12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E02E86-2596-41F2-950F-3B35D943A748}" type="slidenum">
              <a:rPr lang="en-US" smtClean="0"/>
              <a:t>43</a:t>
            </a:fld>
            <a:endParaRPr lang="en-US"/>
          </a:p>
        </p:txBody>
      </p:sp>
    </p:spTree>
    <p:extLst>
      <p:ext uri="{BB962C8B-B14F-4D97-AF65-F5344CB8AC3E}">
        <p14:creationId xmlns:p14="http://schemas.microsoft.com/office/powerpoint/2010/main" val="376583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Bận lòng, u hoài: </a:t>
            </a:r>
            <a:r>
              <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Tình yêu của “tôi” không đem lại hạnh phúc cho “em”;</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altLang="vi-VN" sz="12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Lời thơ như pha chút chua xót, đắng cay.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endParaRPr kumimoji="0" lang="en-US" sz="12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a:solidFill>
                  <a:srgbClr val="00B050"/>
                </a:solidFill>
                <a:latin typeface="Times New Roman" panose="02020603050405020304" pitchFamily="18" charset="0"/>
                <a:cs typeface="Times New Roman" panose="02020603050405020304" pitchFamily="18" charset="0"/>
              </a:rPr>
              <a:t>Đối lập: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a:solidFill>
                  <a:srgbClr val="00B050"/>
                </a:solidFill>
                <a:latin typeface="Times New Roman" panose="02020603050405020304" pitchFamily="18" charset="0"/>
                <a:cs typeface="Times New Roman" panose="02020603050405020304" pitchFamily="18" charset="0"/>
              </a:rPr>
              <a:t>+ </a:t>
            </a:r>
            <a:r>
              <a:rPr lang="en-US" sz="1200" b="0" i="1">
                <a:latin typeface="Times New Roman" panose="02020603050405020304" pitchFamily="18" charset="0"/>
                <a:cs typeface="Times New Roman" panose="02020603050405020304" pitchFamily="18" charset="0"/>
              </a:rPr>
              <a:t>“nhưng không để em bận lòng”</a:t>
            </a:r>
            <a:endParaRPr lang="en-US" sz="1200" b="0">
              <a:solidFill>
                <a:srgbClr val="00B05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2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Chàng trai hiểu cho sự khó xử của cô gái nên đã dập tắt tình yêu của mình.</a:t>
            </a:r>
            <a:endParaRPr kumimoji="0" lang="en-GB" sz="12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vi-VN"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tình cảm (nồng nàn) &gt;&lt; lí trí (kìm nén)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Lời giã từ tình yêu đầy đau đớn nhưng cũng là sự thể hiện của một tâm hồn đầy vị tha, chân thành.</a:t>
            </a:r>
            <a:endPar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E02E86-2596-41F2-950F-3B35D943A748}" type="slidenum">
              <a:rPr lang="en-US" smtClean="0"/>
              <a:t>44</a:t>
            </a:fld>
            <a:endParaRPr lang="en-US"/>
          </a:p>
        </p:txBody>
      </p:sp>
    </p:spTree>
    <p:extLst>
      <p:ext uri="{BB962C8B-B14F-4D97-AF65-F5344CB8AC3E}">
        <p14:creationId xmlns:p14="http://schemas.microsoft.com/office/powerpoint/2010/main" val="4053077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180340" algn="just">
              <a:tabLst>
                <a:tab pos="90170" algn="l"/>
                <a:tab pos="270510" algn="l"/>
              </a:tabLst>
            </a:pPr>
            <a:r>
              <a:rPr lang="en-US" sz="1800" kern="100">
                <a:effectLst/>
                <a:latin typeface="Times New Roman" panose="02020603050405020304" pitchFamily="18" charset="0"/>
                <a:ea typeface="Calibri" panose="020F0502020204030204" pitchFamily="34" charset="0"/>
              </a:rPr>
              <a:t>Sau tiếng nói mạnh mẽ của lí trí thì trái tim lại cất lên tiếng nói sôi nổi, tự nhiên của nó mà nhân vật trữ tình không thể kiểm soát nổi, giống như những đợt sóng cứ trào lên và không một sức mạnh nào có thể ngăn cản được.</a:t>
            </a:r>
          </a:p>
          <a:p>
            <a:pPr marL="457200" indent="180340" algn="just">
              <a:tabLst>
                <a:tab pos="90170" algn="l"/>
                <a:tab pos="270510" algn="l"/>
              </a:tabLst>
            </a:pPr>
            <a:r>
              <a:rPr lang="en-US" sz="1800" kern="100">
                <a:effectLst/>
                <a:latin typeface="Times New Roman" panose="02020603050405020304" pitchFamily="18" charset="0"/>
                <a:ea typeface="Calibri" panose="020F0502020204030204" pitchFamily="34" charset="0"/>
              </a:rPr>
              <a:t>2 câu này nói lên nỗi khổ đau tuyệt vọng khi phải từ bỏ tình yêu.  </a:t>
            </a:r>
          </a:p>
          <a:p>
            <a:pPr marL="457200" indent="180340" algn="just">
              <a:tabLst>
                <a:tab pos="90170" algn="l"/>
                <a:tab pos="270510" algn="l"/>
              </a:tabLst>
            </a:pPr>
            <a:endParaRPr lang="en-US" sz="1800" kern="100">
              <a:effectLst/>
              <a:latin typeface="Times New Roman" panose="02020603050405020304" pitchFamily="18" charset="0"/>
              <a:ea typeface="Calibri" panose="020F0502020204030204" pitchFamily="34" charset="0"/>
            </a:endParaRPr>
          </a:p>
          <a:p>
            <a:pPr marL="457200" marR="0" lvl="0" indent="180340" algn="just" defTabSz="914400" rtl="0" eaLnBrk="1" fontAlgn="auto" latinLnBrk="0" hangingPunct="1">
              <a:lnSpc>
                <a:spcPct val="100000"/>
              </a:lnSpc>
              <a:spcBef>
                <a:spcPts val="0"/>
              </a:spcBef>
              <a:spcAft>
                <a:spcPts val="0"/>
              </a:spcAft>
              <a:buClrTx/>
              <a:buSzTx/>
              <a:buFontTx/>
              <a:buNone/>
              <a:tabLst>
                <a:tab pos="90170" algn="l"/>
                <a:tab pos="270510" algn="l"/>
              </a:tabLst>
              <a:defRPr/>
            </a:pPr>
            <a:r>
              <a:rPr lang="en-US" altLang="en-US" sz="1800" b="1">
                <a:solidFill>
                  <a:srgbClr val="C00000"/>
                </a:solidFill>
                <a:latin typeface="Times New Roman" panose="02020603050405020304" pitchFamily="18" charset="0"/>
                <a:cs typeface="Times New Roman" panose="02020603050405020304" pitchFamily="18" charset="0"/>
              </a:rPr>
              <a:t>2. Câu thơ 5, 6: Nỗi khổ đau và tuyệt vọng của nhân vật trữ tình: </a:t>
            </a:r>
            <a:endParaRPr kumimoji="0" lang="en-GB" sz="1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b="1" i="1">
                <a:solidFill>
                  <a:srgbClr val="0070C0"/>
                </a:solidFill>
                <a:latin typeface="Times New Roman" panose="02020603050405020304" pitchFamily="18" charset="0"/>
                <a:cs typeface="Times New Roman" panose="02020603050405020304" pitchFamily="18" charset="0"/>
              </a:rPr>
              <a:t>Tôi yêu em âm thầm, không hi vọng</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b="1" i="1">
                <a:solidFill>
                  <a:srgbClr val="0070C0"/>
                </a:solidFill>
                <a:latin typeface="Times New Roman" panose="02020603050405020304" pitchFamily="18" charset="0"/>
                <a:cs typeface="Times New Roman" panose="02020603050405020304" pitchFamily="18" charset="0"/>
              </a:rPr>
              <a:t>Lúc rụt rè, khi hậm hực lòng ghen.</a:t>
            </a:r>
          </a:p>
          <a:p>
            <a:pPr marL="457200" indent="180340" algn="just">
              <a:tabLst>
                <a:tab pos="90170" algn="l"/>
                <a:tab pos="270510" algn="l"/>
              </a:tabLst>
            </a:pPr>
            <a:endParaRPr lang="en-US" sz="1800" kern="10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C6E02E86-2596-41F2-950F-3B35D943A748}" type="slidenum">
              <a:rPr lang="en-US" smtClean="0"/>
              <a:t>45</a:t>
            </a:fld>
            <a:endParaRPr lang="en-US"/>
          </a:p>
        </p:txBody>
      </p:sp>
    </p:spTree>
    <p:extLst>
      <p:ext uri="{BB962C8B-B14F-4D97-AF65-F5344CB8AC3E}">
        <p14:creationId xmlns:p14="http://schemas.microsoft.com/office/powerpoint/2010/main" val="1474339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a:solidFill>
                  <a:srgbClr val="FFFF00"/>
                </a:solidFill>
                <a:latin typeface="Times New Roman" pitchFamily="18" charset="0"/>
                <a:cs typeface="Times New Roman" pitchFamily="18" charset="0"/>
              </a:rPr>
              <a:t>Câu 1: Tên của Thủ đô nước Nga?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latin typeface="Times New Roman" pitchFamily="18" charset="0"/>
                <a:cs typeface="Times New Roman" pitchFamily="18" charset="0"/>
              </a:rPr>
              <a:t>Mát-xcơ-va(moscow)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00"/>
                </a:solidFill>
                <a:latin typeface="Times New Roman" pitchFamily="18" charset="0"/>
                <a:cs typeface="Times New Roman" pitchFamily="18" charset="0"/>
              </a:rPr>
              <a:t>Câu 2: Loài cây được xem là biểu tượng của nước Nga?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latin typeface="Times New Roman" pitchFamily="18" charset="0"/>
                <a:cs typeface="Times New Roman" pitchFamily="18" charset="0"/>
              </a:rPr>
              <a:t>Cây bạch dương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latin typeface="Times New Roman" pitchFamily="18" charset="0"/>
                <a:cs typeface="Times New Roman" pitchFamily="18" charset="0"/>
              </a:rPr>
              <a:t>Câu 3: </a:t>
            </a:r>
            <a:r>
              <a:rPr lang="en-US" sz="1200" b="0">
                <a:solidFill>
                  <a:srgbClr val="FFFF00"/>
                </a:solidFill>
                <a:latin typeface="Times New Roman" pitchFamily="18" charset="0"/>
                <a:cs typeface="Times New Roman" pitchFamily="18" charset="0"/>
              </a:rPr>
              <a:t>Đây là cung điện nổi tiếng ở Nga được đặt tên theo mùa giá lạnh nhất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latin typeface="Times New Roman" pitchFamily="18" charset="0"/>
                <a:cs typeface="Times New Roman" pitchFamily="18" charset="0"/>
              </a:rPr>
              <a:t>Cung điện mùa đông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00"/>
                </a:solidFill>
                <a:latin typeface="Times New Roman" pitchFamily="18" charset="0"/>
                <a:cs typeface="Times New Roman" pitchFamily="18" charset="0"/>
              </a:rPr>
              <a:t>Câu 4: Đây là tên gọi của quảng trường nổi tiếng nhất tại Thủ đô nước Nga?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latin typeface="Times New Roman" pitchFamily="18" charset="0"/>
                <a:cs typeface="Times New Roman" pitchFamily="18" charset="0"/>
              </a:rPr>
              <a:t>Quảng trường Đỏ</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FFFFFF"/>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a:solidFill>
                <a:srgbClr val="FFFF00"/>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a:solidFill>
                <a:srgbClr val="FFFFFF"/>
              </a:solidFill>
              <a:latin typeface="Tw Cen MT Condense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a:solidFill>
                <a:srgbClr val="FFFF00"/>
              </a:solidFill>
              <a:latin typeface="Times New Roman" pitchFamily="18" charset="0"/>
              <a:cs typeface="Times New Roman" pitchFamily="18" charset="0"/>
            </a:endParaRPr>
          </a:p>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6</a:t>
            </a:fld>
            <a:endParaRPr lang="en-US"/>
          </a:p>
        </p:txBody>
      </p:sp>
    </p:spTree>
    <p:extLst>
      <p:ext uri="{BB962C8B-B14F-4D97-AF65-F5344CB8AC3E}">
        <p14:creationId xmlns:p14="http://schemas.microsoft.com/office/powerpoint/2010/main" val="3917946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340" indent="180340" algn="just">
              <a:tabLst>
                <a:tab pos="90170" algn="l"/>
                <a:tab pos="270510" algn="l"/>
              </a:tabLst>
            </a:pPr>
            <a:r>
              <a:rPr lang="en-US" sz="1800" kern="100">
                <a:effectLst/>
                <a:latin typeface="Times New Roman" panose="02020603050405020304" pitchFamily="18" charset="0"/>
                <a:ea typeface="Calibri" panose="020F0502020204030204" pitchFamily="34" charset="0"/>
              </a:rPr>
              <a:t>(Không đề, Lermontov- Mặt trời thứ 2 của Nga, người đã tiếp nối sự nghiệp của Puskin)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KHÔNG ĐỀ (</a:t>
            </a:r>
            <a:r>
              <a:rPr lang="en-US" sz="1200" b="1" kern="1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Lermontov</a:t>
            </a:r>
            <a:r>
              <a:rPr kumimoji="0" lang="en-US" sz="1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1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a:p>
            <a:pPr marL="180340" algn="just">
              <a:lnSpc>
                <a:spcPct val="150000"/>
              </a:lnSpc>
              <a:tabLst>
                <a:tab pos="90170" algn="l"/>
                <a:tab pos="450215" algn="l"/>
              </a:tabLst>
            </a:pPr>
            <a:r>
              <a:rPr lang="en-US" sz="1200" b="1" i="1" kern="100">
                <a:effectLst/>
                <a:latin typeface="Times New Roman" panose="02020603050405020304" pitchFamily="18" charset="0"/>
                <a:ea typeface="Calibri" panose="020F0502020204030204" pitchFamily="34" charset="0"/>
              </a:rPr>
              <a:t>Không! Tôi nào nữa yêu em</a:t>
            </a:r>
            <a:endParaRPr lang="en-US" sz="1200" b="1" kern="100">
              <a:effectLst/>
              <a:latin typeface="Times New Roman" panose="02020603050405020304" pitchFamily="18" charset="0"/>
              <a:ea typeface="Calibri" panose="020F0502020204030204" pitchFamily="34" charset="0"/>
            </a:endParaRPr>
          </a:p>
          <a:p>
            <a:pPr marL="180340" algn="just">
              <a:lnSpc>
                <a:spcPct val="150000"/>
              </a:lnSpc>
              <a:tabLst>
                <a:tab pos="90170" algn="l"/>
                <a:tab pos="450215" algn="l"/>
              </a:tabLst>
            </a:pPr>
            <a:r>
              <a:rPr lang="en-US" sz="1200" b="1" i="1" kern="100">
                <a:effectLst/>
                <a:latin typeface="Times New Roman" panose="02020603050405020304" pitchFamily="18" charset="0"/>
                <a:ea typeface="Calibri" panose="020F0502020204030204" pitchFamily="34" charset="0"/>
              </a:rPr>
              <a:t>Mộng xưa đau đớn cuồng điên qua rồi</a:t>
            </a:r>
            <a:endParaRPr lang="en-US" sz="1200" b="1" kern="100">
              <a:effectLst/>
              <a:latin typeface="Times New Roman" panose="02020603050405020304" pitchFamily="18" charset="0"/>
              <a:ea typeface="Calibri" panose="020F0502020204030204" pitchFamily="34" charset="0"/>
            </a:endParaRPr>
          </a:p>
          <a:p>
            <a:pPr marL="180340" algn="just">
              <a:lnSpc>
                <a:spcPct val="150000"/>
              </a:lnSpc>
              <a:tabLst>
                <a:tab pos="90170" algn="l"/>
                <a:tab pos="450215" algn="l"/>
              </a:tabLst>
            </a:pPr>
            <a:r>
              <a:rPr lang="en-US" sz="1200" b="1" i="1" kern="100">
                <a:effectLst/>
                <a:latin typeface="Times New Roman" panose="02020603050405020304" pitchFamily="18" charset="0"/>
                <a:ea typeface="Calibri" panose="020F0502020204030204" pitchFamily="34" charset="0"/>
              </a:rPr>
              <a:t>Như nơi sâu kín lòng tôi</a:t>
            </a:r>
            <a:endParaRPr lang="en-US" sz="1200" b="1" kern="100">
              <a:effectLst/>
              <a:latin typeface="Times New Roman" panose="02020603050405020304" pitchFamily="18" charset="0"/>
              <a:ea typeface="Calibri" panose="020F0502020204030204" pitchFamily="34" charset="0"/>
            </a:endParaRPr>
          </a:p>
          <a:p>
            <a:pPr marL="180340" algn="just">
              <a:lnSpc>
                <a:spcPct val="150000"/>
              </a:lnSpc>
              <a:tabLst>
                <a:tab pos="90170" algn="l"/>
                <a:tab pos="450215" algn="l"/>
              </a:tabLst>
            </a:pPr>
            <a:r>
              <a:rPr lang="en-US" sz="1200" b="1" i="1" kern="100">
                <a:effectLst/>
                <a:latin typeface="Times New Roman" panose="02020603050405020304" pitchFamily="18" charset="0"/>
                <a:ea typeface="Calibri" panose="020F0502020204030204" pitchFamily="34" charset="0"/>
              </a:rPr>
              <a:t>Hồn em vẫn sống tuy vời vợi xa.</a:t>
            </a:r>
            <a:endParaRPr lang="en-US" sz="1200" b="1" kern="100">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46</a:t>
            </a:fld>
            <a:endParaRPr lang="en-US"/>
          </a:p>
        </p:txBody>
      </p:sp>
    </p:spTree>
    <p:extLst>
      <p:ext uri="{BB962C8B-B14F-4D97-AF65-F5344CB8AC3E}">
        <p14:creationId xmlns:p14="http://schemas.microsoft.com/office/powerpoint/2010/main" val="2074858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340" indent="180340" algn="just">
              <a:tabLst>
                <a:tab pos="90170" algn="l"/>
                <a:tab pos="270510" algn="l"/>
              </a:tabLst>
            </a:pPr>
            <a:r>
              <a:rPr lang="en-US" sz="1800" kern="100">
                <a:effectLst/>
                <a:latin typeface="Times New Roman" panose="02020603050405020304" pitchFamily="18" charset="0"/>
                <a:ea typeface="Calibri" panose="020F0502020204030204" pitchFamily="34" charset="0"/>
              </a:rPr>
              <a:t>(Không đề, Lermontov- Mặt trời thứ 2 của Nga, người đã tiếp nối sự nghiệp của Puskin)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KHÔNG ĐỀ (</a:t>
            </a:r>
            <a:r>
              <a:rPr lang="en-US" sz="1200" b="1" kern="1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Lermontov</a:t>
            </a:r>
            <a:r>
              <a:rPr kumimoji="0" lang="en-US" sz="1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1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a:p>
            <a:pPr marL="180340" algn="just">
              <a:lnSpc>
                <a:spcPct val="150000"/>
              </a:lnSpc>
              <a:tabLst>
                <a:tab pos="90170" algn="l"/>
                <a:tab pos="450215" algn="l"/>
              </a:tabLst>
            </a:pPr>
            <a:r>
              <a:rPr lang="en-US" sz="1200" b="1" i="1" kern="100">
                <a:effectLst/>
                <a:latin typeface="Times New Roman" panose="02020603050405020304" pitchFamily="18" charset="0"/>
                <a:ea typeface="Calibri" panose="020F0502020204030204" pitchFamily="34" charset="0"/>
              </a:rPr>
              <a:t>Không! Tôi nào nữa yêu em</a:t>
            </a:r>
            <a:endParaRPr lang="en-US" sz="1200" b="1" kern="100">
              <a:effectLst/>
              <a:latin typeface="Times New Roman" panose="02020603050405020304" pitchFamily="18" charset="0"/>
              <a:ea typeface="Calibri" panose="020F0502020204030204" pitchFamily="34" charset="0"/>
            </a:endParaRPr>
          </a:p>
          <a:p>
            <a:pPr marL="180340" algn="just">
              <a:lnSpc>
                <a:spcPct val="150000"/>
              </a:lnSpc>
              <a:tabLst>
                <a:tab pos="90170" algn="l"/>
                <a:tab pos="450215" algn="l"/>
              </a:tabLst>
            </a:pPr>
            <a:r>
              <a:rPr lang="en-US" sz="1200" b="1" i="1" kern="100">
                <a:effectLst/>
                <a:latin typeface="Times New Roman" panose="02020603050405020304" pitchFamily="18" charset="0"/>
                <a:ea typeface="Calibri" panose="020F0502020204030204" pitchFamily="34" charset="0"/>
              </a:rPr>
              <a:t>Mộng xưa đau đớn cuồng điên qua rồi</a:t>
            </a:r>
            <a:endParaRPr lang="en-US" sz="1200" b="1" kern="100">
              <a:effectLst/>
              <a:latin typeface="Times New Roman" panose="02020603050405020304" pitchFamily="18" charset="0"/>
              <a:ea typeface="Calibri" panose="020F0502020204030204" pitchFamily="34" charset="0"/>
            </a:endParaRPr>
          </a:p>
          <a:p>
            <a:pPr marL="180340" algn="just">
              <a:lnSpc>
                <a:spcPct val="150000"/>
              </a:lnSpc>
              <a:tabLst>
                <a:tab pos="90170" algn="l"/>
                <a:tab pos="450215" algn="l"/>
              </a:tabLst>
            </a:pPr>
            <a:r>
              <a:rPr lang="en-US" sz="1200" b="1" i="1" kern="100">
                <a:effectLst/>
                <a:latin typeface="Times New Roman" panose="02020603050405020304" pitchFamily="18" charset="0"/>
                <a:ea typeface="Calibri" panose="020F0502020204030204" pitchFamily="34" charset="0"/>
              </a:rPr>
              <a:t>Như nơi sâu kín lòng tôi</a:t>
            </a:r>
            <a:endParaRPr lang="en-US" sz="1200" b="1" kern="100">
              <a:effectLst/>
              <a:latin typeface="Times New Roman" panose="02020603050405020304" pitchFamily="18" charset="0"/>
              <a:ea typeface="Calibri" panose="020F0502020204030204" pitchFamily="34" charset="0"/>
            </a:endParaRPr>
          </a:p>
          <a:p>
            <a:pPr marL="180340" algn="just">
              <a:lnSpc>
                <a:spcPct val="150000"/>
              </a:lnSpc>
              <a:tabLst>
                <a:tab pos="90170" algn="l"/>
                <a:tab pos="450215" algn="l"/>
              </a:tabLst>
            </a:pPr>
            <a:r>
              <a:rPr lang="en-US" sz="1200" b="1" i="1" kern="100">
                <a:effectLst/>
                <a:latin typeface="Times New Roman" panose="02020603050405020304" pitchFamily="18" charset="0"/>
                <a:ea typeface="Calibri" panose="020F0502020204030204" pitchFamily="34" charset="0"/>
              </a:rPr>
              <a:t>Hồn em vẫn sống tuy vời vợi xa.</a:t>
            </a:r>
            <a:endParaRPr lang="en-US" sz="1200" b="1" kern="100">
              <a:effectLst/>
              <a:latin typeface="Times New Roman" panose="02020603050405020304" pitchFamily="18" charset="0"/>
              <a:ea typeface="Calibri" panose="020F0502020204030204" pitchFamily="34" charset="0"/>
            </a:endParaRPr>
          </a:p>
          <a:p>
            <a:pPr marL="180340" algn="just">
              <a:lnSpc>
                <a:spcPct val="150000"/>
              </a:lnSpc>
              <a:tabLst>
                <a:tab pos="90170" algn="l"/>
                <a:tab pos="450215" algn="l"/>
              </a:tabLst>
            </a:pPr>
            <a:endParaRPr lang="en-US" sz="1200" b="1" i="1" kern="100">
              <a:effectLst/>
              <a:latin typeface="Times New Roman" panose="02020603050405020304" pitchFamily="18" charset="0"/>
              <a:ea typeface="Calibri" panose="020F0502020204030204" pitchFamily="34" charset="0"/>
            </a:endParaRPr>
          </a:p>
          <a:p>
            <a:pPr marL="180340" algn="just">
              <a:lnSpc>
                <a:spcPct val="150000"/>
              </a:lnSpc>
              <a:tabLst>
                <a:tab pos="90170" algn="l"/>
                <a:tab pos="450215" algn="l"/>
              </a:tabLst>
            </a:pPr>
            <a:r>
              <a:rPr lang="en-US" sz="1200" b="1" i="1" kern="100">
                <a:effectLst/>
                <a:latin typeface="Times New Roman" panose="02020603050405020304" pitchFamily="18" charset="0"/>
                <a:ea typeface="Calibri" panose="020F0502020204030204" pitchFamily="34" charset="0"/>
              </a:rPr>
              <a:t>Đã say mộng mới thiết tha</a:t>
            </a:r>
            <a:endParaRPr lang="en-US" sz="1200" b="1" kern="100">
              <a:effectLst/>
              <a:latin typeface="Times New Roman" panose="02020603050405020304" pitchFamily="18" charset="0"/>
              <a:ea typeface="Calibri" panose="020F0502020204030204" pitchFamily="34" charset="0"/>
            </a:endParaRPr>
          </a:p>
          <a:p>
            <a:pPr marL="180340" algn="just">
              <a:lnSpc>
                <a:spcPct val="150000"/>
              </a:lnSpc>
              <a:tabLst>
                <a:tab pos="90170" algn="l"/>
                <a:tab pos="450215" algn="l"/>
              </a:tabLst>
            </a:pPr>
            <a:r>
              <a:rPr lang="en-US" sz="1200" b="1" i="1" kern="100">
                <a:effectLst/>
                <a:latin typeface="Times New Roman" panose="02020603050405020304" pitchFamily="18" charset="0"/>
                <a:ea typeface="Calibri" panose="020F0502020204030204" pitchFamily="34" charset="0"/>
              </a:rPr>
              <a:t>Nhưng hình ảnh ấy dễ là đã quên</a:t>
            </a:r>
            <a:endParaRPr lang="en-US" sz="1200" b="1" kern="100">
              <a:effectLst/>
              <a:latin typeface="Times New Roman" panose="02020603050405020304" pitchFamily="18" charset="0"/>
              <a:ea typeface="Calibri" panose="020F0502020204030204" pitchFamily="34" charset="0"/>
            </a:endParaRPr>
          </a:p>
          <a:p>
            <a:pPr marL="180340" algn="just">
              <a:lnSpc>
                <a:spcPct val="150000"/>
              </a:lnSpc>
              <a:tabLst>
                <a:tab pos="90170" algn="l"/>
                <a:tab pos="450215" algn="l"/>
              </a:tabLst>
            </a:pPr>
            <a:r>
              <a:rPr lang="en-US" sz="1200" b="1" i="1" kern="100">
                <a:effectLst/>
                <a:latin typeface="Times New Roman" panose="02020603050405020304" pitchFamily="18" charset="0"/>
                <a:ea typeface="Calibri" panose="020F0502020204030204" pitchFamily="34" charset="0"/>
              </a:rPr>
              <a:t>Tượng thờ dù đổ vẫn thiêng</a:t>
            </a:r>
            <a:endParaRPr lang="en-US" sz="1200" b="1" kern="100">
              <a:effectLst/>
              <a:latin typeface="Times New Roman" panose="02020603050405020304" pitchFamily="18" charset="0"/>
              <a:ea typeface="Calibri" panose="020F0502020204030204" pitchFamily="34" charset="0"/>
            </a:endParaRPr>
          </a:p>
          <a:p>
            <a:pPr marL="180340" algn="just">
              <a:lnSpc>
                <a:spcPct val="150000"/>
              </a:lnSpc>
              <a:tabLst>
                <a:tab pos="90170" algn="l"/>
                <a:tab pos="450215" algn="l"/>
              </a:tabLst>
            </a:pPr>
            <a:r>
              <a:rPr lang="en-US" sz="1200" b="1" i="1" kern="100">
                <a:effectLst/>
                <a:latin typeface="Times New Roman" panose="02020603050405020304" pitchFamily="18" charset="0"/>
                <a:ea typeface="Calibri" panose="020F0502020204030204" pitchFamily="34" charset="0"/>
              </a:rPr>
              <a:t>Miếu thờ bỏ vắng vẫn nguyên miếu thờ.</a:t>
            </a:r>
            <a:endParaRPr lang="en-US" sz="1200" b="1" kern="100">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47</a:t>
            </a:fld>
            <a:endParaRPr lang="en-US"/>
          </a:p>
        </p:txBody>
      </p:sp>
    </p:spTree>
    <p:extLst>
      <p:ext uri="{BB962C8B-B14F-4D97-AF65-F5344CB8AC3E}">
        <p14:creationId xmlns:p14="http://schemas.microsoft.com/office/powerpoint/2010/main" val="3119327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180340" algn="just" defTabSz="914400" rtl="0" eaLnBrk="1" fontAlgn="auto" latinLnBrk="0" hangingPunct="1">
              <a:lnSpc>
                <a:spcPct val="100000"/>
              </a:lnSpc>
              <a:spcBef>
                <a:spcPts val="0"/>
              </a:spcBef>
              <a:spcAft>
                <a:spcPts val="0"/>
              </a:spcAft>
              <a:buClrTx/>
              <a:buSzTx/>
              <a:buFontTx/>
              <a:buNone/>
              <a:tabLst>
                <a:tab pos="90170" algn="l"/>
                <a:tab pos="270510" algn="l"/>
              </a:tabLst>
              <a:defRPr/>
            </a:pPr>
            <a:r>
              <a:rPr lang="en-US" altLang="en-US" sz="1200" b="1">
                <a:solidFill>
                  <a:srgbClr val="C00000"/>
                </a:solidFill>
                <a:latin typeface="Times New Roman" panose="02020603050405020304" pitchFamily="18" charset="0"/>
                <a:cs typeface="Times New Roman" panose="02020603050405020304" pitchFamily="18" charset="0"/>
              </a:rPr>
              <a:t>2. Câu thơ 5, 6: Nỗi khổ đau và tuyệt vọng của nhân vật trữ tình: </a:t>
            </a:r>
            <a:endParaRPr kumimoji="0" lang="en-GB" sz="1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1" i="1">
                <a:solidFill>
                  <a:srgbClr val="0070C0"/>
                </a:solidFill>
                <a:latin typeface="Times New Roman" panose="02020603050405020304" pitchFamily="18" charset="0"/>
                <a:cs typeface="Times New Roman" panose="02020603050405020304" pitchFamily="18" charset="0"/>
              </a:rPr>
              <a:t>Tôi yêu em âm thầm, không hi vọng</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1" i="1">
                <a:solidFill>
                  <a:srgbClr val="0070C0"/>
                </a:solidFill>
                <a:latin typeface="Times New Roman" panose="02020603050405020304" pitchFamily="18" charset="0"/>
                <a:cs typeface="Times New Roman" panose="02020603050405020304" pitchFamily="18" charset="0"/>
              </a:rPr>
              <a:t>Lúc rụt rè, khi hậm hực lòng ghen.</a:t>
            </a:r>
          </a:p>
          <a:p>
            <a:pPr marL="171450" indent="-171450">
              <a:buFontTx/>
              <a:buChar char="-"/>
            </a:pPr>
            <a:r>
              <a:rPr kumimoji="0" lang="en-US" altLang="en-US" sz="12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Điệp khúc: “</a:t>
            </a:r>
            <a:r>
              <a:rPr kumimoji="0" lang="en-US" altLang="en-US" sz="1200" b="1"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Tôi yêu em</a:t>
            </a:r>
            <a:r>
              <a:rPr kumimoji="0" lang="en-US" altLang="en-US" sz="12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p>
          <a:p>
            <a:pPr marL="0" indent="0">
              <a:buFontTx/>
              <a:buNone/>
            </a:pPr>
            <a:r>
              <a:rPr kumimoji="0" lang="en-US" sz="12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2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Tình yêu dai dẳng và bền bỉ.</a:t>
            </a:r>
            <a:endParaRPr lang="en-US" sz="1200">
              <a:solidFill>
                <a:srgbClr val="00B05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en-US" sz="12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 Các cung bậc cảm xúc: </a:t>
            </a:r>
            <a:r>
              <a:rPr lang="en-US" sz="1200" b="1" i="1" noProof="0">
                <a:latin typeface="Times New Roman" panose="02020603050405020304" pitchFamily="18" charset="0"/>
                <a:cs typeface="Times New Roman" panose="02020603050405020304" pitchFamily="18" charset="0"/>
              </a:rPr>
              <a:t>âm thầm, </a:t>
            </a:r>
            <a:r>
              <a:rPr lang="en-US" sz="1200" b="1" i="1">
                <a:latin typeface="Times New Roman" panose="02020603050405020304" pitchFamily="18" charset="0"/>
                <a:cs typeface="Times New Roman" panose="02020603050405020304" pitchFamily="18" charset="0"/>
              </a:rPr>
              <a:t>k</a:t>
            </a:r>
            <a:r>
              <a:rPr kumimoji="0" lang="en-US" sz="1200" b="1" i="1" u="none" strike="noStrike" kern="1200" cap="none" spc="0" normalizeH="0" baseline="0">
                <a:ln>
                  <a:noFill/>
                </a:ln>
                <a:effectLst/>
                <a:uLnTx/>
                <a:uFillTx/>
                <a:latin typeface="Times New Roman" panose="02020603050405020304" pitchFamily="18" charset="0"/>
                <a:ea typeface="+mn-ea"/>
                <a:cs typeface="Times New Roman" panose="02020603050405020304" pitchFamily="18" charset="0"/>
              </a:rPr>
              <a:t>hông</a:t>
            </a:r>
            <a:r>
              <a:rPr kumimoji="0" lang="en-US" sz="1200" b="1" i="1" u="none" strike="noStrike" kern="1200" cap="none" spc="0" normalizeH="0">
                <a:ln>
                  <a:noFill/>
                </a:ln>
                <a:effectLst/>
                <a:uLnTx/>
                <a:uFillTx/>
                <a:latin typeface="Times New Roman" panose="02020603050405020304" pitchFamily="18" charset="0"/>
                <a:ea typeface="+mn-ea"/>
                <a:cs typeface="Times New Roman" panose="02020603050405020304" pitchFamily="18" charset="0"/>
              </a:rPr>
              <a:t> hi vọng, </a:t>
            </a:r>
            <a:r>
              <a:rPr lang="en-US" sz="1200" b="1" i="1">
                <a:latin typeface="Times New Roman" panose="02020603050405020304" pitchFamily="18" charset="0"/>
                <a:cs typeface="Times New Roman" panose="02020603050405020304" pitchFamily="18" charset="0"/>
              </a:rPr>
              <a:t>r</a:t>
            </a:r>
            <a:r>
              <a:rPr lang="en-US" sz="1200" b="1" i="1" baseline="0" noProof="0">
                <a:latin typeface="Times New Roman" panose="02020603050405020304" pitchFamily="18" charset="0"/>
                <a:cs typeface="Times New Roman" panose="02020603050405020304" pitchFamily="18" charset="0"/>
              </a:rPr>
              <a:t>ụt</a:t>
            </a:r>
            <a:r>
              <a:rPr lang="en-US" sz="1200" b="1" i="1" noProof="0">
                <a:latin typeface="Times New Roman" panose="02020603050405020304" pitchFamily="18" charset="0"/>
                <a:cs typeface="Times New Roman" panose="02020603050405020304" pitchFamily="18" charset="0"/>
              </a:rPr>
              <a:t> rè. </a:t>
            </a:r>
            <a:r>
              <a:rPr lang="en-US" sz="1200" b="1" i="1">
                <a:latin typeface="Times New Roman" panose="02020603050405020304" pitchFamily="18" charset="0"/>
                <a:cs typeface="Times New Roman" panose="02020603050405020304" pitchFamily="18" charset="0"/>
              </a:rPr>
              <a:t>g</a:t>
            </a:r>
            <a:r>
              <a:rPr kumimoji="0" lang="en-US" sz="1200" b="1" i="1" u="none" strike="noStrike" kern="1200" cap="none" spc="0" normalizeH="0" baseline="0">
                <a:ln>
                  <a:noFill/>
                </a:ln>
                <a:effectLst/>
                <a:uLnTx/>
                <a:uFillTx/>
                <a:latin typeface="Times New Roman" panose="02020603050405020304" pitchFamily="18" charset="0"/>
                <a:ea typeface="+mn-ea"/>
                <a:cs typeface="Times New Roman" panose="02020603050405020304" pitchFamily="18" charset="0"/>
              </a:rPr>
              <a:t>h</a:t>
            </a:r>
            <a:r>
              <a:rPr lang="en-US" sz="1200" b="1" i="1">
                <a:latin typeface="Times New Roman" panose="02020603050405020304" pitchFamily="18" charset="0"/>
                <a:cs typeface="Times New Roman" panose="02020603050405020304" pitchFamily="18" charset="0"/>
              </a:rPr>
              <a:t>en tuông.</a:t>
            </a:r>
            <a:endParaRPr kumimoji="0" lang="en-US" sz="1200" b="1" i="1"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a:solidFill>
                <a:srgbClr val="00B050"/>
              </a:solidFill>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48</a:t>
            </a:fld>
            <a:endParaRPr lang="en-US"/>
          </a:p>
        </p:txBody>
      </p:sp>
    </p:spTree>
    <p:extLst>
      <p:ext uri="{BB962C8B-B14F-4D97-AF65-F5344CB8AC3E}">
        <p14:creationId xmlns:p14="http://schemas.microsoft.com/office/powerpoint/2010/main" val="3305770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a:solidFill>
                  <a:srgbClr val="00B050"/>
                </a:solidFill>
                <a:latin typeface="Times New Roman" panose="02020603050405020304" pitchFamily="18" charset="0"/>
                <a:cs typeface="Times New Roman" panose="02020603050405020304" pitchFamily="18" charset="0"/>
              </a:rPr>
              <a:t>“</a:t>
            </a:r>
            <a:r>
              <a:rPr lang="en-US" sz="1200" b="1" i="1">
                <a:solidFill>
                  <a:srgbClr val="00B050"/>
                </a:solidFill>
                <a:latin typeface="Times New Roman" panose="02020603050405020304" pitchFamily="18" charset="0"/>
                <a:cs typeface="Times New Roman" panose="02020603050405020304" pitchFamily="18" charset="0"/>
              </a:rPr>
              <a:t>âm thầm không hi vọng</a:t>
            </a:r>
            <a:r>
              <a:rPr lang="en-US" sz="1200" b="1">
                <a:solidFill>
                  <a:srgbClr val="00B050"/>
                </a:solidFill>
                <a:latin typeface="Times New Roman" panose="02020603050405020304" pitchFamily="18" charset="0"/>
                <a:cs typeface="Times New Roman" panose="02020603050405020304" pitchFamily="18" charset="0"/>
              </a:rPr>
              <a:t>”: </a:t>
            </a:r>
            <a:r>
              <a:rPr kumimoji="0" lang="en-US" altLang="vi-VN"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tình yêu không được đáp lại</a:t>
            </a: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altLang="vi-VN"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tình yêu đơn phương</a:t>
            </a:r>
            <a:r>
              <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alt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en-US" sz="1200" b="1">
                <a:solidFill>
                  <a:srgbClr val="C00000"/>
                </a:solidFill>
                <a:latin typeface="Times New Roman" panose="02020603050405020304" pitchFamily="18" charset="0"/>
                <a:cs typeface="Times New Roman" panose="02020603050405020304" pitchFamily="18" charset="0"/>
              </a:rPr>
              <a:t>2. Câu thơ 5, 6: Nỗi khổ đau và tuyệt vọng của nhân vật trữ tình: </a:t>
            </a:r>
            <a:endParaRPr kumimoji="0" lang="en-GB" sz="1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1">
                <a:solidFill>
                  <a:srgbClr val="0070C0"/>
                </a:solidFill>
                <a:latin typeface="Times New Roman" panose="02020603050405020304" pitchFamily="18" charset="0"/>
                <a:cs typeface="Times New Roman" panose="02020603050405020304" pitchFamily="18" charset="0"/>
              </a:rPr>
              <a:t>Tôi yêu em âm thầm, không hi vọng</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1">
                <a:solidFill>
                  <a:srgbClr val="0070C0"/>
                </a:solidFill>
                <a:latin typeface="Times New Roman" panose="02020603050405020304" pitchFamily="18" charset="0"/>
                <a:cs typeface="Times New Roman" panose="02020603050405020304" pitchFamily="18" charset="0"/>
              </a:rPr>
              <a:t>Lúc rụt rè, khi hậm hực lòng ghen.</a:t>
            </a:r>
          </a:p>
          <a:p>
            <a:pPr marL="171450" indent="-171450">
              <a:buFontTx/>
              <a:buChar char="-"/>
            </a:pPr>
            <a:r>
              <a:rPr kumimoji="0" lang="en-US" altLang="en-US" sz="1200" b="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Điệp khúc: “</a:t>
            </a:r>
            <a:r>
              <a:rPr kumimoji="0" lang="en-US" altLang="en-US" sz="1200" b="0"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Tôi yêu em</a:t>
            </a:r>
            <a:r>
              <a:rPr kumimoji="0" lang="en-US" altLang="en-US" sz="1200" b="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p>
          <a:p>
            <a:pPr marL="0" indent="0">
              <a:buFontTx/>
              <a:buNone/>
            </a:pP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2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Tình yêu dai dẳng và bền bỉ.</a:t>
            </a:r>
            <a:endParaRPr lang="en-US" sz="1200" b="0">
              <a:solidFill>
                <a:srgbClr val="00B05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en-US" sz="1200" b="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 Các cung bậc cảm xúc: </a:t>
            </a:r>
            <a:r>
              <a:rPr lang="en-US" sz="1200" b="0" i="1" noProof="0">
                <a:latin typeface="Times New Roman" panose="02020603050405020304" pitchFamily="18" charset="0"/>
                <a:cs typeface="Times New Roman" panose="02020603050405020304" pitchFamily="18" charset="0"/>
              </a:rPr>
              <a:t>âm thầm, </a:t>
            </a:r>
            <a:r>
              <a:rPr lang="en-US" sz="1200" b="0" i="1">
                <a:latin typeface="Times New Roman" panose="02020603050405020304" pitchFamily="18" charset="0"/>
                <a:cs typeface="Times New Roman" panose="02020603050405020304" pitchFamily="18" charset="0"/>
              </a:rPr>
              <a:t>k</a:t>
            </a:r>
            <a:r>
              <a:rPr kumimoji="0" lang="en-US" sz="1200" b="0" i="1" u="none" strike="noStrike" kern="1200" cap="none" spc="0" normalizeH="0" baseline="0">
                <a:ln>
                  <a:noFill/>
                </a:ln>
                <a:effectLst/>
                <a:uLnTx/>
                <a:uFillTx/>
                <a:latin typeface="Times New Roman" panose="02020603050405020304" pitchFamily="18" charset="0"/>
                <a:ea typeface="+mn-ea"/>
                <a:cs typeface="Times New Roman" panose="02020603050405020304" pitchFamily="18" charset="0"/>
              </a:rPr>
              <a:t>hông</a:t>
            </a:r>
            <a:r>
              <a:rPr kumimoji="0" lang="en-US" sz="1200" b="0" i="1" u="none" strike="noStrike" kern="1200" cap="none" spc="0" normalizeH="0">
                <a:ln>
                  <a:noFill/>
                </a:ln>
                <a:effectLst/>
                <a:uLnTx/>
                <a:uFillTx/>
                <a:latin typeface="Times New Roman" panose="02020603050405020304" pitchFamily="18" charset="0"/>
                <a:ea typeface="+mn-ea"/>
                <a:cs typeface="Times New Roman" panose="02020603050405020304" pitchFamily="18" charset="0"/>
              </a:rPr>
              <a:t> hi vọng, </a:t>
            </a:r>
            <a:r>
              <a:rPr lang="en-US" sz="1200" b="0" i="1">
                <a:latin typeface="Times New Roman" panose="02020603050405020304" pitchFamily="18" charset="0"/>
                <a:cs typeface="Times New Roman" panose="02020603050405020304" pitchFamily="18" charset="0"/>
              </a:rPr>
              <a:t>r</a:t>
            </a:r>
            <a:r>
              <a:rPr lang="en-US" sz="1200" b="0" i="1" baseline="0" noProof="0">
                <a:latin typeface="Times New Roman" panose="02020603050405020304" pitchFamily="18" charset="0"/>
                <a:cs typeface="Times New Roman" panose="02020603050405020304" pitchFamily="18" charset="0"/>
              </a:rPr>
              <a:t>ụt</a:t>
            </a:r>
            <a:r>
              <a:rPr lang="en-US" sz="1200" b="0" i="1" noProof="0">
                <a:latin typeface="Times New Roman" panose="02020603050405020304" pitchFamily="18" charset="0"/>
                <a:cs typeface="Times New Roman" panose="02020603050405020304" pitchFamily="18" charset="0"/>
              </a:rPr>
              <a:t> rè. </a:t>
            </a:r>
            <a:r>
              <a:rPr lang="en-US" sz="1200" b="0" i="1">
                <a:latin typeface="Times New Roman" panose="02020603050405020304" pitchFamily="18" charset="0"/>
                <a:cs typeface="Times New Roman" panose="02020603050405020304" pitchFamily="18" charset="0"/>
              </a:rPr>
              <a:t>g</a:t>
            </a:r>
            <a:r>
              <a:rPr kumimoji="0" lang="en-US" sz="1200" b="0" i="1" u="none" strike="noStrike" kern="1200" cap="none" spc="0" normalizeH="0" baseline="0">
                <a:ln>
                  <a:noFill/>
                </a:ln>
                <a:effectLst/>
                <a:uLnTx/>
                <a:uFillTx/>
                <a:latin typeface="Times New Roman" panose="02020603050405020304" pitchFamily="18" charset="0"/>
                <a:ea typeface="+mn-ea"/>
                <a:cs typeface="Times New Roman" panose="02020603050405020304" pitchFamily="18" charset="0"/>
              </a:rPr>
              <a:t>h</a:t>
            </a:r>
            <a:r>
              <a:rPr lang="en-US" sz="1200" b="0" i="1">
                <a:latin typeface="Times New Roman" panose="02020603050405020304" pitchFamily="18" charset="0"/>
                <a:cs typeface="Times New Roman" panose="02020603050405020304" pitchFamily="18" charset="0"/>
              </a:rPr>
              <a:t>en tuông.</a:t>
            </a:r>
            <a:endParaRPr kumimoji="0" lang="en-US" sz="1200" b="0" i="1"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Puskin đã thừa nhận sự bất lực của lí trí trước tình cảm.</a:t>
            </a:r>
            <a:endParaRPr lang="en-US" sz="1200" b="0" i="1">
              <a:solidFill>
                <a:srgbClr val="00B050"/>
              </a:solidFill>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49</a:t>
            </a:fld>
            <a:endParaRPr lang="en-US"/>
          </a:p>
        </p:txBody>
      </p:sp>
    </p:spTree>
    <p:extLst>
      <p:ext uri="{BB962C8B-B14F-4D97-AF65-F5344CB8AC3E}">
        <p14:creationId xmlns:p14="http://schemas.microsoft.com/office/powerpoint/2010/main" val="836581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những trạng thái tình yêu biến đổi với nhiều sắc thái đối ngược nhau</a:t>
            </a:r>
            <a:r>
              <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a:t>
            </a:r>
          </a:p>
          <a:p>
            <a:pPr marL="171450" indent="-171450">
              <a:buFont typeface="Wingdings" panose="05000000000000000000" pitchFamily="2" charset="2"/>
              <a:buChar char="è"/>
            </a:pPr>
            <a:r>
              <a:rPr kumimoji="0" lang="en-US" altLang="vi-VN" sz="12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Hai câu thơ gợi mở những lớp tình cảm phức tạp: lúc thì lặng lẽ, </a:t>
            </a:r>
            <a:r>
              <a:rPr kumimoji="0" lang="en-BB" altLang="vi-VN" sz="12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k</a:t>
            </a:r>
            <a:r>
              <a:rPr kumimoji="0" lang="en-US" altLang="vi-VN" sz="12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ìm nén tình cảm, khi thì ghen tuông mù quáng. </a:t>
            </a:r>
          </a:p>
          <a:p>
            <a:pPr marL="171450" indent="-171450">
              <a:buFont typeface="Wingdings" panose="05000000000000000000" pitchFamily="2" charset="2"/>
              <a:buChar char="è"/>
            </a:pPr>
            <a:endParaRPr kumimoji="0" lang="en-US" sz="12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en-US" sz="1200" b="1">
                <a:solidFill>
                  <a:srgbClr val="C00000"/>
                </a:solidFill>
                <a:latin typeface="Times New Roman" panose="02020603050405020304" pitchFamily="18" charset="0"/>
                <a:cs typeface="Times New Roman" panose="02020603050405020304" pitchFamily="18" charset="0"/>
              </a:rPr>
              <a:t>2. Câu thơ 5, 6: Nỗi khổ đau và tuyệt vọng của nhân vật trữ tình: </a:t>
            </a:r>
            <a:endParaRPr kumimoji="0" lang="en-GB" sz="1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1">
                <a:solidFill>
                  <a:srgbClr val="0070C0"/>
                </a:solidFill>
                <a:latin typeface="Times New Roman" panose="02020603050405020304" pitchFamily="18" charset="0"/>
                <a:cs typeface="Times New Roman" panose="02020603050405020304" pitchFamily="18" charset="0"/>
              </a:rPr>
              <a:t>Tôi yêu em âm thầm, không hi vọng</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1">
                <a:solidFill>
                  <a:srgbClr val="0070C0"/>
                </a:solidFill>
                <a:latin typeface="Times New Roman" panose="02020603050405020304" pitchFamily="18" charset="0"/>
                <a:cs typeface="Times New Roman" panose="02020603050405020304" pitchFamily="18" charset="0"/>
              </a:rPr>
              <a:t>Lúc rụt rè, khi hậm hực lòng ghen.</a:t>
            </a:r>
          </a:p>
          <a:p>
            <a:pPr marL="171450" indent="-171450">
              <a:buFontTx/>
              <a:buChar char="-"/>
            </a:pPr>
            <a:r>
              <a:rPr kumimoji="0" lang="en-US" altLang="en-US" sz="1200" b="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Điệp khúc: “</a:t>
            </a:r>
            <a:r>
              <a:rPr kumimoji="0" lang="en-US" altLang="en-US" sz="1200" b="0"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Tôi yêu em</a:t>
            </a:r>
            <a:r>
              <a:rPr kumimoji="0" lang="en-US" altLang="en-US" sz="1200" b="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p>
          <a:p>
            <a:pPr marL="0" indent="0">
              <a:buFontTx/>
              <a:buNone/>
            </a:pP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2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Tình yêu dai dẳng và bền bỉ.</a:t>
            </a:r>
            <a:endParaRPr lang="en-US" sz="1200" b="0">
              <a:solidFill>
                <a:srgbClr val="00B05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en-US" sz="1200" b="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 Các cung bậc cảm xúc: </a:t>
            </a:r>
            <a:r>
              <a:rPr lang="en-US" sz="1200" b="0" i="1" noProof="0">
                <a:latin typeface="Times New Roman" panose="02020603050405020304" pitchFamily="18" charset="0"/>
                <a:cs typeface="Times New Roman" panose="02020603050405020304" pitchFamily="18" charset="0"/>
              </a:rPr>
              <a:t>âm thầm, </a:t>
            </a:r>
            <a:r>
              <a:rPr lang="en-US" sz="1200" b="0" i="1">
                <a:latin typeface="Times New Roman" panose="02020603050405020304" pitchFamily="18" charset="0"/>
                <a:cs typeface="Times New Roman" panose="02020603050405020304" pitchFamily="18" charset="0"/>
              </a:rPr>
              <a:t>k</a:t>
            </a:r>
            <a:r>
              <a:rPr kumimoji="0" lang="en-US" sz="1200" b="0" i="1" u="none" strike="noStrike" kern="1200" cap="none" spc="0" normalizeH="0" baseline="0">
                <a:ln>
                  <a:noFill/>
                </a:ln>
                <a:effectLst/>
                <a:uLnTx/>
                <a:uFillTx/>
                <a:latin typeface="Times New Roman" panose="02020603050405020304" pitchFamily="18" charset="0"/>
                <a:ea typeface="+mn-ea"/>
                <a:cs typeface="Times New Roman" panose="02020603050405020304" pitchFamily="18" charset="0"/>
              </a:rPr>
              <a:t>hông</a:t>
            </a:r>
            <a:r>
              <a:rPr kumimoji="0" lang="en-US" sz="1200" b="0" i="1" u="none" strike="noStrike" kern="1200" cap="none" spc="0" normalizeH="0">
                <a:ln>
                  <a:noFill/>
                </a:ln>
                <a:effectLst/>
                <a:uLnTx/>
                <a:uFillTx/>
                <a:latin typeface="Times New Roman" panose="02020603050405020304" pitchFamily="18" charset="0"/>
                <a:ea typeface="+mn-ea"/>
                <a:cs typeface="Times New Roman" panose="02020603050405020304" pitchFamily="18" charset="0"/>
              </a:rPr>
              <a:t> hi vọng, </a:t>
            </a:r>
            <a:r>
              <a:rPr lang="en-US" sz="1200" b="0" i="1">
                <a:latin typeface="Times New Roman" panose="02020603050405020304" pitchFamily="18" charset="0"/>
                <a:cs typeface="Times New Roman" panose="02020603050405020304" pitchFamily="18" charset="0"/>
              </a:rPr>
              <a:t>r</a:t>
            </a:r>
            <a:r>
              <a:rPr lang="en-US" sz="1200" b="0" i="1" baseline="0" noProof="0">
                <a:latin typeface="Times New Roman" panose="02020603050405020304" pitchFamily="18" charset="0"/>
                <a:cs typeface="Times New Roman" panose="02020603050405020304" pitchFamily="18" charset="0"/>
              </a:rPr>
              <a:t>ụt</a:t>
            </a:r>
            <a:r>
              <a:rPr lang="en-US" sz="1200" b="0" i="1" noProof="0">
                <a:latin typeface="Times New Roman" panose="02020603050405020304" pitchFamily="18" charset="0"/>
                <a:cs typeface="Times New Roman" panose="02020603050405020304" pitchFamily="18" charset="0"/>
              </a:rPr>
              <a:t> rè. </a:t>
            </a:r>
            <a:r>
              <a:rPr lang="en-US" sz="1200" b="0" i="1">
                <a:latin typeface="Times New Roman" panose="02020603050405020304" pitchFamily="18" charset="0"/>
                <a:cs typeface="Times New Roman" panose="02020603050405020304" pitchFamily="18" charset="0"/>
              </a:rPr>
              <a:t>g</a:t>
            </a:r>
            <a:r>
              <a:rPr kumimoji="0" lang="en-US" sz="1200" b="0" i="1" u="none" strike="noStrike" kern="1200" cap="none" spc="0" normalizeH="0" baseline="0">
                <a:ln>
                  <a:noFill/>
                </a:ln>
                <a:effectLst/>
                <a:uLnTx/>
                <a:uFillTx/>
                <a:latin typeface="Times New Roman" panose="02020603050405020304" pitchFamily="18" charset="0"/>
                <a:ea typeface="+mn-ea"/>
                <a:cs typeface="Times New Roman" panose="02020603050405020304" pitchFamily="18" charset="0"/>
              </a:rPr>
              <a:t>h</a:t>
            </a:r>
            <a:r>
              <a:rPr lang="en-US" sz="1200" b="0" i="1">
                <a:latin typeface="Times New Roman" panose="02020603050405020304" pitchFamily="18" charset="0"/>
                <a:cs typeface="Times New Roman" panose="02020603050405020304" pitchFamily="18" charset="0"/>
              </a:rPr>
              <a:t>en tuông.</a:t>
            </a:r>
            <a:endParaRPr kumimoji="0" lang="en-US" sz="1200" b="0" i="1"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Puskin đã thừa nhận sự bất lực của lí trí trước tình cảm.</a:t>
            </a:r>
            <a:endParaRPr lang="en-US" sz="1200" b="0" i="1">
              <a:solidFill>
                <a:srgbClr val="00B050"/>
              </a:solidFill>
              <a:latin typeface="Times New Roman" panose="02020603050405020304" pitchFamily="18" charset="0"/>
              <a:cs typeface="Times New Roman" panose="02020603050405020304" pitchFamily="18" charset="0"/>
            </a:endParaRPr>
          </a:p>
          <a:p>
            <a:pPr marL="0" indent="0">
              <a:buFont typeface="Wingdings" panose="05000000000000000000" pitchFamily="2" charset="2"/>
              <a:buNone/>
            </a:pPr>
            <a:r>
              <a:rPr kumimoji="0" lang="en-US" altLang="vi-VN"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Tình yêu đơn phương với nhiều trạng thái cảm xúc: lúc thì lặng lẽ, kìm nén tình cảm, lúc thì ghen tuông dữ dội. </a:t>
            </a:r>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50</a:t>
            </a:fld>
            <a:endParaRPr lang="en-US"/>
          </a:p>
        </p:txBody>
      </p:sp>
    </p:spTree>
    <p:extLst>
      <p:ext uri="{BB962C8B-B14F-4D97-AF65-F5344CB8AC3E}">
        <p14:creationId xmlns:p14="http://schemas.microsoft.com/office/powerpoint/2010/main" val="572439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340" indent="180340" algn="just">
              <a:tabLst>
                <a:tab pos="90170" algn="l"/>
                <a:tab pos="270510" algn="l"/>
              </a:tabLst>
            </a:pPr>
            <a:r>
              <a:rPr lang="en-US" sz="1800" kern="100">
                <a:effectLst/>
                <a:latin typeface="Times New Roman" panose="02020603050405020304" pitchFamily="18" charset="0"/>
                <a:ea typeface="Calibri" panose="020F0502020204030204" pitchFamily="34" charset="0"/>
              </a:rPr>
              <a:t>(Không đề, Lermontov- Mặt trời thứ 2 của Nga, người đã tiếp nối sự nghiệp của Puskin)</a:t>
            </a:r>
          </a:p>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51</a:t>
            </a:fld>
            <a:endParaRPr lang="en-US"/>
          </a:p>
        </p:txBody>
      </p:sp>
    </p:spTree>
    <p:extLst>
      <p:ext uri="{BB962C8B-B14F-4D97-AF65-F5344CB8AC3E}">
        <p14:creationId xmlns:p14="http://schemas.microsoft.com/office/powerpoint/2010/main" val="3515618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340" indent="180340" algn="just">
              <a:tabLst>
                <a:tab pos="90170" algn="l"/>
                <a:tab pos="270510" algn="l"/>
              </a:tabLst>
            </a:pPr>
            <a:r>
              <a:rPr lang="en-US" sz="1800" kern="100">
                <a:effectLst/>
                <a:latin typeface="Times New Roman" panose="02020603050405020304" pitchFamily="18" charset="0"/>
                <a:ea typeface="Calibri" panose="020F0502020204030204" pitchFamily="34" charset="0"/>
              </a:rPr>
              <a:t>(Không đề, Lermontov- Mặt trời thứ 2 của Nga, người đã tiếp nối sự nghiệp của Puskin)</a:t>
            </a:r>
          </a:p>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52</a:t>
            </a:fld>
            <a:endParaRPr lang="en-US"/>
          </a:p>
        </p:txBody>
      </p:sp>
    </p:spTree>
    <p:extLst>
      <p:ext uri="{BB962C8B-B14F-4D97-AF65-F5344CB8AC3E}">
        <p14:creationId xmlns:p14="http://schemas.microsoft.com/office/powerpoint/2010/main" val="3401431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180340" algn="just">
              <a:tabLst>
                <a:tab pos="90170" algn="l"/>
                <a:tab pos="270510" algn="l"/>
              </a:tabLst>
            </a:pPr>
            <a:r>
              <a:rPr lang="en-US" sz="1800" kern="100">
                <a:effectLst/>
                <a:latin typeface="Times New Roman" panose="02020603050405020304" pitchFamily="18" charset="0"/>
                <a:ea typeface="Calibri" panose="020F0502020204030204" pitchFamily="34" charset="0"/>
              </a:rPr>
              <a:t>Sau tiếng nói mạnh mẽ của lí trí thì trái tim lại cất lên tiếng nói sôi nổi, tự nhiên của nó mà nhân vật trữ tình không thể kiểm soát nổi, giống như những đợt sóng cứ trào lên và không một sức mạnh nào có thể ngăn cản được.</a:t>
            </a:r>
          </a:p>
          <a:p>
            <a:pPr marL="457200" indent="180340" algn="just">
              <a:tabLst>
                <a:tab pos="90170" algn="l"/>
                <a:tab pos="270510" algn="l"/>
              </a:tabLst>
            </a:pPr>
            <a:r>
              <a:rPr lang="en-US" sz="1800" kern="100">
                <a:effectLst/>
                <a:latin typeface="Times New Roman" panose="02020603050405020304" pitchFamily="18" charset="0"/>
                <a:ea typeface="Calibri" panose="020F0502020204030204" pitchFamily="34" charset="0"/>
              </a:rPr>
              <a:t>2 câu này nói lên nỗi khổ đau tuyệt vọng khi phải từ bỏ tình yêu.  </a:t>
            </a:r>
          </a:p>
          <a:p>
            <a:pPr marL="457200" indent="180340" algn="just">
              <a:tabLst>
                <a:tab pos="90170" algn="l"/>
                <a:tab pos="270510" algn="l"/>
              </a:tabLst>
            </a:pPr>
            <a:r>
              <a:rPr lang="en-US" altLang="en-US" sz="1800" b="1">
                <a:solidFill>
                  <a:srgbClr val="C00000"/>
                </a:solidFill>
                <a:latin typeface="Times New Roman" panose="02020603050405020304" pitchFamily="18" charset="0"/>
                <a:cs typeface="Times New Roman" panose="02020603050405020304" pitchFamily="18" charset="0"/>
              </a:rPr>
              <a:t>3. Câu thơ 7, 8: Sự cao thượng trong tình yêu: </a:t>
            </a:r>
            <a:endParaRPr kumimoji="0" lang="en-GB" sz="18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i="1">
                <a:solidFill>
                  <a:srgbClr val="0070C0"/>
                </a:solidFill>
                <a:latin typeface="Times New Roman" panose="02020603050405020304" pitchFamily="18" charset="0"/>
                <a:cs typeface="Times New Roman" panose="02020603050405020304" pitchFamily="18" charset="0"/>
              </a:rPr>
              <a:t>Tôi yêu em, yêu chân thành, đằm thắm</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i="1">
                <a:solidFill>
                  <a:srgbClr val="0070C0"/>
                </a:solidFill>
                <a:latin typeface="Times New Roman" panose="02020603050405020304" pitchFamily="18" charset="0"/>
                <a:cs typeface="Times New Roman" panose="02020603050405020304" pitchFamily="18" charset="0"/>
              </a:rPr>
              <a:t>Cầu em được người tình như tôi đã yêu em.</a:t>
            </a:r>
          </a:p>
          <a:p>
            <a:pPr marL="457200" indent="180340" algn="just">
              <a:tabLst>
                <a:tab pos="90170" algn="l"/>
                <a:tab pos="270510" algn="l"/>
              </a:tabLst>
            </a:pPr>
            <a:endParaRPr lang="en-US" sz="1800" kern="10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C6E02E86-2596-41F2-950F-3B35D943A748}" type="slidenum">
              <a:rPr lang="en-US" smtClean="0"/>
              <a:t>53</a:t>
            </a:fld>
            <a:endParaRPr lang="en-US"/>
          </a:p>
        </p:txBody>
      </p:sp>
    </p:spTree>
    <p:extLst>
      <p:ext uri="{BB962C8B-B14F-4D97-AF65-F5344CB8AC3E}">
        <p14:creationId xmlns:p14="http://schemas.microsoft.com/office/powerpoint/2010/main" val="817784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180340" algn="just">
              <a:tabLst>
                <a:tab pos="90170" algn="l"/>
                <a:tab pos="270510" algn="l"/>
              </a:tabLst>
            </a:pPr>
            <a:r>
              <a:rPr lang="en-US" altLang="en-US" sz="1200" b="1">
                <a:solidFill>
                  <a:srgbClr val="C00000"/>
                </a:solidFill>
                <a:latin typeface="Times New Roman" panose="02020603050405020304" pitchFamily="18" charset="0"/>
                <a:cs typeface="Times New Roman" panose="02020603050405020304" pitchFamily="18" charset="0"/>
              </a:rPr>
              <a:t>3. Câu thơ 7, 8: Sự cao thượng trong tình yêu: </a:t>
            </a:r>
            <a:endParaRPr kumimoji="0" lang="en-GB" sz="12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1">
                <a:solidFill>
                  <a:srgbClr val="0070C0"/>
                </a:solidFill>
                <a:latin typeface="Times New Roman" panose="02020603050405020304" pitchFamily="18" charset="0"/>
                <a:cs typeface="Times New Roman" panose="02020603050405020304" pitchFamily="18" charset="0"/>
              </a:rPr>
              <a:t>Tôi yêu em, yêu chân thành, đằm thắm</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1">
                <a:solidFill>
                  <a:srgbClr val="0070C0"/>
                </a:solidFill>
                <a:latin typeface="Times New Roman" panose="02020603050405020304" pitchFamily="18" charset="0"/>
                <a:cs typeface="Times New Roman" panose="02020603050405020304" pitchFamily="18" charset="0"/>
              </a:rPr>
              <a:t>Cầu em được người tình như tôi đã yêu em.</a:t>
            </a:r>
          </a:p>
          <a:p>
            <a:pPr marL="171450" indent="-171450">
              <a:buFontTx/>
              <a:buChar char="-"/>
            </a:pPr>
            <a:r>
              <a:rPr kumimoji="0" lang="en-US" altLang="en-US" sz="12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Điệp khúc: “</a:t>
            </a:r>
            <a:r>
              <a:rPr kumimoji="0" lang="en-US" altLang="en-US" sz="1200" b="1"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Tôi yêu em</a:t>
            </a:r>
            <a:r>
              <a:rPr kumimoji="0" lang="en-US" altLang="en-US" sz="12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p>
          <a:p>
            <a:pPr marL="0" indent="0">
              <a:buFontTx/>
              <a:buNone/>
            </a:pPr>
            <a:r>
              <a:rPr kumimoji="0" lang="en-US" sz="12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2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Sự dâng trào cảm xúc của tình yêu từ đầu đến cuối.</a:t>
            </a:r>
            <a:endParaRPr lang="en-US" sz="1200">
              <a:solidFill>
                <a:srgbClr val="00B050"/>
              </a:solidFill>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54</a:t>
            </a:fld>
            <a:endParaRPr lang="en-US"/>
          </a:p>
        </p:txBody>
      </p:sp>
    </p:spTree>
    <p:extLst>
      <p:ext uri="{BB962C8B-B14F-4D97-AF65-F5344CB8AC3E}">
        <p14:creationId xmlns:p14="http://schemas.microsoft.com/office/powerpoint/2010/main" val="2137815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à"/>
            </a:pPr>
            <a:r>
              <a:rPr kumimoji="0" lang="en-US" altLang="vi-VN"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a:t>
            </a:r>
            <a:r>
              <a:rPr kumimoji="0" lang="en-US" altLang="vi-VN"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ột tình yêu trong sáng, dịu dàng và sâu sắc; </a:t>
            </a:r>
          </a:p>
          <a:p>
            <a:pPr marL="171450" indent="-171450">
              <a:buFont typeface="Wingdings" panose="05000000000000000000" pitchFamily="2" charset="2"/>
              <a:buChar char="à"/>
            </a:pPr>
            <a:endParaRPr kumimoji="0" lang="en-US" sz="12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457200" indent="180340" algn="just">
              <a:tabLst>
                <a:tab pos="90170" algn="l"/>
                <a:tab pos="270510" algn="l"/>
              </a:tabLst>
            </a:pPr>
            <a:r>
              <a:rPr lang="en-US" altLang="en-US" sz="1200" b="1">
                <a:solidFill>
                  <a:srgbClr val="C00000"/>
                </a:solidFill>
                <a:latin typeface="Times New Roman" panose="02020603050405020304" pitchFamily="18" charset="0"/>
                <a:cs typeface="Times New Roman" panose="02020603050405020304" pitchFamily="18" charset="0"/>
              </a:rPr>
              <a:t>3. Câu thơ 7, 8: Sự cao thượng trong tình yêu: </a:t>
            </a:r>
            <a:endParaRPr kumimoji="0" lang="en-GB" sz="12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1">
                <a:solidFill>
                  <a:srgbClr val="0070C0"/>
                </a:solidFill>
                <a:latin typeface="Times New Roman" panose="02020603050405020304" pitchFamily="18" charset="0"/>
                <a:cs typeface="Times New Roman" panose="02020603050405020304" pitchFamily="18" charset="0"/>
              </a:rPr>
              <a:t>Tôi yêu em, yêu chân thành, đằm thắm</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1">
                <a:solidFill>
                  <a:srgbClr val="0070C0"/>
                </a:solidFill>
                <a:latin typeface="Times New Roman" panose="02020603050405020304" pitchFamily="18" charset="0"/>
                <a:cs typeface="Times New Roman" panose="02020603050405020304" pitchFamily="18" charset="0"/>
              </a:rPr>
              <a:t>Cầu em được người tình như tôi đã yêu em.</a:t>
            </a:r>
          </a:p>
          <a:p>
            <a:pPr marL="171450" indent="-171450">
              <a:buFontTx/>
              <a:buChar char="-"/>
            </a:pPr>
            <a:r>
              <a:rPr kumimoji="0" lang="en-US" altLang="en-US" sz="1200" b="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Điệp khúc: “</a:t>
            </a:r>
            <a:r>
              <a:rPr kumimoji="0" lang="en-US" altLang="en-US" sz="1200" b="0"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Tôi yêu em</a:t>
            </a:r>
            <a:r>
              <a:rPr kumimoji="0" lang="en-US" altLang="en-US" sz="1200" b="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p>
          <a:p>
            <a:pPr marL="0" indent="0">
              <a:buFontTx/>
              <a:buNone/>
            </a:pP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Sự dâng trào cảm xúc của tình yêu từ đầu đến cuối.</a:t>
            </a:r>
            <a:endParaRPr lang="en-US" sz="1200" b="0">
              <a:solidFill>
                <a:srgbClr val="00B050"/>
              </a:solidFill>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a:solidFill>
                  <a:srgbClr val="00B050"/>
                </a:solidFill>
                <a:latin typeface="Times New Roman" panose="02020603050405020304" pitchFamily="18" charset="0"/>
                <a:cs typeface="Times New Roman" panose="02020603050405020304" pitchFamily="18" charset="0"/>
              </a:rPr>
              <a:t>Những sắc thái cảm xúc: chân thành, đằm thắm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1200" b="0">
                <a:latin typeface="Times New Roman" panose="02020603050405020304" pitchFamily="18" charset="0"/>
                <a:cs typeface="Times New Roman" panose="02020603050405020304" pitchFamily="18" charset="0"/>
                <a:sym typeface="Wingdings" panose="05000000000000000000" pitchFamily="2" charset="2"/>
              </a:rPr>
              <a:t>Một tình yêu trong sáng, dịu dàng, sâu sắc.</a:t>
            </a:r>
            <a:endParaRPr lang="en-US" sz="1200" b="0">
              <a:solidFill>
                <a:srgbClr val="00B050"/>
              </a:solidFill>
              <a:latin typeface="Times New Roman" panose="02020603050405020304" pitchFamily="18" charset="0"/>
              <a:cs typeface="Times New Roman" panose="02020603050405020304" pitchFamily="18" charset="0"/>
            </a:endParaRPr>
          </a:p>
          <a:p>
            <a:pPr marL="0" indent="0">
              <a:buFont typeface="Wingdings" panose="05000000000000000000" pitchFamily="2" charset="2"/>
              <a:buNone/>
            </a:pPr>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55</a:t>
            </a:fld>
            <a:endParaRPr lang="en-US"/>
          </a:p>
        </p:txBody>
      </p:sp>
    </p:spTree>
    <p:extLst>
      <p:ext uri="{BB962C8B-B14F-4D97-AF65-F5344CB8AC3E}">
        <p14:creationId xmlns:p14="http://schemas.microsoft.com/office/powerpoint/2010/main" val="4014770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a:solidFill>
                  <a:srgbClr val="FFFF00"/>
                </a:solidFill>
                <a:latin typeface="Times New Roman" pitchFamily="18" charset="0"/>
                <a:cs typeface="Times New Roman" pitchFamily="18" charset="0"/>
              </a:rPr>
              <a:t>Câu 1: Tên của Thủ đô nước Nga?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latin typeface="Times New Roman" pitchFamily="18" charset="0"/>
                <a:cs typeface="Times New Roman" pitchFamily="18" charset="0"/>
              </a:rPr>
              <a:t>Mát-xcơ-va(moscow)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00"/>
                </a:solidFill>
                <a:latin typeface="Times New Roman" pitchFamily="18" charset="0"/>
                <a:cs typeface="Times New Roman" pitchFamily="18" charset="0"/>
              </a:rPr>
              <a:t>Câu 2: Loài cây được xem là biểu tượng của nước Nga?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latin typeface="Times New Roman" pitchFamily="18" charset="0"/>
                <a:cs typeface="Times New Roman" pitchFamily="18" charset="0"/>
              </a:rPr>
              <a:t>Cây bạch dương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latin typeface="Times New Roman" pitchFamily="18" charset="0"/>
                <a:cs typeface="Times New Roman" pitchFamily="18" charset="0"/>
              </a:rPr>
              <a:t>Câu 3: </a:t>
            </a:r>
            <a:r>
              <a:rPr lang="en-US" sz="1200" b="0">
                <a:solidFill>
                  <a:srgbClr val="FFFF00"/>
                </a:solidFill>
                <a:latin typeface="Times New Roman" pitchFamily="18" charset="0"/>
                <a:cs typeface="Times New Roman" pitchFamily="18" charset="0"/>
              </a:rPr>
              <a:t>Đây là cung điện nổi tiếng ở Nga được đặt tên theo mùa giá lạnh nhất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latin typeface="Times New Roman" pitchFamily="18" charset="0"/>
                <a:cs typeface="Times New Roman" pitchFamily="18" charset="0"/>
              </a:rPr>
              <a:t>Cung điện mùa đông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00"/>
                </a:solidFill>
                <a:latin typeface="Times New Roman" pitchFamily="18" charset="0"/>
                <a:cs typeface="Times New Roman" pitchFamily="18" charset="0"/>
              </a:rPr>
              <a:t>Câu 4: Đây là tên gọi của quảng trường nổi tiếng nhất tại Thủ đô nước Nga?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latin typeface="Times New Roman" pitchFamily="18" charset="0"/>
                <a:cs typeface="Times New Roman" pitchFamily="18" charset="0"/>
              </a:rPr>
              <a:t>Quảng trường Đỏ</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FFFFFF"/>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a:solidFill>
                <a:srgbClr val="FFFF00"/>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a:solidFill>
                <a:srgbClr val="FFFFFF"/>
              </a:solidFill>
              <a:latin typeface="Tw Cen MT Condensed" pitchFamily="34" charset="0"/>
            </a:endParaRPr>
          </a:p>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7</a:t>
            </a:fld>
            <a:endParaRPr lang="en-US"/>
          </a:p>
        </p:txBody>
      </p:sp>
    </p:spTree>
    <p:extLst>
      <p:ext uri="{BB962C8B-B14F-4D97-AF65-F5344CB8AC3E}">
        <p14:creationId xmlns:p14="http://schemas.microsoft.com/office/powerpoint/2010/main" val="4003452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180340" algn="just">
              <a:tabLst>
                <a:tab pos="90170" algn="l"/>
                <a:tab pos="270510" algn="l"/>
              </a:tabLst>
            </a:pPr>
            <a:r>
              <a:rPr lang="en-US" altLang="en-US" sz="1200" b="1">
                <a:solidFill>
                  <a:srgbClr val="C00000"/>
                </a:solidFill>
                <a:latin typeface="Times New Roman" panose="02020603050405020304" pitchFamily="18" charset="0"/>
                <a:cs typeface="Times New Roman" panose="02020603050405020304" pitchFamily="18" charset="0"/>
              </a:rPr>
              <a:t>3. Câu thơ 7, 8: Sự cao thượng trong tình yêu: </a:t>
            </a:r>
            <a:endParaRPr kumimoji="0" lang="en-GB" sz="12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1">
                <a:solidFill>
                  <a:srgbClr val="0070C0"/>
                </a:solidFill>
                <a:latin typeface="Times New Roman" panose="02020603050405020304" pitchFamily="18" charset="0"/>
                <a:cs typeface="Times New Roman" panose="02020603050405020304" pitchFamily="18" charset="0"/>
              </a:rPr>
              <a:t>Tôi yêu em, yêu chân thành, đằm thắm</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1">
                <a:solidFill>
                  <a:srgbClr val="0070C0"/>
                </a:solidFill>
                <a:latin typeface="Times New Roman" panose="02020603050405020304" pitchFamily="18" charset="0"/>
                <a:cs typeface="Times New Roman" panose="02020603050405020304" pitchFamily="18" charset="0"/>
              </a:rPr>
              <a:t>Cầu em được người tình như tôi đã yêu em.</a:t>
            </a:r>
          </a:p>
          <a:p>
            <a:pPr marL="171450" indent="-171450">
              <a:buFontTx/>
              <a:buChar char="-"/>
            </a:pPr>
            <a:r>
              <a:rPr kumimoji="0" lang="en-US" altLang="en-US" sz="1200" b="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Điệp khúc: “</a:t>
            </a:r>
            <a:r>
              <a:rPr kumimoji="0" lang="en-US" altLang="en-US" sz="1200" b="0"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Tôi yêu em</a:t>
            </a:r>
            <a:r>
              <a:rPr kumimoji="0" lang="en-US" altLang="en-US" sz="1200" b="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p>
          <a:p>
            <a:pPr marL="0" indent="0">
              <a:buFontTx/>
              <a:buNone/>
            </a:pP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Sự dâng trào cảm xúc của tình yêu từ đầu đến cuối.</a:t>
            </a:r>
            <a:endParaRPr lang="en-US" sz="1200" b="0">
              <a:solidFill>
                <a:srgbClr val="00B050"/>
              </a:solidFill>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a:solidFill>
                  <a:srgbClr val="00B050"/>
                </a:solidFill>
                <a:latin typeface="Times New Roman" panose="02020603050405020304" pitchFamily="18" charset="0"/>
                <a:cs typeface="Times New Roman" panose="02020603050405020304" pitchFamily="18" charset="0"/>
              </a:rPr>
              <a:t>Những sắc thái cảm xúc: chân thành, đằm thắm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1200" b="0">
                <a:latin typeface="Times New Roman" panose="02020603050405020304" pitchFamily="18" charset="0"/>
                <a:cs typeface="Times New Roman" panose="02020603050405020304" pitchFamily="18" charset="0"/>
                <a:sym typeface="Wingdings" panose="05000000000000000000" pitchFamily="2" charset="2"/>
              </a:rPr>
              <a:t>Một tình yêu trong sáng, dịu dàng, sâu sắc.</a:t>
            </a:r>
            <a:endParaRPr lang="en-US" sz="1200" b="0">
              <a:solidFill>
                <a:srgbClr val="00B050"/>
              </a:solidFill>
              <a:latin typeface="Times New Roman" panose="02020603050405020304" pitchFamily="18" charset="0"/>
              <a:cs typeface="Times New Roman" panose="02020603050405020304" pitchFamily="18" charset="0"/>
            </a:endParaRPr>
          </a:p>
          <a:p>
            <a:pPr marL="171450" indent="-171450">
              <a:buFontTx/>
              <a:buChar char="-"/>
            </a:pPr>
            <a:r>
              <a:rPr kumimoji="0" lang="en-US" sz="1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Lời cầu chúc: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Times New Roman" panose="02020603050405020304" pitchFamily="18" charset="0"/>
                <a:cs typeface="Times New Roman" panose="02020603050405020304" pitchFamily="18" charset="0"/>
                <a:sym typeface="Arial"/>
              </a:rPr>
              <a:t>+ </a:t>
            </a:r>
            <a:r>
              <a:rPr lang="en-US" sz="1200">
                <a:latin typeface="Times New Roman" panose="02020603050405020304" pitchFamily="18" charset="0"/>
                <a:cs typeface="Times New Roman" panose="02020603050405020304" pitchFamily="18" charset="0"/>
                <a:sym typeface="Arial"/>
              </a:rPr>
              <a:t>Sự cao thượng, tấm lòng vị tha của chàng trai trong tình yêu;</a:t>
            </a:r>
            <a:endParaRPr lang="en-US" sz="1200" i="1" kern="0">
              <a:ea typeface="Yu Mincho" panose="02020400000000000000" pitchFamily="18" charset="-128"/>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Times New Roman" panose="02020603050405020304" pitchFamily="18" charset="0"/>
                <a:cs typeface="Times New Roman" panose="02020603050405020304" pitchFamily="18" charset="0"/>
                <a:sym typeface="Arial"/>
              </a:rPr>
              <a:t>+ </a:t>
            </a:r>
            <a:r>
              <a:rPr lang="en-US" sz="1200">
                <a:latin typeface="Times New Roman" panose="02020603050405020304" pitchFamily="18" charset="0"/>
                <a:cs typeface="Times New Roman" panose="02020603050405020304" pitchFamily="18" charset="0"/>
                <a:sym typeface="Arial"/>
              </a:rPr>
              <a:t>Sự tự hào, tự tin, hi vọng, chờ đợi vào tình yêu của mình.</a:t>
            </a:r>
            <a:endParaRPr lang="en-US" sz="1200" i="1" kern="0">
              <a:ea typeface="Yu Mincho" panose="02020400000000000000" pitchFamily="18" charset="-128"/>
              <a:cs typeface="Calibri" panose="020F0502020204030204" pitchFamily="34" charset="0"/>
              <a:sym typeface="Arial"/>
            </a:endParaRPr>
          </a:p>
          <a:p>
            <a:pPr marL="0" indent="0">
              <a:buFontTx/>
              <a:buNone/>
            </a:pPr>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56</a:t>
            </a:fld>
            <a:endParaRPr lang="en-US"/>
          </a:p>
        </p:txBody>
      </p:sp>
    </p:spTree>
    <p:extLst>
      <p:ext uri="{BB962C8B-B14F-4D97-AF65-F5344CB8AC3E}">
        <p14:creationId xmlns:p14="http://schemas.microsoft.com/office/powerpoint/2010/main" val="11139827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914400" rtl="0" eaLnBrk="1" fontAlgn="auto" latinLnBrk="0" hangingPunct="1">
              <a:lnSpc>
                <a:spcPct val="100000"/>
              </a:lnSpc>
              <a:spcBef>
                <a:spcPts val="0"/>
              </a:spcBef>
              <a:spcAft>
                <a:spcPts val="0"/>
              </a:spcAft>
              <a:buClrTx/>
              <a:buSzTx/>
              <a:buFontTx/>
              <a:buNone/>
              <a:tabLst/>
              <a:defRPr/>
            </a:pPr>
            <a:r>
              <a:rPr kumimoji="0" lang="en-US" altLang="vi-VN"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Bài thơ diễn tả một tình yêu vô vọng, thấm đượm một sắc điệu buồn nhưng hơn cả là sự mãnh liệt, cao thượng của trái tim con người với một tình yêu không đơm hoa kết trái. </a:t>
            </a:r>
          </a:p>
          <a:p>
            <a:pPr marL="228600" marR="0" lvl="0" indent="-228600" algn="just" defTabSz="914400" rtl="0" eaLnBrk="1" fontAlgn="auto" latinLnBrk="0" hangingPunct="1">
              <a:lnSpc>
                <a:spcPct val="100000"/>
              </a:lnSpc>
              <a:spcBef>
                <a:spcPts val="0"/>
              </a:spcBef>
              <a:spcAft>
                <a:spcPts val="0"/>
              </a:spcAft>
              <a:buClrTx/>
              <a:buSzTx/>
              <a:buFontTx/>
              <a:buNone/>
              <a:tabLst/>
              <a:defRPr/>
            </a:pPr>
            <a:r>
              <a:rPr kumimoji="0" lang="en-US" altLang="vi-VN"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57</a:t>
            </a:fld>
            <a:endParaRPr lang="en-US"/>
          </a:p>
        </p:txBody>
      </p:sp>
    </p:spTree>
    <p:extLst>
      <p:ext uri="{BB962C8B-B14F-4D97-AF65-F5344CB8AC3E}">
        <p14:creationId xmlns:p14="http://schemas.microsoft.com/office/powerpoint/2010/main" val="2011562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914400" rtl="0" eaLnBrk="1" fontAlgn="auto" latinLnBrk="0" hangingPunct="1">
              <a:lnSpc>
                <a:spcPct val="100000"/>
              </a:lnSpc>
              <a:spcBef>
                <a:spcPts val="0"/>
              </a:spcBef>
              <a:spcAft>
                <a:spcPts val="0"/>
              </a:spcAft>
              <a:buClrTx/>
              <a:buSzTx/>
              <a:buFontTx/>
              <a:buNone/>
              <a:tabLst/>
              <a:defRPr/>
            </a:pPr>
            <a:r>
              <a:rPr kumimoji="0" lang="en-US" altLang="vi-VN"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a:t>
            </a:r>
            <a:r>
              <a:rPr lang="vi-VN" b="0" i="0">
                <a:solidFill>
                  <a:srgbClr val="081C36"/>
                </a:solidFill>
                <a:effectLst/>
                <a:latin typeface="SegoeuiPc"/>
              </a:rPr>
              <a:t>Cấu tứ là một phương diện quan trọng của hoạt động sáng tác văn học. Nó thể hiện quá trình suy ngẫm của tác giả để định hình, tổ chức cả hai mặt nội dung và nghệ thuật một tác phẩm. </a:t>
            </a:r>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58</a:t>
            </a:fld>
            <a:endParaRPr lang="en-US"/>
          </a:p>
        </p:txBody>
      </p:sp>
    </p:spTree>
    <p:extLst>
      <p:ext uri="{BB962C8B-B14F-4D97-AF65-F5344CB8AC3E}">
        <p14:creationId xmlns:p14="http://schemas.microsoft.com/office/powerpoint/2010/main" val="711260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kern="0">
                <a:solidFill>
                  <a:srgbClr val="FFFF00"/>
                </a:solidFill>
                <a:latin typeface="Times New Roman" pitchFamily="18" charset="0"/>
                <a:cs typeface="Times New Roman" pitchFamily="18" charset="0"/>
              </a:rPr>
              <a:t>Câu 1: Tên của Thủ đô nước Nga?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a:solidFill>
                  <a:srgbClr val="FFFFFF"/>
                </a:solidFill>
                <a:latin typeface="Times New Roman" pitchFamily="18" charset="0"/>
                <a:cs typeface="Times New Roman" pitchFamily="18" charset="0"/>
              </a:rPr>
              <a:t>Mát-xcơ-va(moscow)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a:solidFill>
                  <a:srgbClr val="FFFF00"/>
                </a:solidFill>
                <a:latin typeface="Times New Roman" pitchFamily="18" charset="0"/>
                <a:cs typeface="Times New Roman" pitchFamily="18" charset="0"/>
              </a:rPr>
              <a:t>Câu 2: Loài cây được xem là biểu tượng của nước Nga?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a:solidFill>
                  <a:srgbClr val="FFFFFF"/>
                </a:solidFill>
                <a:latin typeface="Times New Roman" pitchFamily="18" charset="0"/>
                <a:cs typeface="Times New Roman" pitchFamily="18" charset="0"/>
              </a:rPr>
              <a:t>Cây bạch dương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a:solidFill>
                  <a:srgbClr val="FFFFFF"/>
                </a:solidFill>
                <a:latin typeface="Times New Roman" pitchFamily="18" charset="0"/>
                <a:cs typeface="Times New Roman" pitchFamily="18" charset="0"/>
              </a:rPr>
              <a:t>Câu 3: </a:t>
            </a:r>
            <a:r>
              <a:rPr lang="en-US" sz="1300" b="0">
                <a:solidFill>
                  <a:srgbClr val="FFFF00"/>
                </a:solidFill>
                <a:latin typeface="Times New Roman" pitchFamily="18" charset="0"/>
                <a:cs typeface="Times New Roman" pitchFamily="18" charset="0"/>
              </a:rPr>
              <a:t>Đây là cung điện nổi tiếng ở Nga được đặt tên theo mùa giá lạnh nhất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a:solidFill>
                  <a:srgbClr val="FFFFFF"/>
                </a:solidFill>
                <a:latin typeface="Times New Roman" pitchFamily="18" charset="0"/>
                <a:cs typeface="Times New Roman" pitchFamily="18" charset="0"/>
              </a:rPr>
              <a:t>Cung điện mùa đông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a:solidFill>
                  <a:srgbClr val="FFFF00"/>
                </a:solidFill>
                <a:latin typeface="Times New Roman" pitchFamily="18" charset="0"/>
                <a:cs typeface="Times New Roman" pitchFamily="18" charset="0"/>
              </a:rPr>
              <a:t>Câu 4: Đây là tên gọi của quảng trường nổi tiếng nhất tại Thủ đô nước Nga?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a:solidFill>
                  <a:srgbClr val="FFFFFF"/>
                </a:solidFill>
                <a:latin typeface="Times New Roman" pitchFamily="18" charset="0"/>
                <a:cs typeface="Times New Roman" pitchFamily="18" charset="0"/>
              </a:rPr>
              <a:t>Quảng trường Đỏ</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0">
              <a:solidFill>
                <a:srgbClr val="FFFFFF"/>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FFFF00"/>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FFFFFF"/>
              </a:solidFill>
              <a:latin typeface="Tw Cen MT Condensed" pitchFamily="34" charset="0"/>
            </a:endParaRPr>
          </a:p>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8</a:t>
            </a:fld>
            <a:endParaRPr lang="en-US"/>
          </a:p>
        </p:txBody>
      </p:sp>
    </p:spTree>
    <p:extLst>
      <p:ext uri="{BB962C8B-B14F-4D97-AF65-F5344CB8AC3E}">
        <p14:creationId xmlns:p14="http://schemas.microsoft.com/office/powerpoint/2010/main" val="1110795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en-US" sz="1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L</a:t>
            </a:r>
            <a:r>
              <a:rPr kumimoji="0" lang="vi-VN" sz="1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à một nhà thơ, nhà văn, nhà viết kịch nổi tiếng người Nga</a:t>
            </a: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S</a:t>
            </a:r>
            <a:r>
              <a:rPr kumimoji="0" lang="vi-VN"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inh ra tại </a:t>
            </a: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TP </a:t>
            </a:r>
            <a:r>
              <a:rPr kumimoji="0" lang="vi-VN"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Mát-xcơ</a:t>
            </a: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va</a:t>
            </a: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trong một gia đình quý tộc Nga</a:t>
            </a: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 Gắn bó sâu sắc với số phận nhân dân và đất nước</a:t>
            </a:r>
            <a:r>
              <a:rPr lang="nl-NL" sz="1200">
                <a:solidFill>
                  <a:schemeClr val="bg1"/>
                </a:solidFill>
                <a:latin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prstClr val="black"/>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a:p>
            <a:r>
              <a:rPr kumimoji="0" lang="en-US" sz="1200" b="0"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 Dũng cảm đấu tranh với chế độ chuyên chế Nga hoàng độc đoán.</a:t>
            </a:r>
            <a:endParaRPr lang="en-US"/>
          </a:p>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16</a:t>
            </a:fld>
            <a:endParaRPr lang="en-US"/>
          </a:p>
        </p:txBody>
      </p:sp>
    </p:spTree>
    <p:extLst>
      <p:ext uri="{BB962C8B-B14F-4D97-AF65-F5344CB8AC3E}">
        <p14:creationId xmlns:p14="http://schemas.microsoft.com/office/powerpoint/2010/main" val="1574566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en-US" sz="1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L</a:t>
            </a:r>
            <a:r>
              <a:rPr kumimoji="0" lang="vi-VN" sz="1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à một nhà thơ, nhà văn, nhà viết kịch nổi tiếng người Nga</a:t>
            </a: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S</a:t>
            </a:r>
            <a:r>
              <a:rPr kumimoji="0" lang="vi-VN"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inh ra tại </a:t>
            </a: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TP </a:t>
            </a:r>
            <a:r>
              <a:rPr kumimoji="0" lang="vi-VN"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Mát-xcơ</a:t>
            </a: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va</a:t>
            </a: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trong một gia đình quý tộc Nga</a:t>
            </a: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 Gắn bó sâu sắc với số phận nhân dân và đất nước</a:t>
            </a:r>
            <a:r>
              <a:rPr lang="nl-NL" sz="1200">
                <a:solidFill>
                  <a:schemeClr val="bg1"/>
                </a:solidFill>
                <a:latin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prstClr val="black"/>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a:p>
            <a:r>
              <a:rPr kumimoji="0" lang="en-US" sz="1200" b="0"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 Dũng cảm đấu tranh với chế độ chuyên chế Nga hoàng độc đoán.</a:t>
            </a:r>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17</a:t>
            </a:fld>
            <a:endParaRPr lang="en-US"/>
          </a:p>
        </p:txBody>
      </p:sp>
    </p:spTree>
    <p:extLst>
      <p:ext uri="{BB962C8B-B14F-4D97-AF65-F5344CB8AC3E}">
        <p14:creationId xmlns:p14="http://schemas.microsoft.com/office/powerpoint/2010/main" val="1783831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18</a:t>
            </a:fld>
            <a:endParaRPr lang="en-US"/>
          </a:p>
        </p:txBody>
      </p:sp>
    </p:spTree>
    <p:extLst>
      <p:ext uri="{BB962C8B-B14F-4D97-AF65-F5344CB8AC3E}">
        <p14:creationId xmlns:p14="http://schemas.microsoft.com/office/powerpoint/2010/main" val="2266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Times New Roman" panose="02020603050405020304" pitchFamily="18" charset="0"/>
                <a:cs typeface="Times New Roman" panose="02020603050405020304" pitchFamily="18" charset="0"/>
              </a:rPr>
              <a:t>- Được tôn vinh: </a:t>
            </a:r>
          </a:p>
          <a:p>
            <a:r>
              <a:rPr lang="en-US" sz="1200">
                <a:latin typeface="Times New Roman" panose="02020603050405020304" pitchFamily="18" charset="0"/>
                <a:cs typeface="Times New Roman" panose="02020603050405020304" pitchFamily="18" charset="0"/>
              </a:rPr>
              <a:t>+ Đại thi hào;</a:t>
            </a:r>
          </a:p>
          <a:p>
            <a:r>
              <a:rPr lang="en-US" sz="1200">
                <a:latin typeface="Times New Roman" panose="02020603050405020304" pitchFamily="18" charset="0"/>
                <a:cs typeface="Times New Roman" panose="02020603050405020304" pitchFamily="18" charset="0"/>
              </a:rPr>
              <a:t>+ Mặt trời thi ca Nga;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imes New Roman" panose="02020603050405020304" pitchFamily="18" charset="0"/>
                <a:cs typeface="Times New Roman" panose="02020603050405020304" pitchFamily="18" charset="0"/>
                <a:sym typeface="Wingdings" panose="05000000000000000000" pitchFamily="2" charset="2"/>
              </a:rPr>
              <a:t> Ông đã có những đóng góp to lớn trong việc phát triển ngôn ngữ văn học Nga hiện đại.</a:t>
            </a:r>
            <a:endParaRPr lang="en-US" sz="1200">
              <a:latin typeface="Times New Roman" panose="02020603050405020304" pitchFamily="18" charset="0"/>
              <a:cs typeface="Times New Roman" panose="02020603050405020304" pitchFamily="18" charset="0"/>
            </a:endParaRPr>
          </a:p>
          <a:p>
            <a:endParaRPr lang="en-US" sz="1200">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6E02E86-2596-41F2-950F-3B35D943A748}" type="slidenum">
              <a:rPr lang="en-US" smtClean="0"/>
              <a:t>19</a:t>
            </a:fld>
            <a:endParaRPr lang="en-US"/>
          </a:p>
        </p:txBody>
      </p:sp>
    </p:spTree>
    <p:extLst>
      <p:ext uri="{BB962C8B-B14F-4D97-AF65-F5344CB8AC3E}">
        <p14:creationId xmlns:p14="http://schemas.microsoft.com/office/powerpoint/2010/main" val="3834999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slideMaster" Target="../slideMasters/slideMaster3.xml"/><Relationship Id="rId4" Type="http://schemas.openxmlformats.org/officeDocument/2006/relationships/tags" Target="../tags/tag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A0FAC-3EC9-928A-0059-77860ACC9F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B85E8F-45BA-DFA5-BD04-EBCD6457FB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3E5F76-E396-D7B7-53F7-0FBBF39A2A2A}"/>
              </a:ext>
            </a:extLst>
          </p:cNvPr>
          <p:cNvSpPr>
            <a:spLocks noGrp="1"/>
          </p:cNvSpPr>
          <p:nvPr>
            <p:ph type="dt" sz="half" idx="10"/>
          </p:nvPr>
        </p:nvSpPr>
        <p:spPr/>
        <p:txBody>
          <a:bodyPr/>
          <a:lstStyle/>
          <a:p>
            <a:fld id="{E7DAF4EB-3AA4-4733-9316-D85AD42DA3AF}" type="datetimeFigureOut">
              <a:rPr lang="en-US" smtClean="0"/>
              <a:t>8/2/2023</a:t>
            </a:fld>
            <a:endParaRPr lang="en-US"/>
          </a:p>
        </p:txBody>
      </p:sp>
      <p:sp>
        <p:nvSpPr>
          <p:cNvPr id="5" name="Footer Placeholder 4">
            <a:extLst>
              <a:ext uri="{FF2B5EF4-FFF2-40B4-BE49-F238E27FC236}">
                <a16:creationId xmlns:a16="http://schemas.microsoft.com/office/drawing/2014/main" id="{6009D378-37BC-2BD7-64D9-45EA64CE4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F6D89-2624-42C9-0D9F-3A4393786BCB}"/>
              </a:ext>
            </a:extLst>
          </p:cNvPr>
          <p:cNvSpPr>
            <a:spLocks noGrp="1"/>
          </p:cNvSpPr>
          <p:nvPr>
            <p:ph type="sldNum" sz="quarter" idx="12"/>
          </p:nvPr>
        </p:nvSpPr>
        <p:spPr/>
        <p:txBody>
          <a:bodyPr/>
          <a:lstStyle/>
          <a:p>
            <a:fld id="{FA4A17D3-83B5-4A63-BA69-E798B803A54B}" type="slidenum">
              <a:rPr lang="en-US" smtClean="0"/>
              <a:t>‹#›</a:t>
            </a:fld>
            <a:endParaRPr lang="en-US"/>
          </a:p>
        </p:txBody>
      </p:sp>
    </p:spTree>
    <p:extLst>
      <p:ext uri="{BB962C8B-B14F-4D97-AF65-F5344CB8AC3E}">
        <p14:creationId xmlns:p14="http://schemas.microsoft.com/office/powerpoint/2010/main" val="1300434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F7FCE-4B5F-5275-A650-093C9FEE67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B49B2D-AA9B-2365-4184-E8B9BFE2AA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EC755-F56B-EF60-C134-44FED2A1D8A2}"/>
              </a:ext>
            </a:extLst>
          </p:cNvPr>
          <p:cNvSpPr>
            <a:spLocks noGrp="1"/>
          </p:cNvSpPr>
          <p:nvPr>
            <p:ph type="dt" sz="half" idx="10"/>
          </p:nvPr>
        </p:nvSpPr>
        <p:spPr/>
        <p:txBody>
          <a:bodyPr/>
          <a:lstStyle/>
          <a:p>
            <a:fld id="{E7DAF4EB-3AA4-4733-9316-D85AD42DA3AF}" type="datetimeFigureOut">
              <a:rPr lang="en-US" smtClean="0"/>
              <a:t>8/2/2023</a:t>
            </a:fld>
            <a:endParaRPr lang="en-US"/>
          </a:p>
        </p:txBody>
      </p:sp>
      <p:sp>
        <p:nvSpPr>
          <p:cNvPr id="5" name="Footer Placeholder 4">
            <a:extLst>
              <a:ext uri="{FF2B5EF4-FFF2-40B4-BE49-F238E27FC236}">
                <a16:creationId xmlns:a16="http://schemas.microsoft.com/office/drawing/2014/main" id="{3EE1CD84-2183-A189-55CC-2BAD724B2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8832A-F9F8-CD7A-C0A4-288107C322B6}"/>
              </a:ext>
            </a:extLst>
          </p:cNvPr>
          <p:cNvSpPr>
            <a:spLocks noGrp="1"/>
          </p:cNvSpPr>
          <p:nvPr>
            <p:ph type="sldNum" sz="quarter" idx="12"/>
          </p:nvPr>
        </p:nvSpPr>
        <p:spPr/>
        <p:txBody>
          <a:bodyPr/>
          <a:lstStyle/>
          <a:p>
            <a:fld id="{FA4A17D3-83B5-4A63-BA69-E798B803A54B}" type="slidenum">
              <a:rPr lang="en-US" smtClean="0"/>
              <a:t>‹#›</a:t>
            </a:fld>
            <a:endParaRPr lang="en-US"/>
          </a:p>
        </p:txBody>
      </p:sp>
    </p:spTree>
    <p:extLst>
      <p:ext uri="{BB962C8B-B14F-4D97-AF65-F5344CB8AC3E}">
        <p14:creationId xmlns:p14="http://schemas.microsoft.com/office/powerpoint/2010/main" val="409424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2653E4-EE0F-ADEC-A136-389E638E95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19756A-73D8-73E0-815D-1120DCE468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10E2F-A099-E78B-3391-AAAAFFC274A3}"/>
              </a:ext>
            </a:extLst>
          </p:cNvPr>
          <p:cNvSpPr>
            <a:spLocks noGrp="1"/>
          </p:cNvSpPr>
          <p:nvPr>
            <p:ph type="dt" sz="half" idx="10"/>
          </p:nvPr>
        </p:nvSpPr>
        <p:spPr/>
        <p:txBody>
          <a:bodyPr/>
          <a:lstStyle/>
          <a:p>
            <a:fld id="{E7DAF4EB-3AA4-4733-9316-D85AD42DA3AF}" type="datetimeFigureOut">
              <a:rPr lang="en-US" smtClean="0"/>
              <a:t>8/2/2023</a:t>
            </a:fld>
            <a:endParaRPr lang="en-US"/>
          </a:p>
        </p:txBody>
      </p:sp>
      <p:sp>
        <p:nvSpPr>
          <p:cNvPr id="5" name="Footer Placeholder 4">
            <a:extLst>
              <a:ext uri="{FF2B5EF4-FFF2-40B4-BE49-F238E27FC236}">
                <a16:creationId xmlns:a16="http://schemas.microsoft.com/office/drawing/2014/main" id="{A12B7B7C-230F-2858-B986-6913F429D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9AB52-114F-4B8D-D267-7443B2E0C6DD}"/>
              </a:ext>
            </a:extLst>
          </p:cNvPr>
          <p:cNvSpPr>
            <a:spLocks noGrp="1"/>
          </p:cNvSpPr>
          <p:nvPr>
            <p:ph type="sldNum" sz="quarter" idx="12"/>
          </p:nvPr>
        </p:nvSpPr>
        <p:spPr/>
        <p:txBody>
          <a:bodyPr/>
          <a:lstStyle/>
          <a:p>
            <a:fld id="{FA4A17D3-83B5-4A63-BA69-E798B803A54B}" type="slidenum">
              <a:rPr lang="en-US" smtClean="0"/>
              <a:t>‹#›</a:t>
            </a:fld>
            <a:endParaRPr lang="en-US"/>
          </a:p>
        </p:txBody>
      </p:sp>
    </p:spTree>
    <p:extLst>
      <p:ext uri="{BB962C8B-B14F-4D97-AF65-F5344CB8AC3E}">
        <p14:creationId xmlns:p14="http://schemas.microsoft.com/office/powerpoint/2010/main" val="3567854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9DF3-C222-4E96-B32B-69890D1E6D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E65C4A-CAD2-4B0F-8DE0-B8F3D02A67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B2261-2421-4EDC-BD4D-D053886FC7AD}"/>
              </a:ext>
            </a:extLst>
          </p:cNvPr>
          <p:cNvSpPr>
            <a:spLocks noGrp="1"/>
          </p:cNvSpPr>
          <p:nvPr>
            <p:ph type="dt" sz="half" idx="10"/>
          </p:nvPr>
        </p:nvSpPr>
        <p:spPr/>
        <p:txBody>
          <a:bodyPr/>
          <a:lstStyle/>
          <a:p>
            <a:fld id="{5EDF1CED-0892-4AAB-8CC7-78C04967E20B}" type="datetimeFigureOut">
              <a:rPr lang="en-US" smtClean="0"/>
              <a:t>8/2/2023</a:t>
            </a:fld>
            <a:endParaRPr lang="en-US"/>
          </a:p>
        </p:txBody>
      </p:sp>
      <p:sp>
        <p:nvSpPr>
          <p:cNvPr id="5" name="Footer Placeholder 4">
            <a:extLst>
              <a:ext uri="{FF2B5EF4-FFF2-40B4-BE49-F238E27FC236}">
                <a16:creationId xmlns:a16="http://schemas.microsoft.com/office/drawing/2014/main" id="{7A527D9A-D772-45B4-96AA-1A8F846C7B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9F65E1-54CA-405F-8ACC-75CFF082D974}"/>
              </a:ext>
            </a:extLst>
          </p:cNvPr>
          <p:cNvSpPr>
            <a:spLocks noGrp="1"/>
          </p:cNvSpPr>
          <p:nvPr>
            <p:ph type="sldNum" sz="quarter" idx="12"/>
          </p:nvPr>
        </p:nvSpPr>
        <p:spPr/>
        <p:txBody>
          <a:bodyPr/>
          <a:lstStyle/>
          <a:p>
            <a:fld id="{8EED18B3-4DEA-4D10-A355-6F942A74CB4E}" type="slidenum">
              <a:rPr lang="en-US" smtClean="0"/>
              <a:t>‹#›</a:t>
            </a:fld>
            <a:endParaRPr lang="en-US"/>
          </a:p>
        </p:txBody>
      </p:sp>
    </p:spTree>
    <p:extLst>
      <p:ext uri="{BB962C8B-B14F-4D97-AF65-F5344CB8AC3E}">
        <p14:creationId xmlns:p14="http://schemas.microsoft.com/office/powerpoint/2010/main" val="1933737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A63B-B200-48BF-B364-847840CF2B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FB8217-0439-4665-BCD3-7E6D48503D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869F2-996C-45BB-AF8E-92AFD11910AC}"/>
              </a:ext>
            </a:extLst>
          </p:cNvPr>
          <p:cNvSpPr>
            <a:spLocks noGrp="1"/>
          </p:cNvSpPr>
          <p:nvPr>
            <p:ph type="dt" sz="half" idx="10"/>
          </p:nvPr>
        </p:nvSpPr>
        <p:spPr/>
        <p:txBody>
          <a:bodyPr/>
          <a:lstStyle/>
          <a:p>
            <a:fld id="{5EDF1CED-0892-4AAB-8CC7-78C04967E20B}" type="datetimeFigureOut">
              <a:rPr lang="en-US" smtClean="0"/>
              <a:t>8/2/2023</a:t>
            </a:fld>
            <a:endParaRPr lang="en-US"/>
          </a:p>
        </p:txBody>
      </p:sp>
      <p:sp>
        <p:nvSpPr>
          <p:cNvPr id="5" name="Footer Placeholder 4">
            <a:extLst>
              <a:ext uri="{FF2B5EF4-FFF2-40B4-BE49-F238E27FC236}">
                <a16:creationId xmlns:a16="http://schemas.microsoft.com/office/drawing/2014/main" id="{96E54D09-71B9-4A45-B53F-62818F815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9CE6C-9F15-4D86-B2EE-6A28245E30FA}"/>
              </a:ext>
            </a:extLst>
          </p:cNvPr>
          <p:cNvSpPr>
            <a:spLocks noGrp="1"/>
          </p:cNvSpPr>
          <p:nvPr>
            <p:ph type="sldNum" sz="quarter" idx="12"/>
          </p:nvPr>
        </p:nvSpPr>
        <p:spPr/>
        <p:txBody>
          <a:bodyPr/>
          <a:lstStyle/>
          <a:p>
            <a:fld id="{8EED18B3-4DEA-4D10-A355-6F942A74CB4E}" type="slidenum">
              <a:rPr lang="en-US" smtClean="0"/>
              <a:t>‹#›</a:t>
            </a:fld>
            <a:endParaRPr lang="en-US"/>
          </a:p>
        </p:txBody>
      </p:sp>
    </p:spTree>
    <p:extLst>
      <p:ext uri="{BB962C8B-B14F-4D97-AF65-F5344CB8AC3E}">
        <p14:creationId xmlns:p14="http://schemas.microsoft.com/office/powerpoint/2010/main" val="2483545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AA83C-A532-4885-985D-BA6D4D513B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5DAE83-7654-4161-80F8-10AD3FB3E6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A2A3F6-E451-4A3A-945D-239FF32F59AE}"/>
              </a:ext>
            </a:extLst>
          </p:cNvPr>
          <p:cNvSpPr>
            <a:spLocks noGrp="1"/>
          </p:cNvSpPr>
          <p:nvPr>
            <p:ph type="dt" sz="half" idx="10"/>
          </p:nvPr>
        </p:nvSpPr>
        <p:spPr/>
        <p:txBody>
          <a:bodyPr/>
          <a:lstStyle/>
          <a:p>
            <a:fld id="{5EDF1CED-0892-4AAB-8CC7-78C04967E20B}" type="datetimeFigureOut">
              <a:rPr lang="en-US" smtClean="0"/>
              <a:t>8/2/2023</a:t>
            </a:fld>
            <a:endParaRPr lang="en-US"/>
          </a:p>
        </p:txBody>
      </p:sp>
      <p:sp>
        <p:nvSpPr>
          <p:cNvPr id="5" name="Footer Placeholder 4">
            <a:extLst>
              <a:ext uri="{FF2B5EF4-FFF2-40B4-BE49-F238E27FC236}">
                <a16:creationId xmlns:a16="http://schemas.microsoft.com/office/drawing/2014/main" id="{D6C059B8-B7E7-4CD0-9A87-E1406FAE49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3837CF-0043-41F5-9815-8A356E171F89}"/>
              </a:ext>
            </a:extLst>
          </p:cNvPr>
          <p:cNvSpPr>
            <a:spLocks noGrp="1"/>
          </p:cNvSpPr>
          <p:nvPr>
            <p:ph type="sldNum" sz="quarter" idx="12"/>
          </p:nvPr>
        </p:nvSpPr>
        <p:spPr/>
        <p:txBody>
          <a:bodyPr/>
          <a:lstStyle/>
          <a:p>
            <a:fld id="{8EED18B3-4DEA-4D10-A355-6F942A74CB4E}" type="slidenum">
              <a:rPr lang="en-US" smtClean="0"/>
              <a:t>‹#›</a:t>
            </a:fld>
            <a:endParaRPr lang="en-US"/>
          </a:p>
        </p:txBody>
      </p:sp>
    </p:spTree>
    <p:extLst>
      <p:ext uri="{BB962C8B-B14F-4D97-AF65-F5344CB8AC3E}">
        <p14:creationId xmlns:p14="http://schemas.microsoft.com/office/powerpoint/2010/main" val="4253778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5BEDD-6E60-40D1-98BC-3C1B61AB7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795919-5D44-414D-9ADB-38B413B1FF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DBD970-3C32-4E72-8E92-DC210425F7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4D15F4-5B8D-4E44-963D-624F023E09B4}"/>
              </a:ext>
            </a:extLst>
          </p:cNvPr>
          <p:cNvSpPr>
            <a:spLocks noGrp="1"/>
          </p:cNvSpPr>
          <p:nvPr>
            <p:ph type="dt" sz="half" idx="10"/>
          </p:nvPr>
        </p:nvSpPr>
        <p:spPr/>
        <p:txBody>
          <a:bodyPr/>
          <a:lstStyle/>
          <a:p>
            <a:fld id="{5EDF1CED-0892-4AAB-8CC7-78C04967E20B}" type="datetimeFigureOut">
              <a:rPr lang="en-US" smtClean="0"/>
              <a:t>8/2/2023</a:t>
            </a:fld>
            <a:endParaRPr lang="en-US"/>
          </a:p>
        </p:txBody>
      </p:sp>
      <p:sp>
        <p:nvSpPr>
          <p:cNvPr id="6" name="Footer Placeholder 5">
            <a:extLst>
              <a:ext uri="{FF2B5EF4-FFF2-40B4-BE49-F238E27FC236}">
                <a16:creationId xmlns:a16="http://schemas.microsoft.com/office/drawing/2014/main" id="{2E549DFF-2F1A-479D-B59A-1761A177A9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C5F517-37AD-4171-B0E7-1728CA2E921C}"/>
              </a:ext>
            </a:extLst>
          </p:cNvPr>
          <p:cNvSpPr>
            <a:spLocks noGrp="1"/>
          </p:cNvSpPr>
          <p:nvPr>
            <p:ph type="sldNum" sz="quarter" idx="12"/>
          </p:nvPr>
        </p:nvSpPr>
        <p:spPr/>
        <p:txBody>
          <a:bodyPr/>
          <a:lstStyle/>
          <a:p>
            <a:fld id="{8EED18B3-4DEA-4D10-A355-6F942A74CB4E}" type="slidenum">
              <a:rPr lang="en-US" smtClean="0"/>
              <a:t>‹#›</a:t>
            </a:fld>
            <a:endParaRPr lang="en-US"/>
          </a:p>
        </p:txBody>
      </p:sp>
    </p:spTree>
    <p:extLst>
      <p:ext uri="{BB962C8B-B14F-4D97-AF65-F5344CB8AC3E}">
        <p14:creationId xmlns:p14="http://schemas.microsoft.com/office/powerpoint/2010/main" val="4224038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DA146-69E8-4A08-95E2-B9B79238EC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9ED6BF-832F-42F3-B7BA-55356494A3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C551B2-C2C6-435D-B964-C67A872215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732864-ECD9-4048-9693-12FB294901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6B49D6-FAE8-4149-A172-8B0D34214D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49A5C4-00F5-4BEE-B018-D39757AF7CE7}"/>
              </a:ext>
            </a:extLst>
          </p:cNvPr>
          <p:cNvSpPr>
            <a:spLocks noGrp="1"/>
          </p:cNvSpPr>
          <p:nvPr>
            <p:ph type="dt" sz="half" idx="10"/>
          </p:nvPr>
        </p:nvSpPr>
        <p:spPr/>
        <p:txBody>
          <a:bodyPr/>
          <a:lstStyle/>
          <a:p>
            <a:fld id="{5EDF1CED-0892-4AAB-8CC7-78C04967E20B}" type="datetimeFigureOut">
              <a:rPr lang="en-US" smtClean="0"/>
              <a:t>8/2/2023</a:t>
            </a:fld>
            <a:endParaRPr lang="en-US"/>
          </a:p>
        </p:txBody>
      </p:sp>
      <p:sp>
        <p:nvSpPr>
          <p:cNvPr id="8" name="Footer Placeholder 7">
            <a:extLst>
              <a:ext uri="{FF2B5EF4-FFF2-40B4-BE49-F238E27FC236}">
                <a16:creationId xmlns:a16="http://schemas.microsoft.com/office/drawing/2014/main" id="{A2E6BD61-F19C-47F2-B651-55DD1FCEAA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2545D6-894A-4B77-A4F0-6F808080E211}"/>
              </a:ext>
            </a:extLst>
          </p:cNvPr>
          <p:cNvSpPr>
            <a:spLocks noGrp="1"/>
          </p:cNvSpPr>
          <p:nvPr>
            <p:ph type="sldNum" sz="quarter" idx="12"/>
          </p:nvPr>
        </p:nvSpPr>
        <p:spPr/>
        <p:txBody>
          <a:bodyPr/>
          <a:lstStyle/>
          <a:p>
            <a:fld id="{8EED18B3-4DEA-4D10-A355-6F942A74CB4E}" type="slidenum">
              <a:rPr lang="en-US" smtClean="0"/>
              <a:t>‹#›</a:t>
            </a:fld>
            <a:endParaRPr lang="en-US"/>
          </a:p>
        </p:txBody>
      </p:sp>
    </p:spTree>
    <p:extLst>
      <p:ext uri="{BB962C8B-B14F-4D97-AF65-F5344CB8AC3E}">
        <p14:creationId xmlns:p14="http://schemas.microsoft.com/office/powerpoint/2010/main" val="2324790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7236-6A2A-4969-8BA0-434162D2FB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E164DF-F5C8-46A3-B3D4-9DE3CC8FA61A}"/>
              </a:ext>
            </a:extLst>
          </p:cNvPr>
          <p:cNvSpPr>
            <a:spLocks noGrp="1"/>
          </p:cNvSpPr>
          <p:nvPr>
            <p:ph type="dt" sz="half" idx="10"/>
          </p:nvPr>
        </p:nvSpPr>
        <p:spPr/>
        <p:txBody>
          <a:bodyPr/>
          <a:lstStyle/>
          <a:p>
            <a:fld id="{5EDF1CED-0892-4AAB-8CC7-78C04967E20B}" type="datetimeFigureOut">
              <a:rPr lang="en-US" smtClean="0"/>
              <a:t>8/2/2023</a:t>
            </a:fld>
            <a:endParaRPr lang="en-US"/>
          </a:p>
        </p:txBody>
      </p:sp>
      <p:sp>
        <p:nvSpPr>
          <p:cNvPr id="4" name="Footer Placeholder 3">
            <a:extLst>
              <a:ext uri="{FF2B5EF4-FFF2-40B4-BE49-F238E27FC236}">
                <a16:creationId xmlns:a16="http://schemas.microsoft.com/office/drawing/2014/main" id="{3FB555E2-E7AC-4F82-98BA-E7F172AADC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A310AC-C579-4FC9-AA11-316C76867392}"/>
              </a:ext>
            </a:extLst>
          </p:cNvPr>
          <p:cNvSpPr>
            <a:spLocks noGrp="1"/>
          </p:cNvSpPr>
          <p:nvPr>
            <p:ph type="sldNum" sz="quarter" idx="12"/>
          </p:nvPr>
        </p:nvSpPr>
        <p:spPr/>
        <p:txBody>
          <a:bodyPr/>
          <a:lstStyle/>
          <a:p>
            <a:fld id="{8EED18B3-4DEA-4D10-A355-6F942A74CB4E}" type="slidenum">
              <a:rPr lang="en-US" smtClean="0"/>
              <a:t>‹#›</a:t>
            </a:fld>
            <a:endParaRPr lang="en-US"/>
          </a:p>
        </p:txBody>
      </p:sp>
    </p:spTree>
    <p:extLst>
      <p:ext uri="{BB962C8B-B14F-4D97-AF65-F5344CB8AC3E}">
        <p14:creationId xmlns:p14="http://schemas.microsoft.com/office/powerpoint/2010/main" val="2534035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F69683-1E7C-4DA6-9C86-42218FEFA807}"/>
              </a:ext>
            </a:extLst>
          </p:cNvPr>
          <p:cNvSpPr>
            <a:spLocks noGrp="1"/>
          </p:cNvSpPr>
          <p:nvPr>
            <p:ph type="dt" sz="half" idx="10"/>
          </p:nvPr>
        </p:nvSpPr>
        <p:spPr/>
        <p:txBody>
          <a:bodyPr/>
          <a:lstStyle/>
          <a:p>
            <a:fld id="{5EDF1CED-0892-4AAB-8CC7-78C04967E20B}" type="datetimeFigureOut">
              <a:rPr lang="en-US" smtClean="0"/>
              <a:t>8/2/2023</a:t>
            </a:fld>
            <a:endParaRPr lang="en-US"/>
          </a:p>
        </p:txBody>
      </p:sp>
      <p:sp>
        <p:nvSpPr>
          <p:cNvPr id="3" name="Footer Placeholder 2">
            <a:extLst>
              <a:ext uri="{FF2B5EF4-FFF2-40B4-BE49-F238E27FC236}">
                <a16:creationId xmlns:a16="http://schemas.microsoft.com/office/drawing/2014/main" id="{DAA5D848-8FA0-40EF-AC73-434349A684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9AC0A4-0B2E-432A-812F-57B7E25D0E42}"/>
              </a:ext>
            </a:extLst>
          </p:cNvPr>
          <p:cNvSpPr>
            <a:spLocks noGrp="1"/>
          </p:cNvSpPr>
          <p:nvPr>
            <p:ph type="sldNum" sz="quarter" idx="12"/>
          </p:nvPr>
        </p:nvSpPr>
        <p:spPr/>
        <p:txBody>
          <a:bodyPr/>
          <a:lstStyle/>
          <a:p>
            <a:fld id="{8EED18B3-4DEA-4D10-A355-6F942A74CB4E}" type="slidenum">
              <a:rPr lang="en-US" smtClean="0"/>
              <a:t>‹#›</a:t>
            </a:fld>
            <a:endParaRPr lang="en-US"/>
          </a:p>
        </p:txBody>
      </p:sp>
    </p:spTree>
    <p:extLst>
      <p:ext uri="{BB962C8B-B14F-4D97-AF65-F5344CB8AC3E}">
        <p14:creationId xmlns:p14="http://schemas.microsoft.com/office/powerpoint/2010/main" val="1959262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594B-67A5-4B31-8561-3B63273DAA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9D6324-5818-4F1C-BA69-BE3955BC6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28D311-56F5-4066-8BC1-174ED8BB25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2B94BF-3397-4DA9-87B8-36C84283F1AC}"/>
              </a:ext>
            </a:extLst>
          </p:cNvPr>
          <p:cNvSpPr>
            <a:spLocks noGrp="1"/>
          </p:cNvSpPr>
          <p:nvPr>
            <p:ph type="dt" sz="half" idx="10"/>
          </p:nvPr>
        </p:nvSpPr>
        <p:spPr/>
        <p:txBody>
          <a:bodyPr/>
          <a:lstStyle/>
          <a:p>
            <a:fld id="{5EDF1CED-0892-4AAB-8CC7-78C04967E20B}" type="datetimeFigureOut">
              <a:rPr lang="en-US" smtClean="0"/>
              <a:t>8/2/2023</a:t>
            </a:fld>
            <a:endParaRPr lang="en-US"/>
          </a:p>
        </p:txBody>
      </p:sp>
      <p:sp>
        <p:nvSpPr>
          <p:cNvPr id="6" name="Footer Placeholder 5">
            <a:extLst>
              <a:ext uri="{FF2B5EF4-FFF2-40B4-BE49-F238E27FC236}">
                <a16:creationId xmlns:a16="http://schemas.microsoft.com/office/drawing/2014/main" id="{DB73AD5F-D357-4316-AB8C-6D42FB4937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CE2433-0BD9-4EF1-AF52-E50ED4CC0029}"/>
              </a:ext>
            </a:extLst>
          </p:cNvPr>
          <p:cNvSpPr>
            <a:spLocks noGrp="1"/>
          </p:cNvSpPr>
          <p:nvPr>
            <p:ph type="sldNum" sz="quarter" idx="12"/>
          </p:nvPr>
        </p:nvSpPr>
        <p:spPr/>
        <p:txBody>
          <a:bodyPr/>
          <a:lstStyle/>
          <a:p>
            <a:fld id="{8EED18B3-4DEA-4D10-A355-6F942A74CB4E}" type="slidenum">
              <a:rPr lang="en-US" smtClean="0"/>
              <a:t>‹#›</a:t>
            </a:fld>
            <a:endParaRPr lang="en-US"/>
          </a:p>
        </p:txBody>
      </p:sp>
    </p:spTree>
    <p:extLst>
      <p:ext uri="{BB962C8B-B14F-4D97-AF65-F5344CB8AC3E}">
        <p14:creationId xmlns:p14="http://schemas.microsoft.com/office/powerpoint/2010/main" val="1794896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C55D-0930-9703-9A3F-9EBEBBD28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F11D7B-1CAE-C9CD-5A7C-B8816309A9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6744F-4678-574F-8CB0-A9F1DDCDF45D}"/>
              </a:ext>
            </a:extLst>
          </p:cNvPr>
          <p:cNvSpPr>
            <a:spLocks noGrp="1"/>
          </p:cNvSpPr>
          <p:nvPr>
            <p:ph type="dt" sz="half" idx="10"/>
          </p:nvPr>
        </p:nvSpPr>
        <p:spPr/>
        <p:txBody>
          <a:bodyPr/>
          <a:lstStyle/>
          <a:p>
            <a:fld id="{E7DAF4EB-3AA4-4733-9316-D85AD42DA3AF}" type="datetimeFigureOut">
              <a:rPr lang="en-US" smtClean="0"/>
              <a:t>8/2/2023</a:t>
            </a:fld>
            <a:endParaRPr lang="en-US"/>
          </a:p>
        </p:txBody>
      </p:sp>
      <p:sp>
        <p:nvSpPr>
          <p:cNvPr id="5" name="Footer Placeholder 4">
            <a:extLst>
              <a:ext uri="{FF2B5EF4-FFF2-40B4-BE49-F238E27FC236}">
                <a16:creationId xmlns:a16="http://schemas.microsoft.com/office/drawing/2014/main" id="{E6E76A56-AB5E-C713-A4AD-7DA606D13F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8745E-2AB2-A820-FFFB-82B0F0CA50EC}"/>
              </a:ext>
            </a:extLst>
          </p:cNvPr>
          <p:cNvSpPr>
            <a:spLocks noGrp="1"/>
          </p:cNvSpPr>
          <p:nvPr>
            <p:ph type="sldNum" sz="quarter" idx="12"/>
          </p:nvPr>
        </p:nvSpPr>
        <p:spPr/>
        <p:txBody>
          <a:bodyPr/>
          <a:lstStyle/>
          <a:p>
            <a:fld id="{FA4A17D3-83B5-4A63-BA69-E798B803A54B}" type="slidenum">
              <a:rPr lang="en-US" smtClean="0"/>
              <a:t>‹#›</a:t>
            </a:fld>
            <a:endParaRPr lang="en-US"/>
          </a:p>
        </p:txBody>
      </p:sp>
    </p:spTree>
    <p:extLst>
      <p:ext uri="{BB962C8B-B14F-4D97-AF65-F5344CB8AC3E}">
        <p14:creationId xmlns:p14="http://schemas.microsoft.com/office/powerpoint/2010/main" val="106125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FD89B-B0D3-4C7F-A01D-A0F5D9F5B0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5367EC-D86D-4795-A0D2-F98C6994E1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0165A6-99C7-4FEF-8A6B-87CE2B458F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ED46E9-DFA3-44E2-9942-77BCB261F581}"/>
              </a:ext>
            </a:extLst>
          </p:cNvPr>
          <p:cNvSpPr>
            <a:spLocks noGrp="1"/>
          </p:cNvSpPr>
          <p:nvPr>
            <p:ph type="dt" sz="half" idx="10"/>
          </p:nvPr>
        </p:nvSpPr>
        <p:spPr/>
        <p:txBody>
          <a:bodyPr/>
          <a:lstStyle/>
          <a:p>
            <a:fld id="{5EDF1CED-0892-4AAB-8CC7-78C04967E20B}" type="datetimeFigureOut">
              <a:rPr lang="en-US" smtClean="0"/>
              <a:t>8/2/2023</a:t>
            </a:fld>
            <a:endParaRPr lang="en-US"/>
          </a:p>
        </p:txBody>
      </p:sp>
      <p:sp>
        <p:nvSpPr>
          <p:cNvPr id="6" name="Footer Placeholder 5">
            <a:extLst>
              <a:ext uri="{FF2B5EF4-FFF2-40B4-BE49-F238E27FC236}">
                <a16:creationId xmlns:a16="http://schemas.microsoft.com/office/drawing/2014/main" id="{6ADEA6B8-5478-4062-97EA-82A37D83A1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1AE0EA-D990-4C0C-8C5E-F7E589979A64}"/>
              </a:ext>
            </a:extLst>
          </p:cNvPr>
          <p:cNvSpPr>
            <a:spLocks noGrp="1"/>
          </p:cNvSpPr>
          <p:nvPr>
            <p:ph type="sldNum" sz="quarter" idx="12"/>
          </p:nvPr>
        </p:nvSpPr>
        <p:spPr/>
        <p:txBody>
          <a:bodyPr/>
          <a:lstStyle/>
          <a:p>
            <a:fld id="{8EED18B3-4DEA-4D10-A355-6F942A74CB4E}" type="slidenum">
              <a:rPr lang="en-US" smtClean="0"/>
              <a:t>‹#›</a:t>
            </a:fld>
            <a:endParaRPr lang="en-US"/>
          </a:p>
        </p:txBody>
      </p:sp>
    </p:spTree>
    <p:extLst>
      <p:ext uri="{BB962C8B-B14F-4D97-AF65-F5344CB8AC3E}">
        <p14:creationId xmlns:p14="http://schemas.microsoft.com/office/powerpoint/2010/main" val="1571109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55E9A-ED46-4070-81C6-BD08EB32B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292C44-81F9-434E-A72B-D2208EC337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F9514-8FF8-4599-B44E-96C310032090}"/>
              </a:ext>
            </a:extLst>
          </p:cNvPr>
          <p:cNvSpPr>
            <a:spLocks noGrp="1"/>
          </p:cNvSpPr>
          <p:nvPr>
            <p:ph type="dt" sz="half" idx="10"/>
          </p:nvPr>
        </p:nvSpPr>
        <p:spPr/>
        <p:txBody>
          <a:bodyPr/>
          <a:lstStyle/>
          <a:p>
            <a:fld id="{5EDF1CED-0892-4AAB-8CC7-78C04967E20B}" type="datetimeFigureOut">
              <a:rPr lang="en-US" smtClean="0"/>
              <a:t>8/2/2023</a:t>
            </a:fld>
            <a:endParaRPr lang="en-US"/>
          </a:p>
        </p:txBody>
      </p:sp>
      <p:sp>
        <p:nvSpPr>
          <p:cNvPr id="5" name="Footer Placeholder 4">
            <a:extLst>
              <a:ext uri="{FF2B5EF4-FFF2-40B4-BE49-F238E27FC236}">
                <a16:creationId xmlns:a16="http://schemas.microsoft.com/office/drawing/2014/main" id="{A2AA14C6-81AC-4FA9-819F-8C609D6DC1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07FDD-CB76-413F-968B-0A277513921B}"/>
              </a:ext>
            </a:extLst>
          </p:cNvPr>
          <p:cNvSpPr>
            <a:spLocks noGrp="1"/>
          </p:cNvSpPr>
          <p:nvPr>
            <p:ph type="sldNum" sz="quarter" idx="12"/>
          </p:nvPr>
        </p:nvSpPr>
        <p:spPr/>
        <p:txBody>
          <a:bodyPr/>
          <a:lstStyle/>
          <a:p>
            <a:fld id="{8EED18B3-4DEA-4D10-A355-6F942A74CB4E}" type="slidenum">
              <a:rPr lang="en-US" smtClean="0"/>
              <a:t>‹#›</a:t>
            </a:fld>
            <a:endParaRPr lang="en-US"/>
          </a:p>
        </p:txBody>
      </p:sp>
    </p:spTree>
    <p:extLst>
      <p:ext uri="{BB962C8B-B14F-4D97-AF65-F5344CB8AC3E}">
        <p14:creationId xmlns:p14="http://schemas.microsoft.com/office/powerpoint/2010/main" val="3975978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7D481C-6D94-40E9-9736-10B2FBBF45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B7B7A6-CAC9-4512-BA1A-85A23D6778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3A3B7-C3A5-426C-9817-9502FC30D1F6}"/>
              </a:ext>
            </a:extLst>
          </p:cNvPr>
          <p:cNvSpPr>
            <a:spLocks noGrp="1"/>
          </p:cNvSpPr>
          <p:nvPr>
            <p:ph type="dt" sz="half" idx="10"/>
          </p:nvPr>
        </p:nvSpPr>
        <p:spPr/>
        <p:txBody>
          <a:bodyPr/>
          <a:lstStyle/>
          <a:p>
            <a:fld id="{5EDF1CED-0892-4AAB-8CC7-78C04967E20B}" type="datetimeFigureOut">
              <a:rPr lang="en-US" smtClean="0"/>
              <a:t>8/2/2023</a:t>
            </a:fld>
            <a:endParaRPr lang="en-US"/>
          </a:p>
        </p:txBody>
      </p:sp>
      <p:sp>
        <p:nvSpPr>
          <p:cNvPr id="5" name="Footer Placeholder 4">
            <a:extLst>
              <a:ext uri="{FF2B5EF4-FFF2-40B4-BE49-F238E27FC236}">
                <a16:creationId xmlns:a16="http://schemas.microsoft.com/office/drawing/2014/main" id="{A98DE9E6-3954-4669-B538-71D8A5EB62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90A9D-2A62-4D23-9495-A36F824BF014}"/>
              </a:ext>
            </a:extLst>
          </p:cNvPr>
          <p:cNvSpPr>
            <a:spLocks noGrp="1"/>
          </p:cNvSpPr>
          <p:nvPr>
            <p:ph type="sldNum" sz="quarter" idx="12"/>
          </p:nvPr>
        </p:nvSpPr>
        <p:spPr/>
        <p:txBody>
          <a:bodyPr/>
          <a:lstStyle/>
          <a:p>
            <a:fld id="{8EED18B3-4DEA-4D10-A355-6F942A74CB4E}" type="slidenum">
              <a:rPr lang="en-US" smtClean="0"/>
              <a:t>‹#›</a:t>
            </a:fld>
            <a:endParaRPr lang="en-US"/>
          </a:p>
        </p:txBody>
      </p:sp>
    </p:spTree>
    <p:extLst>
      <p:ext uri="{BB962C8B-B14F-4D97-AF65-F5344CB8AC3E}">
        <p14:creationId xmlns:p14="http://schemas.microsoft.com/office/powerpoint/2010/main" val="413438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6EA986-708A-4CB3-B18F-EF5F89D424BB}" type="slidenum">
              <a:rPr lang="en-US"/>
              <a:pPr/>
              <a:t>‹#›</a:t>
            </a:fld>
            <a:endParaRPr lang="en-US"/>
          </a:p>
        </p:txBody>
      </p:sp>
    </p:spTree>
    <p:extLst>
      <p:ext uri="{BB962C8B-B14F-4D97-AF65-F5344CB8AC3E}">
        <p14:creationId xmlns:p14="http://schemas.microsoft.com/office/powerpoint/2010/main" val="3278539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89E1984-BF3D-46D1-8C0A-426E33321D1D}" type="slidenum">
              <a:rPr lang="en-US"/>
              <a:pPr/>
              <a:t>‹#›</a:t>
            </a:fld>
            <a:endParaRPr lang="en-US"/>
          </a:p>
        </p:txBody>
      </p:sp>
    </p:spTree>
    <p:extLst>
      <p:ext uri="{BB962C8B-B14F-4D97-AF65-F5344CB8AC3E}">
        <p14:creationId xmlns:p14="http://schemas.microsoft.com/office/powerpoint/2010/main" val="3283198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967AABD-01D0-49F4-AAF0-421D6DB67C19}" type="slidenum">
              <a:rPr lang="en-US"/>
              <a:pPr/>
              <a:t>‹#›</a:t>
            </a:fld>
            <a:endParaRPr lang="en-US"/>
          </a:p>
        </p:txBody>
      </p:sp>
    </p:spTree>
    <p:extLst>
      <p:ext uri="{BB962C8B-B14F-4D97-AF65-F5344CB8AC3E}">
        <p14:creationId xmlns:p14="http://schemas.microsoft.com/office/powerpoint/2010/main" val="2059082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24D6A5-6920-4838-886D-27D5AE66BEB3}" type="slidenum">
              <a:rPr lang="en-US"/>
              <a:pPr/>
              <a:t>‹#›</a:t>
            </a:fld>
            <a:endParaRPr lang="en-US"/>
          </a:p>
        </p:txBody>
      </p:sp>
    </p:spTree>
    <p:extLst>
      <p:ext uri="{BB962C8B-B14F-4D97-AF65-F5344CB8AC3E}">
        <p14:creationId xmlns:p14="http://schemas.microsoft.com/office/powerpoint/2010/main" val="6287273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55CA93C-2DEE-49AD-BF81-42033A13FA8B}" type="slidenum">
              <a:rPr lang="en-US"/>
              <a:pPr/>
              <a:t>‹#›</a:t>
            </a:fld>
            <a:endParaRPr lang="en-US"/>
          </a:p>
        </p:txBody>
      </p:sp>
    </p:spTree>
    <p:extLst>
      <p:ext uri="{BB962C8B-B14F-4D97-AF65-F5344CB8AC3E}">
        <p14:creationId xmlns:p14="http://schemas.microsoft.com/office/powerpoint/2010/main" val="1709107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5074729-A571-40B0-B507-460B75517486}" type="slidenum">
              <a:rPr lang="en-US"/>
              <a:pPr/>
              <a:t>‹#›</a:t>
            </a:fld>
            <a:endParaRPr lang="en-US"/>
          </a:p>
        </p:txBody>
      </p:sp>
    </p:spTree>
    <p:extLst>
      <p:ext uri="{BB962C8B-B14F-4D97-AF65-F5344CB8AC3E}">
        <p14:creationId xmlns:p14="http://schemas.microsoft.com/office/powerpoint/2010/main" val="1954067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34406A2-0854-44B7-ADCA-D145430B4463}" type="slidenum">
              <a:rPr lang="en-US"/>
              <a:pPr/>
              <a:t>‹#›</a:t>
            </a:fld>
            <a:endParaRPr lang="en-US"/>
          </a:p>
        </p:txBody>
      </p:sp>
    </p:spTree>
    <p:extLst>
      <p:ext uri="{BB962C8B-B14F-4D97-AF65-F5344CB8AC3E}">
        <p14:creationId xmlns:p14="http://schemas.microsoft.com/office/powerpoint/2010/main" val="4043745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12FCC-C8C5-3C61-E7CC-0DA9EF461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603237-6F89-84CD-731C-1E92609341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485030-C7A5-5663-CCBA-ED563012159A}"/>
              </a:ext>
            </a:extLst>
          </p:cNvPr>
          <p:cNvSpPr>
            <a:spLocks noGrp="1"/>
          </p:cNvSpPr>
          <p:nvPr>
            <p:ph type="dt" sz="half" idx="10"/>
          </p:nvPr>
        </p:nvSpPr>
        <p:spPr/>
        <p:txBody>
          <a:bodyPr/>
          <a:lstStyle/>
          <a:p>
            <a:fld id="{E7DAF4EB-3AA4-4733-9316-D85AD42DA3AF}" type="datetimeFigureOut">
              <a:rPr lang="en-US" smtClean="0"/>
              <a:t>8/2/2023</a:t>
            </a:fld>
            <a:endParaRPr lang="en-US"/>
          </a:p>
        </p:txBody>
      </p:sp>
      <p:sp>
        <p:nvSpPr>
          <p:cNvPr id="5" name="Footer Placeholder 4">
            <a:extLst>
              <a:ext uri="{FF2B5EF4-FFF2-40B4-BE49-F238E27FC236}">
                <a16:creationId xmlns:a16="http://schemas.microsoft.com/office/drawing/2014/main" id="{206668F3-FF5E-C6AB-ABF3-E40F194BF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304A2-0FFA-CDDA-6C3C-34E3716801BC}"/>
              </a:ext>
            </a:extLst>
          </p:cNvPr>
          <p:cNvSpPr>
            <a:spLocks noGrp="1"/>
          </p:cNvSpPr>
          <p:nvPr>
            <p:ph type="sldNum" sz="quarter" idx="12"/>
          </p:nvPr>
        </p:nvSpPr>
        <p:spPr/>
        <p:txBody>
          <a:bodyPr/>
          <a:lstStyle/>
          <a:p>
            <a:fld id="{FA4A17D3-83B5-4A63-BA69-E798B803A54B}" type="slidenum">
              <a:rPr lang="en-US" smtClean="0"/>
              <a:t>‹#›</a:t>
            </a:fld>
            <a:endParaRPr lang="en-US"/>
          </a:p>
        </p:txBody>
      </p:sp>
    </p:spTree>
    <p:extLst>
      <p:ext uri="{BB962C8B-B14F-4D97-AF65-F5344CB8AC3E}">
        <p14:creationId xmlns:p14="http://schemas.microsoft.com/office/powerpoint/2010/main" val="1474380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CD44062-58DF-4D6F-93A1-724450D2CDF4}" type="slidenum">
              <a:rPr lang="en-US"/>
              <a:pPr/>
              <a:t>‹#›</a:t>
            </a:fld>
            <a:endParaRPr lang="en-US"/>
          </a:p>
        </p:txBody>
      </p:sp>
    </p:spTree>
    <p:extLst>
      <p:ext uri="{BB962C8B-B14F-4D97-AF65-F5344CB8AC3E}">
        <p14:creationId xmlns:p14="http://schemas.microsoft.com/office/powerpoint/2010/main" val="1890603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ACAF364-80CA-4B5C-BEB3-2DB4BA79B57D}" type="slidenum">
              <a:rPr lang="en-US"/>
              <a:pPr/>
              <a:t>‹#›</a:t>
            </a:fld>
            <a:endParaRPr lang="en-US"/>
          </a:p>
        </p:txBody>
      </p:sp>
    </p:spTree>
    <p:extLst>
      <p:ext uri="{BB962C8B-B14F-4D97-AF65-F5344CB8AC3E}">
        <p14:creationId xmlns:p14="http://schemas.microsoft.com/office/powerpoint/2010/main" val="295917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D36E6E-AA36-45A1-AE20-938BFA72F97B}" type="slidenum">
              <a:rPr lang="en-US"/>
              <a:pPr/>
              <a:t>‹#›</a:t>
            </a:fld>
            <a:endParaRPr lang="en-US"/>
          </a:p>
        </p:txBody>
      </p:sp>
    </p:spTree>
    <p:extLst>
      <p:ext uri="{BB962C8B-B14F-4D97-AF65-F5344CB8AC3E}">
        <p14:creationId xmlns:p14="http://schemas.microsoft.com/office/powerpoint/2010/main" val="452431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7C8080-E6E5-4576-A5D1-C04E97513B6A}" type="slidenum">
              <a:rPr lang="en-US"/>
              <a:pPr/>
              <a:t>‹#›</a:t>
            </a:fld>
            <a:endParaRPr lang="en-US"/>
          </a:p>
        </p:txBody>
      </p:sp>
    </p:spTree>
    <p:extLst>
      <p:ext uri="{BB962C8B-B14F-4D97-AF65-F5344CB8AC3E}">
        <p14:creationId xmlns:p14="http://schemas.microsoft.com/office/powerpoint/2010/main" val="3595575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custDataLst>
              <p:tags r:id="rId1"/>
            </p:custDataLst>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fld id="{F3FEE5B0-C4DA-435A-8E3C-10FAF929DCDE}" type="slidenum">
              <a:rPr lang="en-US"/>
              <a:pPr/>
              <a:t>‹#›</a:t>
            </a:fld>
            <a:endParaRPr lang="en-US"/>
          </a:p>
        </p:txBody>
      </p:sp>
    </p:spTree>
    <p:extLst>
      <p:ext uri="{BB962C8B-B14F-4D97-AF65-F5344CB8AC3E}">
        <p14:creationId xmlns:p14="http://schemas.microsoft.com/office/powerpoint/2010/main" val="2938497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190B8-9943-62FF-2E83-A49CAF3009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C231CB-6AE1-378B-0E5F-43ED52F143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D94B86-1A7F-C213-22EA-9213210B67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C629B2-CB8B-BCC1-EE25-4026DAE9154B}"/>
              </a:ext>
            </a:extLst>
          </p:cNvPr>
          <p:cNvSpPr>
            <a:spLocks noGrp="1"/>
          </p:cNvSpPr>
          <p:nvPr>
            <p:ph type="dt" sz="half" idx="10"/>
          </p:nvPr>
        </p:nvSpPr>
        <p:spPr/>
        <p:txBody>
          <a:bodyPr/>
          <a:lstStyle/>
          <a:p>
            <a:fld id="{E7DAF4EB-3AA4-4733-9316-D85AD42DA3AF}" type="datetimeFigureOut">
              <a:rPr lang="en-US" smtClean="0"/>
              <a:t>8/2/2023</a:t>
            </a:fld>
            <a:endParaRPr lang="en-US"/>
          </a:p>
        </p:txBody>
      </p:sp>
      <p:sp>
        <p:nvSpPr>
          <p:cNvPr id="6" name="Footer Placeholder 5">
            <a:extLst>
              <a:ext uri="{FF2B5EF4-FFF2-40B4-BE49-F238E27FC236}">
                <a16:creationId xmlns:a16="http://schemas.microsoft.com/office/drawing/2014/main" id="{FCAA0B27-FFFB-6F0C-3BA5-77AEAC12B1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B1D761-17C0-3CC8-17A3-9AE989B753EB}"/>
              </a:ext>
            </a:extLst>
          </p:cNvPr>
          <p:cNvSpPr>
            <a:spLocks noGrp="1"/>
          </p:cNvSpPr>
          <p:nvPr>
            <p:ph type="sldNum" sz="quarter" idx="12"/>
          </p:nvPr>
        </p:nvSpPr>
        <p:spPr/>
        <p:txBody>
          <a:bodyPr/>
          <a:lstStyle/>
          <a:p>
            <a:fld id="{FA4A17D3-83B5-4A63-BA69-E798B803A54B}" type="slidenum">
              <a:rPr lang="en-US" smtClean="0"/>
              <a:t>‹#›</a:t>
            </a:fld>
            <a:endParaRPr lang="en-US"/>
          </a:p>
        </p:txBody>
      </p:sp>
    </p:spTree>
    <p:extLst>
      <p:ext uri="{BB962C8B-B14F-4D97-AF65-F5344CB8AC3E}">
        <p14:creationId xmlns:p14="http://schemas.microsoft.com/office/powerpoint/2010/main" val="1019448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C11D-C3B9-9099-51D0-318B940B70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5A45AB-3ADE-5784-F6BD-8CD106341B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70A70-A3DF-B025-385D-37265BA56F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3E841A-79F7-13F0-D2B4-550D23461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115B89-C58F-6D3B-D360-CB971FF94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323D02-D806-F18D-3357-19B1E0796BB0}"/>
              </a:ext>
            </a:extLst>
          </p:cNvPr>
          <p:cNvSpPr>
            <a:spLocks noGrp="1"/>
          </p:cNvSpPr>
          <p:nvPr>
            <p:ph type="dt" sz="half" idx="10"/>
          </p:nvPr>
        </p:nvSpPr>
        <p:spPr/>
        <p:txBody>
          <a:bodyPr/>
          <a:lstStyle/>
          <a:p>
            <a:fld id="{E7DAF4EB-3AA4-4733-9316-D85AD42DA3AF}" type="datetimeFigureOut">
              <a:rPr lang="en-US" smtClean="0"/>
              <a:t>8/2/2023</a:t>
            </a:fld>
            <a:endParaRPr lang="en-US"/>
          </a:p>
        </p:txBody>
      </p:sp>
      <p:sp>
        <p:nvSpPr>
          <p:cNvPr id="8" name="Footer Placeholder 7">
            <a:extLst>
              <a:ext uri="{FF2B5EF4-FFF2-40B4-BE49-F238E27FC236}">
                <a16:creationId xmlns:a16="http://schemas.microsoft.com/office/drawing/2014/main" id="{F4068D57-3CC3-FA00-85F7-10E990955C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1B8CC9-E049-BD68-9702-E016D2895029}"/>
              </a:ext>
            </a:extLst>
          </p:cNvPr>
          <p:cNvSpPr>
            <a:spLocks noGrp="1"/>
          </p:cNvSpPr>
          <p:nvPr>
            <p:ph type="sldNum" sz="quarter" idx="12"/>
          </p:nvPr>
        </p:nvSpPr>
        <p:spPr/>
        <p:txBody>
          <a:bodyPr/>
          <a:lstStyle/>
          <a:p>
            <a:fld id="{FA4A17D3-83B5-4A63-BA69-E798B803A54B}" type="slidenum">
              <a:rPr lang="en-US" smtClean="0"/>
              <a:t>‹#›</a:t>
            </a:fld>
            <a:endParaRPr lang="en-US"/>
          </a:p>
        </p:txBody>
      </p:sp>
    </p:spTree>
    <p:extLst>
      <p:ext uri="{BB962C8B-B14F-4D97-AF65-F5344CB8AC3E}">
        <p14:creationId xmlns:p14="http://schemas.microsoft.com/office/powerpoint/2010/main" val="3311257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D8A6E-2272-4DC4-7EBC-984C1A4256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47D55-DAF5-CD0B-21D3-9C23AB753805}"/>
              </a:ext>
            </a:extLst>
          </p:cNvPr>
          <p:cNvSpPr>
            <a:spLocks noGrp="1"/>
          </p:cNvSpPr>
          <p:nvPr>
            <p:ph type="dt" sz="half" idx="10"/>
          </p:nvPr>
        </p:nvSpPr>
        <p:spPr/>
        <p:txBody>
          <a:bodyPr/>
          <a:lstStyle/>
          <a:p>
            <a:fld id="{E7DAF4EB-3AA4-4733-9316-D85AD42DA3AF}" type="datetimeFigureOut">
              <a:rPr lang="en-US" smtClean="0"/>
              <a:t>8/2/2023</a:t>
            </a:fld>
            <a:endParaRPr lang="en-US"/>
          </a:p>
        </p:txBody>
      </p:sp>
      <p:sp>
        <p:nvSpPr>
          <p:cNvPr id="4" name="Footer Placeholder 3">
            <a:extLst>
              <a:ext uri="{FF2B5EF4-FFF2-40B4-BE49-F238E27FC236}">
                <a16:creationId xmlns:a16="http://schemas.microsoft.com/office/drawing/2014/main" id="{D8A346F8-A6A3-72D8-1F00-6830A79F4A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1B855F-0523-A3ED-FE46-D2858D06DBDD}"/>
              </a:ext>
            </a:extLst>
          </p:cNvPr>
          <p:cNvSpPr>
            <a:spLocks noGrp="1"/>
          </p:cNvSpPr>
          <p:nvPr>
            <p:ph type="sldNum" sz="quarter" idx="12"/>
          </p:nvPr>
        </p:nvSpPr>
        <p:spPr/>
        <p:txBody>
          <a:bodyPr/>
          <a:lstStyle/>
          <a:p>
            <a:fld id="{FA4A17D3-83B5-4A63-BA69-E798B803A54B}" type="slidenum">
              <a:rPr lang="en-US" smtClean="0"/>
              <a:t>‹#›</a:t>
            </a:fld>
            <a:endParaRPr lang="en-US"/>
          </a:p>
        </p:txBody>
      </p:sp>
    </p:spTree>
    <p:extLst>
      <p:ext uri="{BB962C8B-B14F-4D97-AF65-F5344CB8AC3E}">
        <p14:creationId xmlns:p14="http://schemas.microsoft.com/office/powerpoint/2010/main" val="362002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65EB8D-8A69-DC94-B89D-6BC07F0D56DA}"/>
              </a:ext>
            </a:extLst>
          </p:cNvPr>
          <p:cNvSpPr>
            <a:spLocks noGrp="1"/>
          </p:cNvSpPr>
          <p:nvPr>
            <p:ph type="dt" sz="half" idx="10"/>
          </p:nvPr>
        </p:nvSpPr>
        <p:spPr/>
        <p:txBody>
          <a:bodyPr/>
          <a:lstStyle/>
          <a:p>
            <a:fld id="{E7DAF4EB-3AA4-4733-9316-D85AD42DA3AF}" type="datetimeFigureOut">
              <a:rPr lang="en-US" smtClean="0"/>
              <a:t>8/2/2023</a:t>
            </a:fld>
            <a:endParaRPr lang="en-US"/>
          </a:p>
        </p:txBody>
      </p:sp>
      <p:sp>
        <p:nvSpPr>
          <p:cNvPr id="3" name="Footer Placeholder 2">
            <a:extLst>
              <a:ext uri="{FF2B5EF4-FFF2-40B4-BE49-F238E27FC236}">
                <a16:creationId xmlns:a16="http://schemas.microsoft.com/office/drawing/2014/main" id="{682A0A79-F659-17BF-CD4C-130FF46CB3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11C49F-A31A-8222-5150-31C24C8F7992}"/>
              </a:ext>
            </a:extLst>
          </p:cNvPr>
          <p:cNvSpPr>
            <a:spLocks noGrp="1"/>
          </p:cNvSpPr>
          <p:nvPr>
            <p:ph type="sldNum" sz="quarter" idx="12"/>
          </p:nvPr>
        </p:nvSpPr>
        <p:spPr/>
        <p:txBody>
          <a:bodyPr/>
          <a:lstStyle/>
          <a:p>
            <a:fld id="{FA4A17D3-83B5-4A63-BA69-E798B803A54B}" type="slidenum">
              <a:rPr lang="en-US" smtClean="0"/>
              <a:t>‹#›</a:t>
            </a:fld>
            <a:endParaRPr lang="en-US"/>
          </a:p>
        </p:txBody>
      </p:sp>
    </p:spTree>
    <p:extLst>
      <p:ext uri="{BB962C8B-B14F-4D97-AF65-F5344CB8AC3E}">
        <p14:creationId xmlns:p14="http://schemas.microsoft.com/office/powerpoint/2010/main" val="2549469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5092-9607-9815-5DBD-71226824DB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89DA31-16E1-A189-F643-42D3E87E05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C266BD-D691-7934-EB3C-6D4D834A1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21CA2F-6BCA-FD32-EB4D-BFB6CB5D7E49}"/>
              </a:ext>
            </a:extLst>
          </p:cNvPr>
          <p:cNvSpPr>
            <a:spLocks noGrp="1"/>
          </p:cNvSpPr>
          <p:nvPr>
            <p:ph type="dt" sz="half" idx="10"/>
          </p:nvPr>
        </p:nvSpPr>
        <p:spPr/>
        <p:txBody>
          <a:bodyPr/>
          <a:lstStyle/>
          <a:p>
            <a:fld id="{E7DAF4EB-3AA4-4733-9316-D85AD42DA3AF}" type="datetimeFigureOut">
              <a:rPr lang="en-US" smtClean="0"/>
              <a:t>8/2/2023</a:t>
            </a:fld>
            <a:endParaRPr lang="en-US"/>
          </a:p>
        </p:txBody>
      </p:sp>
      <p:sp>
        <p:nvSpPr>
          <p:cNvPr id="6" name="Footer Placeholder 5">
            <a:extLst>
              <a:ext uri="{FF2B5EF4-FFF2-40B4-BE49-F238E27FC236}">
                <a16:creationId xmlns:a16="http://schemas.microsoft.com/office/drawing/2014/main" id="{43AB90D4-4B72-39F8-D816-30AAC8C50F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15B69-7A64-1E5F-F6CF-E3B7B8624A6B}"/>
              </a:ext>
            </a:extLst>
          </p:cNvPr>
          <p:cNvSpPr>
            <a:spLocks noGrp="1"/>
          </p:cNvSpPr>
          <p:nvPr>
            <p:ph type="sldNum" sz="quarter" idx="12"/>
          </p:nvPr>
        </p:nvSpPr>
        <p:spPr/>
        <p:txBody>
          <a:bodyPr/>
          <a:lstStyle/>
          <a:p>
            <a:fld id="{FA4A17D3-83B5-4A63-BA69-E798B803A54B}" type="slidenum">
              <a:rPr lang="en-US" smtClean="0"/>
              <a:t>‹#›</a:t>
            </a:fld>
            <a:endParaRPr lang="en-US"/>
          </a:p>
        </p:txBody>
      </p:sp>
    </p:spTree>
    <p:extLst>
      <p:ext uri="{BB962C8B-B14F-4D97-AF65-F5344CB8AC3E}">
        <p14:creationId xmlns:p14="http://schemas.microsoft.com/office/powerpoint/2010/main" val="1116132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0FFDF-379F-90C5-FFFB-6C64215248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2F8FF3-9647-C3B2-EB98-C0F1C505B4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9200BB-35CB-04BA-230A-D6DFCE2F6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629945-BFB3-A0B9-BB85-77A9745A482E}"/>
              </a:ext>
            </a:extLst>
          </p:cNvPr>
          <p:cNvSpPr>
            <a:spLocks noGrp="1"/>
          </p:cNvSpPr>
          <p:nvPr>
            <p:ph type="dt" sz="half" idx="10"/>
          </p:nvPr>
        </p:nvSpPr>
        <p:spPr/>
        <p:txBody>
          <a:bodyPr/>
          <a:lstStyle/>
          <a:p>
            <a:fld id="{E7DAF4EB-3AA4-4733-9316-D85AD42DA3AF}" type="datetimeFigureOut">
              <a:rPr lang="en-US" smtClean="0"/>
              <a:t>8/2/2023</a:t>
            </a:fld>
            <a:endParaRPr lang="en-US"/>
          </a:p>
        </p:txBody>
      </p:sp>
      <p:sp>
        <p:nvSpPr>
          <p:cNvPr id="6" name="Footer Placeholder 5">
            <a:extLst>
              <a:ext uri="{FF2B5EF4-FFF2-40B4-BE49-F238E27FC236}">
                <a16:creationId xmlns:a16="http://schemas.microsoft.com/office/drawing/2014/main" id="{92418516-F7DF-C666-54B7-B59C8F5237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3C328C-739F-64FF-9BD1-E4E3D6EBB8D4}"/>
              </a:ext>
            </a:extLst>
          </p:cNvPr>
          <p:cNvSpPr>
            <a:spLocks noGrp="1"/>
          </p:cNvSpPr>
          <p:nvPr>
            <p:ph type="sldNum" sz="quarter" idx="12"/>
          </p:nvPr>
        </p:nvSpPr>
        <p:spPr/>
        <p:txBody>
          <a:bodyPr/>
          <a:lstStyle/>
          <a:p>
            <a:fld id="{FA4A17D3-83B5-4A63-BA69-E798B803A54B}" type="slidenum">
              <a:rPr lang="en-US" smtClean="0"/>
              <a:t>‹#›</a:t>
            </a:fld>
            <a:endParaRPr lang="en-US"/>
          </a:p>
        </p:txBody>
      </p:sp>
    </p:spTree>
    <p:extLst>
      <p:ext uri="{BB962C8B-B14F-4D97-AF65-F5344CB8AC3E}">
        <p14:creationId xmlns:p14="http://schemas.microsoft.com/office/powerpoint/2010/main" val="30120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18" Type="http://schemas.openxmlformats.org/officeDocument/2006/relationships/tags" Target="../tags/tag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4.xml"/><Relationship Id="rId2" Type="http://schemas.openxmlformats.org/officeDocument/2006/relationships/slideLayout" Target="../slideLayouts/slideLayout24.xml"/><Relationship Id="rId16" Type="http://schemas.openxmlformats.org/officeDocument/2006/relationships/tags" Target="../tags/tag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2.xml"/><Relationship Id="rId10" Type="http://schemas.openxmlformats.org/officeDocument/2006/relationships/slideLayout" Target="../slideLayouts/slideLayout32.xml"/><Relationship Id="rId19" Type="http://schemas.openxmlformats.org/officeDocument/2006/relationships/image" Target="../media/image1.jp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AF085E-BA12-298B-09D8-5851129A30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44EEBE-0C80-0663-04E3-58B998807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E7185-69F7-A300-EAB1-9E0137D15D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DAF4EB-3AA4-4733-9316-D85AD42DA3AF}" type="datetimeFigureOut">
              <a:rPr lang="en-US" smtClean="0"/>
              <a:t>8/2/2023</a:t>
            </a:fld>
            <a:endParaRPr lang="en-US"/>
          </a:p>
        </p:txBody>
      </p:sp>
      <p:sp>
        <p:nvSpPr>
          <p:cNvPr id="5" name="Footer Placeholder 4">
            <a:extLst>
              <a:ext uri="{FF2B5EF4-FFF2-40B4-BE49-F238E27FC236}">
                <a16:creationId xmlns:a16="http://schemas.microsoft.com/office/drawing/2014/main" id="{53EFD129-EE55-7ACA-E07D-75F79E7026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2ED25A-69F6-EF4C-9E33-54ED87E0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4A17D3-83B5-4A63-BA69-E798B803A54B}" type="slidenum">
              <a:rPr lang="en-US" smtClean="0"/>
              <a:t>‹#›</a:t>
            </a:fld>
            <a:endParaRPr lang="en-US"/>
          </a:p>
        </p:txBody>
      </p:sp>
    </p:spTree>
    <p:extLst>
      <p:ext uri="{BB962C8B-B14F-4D97-AF65-F5344CB8AC3E}">
        <p14:creationId xmlns:p14="http://schemas.microsoft.com/office/powerpoint/2010/main" val="2852428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DFA2D-6811-465F-B03D-103A8618BE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63BEC2-8D91-4982-A927-3010BA3E5B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6828F-FCC8-4548-9730-5B10CA571B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DF1CED-0892-4AAB-8CC7-78C04967E20B}" type="datetimeFigureOut">
              <a:rPr lang="en-US" smtClean="0"/>
              <a:t>8/2/2023</a:t>
            </a:fld>
            <a:endParaRPr lang="en-US"/>
          </a:p>
        </p:txBody>
      </p:sp>
      <p:sp>
        <p:nvSpPr>
          <p:cNvPr id="5" name="Footer Placeholder 4">
            <a:extLst>
              <a:ext uri="{FF2B5EF4-FFF2-40B4-BE49-F238E27FC236}">
                <a16:creationId xmlns:a16="http://schemas.microsoft.com/office/drawing/2014/main" id="{57F56CD3-3995-471D-AF80-594D591C35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6B5101-23EF-4F88-8C78-D0A1CDE8B2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D18B3-4DEA-4D10-A355-6F942A74CB4E}" type="slidenum">
              <a:rPr lang="en-US" smtClean="0"/>
              <a:t>‹#›</a:t>
            </a:fld>
            <a:endParaRPr lang="en-US"/>
          </a:p>
        </p:txBody>
      </p:sp>
    </p:spTree>
    <p:extLst>
      <p:ext uri="{BB962C8B-B14F-4D97-AF65-F5344CB8AC3E}">
        <p14:creationId xmlns:p14="http://schemas.microsoft.com/office/powerpoint/2010/main" val="2687204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custDataLst>
              <p:tags r:id="rId14"/>
            </p:custDataLst>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custDataLst>
              <p:tags r:id="rId15"/>
            </p:custDataLst>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6"/>
            </p:custDataLst>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custDataLst>
              <p:tags r:id="rId17"/>
            </p:custDataLst>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custDataLst>
              <p:tags r:id="rId18"/>
            </p:custDataLst>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D0A8B96-4432-4A3C-B449-3135FC7973E8}" type="slidenum">
              <a:rPr lang="en-US"/>
              <a:pPr/>
              <a:t>‹#›</a:t>
            </a:fld>
            <a:endParaRPr lang="en-US"/>
          </a:p>
        </p:txBody>
      </p:sp>
    </p:spTree>
    <p:extLst>
      <p:ext uri="{BB962C8B-B14F-4D97-AF65-F5344CB8AC3E}">
        <p14:creationId xmlns:p14="http://schemas.microsoft.com/office/powerpoint/2010/main" val="4983210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8.xml"/><Relationship Id="rId5" Type="http://schemas.openxmlformats.org/officeDocument/2006/relationships/image" Target="../media/image34.sv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sv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9.png"/><Relationship Id="rId11" Type="http://schemas.openxmlformats.org/officeDocument/2006/relationships/slide" Target="slide7.xml"/><Relationship Id="rId5" Type="http://schemas.openxmlformats.org/officeDocument/2006/relationships/image" Target="../media/image8.jpeg"/><Relationship Id="rId10" Type="http://schemas.openxmlformats.org/officeDocument/2006/relationships/slide" Target="slide6.xml"/><Relationship Id="rId4" Type="http://schemas.openxmlformats.org/officeDocument/2006/relationships/slide" Target="slide5.xml"/><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41.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6.sv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slide" Target="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43.jpg"/><Relationship Id="rId4" Type="http://schemas.openxmlformats.org/officeDocument/2006/relationships/image" Target="../media/image36.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36.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slide" Target="slide4.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D9E8BF-1965-D690-2CB9-10D361844627}"/>
              </a:ext>
            </a:extLst>
          </p:cNvPr>
          <p:cNvSpPr/>
          <p:nvPr/>
        </p:nvSpPr>
        <p:spPr>
          <a:xfrm>
            <a:off x="0" y="0"/>
            <a:ext cx="12192000" cy="6857999"/>
          </a:xfrm>
          <a:prstGeom prst="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ình yêu là gì? Những định nghĩa chuẩn nhất về Tình yêu">
            <a:extLst>
              <a:ext uri="{FF2B5EF4-FFF2-40B4-BE49-F238E27FC236}">
                <a16:creationId xmlns:a16="http://schemas.microsoft.com/office/drawing/2014/main" id="{F57CE4B7-70DB-D787-214F-D36C722BF73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b="11233"/>
          <a:stretch/>
        </p:blipFill>
        <p:spPr bwMode="auto">
          <a:xfrm>
            <a:off x="0" y="2402958"/>
            <a:ext cx="12192000" cy="44550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42B2E28-B335-938D-D380-C50ED7342886}"/>
              </a:ext>
            </a:extLst>
          </p:cNvPr>
          <p:cNvPicPr>
            <a:picLocks noChangeAspect="1"/>
          </p:cNvPicPr>
          <p:nvPr/>
        </p:nvPicPr>
        <p:blipFill>
          <a:blip r:embed="rId4"/>
          <a:stretch>
            <a:fillRect/>
          </a:stretch>
        </p:blipFill>
        <p:spPr>
          <a:xfrm>
            <a:off x="2983722" y="-64364"/>
            <a:ext cx="6224555" cy="1999661"/>
          </a:xfrm>
          <a:prstGeom prst="rect">
            <a:avLst/>
          </a:prstGeom>
        </p:spPr>
      </p:pic>
      <p:pic>
        <p:nvPicPr>
          <p:cNvPr id="5" name="Picture 4">
            <a:extLst>
              <a:ext uri="{FF2B5EF4-FFF2-40B4-BE49-F238E27FC236}">
                <a16:creationId xmlns:a16="http://schemas.microsoft.com/office/drawing/2014/main" id="{25F6A231-9777-F251-4865-D3A10BD51F26}"/>
              </a:ext>
            </a:extLst>
          </p:cNvPr>
          <p:cNvPicPr>
            <a:picLocks noChangeAspect="1"/>
          </p:cNvPicPr>
          <p:nvPr/>
        </p:nvPicPr>
        <p:blipFill>
          <a:blip r:embed="rId5"/>
          <a:stretch>
            <a:fillRect/>
          </a:stretch>
        </p:blipFill>
        <p:spPr>
          <a:xfrm>
            <a:off x="5653770" y="1148032"/>
            <a:ext cx="4584589" cy="1999661"/>
          </a:xfrm>
          <a:prstGeom prst="rect">
            <a:avLst/>
          </a:prstGeom>
        </p:spPr>
      </p:pic>
    </p:spTree>
    <p:extLst>
      <p:ext uri="{BB962C8B-B14F-4D97-AF65-F5344CB8AC3E}">
        <p14:creationId xmlns:p14="http://schemas.microsoft.com/office/powerpoint/2010/main" val="777579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ha tho Pushkin anh 1">
            <a:extLst>
              <a:ext uri="{FF2B5EF4-FFF2-40B4-BE49-F238E27FC236}">
                <a16:creationId xmlns:a16="http://schemas.microsoft.com/office/drawing/2014/main" id="{A3E76185-A763-C51D-37B3-7771F2C56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8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Nha tho Pushkin anh 5">
            <a:extLst>
              <a:ext uri="{FF2B5EF4-FFF2-40B4-BE49-F238E27FC236}">
                <a16:creationId xmlns:a16="http://schemas.microsoft.com/office/drawing/2014/main" id="{B2A062A7-9E6B-BF2A-6B62-6914E3EF1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621" y="505326"/>
            <a:ext cx="8566484" cy="576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095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Nha tho Pushkin anh 6">
            <a:extLst>
              <a:ext uri="{FF2B5EF4-FFF2-40B4-BE49-F238E27FC236}">
                <a16:creationId xmlns:a16="http://schemas.microsoft.com/office/drawing/2014/main" id="{131F2256-0559-792D-61A8-7358DE47A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789" y="461209"/>
            <a:ext cx="9300115" cy="577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503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ối tình với đệ nhất mỹ nhân nước Nga khiến Pushkin chết trong tủi hận">
            <a:extLst>
              <a:ext uri="{FF2B5EF4-FFF2-40B4-BE49-F238E27FC236}">
                <a16:creationId xmlns:a16="http://schemas.microsoft.com/office/drawing/2014/main" id="{DAAFB88A-5487-6CB7-E373-0CAE9ED38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9" y="452927"/>
            <a:ext cx="9256296" cy="575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919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Tập tin:Ivan Makarov - Natalia Nikolaevna Pushkina-Lanskaya 1849.jpg">
            <a:extLst>
              <a:ext uri="{FF2B5EF4-FFF2-40B4-BE49-F238E27FC236}">
                <a16:creationId xmlns:a16="http://schemas.microsoft.com/office/drawing/2014/main" id="{55FAF732-AD16-F13F-7068-BA8F62664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455" y="531104"/>
            <a:ext cx="5165558" cy="575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Đại thi hào Nga Aleksandr Puskin: Hạnh phúc không bình ổn">
            <a:extLst>
              <a:ext uri="{FF2B5EF4-FFF2-40B4-BE49-F238E27FC236}">
                <a16:creationId xmlns:a16="http://schemas.microsoft.com/office/drawing/2014/main" id="{74EC60C8-563D-2D16-DE34-F7C413D90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013" y="549414"/>
            <a:ext cx="4684292" cy="5775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975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intpetersburg">
            <a:extLst>
              <a:ext uri="{FF2B5EF4-FFF2-40B4-BE49-F238E27FC236}">
                <a16:creationId xmlns:a16="http://schemas.microsoft.com/office/drawing/2014/main" id="{947AB72B-F1F0-489C-9BC1-735DFD652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4043" y="405062"/>
            <a:ext cx="7644064" cy="588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a:extLst>
              <a:ext uri="{FF2B5EF4-FFF2-40B4-BE49-F238E27FC236}">
                <a16:creationId xmlns:a16="http://schemas.microsoft.com/office/drawing/2014/main" id="{0BD6E0B0-1A48-4CA0-AAFF-46DE2B268E53}"/>
              </a:ext>
            </a:extLst>
          </p:cNvPr>
          <p:cNvSpPr txBox="1">
            <a:spLocks noChangeArrowheads="1"/>
          </p:cNvSpPr>
          <p:nvPr/>
        </p:nvSpPr>
        <p:spPr bwMode="auto">
          <a:xfrm>
            <a:off x="272716" y="2775283"/>
            <a:ext cx="3657601" cy="1143000"/>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Tượng</a:t>
            </a:r>
            <a:r>
              <a:rPr kumimoji="0" lang="en-US" sz="34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Pushkin </a:t>
            </a:r>
            <a:r>
              <a:rPr kumimoji="0" lang="en-US" sz="34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tại</a:t>
            </a:r>
            <a:r>
              <a:rPr kumimoji="0" lang="en-US" sz="34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Saint Peterburg</a:t>
            </a:r>
          </a:p>
        </p:txBody>
      </p:sp>
    </p:spTree>
    <p:extLst>
      <p:ext uri="{BB962C8B-B14F-4D97-AF65-F5344CB8AC3E}">
        <p14:creationId xmlns:p14="http://schemas.microsoft.com/office/powerpoint/2010/main" val="1771661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3">
            <a:extLst>
              <a:ext uri="{FF2B5EF4-FFF2-40B4-BE49-F238E27FC236}">
                <a16:creationId xmlns:a16="http://schemas.microsoft.com/office/drawing/2014/main" id="{38A263FC-0CFE-A574-E9C4-7C3D11D934D0}"/>
              </a:ext>
            </a:extLst>
          </p:cNvPr>
          <p:cNvSpPr>
            <a:spLocks noChangeArrowheads="1"/>
          </p:cNvSpPr>
          <p:nvPr/>
        </p:nvSpPr>
        <p:spPr bwMode="auto">
          <a:xfrm>
            <a:off x="5850310" y="1944855"/>
            <a:ext cx="4425697" cy="3041470"/>
          </a:xfrm>
          <a:prstGeom prst="cloudCallout">
            <a:avLst>
              <a:gd name="adj1" fmla="val -30804"/>
              <a:gd name="adj2" fmla="val 73174"/>
            </a:avLst>
          </a:prstGeom>
          <a:solidFill>
            <a:srgbClr val="00B050"/>
          </a:solidFill>
          <a:ln w="9525">
            <a:solidFill>
              <a:schemeClr val="bg1"/>
            </a:solidFill>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Trình</a:t>
            </a:r>
            <a:r>
              <a:rPr kumimoji="0" lang="en-US" alt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bày</a:t>
            </a:r>
            <a:r>
              <a:rPr kumimoji="0" lang="en-US" alt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tóm</a:t>
            </a:r>
            <a:r>
              <a:rPr kumimoji="0" lang="en-US" alt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tắt</a:t>
            </a:r>
            <a:r>
              <a:rPr kumimoji="0" lang="en-US" alt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về</a:t>
            </a:r>
            <a:r>
              <a:rPr kumimoji="0" lang="en-US" alt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tiểu</a:t>
            </a:r>
            <a:r>
              <a:rPr kumimoji="0" lang="en-US" alt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sử</a:t>
            </a:r>
            <a:r>
              <a:rPr kumimoji="0" lang="en-US" alt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alt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sự</a:t>
            </a:r>
            <a:r>
              <a:rPr kumimoji="0" lang="en-US" alt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nghiệp</a:t>
            </a:r>
            <a:r>
              <a:rPr kumimoji="0" lang="en-US" alt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400" b="1" i="0" u="none" strike="noStrike" kern="1200" cap="none" spc="0" normalizeH="0" baseline="0" noProof="0" err="1">
                <a:ln>
                  <a:noFill/>
                </a:ln>
                <a:solidFill>
                  <a:srgbClr val="FFFF00"/>
                </a:solidFill>
                <a:effectLst/>
                <a:uLnTx/>
                <a:uFillTx/>
                <a:latin typeface="Times New Roman" panose="02020603050405020304" pitchFamily="18" charset="0"/>
                <a:ea typeface="+mn-ea"/>
                <a:cs typeface="Times New Roman" panose="02020603050405020304" pitchFamily="18" charset="0"/>
              </a:rPr>
              <a:t>của</a:t>
            </a:r>
            <a:r>
              <a:rPr kumimoji="0" lang="en-US" altLang="en-US" sz="3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 Puskin?</a:t>
            </a:r>
            <a:endParaRPr kumimoji="0" lang="en-US" alt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7170" name="Picture 2" descr="Aleksandr Sergeyevich Pushkin – Wikipedia tiếng Việt">
            <a:extLst>
              <a:ext uri="{FF2B5EF4-FFF2-40B4-BE49-F238E27FC236}">
                <a16:creationId xmlns:a16="http://schemas.microsoft.com/office/drawing/2014/main" id="{1429E5AD-B5E5-8EDF-3351-CDF565612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0217" y="1106906"/>
            <a:ext cx="4284847" cy="520700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Nhóm 19">
            <a:extLst>
              <a:ext uri="{FF2B5EF4-FFF2-40B4-BE49-F238E27FC236}">
                <a16:creationId xmlns:a16="http://schemas.microsoft.com/office/drawing/2014/main" id="{2618AEB7-BFE9-9B6D-FE00-F2445F5CEE6C}"/>
              </a:ext>
            </a:extLst>
          </p:cNvPr>
          <p:cNvGrpSpPr/>
          <p:nvPr/>
        </p:nvGrpSpPr>
        <p:grpSpPr>
          <a:xfrm>
            <a:off x="5295537" y="1484888"/>
            <a:ext cx="5535245" cy="2000540"/>
            <a:chOff x="3835830" y="1744981"/>
            <a:chExt cx="8043620" cy="4047849"/>
          </a:xfrm>
        </p:grpSpPr>
        <p:sp>
          <p:nvSpPr>
            <p:cNvPr id="27" name="Hình chữ nhật: Góc Tròn 10">
              <a:extLst>
                <a:ext uri="{FF2B5EF4-FFF2-40B4-BE49-F238E27FC236}">
                  <a16:creationId xmlns:a16="http://schemas.microsoft.com/office/drawing/2014/main" id="{CF8F0042-DE26-06D4-CD03-925778651FF9}"/>
                </a:ext>
              </a:extLst>
            </p:cNvPr>
            <p:cNvSpPr/>
            <p:nvPr/>
          </p:nvSpPr>
          <p:spPr>
            <a:xfrm>
              <a:off x="3835830" y="1744981"/>
              <a:ext cx="8043620" cy="4047849"/>
            </a:xfrm>
            <a:prstGeom prst="roundRect">
              <a:avLst/>
            </a:prstGeom>
            <a:solidFill>
              <a:schemeClr val="bg1">
                <a:alpha val="41000"/>
              </a:schemeClr>
            </a:solidFill>
            <a:ln w="12700" cap="flat" cmpd="sng" algn="ctr">
              <a:no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 name="Hộp Văn bản 11">
              <a:extLst>
                <a:ext uri="{FF2B5EF4-FFF2-40B4-BE49-F238E27FC236}">
                  <a16:creationId xmlns:a16="http://schemas.microsoft.com/office/drawing/2014/main" id="{5A866FBD-0314-46CA-3384-53E4C35DC995}"/>
                </a:ext>
              </a:extLst>
            </p:cNvPr>
            <p:cNvSpPr txBox="1"/>
            <p:nvPr/>
          </p:nvSpPr>
          <p:spPr>
            <a:xfrm>
              <a:off x="4202416" y="1777051"/>
              <a:ext cx="7572356" cy="3608631"/>
            </a:xfrm>
            <a:prstGeom prst="roundRect">
              <a:avLst>
                <a:gd name="adj" fmla="val 14087"/>
              </a:avLst>
            </a:prstGeom>
            <a:solidFill>
              <a:schemeClr val="accent6">
                <a:lumMod val="50000"/>
                <a:alpha val="70000"/>
              </a:schemeClr>
            </a:solidFill>
          </p:spPr>
          <p:txBody>
            <a:bodyPr wrap="square">
              <a:spAutoFit/>
            </a:bodyPr>
            <a:lstStyle/>
            <a:p>
              <a:pPr marL="0" marR="0" lvl="0" indent="0" algn="just" defTabSz="914400" eaLnBrk="1" fontAlgn="auto" latinLnBrk="0" hangingPunct="1">
                <a:spcBef>
                  <a:spcPts val="0"/>
                </a:spcBef>
                <a:buClrTx/>
                <a:buSzTx/>
                <a:buFontTx/>
                <a:buNone/>
                <a:tabLst/>
                <a:defRPr/>
              </a:pPr>
              <a:r>
                <a:rPr kumimoji="0" lang="en-US" altLang="en-US" sz="3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 L</a:t>
              </a:r>
              <a:r>
                <a:rPr kumimoji="0" lang="vi-VN" sz="3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à một nhà thơ, nhà văn, nhà viết kịch nổi tiếng người Nga</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p:txBody>
        </p:sp>
      </p:grpSp>
      <p:grpSp>
        <p:nvGrpSpPr>
          <p:cNvPr id="29" name="Nhóm 19">
            <a:extLst>
              <a:ext uri="{FF2B5EF4-FFF2-40B4-BE49-F238E27FC236}">
                <a16:creationId xmlns:a16="http://schemas.microsoft.com/office/drawing/2014/main" id="{48B4DFD5-416E-76C7-183F-D95B18A4E5E6}"/>
              </a:ext>
            </a:extLst>
          </p:cNvPr>
          <p:cNvGrpSpPr/>
          <p:nvPr/>
        </p:nvGrpSpPr>
        <p:grpSpPr>
          <a:xfrm>
            <a:off x="5295537" y="3852524"/>
            <a:ext cx="5535245" cy="1868136"/>
            <a:chOff x="3835830" y="1744981"/>
            <a:chExt cx="8043620" cy="4049289"/>
          </a:xfrm>
        </p:grpSpPr>
        <p:sp>
          <p:nvSpPr>
            <p:cNvPr id="30" name="Hình chữ nhật: Góc Tròn 10">
              <a:extLst>
                <a:ext uri="{FF2B5EF4-FFF2-40B4-BE49-F238E27FC236}">
                  <a16:creationId xmlns:a16="http://schemas.microsoft.com/office/drawing/2014/main" id="{BE155648-0397-2C33-9736-3F3B36904F11}"/>
                </a:ext>
              </a:extLst>
            </p:cNvPr>
            <p:cNvSpPr/>
            <p:nvPr/>
          </p:nvSpPr>
          <p:spPr>
            <a:xfrm>
              <a:off x="3835830" y="1744981"/>
              <a:ext cx="8043620" cy="4047849"/>
            </a:xfrm>
            <a:prstGeom prst="roundRect">
              <a:avLst/>
            </a:prstGeom>
            <a:solidFill>
              <a:schemeClr val="bg1">
                <a:alpha val="41000"/>
              </a:schemeClr>
            </a:solidFill>
            <a:ln w="12700" cap="flat" cmpd="sng" algn="ctr">
              <a:no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 name="Hộp Văn bản 11">
              <a:extLst>
                <a:ext uri="{FF2B5EF4-FFF2-40B4-BE49-F238E27FC236}">
                  <a16:creationId xmlns:a16="http://schemas.microsoft.com/office/drawing/2014/main" id="{E3282910-594B-1B77-7967-8C82192499C7}"/>
                </a:ext>
              </a:extLst>
            </p:cNvPr>
            <p:cNvSpPr txBox="1"/>
            <p:nvPr/>
          </p:nvSpPr>
          <p:spPr>
            <a:xfrm>
              <a:off x="4202417" y="1777052"/>
              <a:ext cx="7572354" cy="4017218"/>
            </a:xfrm>
            <a:prstGeom prst="roundRect">
              <a:avLst>
                <a:gd name="adj" fmla="val 14087"/>
              </a:avLst>
            </a:prstGeom>
            <a:solidFill>
              <a:schemeClr val="accent6">
                <a:lumMod val="50000"/>
                <a:alpha val="70000"/>
              </a:schemeClr>
            </a:solidFill>
          </p:spPr>
          <p:txBody>
            <a:bodyPr wrap="square">
              <a:spAutoFit/>
            </a:bodyPr>
            <a:lstStyle/>
            <a:p>
              <a:pPr marL="0" marR="0" lvl="0" indent="0" algn="just" defTabSz="914400" eaLnBrk="1" fontAlgn="auto" latinLnBrk="0" hangingPunct="1">
                <a:spcBef>
                  <a:spcPts val="0"/>
                </a:spcBef>
                <a:buClrTx/>
                <a:buSzTx/>
                <a:buFontTx/>
                <a:buNone/>
                <a:tabLst/>
                <a:defRPr/>
              </a:pPr>
              <a:r>
                <a:rPr lang="en-US" sz="3600">
                  <a:solidFill>
                    <a:prstClr val="white"/>
                  </a:solidFill>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a:t>
              </a:r>
              <a:r>
                <a:rPr kumimoji="0" lang="vi-VN"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inh ra tại </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TP </a:t>
              </a:r>
              <a:r>
                <a:rPr kumimoji="0" lang="vi-VN"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Mát-xcơ</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va</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trong một gia đình quý tộc Nga</a:t>
              </a:r>
              <a:r>
                <a:rPr lang="en-US" sz="3600">
                  <a:solidFill>
                    <a:prstClr val="white"/>
                  </a:solidFill>
                  <a:latin typeface="Times New Roman" panose="02020603050405020304" pitchFamily="18" charset="0"/>
                  <a:cs typeface="Times New Roman" panose="02020603050405020304" pitchFamily="18" charset="0"/>
                </a:rPr>
                <a:t>.</a:t>
              </a: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p:txBody>
        </p:sp>
      </p:grpSp>
      <p:sp>
        <p:nvSpPr>
          <p:cNvPr id="13" name="Rectangle: Rounded Corners 12">
            <a:extLst>
              <a:ext uri="{FF2B5EF4-FFF2-40B4-BE49-F238E27FC236}">
                <a16:creationId xmlns:a16="http://schemas.microsoft.com/office/drawing/2014/main" id="{F7DABE5A-1697-A90B-6C87-192F8BB957BC}"/>
              </a:ext>
            </a:extLst>
          </p:cNvPr>
          <p:cNvSpPr/>
          <p:nvPr/>
        </p:nvSpPr>
        <p:spPr>
          <a:xfrm>
            <a:off x="428345" y="126208"/>
            <a:ext cx="4127614" cy="772150"/>
          </a:xfrm>
          <a:prstGeom prst="roundRect">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Aachen" panose="02020500000000000000" pitchFamily="18" charset="0"/>
                <a:cs typeface="Times New Roman" panose="02020603050405020304" pitchFamily="18" charset="0"/>
              </a:rPr>
              <a:t>I. Tìm hiểu chung:</a:t>
            </a:r>
            <a:endParaRPr lang="en-US" sz="3600">
              <a:solidFill>
                <a:srgbClr val="FFFF00"/>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D2FE0C01-73B3-EC33-7C56-C713B1A49DD1}"/>
              </a:ext>
            </a:extLst>
          </p:cNvPr>
          <p:cNvSpPr/>
          <p:nvPr/>
        </p:nvSpPr>
        <p:spPr>
          <a:xfrm>
            <a:off x="6258785" y="126208"/>
            <a:ext cx="4907493" cy="772150"/>
          </a:xfrm>
          <a:prstGeom prst="roundRect">
            <a:avLst/>
          </a:prstGeom>
          <a:solidFill>
            <a:srgbClr val="0070C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en-US" altLang="en-US" sz="36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1. Tác giả </a:t>
            </a:r>
            <a:r>
              <a:rPr kumimoji="0" lang="en-US" sz="36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(1799 - 1837)</a:t>
            </a:r>
            <a:endParaRPr kumimoji="0" lang="en-US" altLang="en-US" sz="36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1176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grpId="1" nodeType="clickEffect">
                                  <p:stCondLst>
                                    <p:cond delay="0"/>
                                  </p:stCondLst>
                                  <p:childTnLst>
                                    <p:animEffect transition="out" filter="strips(downLeft)">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pushkinportrait30s.jpg">
            <a:extLst>
              <a:ext uri="{FF2B5EF4-FFF2-40B4-BE49-F238E27FC236}">
                <a16:creationId xmlns:a16="http://schemas.microsoft.com/office/drawing/2014/main" id="{136C2EEB-06C6-43BE-BBD8-F9382A94DB0B}"/>
              </a:ext>
            </a:extLst>
          </p:cNvPr>
          <p:cNvPicPr>
            <a:picLocks noChangeAspect="1" noChangeArrowheads="1"/>
          </p:cNvPicPr>
          <p:nvPr/>
        </p:nvPicPr>
        <p:blipFill>
          <a:blip r:embed="rId3"/>
          <a:srcRect/>
          <a:stretch>
            <a:fillRect/>
          </a:stretch>
        </p:blipFill>
        <p:spPr bwMode="auto">
          <a:xfrm rot="372690">
            <a:off x="158009" y="349636"/>
            <a:ext cx="5646767" cy="6071156"/>
          </a:xfrm>
          <a:prstGeom prst="rect">
            <a:avLst/>
          </a:prstGeom>
          <a:ln>
            <a:noFill/>
          </a:ln>
          <a:effectLst>
            <a:outerShdw blurRad="292100" dist="139700" dir="2700000" algn="tl" rotWithShape="0">
              <a:srgbClr val="333333">
                <a:alpha val="65000"/>
              </a:srgbClr>
            </a:outerShdw>
          </a:effectLst>
        </p:spPr>
      </p:pic>
      <p:grpSp>
        <p:nvGrpSpPr>
          <p:cNvPr id="2" name="Nhóm 19">
            <a:extLst>
              <a:ext uri="{FF2B5EF4-FFF2-40B4-BE49-F238E27FC236}">
                <a16:creationId xmlns:a16="http://schemas.microsoft.com/office/drawing/2014/main" id="{71BF7CC6-8D8F-3C88-326D-EF051EF1AF93}"/>
              </a:ext>
            </a:extLst>
          </p:cNvPr>
          <p:cNvGrpSpPr/>
          <p:nvPr/>
        </p:nvGrpSpPr>
        <p:grpSpPr>
          <a:xfrm>
            <a:off x="6116647" y="821763"/>
            <a:ext cx="4812225" cy="2000540"/>
            <a:chOff x="3835830" y="1744981"/>
            <a:chExt cx="8043620" cy="4047849"/>
          </a:xfrm>
        </p:grpSpPr>
        <p:sp>
          <p:nvSpPr>
            <p:cNvPr id="3" name="Hình chữ nhật: Góc Tròn 10">
              <a:extLst>
                <a:ext uri="{FF2B5EF4-FFF2-40B4-BE49-F238E27FC236}">
                  <a16:creationId xmlns:a16="http://schemas.microsoft.com/office/drawing/2014/main" id="{90C49BFB-F343-9350-111B-D9BDD81E7A89}"/>
                </a:ext>
              </a:extLst>
            </p:cNvPr>
            <p:cNvSpPr/>
            <p:nvPr/>
          </p:nvSpPr>
          <p:spPr>
            <a:xfrm>
              <a:off x="3835830" y="1744981"/>
              <a:ext cx="8043620" cy="4047849"/>
            </a:xfrm>
            <a:prstGeom prst="roundRect">
              <a:avLst/>
            </a:prstGeom>
            <a:solidFill>
              <a:schemeClr val="bg1">
                <a:alpha val="41000"/>
              </a:schemeClr>
            </a:solidFill>
            <a:ln w="12700" cap="flat" cmpd="sng" algn="ctr">
              <a:no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Hộp Văn bản 11">
              <a:extLst>
                <a:ext uri="{FF2B5EF4-FFF2-40B4-BE49-F238E27FC236}">
                  <a16:creationId xmlns:a16="http://schemas.microsoft.com/office/drawing/2014/main" id="{F2674CE1-C73F-40C2-BD79-2F600214EC00}"/>
                </a:ext>
              </a:extLst>
            </p:cNvPr>
            <p:cNvSpPr txBox="1"/>
            <p:nvPr/>
          </p:nvSpPr>
          <p:spPr>
            <a:xfrm>
              <a:off x="4202415" y="1777052"/>
              <a:ext cx="7572356" cy="3858631"/>
            </a:xfrm>
            <a:prstGeom prst="roundRect">
              <a:avLst>
                <a:gd name="adj" fmla="val 14087"/>
              </a:avLst>
            </a:prstGeom>
            <a:solidFill>
              <a:schemeClr val="accent6">
                <a:lumMod val="50000"/>
                <a:alpha val="70000"/>
              </a:schemeClr>
            </a:solidFill>
          </p:spPr>
          <p:txBody>
            <a:bodyPr wrap="square">
              <a:spAutoFit/>
            </a:bodyPr>
            <a:lstStyle/>
            <a:p>
              <a:pPr marL="0" marR="0" lvl="0" indent="0" algn="just" defTabSz="914400" eaLnBrk="1" fontAlgn="auto" latinLnBrk="0" hangingPunct="1">
                <a:spcBef>
                  <a:spcPts val="0"/>
                </a:spcBef>
                <a:buClrTx/>
                <a:buSzTx/>
                <a:buFontTx/>
                <a:buNone/>
                <a:tabLst/>
                <a:defRPr/>
              </a:pPr>
              <a:r>
                <a:rPr kumimoji="0" lang="en-US" sz="3600" b="0"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   - Gắn bó sâu sắc với số phận nhân dân và đất nước</a:t>
              </a:r>
              <a:r>
                <a:rPr lang="nl-NL" sz="3600">
                  <a:solidFill>
                    <a:schemeClr val="bg1"/>
                  </a:solidFill>
                  <a:latin typeface="Times New Roman" panose="02020603050405020304" pitchFamily="18" charset="0"/>
                  <a:cs typeface="Times New Roman" panose="02020603050405020304" pitchFamily="18" charset="0"/>
                </a:rPr>
                <a:t>;</a:t>
              </a:r>
              <a:endParaRPr kumimoji="0" lang="en-US" sz="3600" b="0" i="0" u="none" strike="noStrike" kern="0" cap="none" spc="0" normalizeH="0" baseline="0" noProof="0" dirty="0">
                <a:ln>
                  <a:noFill/>
                </a:ln>
                <a:solidFill>
                  <a:schemeClr val="bg1"/>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p:txBody>
        </p:sp>
      </p:grpSp>
      <p:grpSp>
        <p:nvGrpSpPr>
          <p:cNvPr id="5" name="Nhóm 19">
            <a:extLst>
              <a:ext uri="{FF2B5EF4-FFF2-40B4-BE49-F238E27FC236}">
                <a16:creationId xmlns:a16="http://schemas.microsoft.com/office/drawing/2014/main" id="{9071D9D5-69E8-A2C8-46F6-EF111F3D2E56}"/>
              </a:ext>
            </a:extLst>
          </p:cNvPr>
          <p:cNvGrpSpPr/>
          <p:nvPr/>
        </p:nvGrpSpPr>
        <p:grpSpPr>
          <a:xfrm>
            <a:off x="6116648" y="3304966"/>
            <a:ext cx="4875676" cy="1921820"/>
            <a:chOff x="3835830" y="1744981"/>
            <a:chExt cx="8043620" cy="4165652"/>
          </a:xfrm>
        </p:grpSpPr>
        <p:sp>
          <p:nvSpPr>
            <p:cNvPr id="6" name="Hình chữ nhật: Góc Tròn 10">
              <a:extLst>
                <a:ext uri="{FF2B5EF4-FFF2-40B4-BE49-F238E27FC236}">
                  <a16:creationId xmlns:a16="http://schemas.microsoft.com/office/drawing/2014/main" id="{861E5E06-23CB-29A0-83DB-EEF02130A67E}"/>
                </a:ext>
              </a:extLst>
            </p:cNvPr>
            <p:cNvSpPr/>
            <p:nvPr/>
          </p:nvSpPr>
          <p:spPr>
            <a:xfrm>
              <a:off x="3835830" y="1744981"/>
              <a:ext cx="8043620" cy="4047849"/>
            </a:xfrm>
            <a:prstGeom prst="roundRect">
              <a:avLst/>
            </a:prstGeom>
            <a:solidFill>
              <a:schemeClr val="bg1">
                <a:alpha val="41000"/>
              </a:schemeClr>
            </a:solidFill>
            <a:ln w="12700" cap="flat" cmpd="sng" algn="ctr">
              <a:no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Hộp Văn bản 11">
              <a:extLst>
                <a:ext uri="{FF2B5EF4-FFF2-40B4-BE49-F238E27FC236}">
                  <a16:creationId xmlns:a16="http://schemas.microsoft.com/office/drawing/2014/main" id="{24F69980-8BDF-ABBB-635B-82D1EF647FE7}"/>
                </a:ext>
              </a:extLst>
            </p:cNvPr>
            <p:cNvSpPr txBox="1"/>
            <p:nvPr/>
          </p:nvSpPr>
          <p:spPr>
            <a:xfrm>
              <a:off x="4202417" y="1777052"/>
              <a:ext cx="7572354" cy="4133581"/>
            </a:xfrm>
            <a:prstGeom prst="roundRect">
              <a:avLst>
                <a:gd name="adj" fmla="val 14087"/>
              </a:avLst>
            </a:prstGeom>
            <a:solidFill>
              <a:schemeClr val="accent6">
                <a:lumMod val="50000"/>
                <a:alpha val="70000"/>
              </a:schemeClr>
            </a:solidFill>
          </p:spPr>
          <p:txBody>
            <a:bodyPr wrap="square">
              <a:spAutoFit/>
            </a:bodyPr>
            <a:lstStyle/>
            <a:p>
              <a:pPr marL="0" marR="0" lvl="0" indent="0" algn="just" defTabSz="914400" eaLnBrk="1" fontAlgn="auto" latinLnBrk="0" hangingPunct="1">
                <a:spcBef>
                  <a:spcPts val="0"/>
                </a:spcBef>
                <a:buClrTx/>
                <a:buSzTx/>
                <a:buFontTx/>
                <a:buNone/>
                <a:tabLst/>
                <a:defRPr/>
              </a:pPr>
              <a:r>
                <a:rPr kumimoji="0" lang="en-US" sz="3600" b="0"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 - Dũng cảm đấu tranh với chế độ chuyên chế Nga hoàng độc đoán.</a:t>
              </a:r>
              <a:endParaRPr kumimoji="0" lang="en-US" sz="3600" b="0" i="0" u="none" strike="noStrike" kern="0" cap="none" spc="0" normalizeH="0" baseline="0" noProof="0" dirty="0">
                <a:ln>
                  <a:noFill/>
                </a:ln>
                <a:solidFill>
                  <a:schemeClr val="bg1"/>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p:txBody>
        </p:sp>
      </p:grpSp>
    </p:spTree>
    <p:extLst>
      <p:ext uri="{BB962C8B-B14F-4D97-AF65-F5344CB8AC3E}">
        <p14:creationId xmlns:p14="http://schemas.microsoft.com/office/powerpoint/2010/main" val="2557828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A7E9240-F70E-9B89-B4DA-BED7230B5F28}"/>
              </a:ext>
            </a:extLst>
          </p:cNvPr>
          <p:cNvGraphicFramePr/>
          <p:nvPr>
            <p:extLst>
              <p:ext uri="{D42A27DB-BD31-4B8C-83A1-F6EECF244321}">
                <p14:modId xmlns:p14="http://schemas.microsoft.com/office/powerpoint/2010/main" val="4008558307"/>
              </p:ext>
            </p:extLst>
          </p:nvPr>
        </p:nvGraphicFramePr>
        <p:xfrm>
          <a:off x="604981" y="396676"/>
          <a:ext cx="10728037" cy="5805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1240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189FB0-3978-4166-B1BE-B89D5A929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4976" y="-5749"/>
            <a:ext cx="5557024" cy="6863749"/>
          </a:xfrm>
          <a:prstGeom prst="rect">
            <a:avLst/>
          </a:prstGeom>
        </p:spPr>
      </p:pic>
      <p:sp>
        <p:nvSpPr>
          <p:cNvPr id="2" name="TextBox 1">
            <a:extLst>
              <a:ext uri="{FF2B5EF4-FFF2-40B4-BE49-F238E27FC236}">
                <a16:creationId xmlns:a16="http://schemas.microsoft.com/office/drawing/2014/main" id="{377806D9-65AC-AA5A-A509-D085D72330A9}"/>
              </a:ext>
            </a:extLst>
          </p:cNvPr>
          <p:cNvSpPr txBox="1"/>
          <p:nvPr/>
        </p:nvSpPr>
        <p:spPr>
          <a:xfrm>
            <a:off x="1862791" y="1391871"/>
            <a:ext cx="4233209" cy="1754326"/>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 Được tôn vinh: </a:t>
            </a:r>
          </a:p>
          <a:p>
            <a:r>
              <a:rPr lang="en-US" sz="3600">
                <a:latin typeface="Times New Roman" panose="02020603050405020304" pitchFamily="18" charset="0"/>
                <a:cs typeface="Times New Roman" panose="02020603050405020304" pitchFamily="18" charset="0"/>
              </a:rPr>
              <a:t>+ Đại thi hào;</a:t>
            </a:r>
          </a:p>
          <a:p>
            <a:r>
              <a:rPr lang="en-US" sz="3600">
                <a:latin typeface="Times New Roman" panose="02020603050405020304" pitchFamily="18" charset="0"/>
                <a:cs typeface="Times New Roman" panose="02020603050405020304" pitchFamily="18" charset="0"/>
              </a:rPr>
              <a:t>+ Mặt trời thi ca Nga;</a:t>
            </a:r>
          </a:p>
        </p:txBody>
      </p:sp>
      <p:sp>
        <p:nvSpPr>
          <p:cNvPr id="3" name="TextBox 2">
            <a:extLst>
              <a:ext uri="{FF2B5EF4-FFF2-40B4-BE49-F238E27FC236}">
                <a16:creationId xmlns:a16="http://schemas.microsoft.com/office/drawing/2014/main" id="{CAE24FF7-16A9-C218-0AFD-268F6F6CBDE1}"/>
              </a:ext>
            </a:extLst>
          </p:cNvPr>
          <p:cNvSpPr txBox="1"/>
          <p:nvPr/>
        </p:nvSpPr>
        <p:spPr>
          <a:xfrm>
            <a:off x="1297503" y="3554487"/>
            <a:ext cx="5067985"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sym typeface="Wingdings" panose="05000000000000000000" pitchFamily="2" charset="2"/>
              </a:rPr>
              <a:t> Ông đã có những đóng góp to lớn trong việc phát triển ngôn ngữ văn học Nga hiện đại.</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873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2A7B93-1639-3B10-0BBD-FF84F60A0732}"/>
              </a:ext>
            </a:extLst>
          </p:cNvPr>
          <p:cNvSpPr/>
          <p:nvPr/>
        </p:nvSpPr>
        <p:spPr>
          <a:xfrm>
            <a:off x="0" y="0"/>
            <a:ext cx="12192000" cy="6858000"/>
          </a:xfrm>
          <a:prstGeom prst="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hững câu nói hay về tình yêu khiến bạn vô cùng tâm đắc">
            <a:extLst>
              <a:ext uri="{FF2B5EF4-FFF2-40B4-BE49-F238E27FC236}">
                <a16:creationId xmlns:a16="http://schemas.microsoft.com/office/drawing/2014/main" id="{5D9EA97C-31E5-6E4D-DA53-07CD4306C5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245" r="7367"/>
          <a:stretch/>
        </p:blipFill>
        <p:spPr bwMode="auto">
          <a:xfrm>
            <a:off x="6173971" y="0"/>
            <a:ext cx="601802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3D1528-2026-E47B-0A41-B204E441DE53}"/>
              </a:ext>
            </a:extLst>
          </p:cNvPr>
          <p:cNvPicPr>
            <a:picLocks noChangeAspect="1"/>
          </p:cNvPicPr>
          <p:nvPr/>
        </p:nvPicPr>
        <p:blipFill>
          <a:blip r:embed="rId3"/>
          <a:stretch>
            <a:fillRect/>
          </a:stretch>
        </p:blipFill>
        <p:spPr>
          <a:xfrm>
            <a:off x="0" y="1105217"/>
            <a:ext cx="6224555" cy="1999661"/>
          </a:xfrm>
          <a:prstGeom prst="rect">
            <a:avLst/>
          </a:prstGeom>
        </p:spPr>
      </p:pic>
      <p:pic>
        <p:nvPicPr>
          <p:cNvPr id="3" name="Picture 2">
            <a:extLst>
              <a:ext uri="{FF2B5EF4-FFF2-40B4-BE49-F238E27FC236}">
                <a16:creationId xmlns:a16="http://schemas.microsoft.com/office/drawing/2014/main" id="{3573E639-DF9F-076F-5B27-A0DFBE545003}"/>
              </a:ext>
            </a:extLst>
          </p:cNvPr>
          <p:cNvPicPr>
            <a:picLocks noChangeAspect="1"/>
          </p:cNvPicPr>
          <p:nvPr/>
        </p:nvPicPr>
        <p:blipFill>
          <a:blip r:embed="rId4"/>
          <a:stretch>
            <a:fillRect/>
          </a:stretch>
        </p:blipFill>
        <p:spPr>
          <a:xfrm>
            <a:off x="819982" y="2753292"/>
            <a:ext cx="4584589" cy="1999661"/>
          </a:xfrm>
          <a:prstGeom prst="rect">
            <a:avLst/>
          </a:prstGeom>
        </p:spPr>
      </p:pic>
    </p:spTree>
    <p:extLst>
      <p:ext uri="{BB962C8B-B14F-4D97-AF65-F5344CB8AC3E}">
        <p14:creationId xmlns:p14="http://schemas.microsoft.com/office/powerpoint/2010/main" val="2521464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ECC2577-7273-43FB-9151-2CAB979CE6BB}"/>
              </a:ext>
            </a:extLst>
          </p:cNvPr>
          <p:cNvPicPr>
            <a:picLocks noChangeAspect="1"/>
          </p:cNvPicPr>
          <p:nvPr/>
        </p:nvPicPr>
        <p:blipFill rotWithShape="1">
          <a:blip r:embed="rId2">
            <a:extLst>
              <a:ext uri="{28A0092B-C50C-407E-A947-70E740481C1C}">
                <a14:useLocalDpi xmlns:a14="http://schemas.microsoft.com/office/drawing/2010/main" val="0"/>
              </a:ext>
            </a:extLst>
          </a:blip>
          <a:srcRect l="8614" t="9695" r="9537"/>
          <a:stretch/>
        </p:blipFill>
        <p:spPr>
          <a:xfrm>
            <a:off x="1" y="0"/>
            <a:ext cx="6096000" cy="6858000"/>
          </a:xfrm>
          <a:prstGeom prst="rect">
            <a:avLst/>
          </a:prstGeom>
        </p:spPr>
      </p:pic>
      <p:sp>
        <p:nvSpPr>
          <p:cNvPr id="2" name="TextBox 1">
            <a:extLst>
              <a:ext uri="{FF2B5EF4-FFF2-40B4-BE49-F238E27FC236}">
                <a16:creationId xmlns:a16="http://schemas.microsoft.com/office/drawing/2014/main" id="{7F8384C2-661F-35A4-8958-8FC55D301818}"/>
              </a:ext>
            </a:extLst>
          </p:cNvPr>
          <p:cNvSpPr txBox="1"/>
          <p:nvPr/>
        </p:nvSpPr>
        <p:spPr>
          <a:xfrm>
            <a:off x="6858475" y="1999786"/>
            <a:ext cx="4659757" cy="2485745"/>
          </a:xfrm>
          <a:prstGeom prst="rect">
            <a:avLst/>
          </a:prstGeom>
          <a:noFill/>
        </p:spPr>
        <p:txBody>
          <a:bodyPr wrap="square" rtlCol="0">
            <a:spAutoFit/>
          </a:bodyPr>
          <a:lstStyle/>
          <a:p>
            <a:pPr>
              <a:lnSpc>
                <a:spcPct val="150000"/>
              </a:lnSpc>
            </a:pPr>
            <a:r>
              <a:rPr lang="en-US" sz="3600" b="1">
                <a:latin typeface="Times New Roman" panose="02020603050405020304" pitchFamily="18" charset="0"/>
                <a:cs typeface="Times New Roman" panose="02020603050405020304" pitchFamily="18" charset="0"/>
              </a:rPr>
              <a:t>Tiểu thuyết bằng thơ nổi tiếng “Epghenhi Ônhêghin”</a:t>
            </a:r>
          </a:p>
        </p:txBody>
      </p:sp>
    </p:spTree>
    <p:extLst>
      <p:ext uri="{BB962C8B-B14F-4D97-AF65-F5344CB8AC3E}">
        <p14:creationId xmlns:p14="http://schemas.microsoft.com/office/powerpoint/2010/main" val="294625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HÃ¬nh áº£nh cÃ³ liÃªn quan">
            <a:extLst>
              <a:ext uri="{FF2B5EF4-FFF2-40B4-BE49-F238E27FC236}">
                <a16:creationId xmlns:a16="http://schemas.microsoft.com/office/drawing/2014/main" id="{1D3F1909-436A-472F-ABAE-8E94C21F0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71E222-4DF0-4D95-E9F2-79B0F7FD7FAF}"/>
              </a:ext>
            </a:extLst>
          </p:cNvPr>
          <p:cNvSpPr txBox="1"/>
          <p:nvPr/>
        </p:nvSpPr>
        <p:spPr>
          <a:xfrm>
            <a:off x="922896" y="2384797"/>
            <a:ext cx="4659757" cy="1654748"/>
          </a:xfrm>
          <a:prstGeom prst="rect">
            <a:avLst/>
          </a:prstGeom>
          <a:noFill/>
        </p:spPr>
        <p:txBody>
          <a:bodyPr wrap="square" rtlCol="0">
            <a:spAutoFit/>
          </a:bodyPr>
          <a:lstStyle/>
          <a:p>
            <a:pPr>
              <a:lnSpc>
                <a:spcPct val="150000"/>
              </a:lnSpc>
            </a:pPr>
            <a:r>
              <a:rPr lang="en-US" sz="3600" b="1">
                <a:latin typeface="Times New Roman" panose="02020603050405020304" pitchFamily="18" charset="0"/>
                <a:cs typeface="Times New Roman" panose="02020603050405020304" pitchFamily="18" charset="0"/>
              </a:rPr>
              <a:t>Truyện ngắn xuất sắc: “Con đầm pích”</a:t>
            </a:r>
          </a:p>
        </p:txBody>
      </p:sp>
    </p:spTree>
    <p:extLst>
      <p:ext uri="{BB962C8B-B14F-4D97-AF65-F5344CB8AC3E}">
        <p14:creationId xmlns:p14="http://schemas.microsoft.com/office/powerpoint/2010/main" val="1469916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2F3893-3DA3-BD3C-E381-C758498739DC}"/>
              </a:ext>
            </a:extLst>
          </p:cNvPr>
          <p:cNvSpPr txBox="1"/>
          <p:nvPr/>
        </p:nvSpPr>
        <p:spPr>
          <a:xfrm>
            <a:off x="2581058" y="2219880"/>
            <a:ext cx="7029884" cy="3327514"/>
          </a:xfrm>
          <a:prstGeom prst="rect">
            <a:avLst/>
          </a:prstGeom>
          <a:noFill/>
        </p:spPr>
        <p:txBody>
          <a:bodyPr wrap="square">
            <a:spAutoFit/>
          </a:bodyPr>
          <a:lstStyle/>
          <a:p>
            <a:pPr>
              <a:lnSpc>
                <a:spcPct val="150000"/>
              </a:lnSpc>
            </a:pPr>
            <a:r>
              <a:rPr lang="vi-VN" sz="3600" b="1" i="0">
                <a:effectLst/>
                <a:latin typeface="Times New Roman" panose="02020603050405020304" pitchFamily="18" charset="0"/>
                <a:cs typeface="Times New Roman" panose="02020603050405020304" pitchFamily="18" charset="0"/>
              </a:rPr>
              <a:t>Một chút tên tôi đối với nàng</a:t>
            </a:r>
            <a:br>
              <a:rPr lang="vi-VN" sz="3600" b="1">
                <a:latin typeface="Times New Roman" panose="02020603050405020304" pitchFamily="18" charset="0"/>
                <a:cs typeface="Times New Roman" panose="02020603050405020304" pitchFamily="18" charset="0"/>
              </a:rPr>
            </a:br>
            <a:r>
              <a:rPr lang="vi-VN" sz="3600" b="1" i="0">
                <a:effectLst/>
                <a:latin typeface="Times New Roman" panose="02020603050405020304" pitchFamily="18" charset="0"/>
                <a:cs typeface="Times New Roman" panose="02020603050405020304" pitchFamily="18" charset="0"/>
              </a:rPr>
              <a:t>Sẽ chìm như tiếng sóng buồn lan</a:t>
            </a:r>
            <a:br>
              <a:rPr lang="vi-VN" sz="3600" b="1">
                <a:latin typeface="Times New Roman" panose="02020603050405020304" pitchFamily="18" charset="0"/>
                <a:cs typeface="Times New Roman" panose="02020603050405020304" pitchFamily="18" charset="0"/>
              </a:rPr>
            </a:br>
            <a:r>
              <a:rPr lang="vi-VN" sz="3600" b="1" i="0">
                <a:effectLst/>
                <a:latin typeface="Times New Roman" panose="02020603050405020304" pitchFamily="18" charset="0"/>
                <a:cs typeface="Times New Roman" panose="02020603050405020304" pitchFamily="18" charset="0"/>
              </a:rPr>
              <a:t>Âm thầm mòn mỏi bên bờ vắng,</a:t>
            </a:r>
            <a:br>
              <a:rPr lang="vi-VN" sz="3600" b="1">
                <a:latin typeface="Times New Roman" panose="02020603050405020304" pitchFamily="18" charset="0"/>
                <a:cs typeface="Times New Roman" panose="02020603050405020304" pitchFamily="18" charset="0"/>
              </a:rPr>
            </a:br>
            <a:r>
              <a:rPr lang="vi-VN" sz="3600" b="1" i="0">
                <a:effectLst/>
                <a:latin typeface="Times New Roman" panose="02020603050405020304" pitchFamily="18" charset="0"/>
                <a:cs typeface="Times New Roman" panose="02020603050405020304" pitchFamily="18" charset="0"/>
              </a:rPr>
              <a:t>Như tiếng đêm thâu lạc giữa ngàn.</a:t>
            </a:r>
            <a:endParaRPr lang="en-US" sz="3600" b="1">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6B00417-D47E-E965-A10F-1ABE37A5F4DD}"/>
              </a:ext>
            </a:extLst>
          </p:cNvPr>
          <p:cNvSpPr txBox="1"/>
          <p:nvPr/>
        </p:nvSpPr>
        <p:spPr>
          <a:xfrm>
            <a:off x="1758721" y="1177214"/>
            <a:ext cx="9214079" cy="76655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MỘT CHÚT TÊN TÔI ĐỐI VỚI NÀNG</a:t>
            </a:r>
            <a:endParaRPr kumimoji="0" lang="vi-VN"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3952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F867E2-1D99-9513-3724-AE1FE9F8B065}"/>
              </a:ext>
            </a:extLst>
          </p:cNvPr>
          <p:cNvSpPr txBox="1"/>
          <p:nvPr/>
        </p:nvSpPr>
        <p:spPr>
          <a:xfrm>
            <a:off x="2141826" y="2136752"/>
            <a:ext cx="7908348" cy="3327514"/>
          </a:xfrm>
          <a:prstGeom prst="rect">
            <a:avLst/>
          </a:prstGeom>
          <a:noFill/>
        </p:spPr>
        <p:txBody>
          <a:bodyPr wrap="square">
            <a:spAutoFit/>
          </a:bodyPr>
          <a:lstStyle/>
          <a:p>
            <a:pPr>
              <a:lnSpc>
                <a:spcPct val="150000"/>
              </a:lnSpc>
            </a:pPr>
            <a:r>
              <a:rPr lang="vi-VN" sz="3600" b="1" i="0">
                <a:effectLst/>
                <a:latin typeface="+mj-lt"/>
              </a:rPr>
              <a:t>Ngày nào đó trên lưu trang kỷ niệm</a:t>
            </a:r>
            <a:br>
              <a:rPr lang="vi-VN" sz="3600" b="1">
                <a:latin typeface="+mj-lt"/>
              </a:rPr>
            </a:br>
            <a:r>
              <a:rPr lang="vi-VN" sz="3600" b="1" i="0">
                <a:effectLst/>
                <a:latin typeface="+mj-lt"/>
              </a:rPr>
              <a:t>Nó chỉ còn là dấu vết không hồn</a:t>
            </a:r>
            <a:br>
              <a:rPr lang="vi-VN" sz="3600" b="1">
                <a:latin typeface="+mj-lt"/>
              </a:rPr>
            </a:br>
            <a:r>
              <a:rPr lang="vi-VN" sz="3600" b="1" i="0">
                <a:effectLst/>
                <a:latin typeface="+mj-lt"/>
              </a:rPr>
              <a:t>Giống như hình phác trên mộ chí</a:t>
            </a:r>
            <a:br>
              <a:rPr lang="vi-VN" sz="3600" b="1">
                <a:latin typeface="+mj-lt"/>
              </a:rPr>
            </a:br>
            <a:r>
              <a:rPr lang="vi-VN" sz="3600" b="1" i="0">
                <a:effectLst/>
                <a:latin typeface="+mj-lt"/>
              </a:rPr>
              <a:t>Nét ngoằn ngoèo một thứ tiếng xa xăm.</a:t>
            </a:r>
            <a:endParaRPr lang="en-US" sz="3600" b="1">
              <a:latin typeface="+mj-lt"/>
            </a:endParaRPr>
          </a:p>
        </p:txBody>
      </p:sp>
      <p:sp>
        <p:nvSpPr>
          <p:cNvPr id="3" name="TextBox 2">
            <a:extLst>
              <a:ext uri="{FF2B5EF4-FFF2-40B4-BE49-F238E27FC236}">
                <a16:creationId xmlns:a16="http://schemas.microsoft.com/office/drawing/2014/main" id="{EEC02B0F-C860-6419-4EBB-289D2222219A}"/>
              </a:ext>
            </a:extLst>
          </p:cNvPr>
          <p:cNvSpPr txBox="1"/>
          <p:nvPr/>
        </p:nvSpPr>
        <p:spPr>
          <a:xfrm>
            <a:off x="1758721" y="1177214"/>
            <a:ext cx="9214079" cy="76655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MỘT CHÚT TÊN TÔI ĐỐI VỚI NÀNG</a:t>
            </a:r>
            <a:endParaRPr kumimoji="0" lang="vi-VN"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9614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3F759F-D2CC-706C-C439-D4FB0D6002B5}"/>
              </a:ext>
            </a:extLst>
          </p:cNvPr>
          <p:cNvSpPr txBox="1"/>
          <p:nvPr/>
        </p:nvSpPr>
        <p:spPr>
          <a:xfrm>
            <a:off x="2992581" y="2160532"/>
            <a:ext cx="6206837" cy="3327514"/>
          </a:xfrm>
          <a:prstGeom prst="rect">
            <a:avLst/>
          </a:prstGeom>
          <a:noFill/>
        </p:spPr>
        <p:txBody>
          <a:bodyPr wrap="square">
            <a:spAutoFit/>
          </a:bodyPr>
          <a:lstStyle/>
          <a:p>
            <a:pPr>
              <a:lnSpc>
                <a:spcPct val="150000"/>
              </a:lnSpc>
            </a:pPr>
            <a:r>
              <a:rPr lang="vi-VN" sz="3600" b="1" i="0">
                <a:effectLst/>
                <a:latin typeface="+mj-lt"/>
              </a:rPr>
              <a:t>Tên cũ từ lâu bị lãng quên</a:t>
            </a:r>
            <a:br>
              <a:rPr lang="vi-VN" sz="3600" b="1">
                <a:latin typeface="+mj-lt"/>
              </a:rPr>
            </a:br>
            <a:r>
              <a:rPr lang="vi-VN" sz="3600" b="1" i="0">
                <a:effectLst/>
                <a:latin typeface="+mj-lt"/>
              </a:rPr>
              <a:t>Chẳng còn gợi lại được cho em</a:t>
            </a:r>
            <a:br>
              <a:rPr lang="vi-VN" sz="3600" b="1">
                <a:latin typeface="+mj-lt"/>
              </a:rPr>
            </a:br>
            <a:r>
              <a:rPr lang="vi-VN" sz="3600" b="1" i="0">
                <a:effectLst/>
                <a:latin typeface="+mj-lt"/>
              </a:rPr>
              <a:t>Tình xưa êm ái và trong trắng</a:t>
            </a:r>
            <a:br>
              <a:rPr lang="vi-VN" sz="3600" b="1">
                <a:latin typeface="+mj-lt"/>
              </a:rPr>
            </a:br>
            <a:r>
              <a:rPr lang="vi-VN" sz="3600" b="1" i="0">
                <a:effectLst/>
                <a:latin typeface="+mj-lt"/>
              </a:rPr>
              <a:t>Trước mối tình ai mới dấy lên.</a:t>
            </a:r>
            <a:endParaRPr lang="en-US" sz="3600" b="1">
              <a:latin typeface="+mj-lt"/>
            </a:endParaRPr>
          </a:p>
        </p:txBody>
      </p:sp>
      <p:sp>
        <p:nvSpPr>
          <p:cNvPr id="3" name="TextBox 2">
            <a:extLst>
              <a:ext uri="{FF2B5EF4-FFF2-40B4-BE49-F238E27FC236}">
                <a16:creationId xmlns:a16="http://schemas.microsoft.com/office/drawing/2014/main" id="{30F9BEAF-4E32-0E4C-4233-E9D6C1509753}"/>
              </a:ext>
            </a:extLst>
          </p:cNvPr>
          <p:cNvSpPr txBox="1"/>
          <p:nvPr/>
        </p:nvSpPr>
        <p:spPr>
          <a:xfrm>
            <a:off x="1758721" y="1177214"/>
            <a:ext cx="9214079" cy="76655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MỘT CHÚT TÊN TÔI ĐỐI VỚI NÀNG</a:t>
            </a:r>
            <a:endParaRPr kumimoji="0" lang="vi-VN"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9307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1CFF0B-AFFF-7BB2-3DAF-F699C9F6B2B5}"/>
              </a:ext>
            </a:extLst>
          </p:cNvPr>
          <p:cNvSpPr txBox="1"/>
          <p:nvPr/>
        </p:nvSpPr>
        <p:spPr>
          <a:xfrm>
            <a:off x="2459180" y="2272146"/>
            <a:ext cx="7938655" cy="3327514"/>
          </a:xfrm>
          <a:prstGeom prst="rect">
            <a:avLst/>
          </a:prstGeom>
          <a:noFill/>
        </p:spPr>
        <p:txBody>
          <a:bodyPr wrap="square">
            <a:spAutoFit/>
          </a:bodyPr>
          <a:lstStyle/>
          <a:p>
            <a:pPr>
              <a:lnSpc>
                <a:spcPct val="150000"/>
              </a:lnSpc>
            </a:pPr>
            <a:r>
              <a:rPr lang="vi-VN" sz="3600" b="1" i="0">
                <a:effectLst/>
                <a:latin typeface="+mj-lt"/>
              </a:rPr>
              <a:t>Nhưng nếu gặp ngày buồn rầu đau đớn</a:t>
            </a:r>
            <a:br>
              <a:rPr lang="vi-VN" sz="3600" b="1">
                <a:latin typeface="+mj-lt"/>
              </a:rPr>
            </a:br>
            <a:r>
              <a:rPr lang="vi-VN" sz="3600" b="1" i="0">
                <a:effectLst/>
                <a:latin typeface="+mj-lt"/>
              </a:rPr>
              <a:t>Em thầm thì hãy gọi tên lên</a:t>
            </a:r>
            <a:br>
              <a:rPr lang="vi-VN" sz="3600" b="1">
                <a:latin typeface="+mj-lt"/>
              </a:rPr>
            </a:br>
            <a:r>
              <a:rPr lang="vi-VN" sz="3600" b="1" i="0">
                <a:effectLst/>
                <a:latin typeface="+mj-lt"/>
              </a:rPr>
              <a:t>Và hãy tin còn đây kỷ niệm</a:t>
            </a:r>
            <a:br>
              <a:rPr lang="vi-VN" sz="3600" b="1">
                <a:latin typeface="+mj-lt"/>
              </a:rPr>
            </a:br>
            <a:r>
              <a:rPr lang="vi-VN" sz="3600" b="1" i="0">
                <a:effectLst/>
                <a:latin typeface="+mj-lt"/>
              </a:rPr>
              <a:t>Em vẫn còn sống giữa một trái tim.</a:t>
            </a:r>
            <a:endParaRPr lang="en-US" sz="3600" b="1">
              <a:latin typeface="+mj-lt"/>
            </a:endParaRPr>
          </a:p>
        </p:txBody>
      </p:sp>
      <p:sp>
        <p:nvSpPr>
          <p:cNvPr id="2" name="TextBox 1">
            <a:extLst>
              <a:ext uri="{FF2B5EF4-FFF2-40B4-BE49-F238E27FC236}">
                <a16:creationId xmlns:a16="http://schemas.microsoft.com/office/drawing/2014/main" id="{90DF2CDC-0C69-CDD2-16FA-C4D7F0A6604A}"/>
              </a:ext>
            </a:extLst>
          </p:cNvPr>
          <p:cNvSpPr txBox="1"/>
          <p:nvPr/>
        </p:nvSpPr>
        <p:spPr>
          <a:xfrm>
            <a:off x="1758721" y="1177214"/>
            <a:ext cx="9214079" cy="76655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MỘT CHÚT TÊN TÔI ĐỐI VỚI NÀNG</a:t>
            </a:r>
            <a:endParaRPr kumimoji="0" lang="vi-VN"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2948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AA766-3FC2-4911-B8E2-6CF751F57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40152" cy="6858000"/>
          </a:xfrm>
          <a:prstGeom prst="rect">
            <a:avLst/>
          </a:prstGeom>
        </p:spPr>
      </p:pic>
      <p:sp>
        <p:nvSpPr>
          <p:cNvPr id="6" name="TextBox 5">
            <a:extLst>
              <a:ext uri="{FF2B5EF4-FFF2-40B4-BE49-F238E27FC236}">
                <a16:creationId xmlns:a16="http://schemas.microsoft.com/office/drawing/2014/main" id="{8C9F1A15-DB7D-4A50-ADEB-E2C817887D0A}"/>
              </a:ext>
            </a:extLst>
          </p:cNvPr>
          <p:cNvSpPr txBox="1"/>
          <p:nvPr/>
        </p:nvSpPr>
        <p:spPr>
          <a:xfrm>
            <a:off x="5887453" y="2021910"/>
            <a:ext cx="5440152" cy="32316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3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Hoàn cảnh ra </a:t>
            </a:r>
            <a:r>
              <a:rPr kumimoji="0" lang="vi-VN" sz="34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đời:</a:t>
            </a:r>
            <a:r>
              <a:rPr kumimoji="0" lang="en-US" sz="34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en-US" sz="340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Mùa hè năm 1829, Pu-skin ngỏ lời cầu hôn A.Ô-lê-nhi-na nhưng không được nàng nhận lời và bài thơ đã ra đời như chuyện tình đơn phương của ông.</a:t>
            </a:r>
            <a:endParaRPr kumimoji="0" lang="en-US" sz="3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686A87BD-1D6A-5443-7B5C-886076B06A79}"/>
              </a:ext>
            </a:extLst>
          </p:cNvPr>
          <p:cNvSpPr/>
          <p:nvPr/>
        </p:nvSpPr>
        <p:spPr>
          <a:xfrm>
            <a:off x="7160910" y="832286"/>
            <a:ext cx="2893237" cy="772150"/>
          </a:xfrm>
          <a:prstGeom prst="roundRect">
            <a:avLst/>
          </a:prstGeom>
          <a:solidFill>
            <a:srgbClr val="0070C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en-US" sz="3600" b="1">
                <a:solidFill>
                  <a:srgbClr val="FFFF00"/>
                </a:solidFill>
                <a:latin typeface="Times New Roman" panose="02020603050405020304" pitchFamily="18" charset="0"/>
                <a:cs typeface="Times New Roman" panose="02020603050405020304" pitchFamily="18" charset="0"/>
              </a:rPr>
              <a:t>2. Tác phẩm</a:t>
            </a:r>
            <a:endParaRPr kumimoji="0" lang="en-US" altLang="en-US" sz="36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1081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FBE346-8B59-C88D-B241-03A5BA65AAF7}"/>
              </a:ext>
            </a:extLst>
          </p:cNvPr>
          <p:cNvSpPr txBox="1"/>
          <p:nvPr/>
        </p:nvSpPr>
        <p:spPr>
          <a:xfrm>
            <a:off x="4507833" y="1132770"/>
            <a:ext cx="3416968" cy="76655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TÔI YÊU EM</a:t>
            </a:r>
            <a:endParaRPr kumimoji="0" lang="vi-VN"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EB29198-DBF5-933D-1E7F-2A15C7CF3662}"/>
              </a:ext>
            </a:extLst>
          </p:cNvPr>
          <p:cNvSpPr txBox="1"/>
          <p:nvPr/>
        </p:nvSpPr>
        <p:spPr>
          <a:xfrm>
            <a:off x="2955892" y="2046052"/>
            <a:ext cx="8183162" cy="351153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800">
                <a:latin typeface="Times New Roman" panose="02020603050405020304" pitchFamily="18" charset="0"/>
                <a:cs typeface="Times New Roman" panose="02020603050405020304" pitchFamily="18" charset="0"/>
              </a:rPr>
              <a:t>Tôi yêu em đến nay chừng có thể</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3800">
                <a:latin typeface="Times New Roman" panose="02020603050405020304" pitchFamily="18" charset="0"/>
                <a:cs typeface="Times New Roman" panose="02020603050405020304" pitchFamily="18" charset="0"/>
              </a:rPr>
              <a:t>Ngọn lửa tình chưa hẳn đã tàn phai</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3800">
                <a:latin typeface="Times New Roman" panose="02020603050405020304" pitchFamily="18" charset="0"/>
                <a:cs typeface="Times New Roman" panose="02020603050405020304" pitchFamily="18" charset="0"/>
              </a:rPr>
              <a:t>Nhưng không để em bận lòng thêm nữa</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3800">
                <a:latin typeface="Times New Roman" panose="02020603050405020304" pitchFamily="18" charset="0"/>
                <a:cs typeface="Times New Roman" panose="02020603050405020304" pitchFamily="18" charset="0"/>
              </a:rPr>
              <a:t>Hay hồn em phải gợn bóng u hoài.</a:t>
            </a:r>
          </a:p>
        </p:txBody>
      </p:sp>
    </p:spTree>
    <p:extLst>
      <p:ext uri="{BB962C8B-B14F-4D97-AF65-F5344CB8AC3E}">
        <p14:creationId xmlns:p14="http://schemas.microsoft.com/office/powerpoint/2010/main" val="1438933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014323-BFFA-35BD-B717-9A31B91F411E}"/>
              </a:ext>
            </a:extLst>
          </p:cNvPr>
          <p:cNvSpPr txBox="1"/>
          <p:nvPr/>
        </p:nvSpPr>
        <p:spPr>
          <a:xfrm>
            <a:off x="1692212" y="2002953"/>
            <a:ext cx="8889744" cy="351153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800">
                <a:latin typeface="Times New Roman" panose="02020603050405020304" pitchFamily="18" charset="0"/>
                <a:cs typeface="Times New Roman" panose="02020603050405020304" pitchFamily="18" charset="0"/>
              </a:rPr>
              <a:t>Tôi yêu em âm thầm, không hi vọng</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3800">
                <a:latin typeface="Times New Roman" panose="02020603050405020304" pitchFamily="18" charset="0"/>
                <a:cs typeface="Times New Roman" panose="02020603050405020304" pitchFamily="18" charset="0"/>
              </a:rPr>
              <a:t>Lúc rụt rè, khi hậm hực lòng ghen</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3800">
                <a:latin typeface="Times New Roman" panose="02020603050405020304" pitchFamily="18" charset="0"/>
                <a:cs typeface="Times New Roman" panose="02020603050405020304" pitchFamily="18" charset="0"/>
              </a:rPr>
              <a:t>Tôi yêu em, yêu chân thành, đằm thắm</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3800">
                <a:latin typeface="Times New Roman" panose="02020603050405020304" pitchFamily="18" charset="0"/>
                <a:cs typeface="Times New Roman" panose="02020603050405020304" pitchFamily="18" charset="0"/>
              </a:rPr>
              <a:t>Cầu em được người tình như tôi đã yêu em.</a:t>
            </a:r>
          </a:p>
        </p:txBody>
      </p:sp>
      <p:sp>
        <p:nvSpPr>
          <p:cNvPr id="2" name="TextBox 1">
            <a:extLst>
              <a:ext uri="{FF2B5EF4-FFF2-40B4-BE49-F238E27FC236}">
                <a16:creationId xmlns:a16="http://schemas.microsoft.com/office/drawing/2014/main" id="{19551FEA-22D1-D56D-8350-35EBBA355BA9}"/>
              </a:ext>
            </a:extLst>
          </p:cNvPr>
          <p:cNvSpPr txBox="1"/>
          <p:nvPr/>
        </p:nvSpPr>
        <p:spPr>
          <a:xfrm>
            <a:off x="3368844" y="1132770"/>
            <a:ext cx="3416968" cy="76655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TÔI YÊU EM</a:t>
            </a:r>
            <a:endParaRPr kumimoji="0" lang="vi-VN"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2596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a:extLst>
              <a:ext uri="{FF2B5EF4-FFF2-40B4-BE49-F238E27FC236}">
                <a16:creationId xmlns:a16="http://schemas.microsoft.com/office/drawing/2014/main" id="{9FE09B02-390E-4C7F-A997-94113B44F999}"/>
              </a:ext>
            </a:extLst>
          </p:cNvPr>
          <p:cNvSpPr>
            <a:spLocks noChangeArrowheads="1"/>
          </p:cNvSpPr>
          <p:nvPr/>
        </p:nvSpPr>
        <p:spPr bwMode="auto">
          <a:xfrm>
            <a:off x="5287765" y="1328447"/>
            <a:ext cx="4598780" cy="3028622"/>
          </a:xfrm>
          <a:prstGeom prst="cloudCallout">
            <a:avLst>
              <a:gd name="adj1" fmla="val -33447"/>
              <a:gd name="adj2" fmla="val 73129"/>
            </a:avLst>
          </a:prstGeom>
          <a:solidFill>
            <a:srgbClr val="00B050"/>
          </a:solidFill>
          <a:ln w="9525">
            <a:solidFill>
              <a:srgbClr val="FFFF00"/>
            </a:solidFill>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suy</a:t>
            </a: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nghĩ</a:t>
            </a: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nhan</a:t>
            </a: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a:t>
            </a: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Tôi</a:t>
            </a:r>
            <a:r>
              <a:rPr kumimoji="0" lang="en-US" alt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altLang="en-US" sz="36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em</a:t>
            </a:r>
            <a:r>
              <a:rPr kumimoji="0" lang="en-US" altLang="en-US" sz="3600" b="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alt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3">
            <a:extLst>
              <a:ext uri="{FF2B5EF4-FFF2-40B4-BE49-F238E27FC236}">
                <a16:creationId xmlns:a16="http://schemas.microsoft.com/office/drawing/2014/main" id="{51FDFD50-737E-1431-6589-C0BC2EBABA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3566" y="4056720"/>
            <a:ext cx="5463392" cy="2662736"/>
          </a:xfrm>
          <a:prstGeom prst="rect">
            <a:avLst/>
          </a:prstGeom>
        </p:spPr>
      </p:pic>
      <p:grpSp>
        <p:nvGrpSpPr>
          <p:cNvPr id="28" name="Group 27">
            <a:extLst>
              <a:ext uri="{FF2B5EF4-FFF2-40B4-BE49-F238E27FC236}">
                <a16:creationId xmlns:a16="http://schemas.microsoft.com/office/drawing/2014/main" id="{65870B26-B4E3-59B2-D836-4DC236F55C4F}"/>
              </a:ext>
            </a:extLst>
          </p:cNvPr>
          <p:cNvGrpSpPr/>
          <p:nvPr/>
        </p:nvGrpSpPr>
        <p:grpSpPr>
          <a:xfrm>
            <a:off x="7618164" y="4418694"/>
            <a:ext cx="3132993" cy="1938788"/>
            <a:chOff x="7174789" y="1551835"/>
            <a:chExt cx="3132993" cy="1938788"/>
          </a:xfrm>
        </p:grpSpPr>
        <p:pic>
          <p:nvPicPr>
            <p:cNvPr id="25" name="Picture 33">
              <a:extLst>
                <a:ext uri="{FF2B5EF4-FFF2-40B4-BE49-F238E27FC236}">
                  <a16:creationId xmlns:a16="http://schemas.microsoft.com/office/drawing/2014/main" id="{129E01DC-A734-535E-1B13-6D8EB89ADD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174789" y="1551835"/>
              <a:ext cx="3132993" cy="1938788"/>
            </a:xfrm>
            <a:prstGeom prst="rect">
              <a:avLst/>
            </a:prstGeom>
          </p:spPr>
        </p:pic>
        <p:sp>
          <p:nvSpPr>
            <p:cNvPr id="27" name="TextBox 26">
              <a:extLst>
                <a:ext uri="{FF2B5EF4-FFF2-40B4-BE49-F238E27FC236}">
                  <a16:creationId xmlns:a16="http://schemas.microsoft.com/office/drawing/2014/main" id="{DD0F3C68-D7CB-5801-E6AC-F292800F8ED1}"/>
                </a:ext>
              </a:extLst>
            </p:cNvPr>
            <p:cNvSpPr txBox="1"/>
            <p:nvPr/>
          </p:nvSpPr>
          <p:spPr>
            <a:xfrm>
              <a:off x="7439153" y="1988900"/>
              <a:ext cx="2764202" cy="646331"/>
            </a:xfrm>
            <a:prstGeom prst="rect">
              <a:avLst/>
            </a:prstGeom>
            <a:noFill/>
          </p:spPr>
          <p:txBody>
            <a:bodyPr wrap="square">
              <a:spAutoFit/>
            </a:bodyPr>
            <a:lstStyle/>
            <a:p>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r>
                <a:rPr kumimoji="0" lang="en-US" altLang="en-US" sz="3600" b="1"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Tôi yêu em</a:t>
              </a:r>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endParaRPr lang="en-US" sz="3600">
                <a:solidFill>
                  <a:srgbClr val="00B050"/>
                </a:solidFill>
                <a:latin typeface="Times New Roman" panose="02020603050405020304" pitchFamily="18" charset="0"/>
                <a:cs typeface="Times New Roman" panose="02020603050405020304" pitchFamily="18" charset="0"/>
              </a:endParaRPr>
            </a:p>
          </p:txBody>
        </p:sp>
      </p:grpSp>
      <p:sp>
        <p:nvSpPr>
          <p:cNvPr id="3" name="Rectangle: Rounded Corners 2">
            <a:extLst>
              <a:ext uri="{FF2B5EF4-FFF2-40B4-BE49-F238E27FC236}">
                <a16:creationId xmlns:a16="http://schemas.microsoft.com/office/drawing/2014/main" id="{7896458A-8D4C-4D96-157D-F534DD5960CE}"/>
              </a:ext>
            </a:extLst>
          </p:cNvPr>
          <p:cNvSpPr/>
          <p:nvPr/>
        </p:nvSpPr>
        <p:spPr>
          <a:xfrm>
            <a:off x="4254856" y="139410"/>
            <a:ext cx="4024204" cy="772150"/>
          </a:xfrm>
          <a:prstGeom prst="roundRect">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en-US" altLang="en-US" sz="36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I. Tìm hiểu chung</a:t>
            </a:r>
          </a:p>
        </p:txBody>
      </p:sp>
    </p:spTree>
    <p:extLst>
      <p:ext uri="{BB962C8B-B14F-4D97-AF65-F5344CB8AC3E}">
        <p14:creationId xmlns:p14="http://schemas.microsoft.com/office/powerpoint/2010/main" val="3850045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1" nodeType="clickEffect">
                                  <p:stCondLst>
                                    <p:cond delay="0"/>
                                  </p:stCondLst>
                                  <p:childTnLst>
                                    <p:animEffect transition="out" filter="wedge">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ngtree-hand-drawn-cartoon-boys-question-free-map-image_1315400.jpg"/>
          <p:cNvPicPr>
            <a:picLocks noChangeAspect="1"/>
          </p:cNvPicPr>
          <p:nvPr/>
        </p:nvPicPr>
        <p:blipFill>
          <a:blip r:embed="rId2"/>
          <a:stretch>
            <a:fillRect/>
          </a:stretch>
        </p:blipFill>
        <p:spPr>
          <a:xfrm>
            <a:off x="1530351" y="457948"/>
            <a:ext cx="4223085" cy="5862641"/>
          </a:xfrm>
          <a:prstGeom prst="rect">
            <a:avLst/>
          </a:prstGeom>
        </p:spPr>
      </p:pic>
      <p:sp>
        <p:nvSpPr>
          <p:cNvPr id="8" name="Flowchart: Terminator 7"/>
          <p:cNvSpPr/>
          <p:nvPr/>
        </p:nvSpPr>
        <p:spPr>
          <a:xfrm>
            <a:off x="6834938" y="457948"/>
            <a:ext cx="4223085" cy="946082"/>
          </a:xfrm>
          <a:prstGeom prst="flowChartTerminator">
            <a:avLst/>
          </a:prstGeom>
          <a:solidFill>
            <a:srgbClr val="00B050"/>
          </a:solidFill>
          <a:ln>
            <a:solidFill>
              <a:srgbClr val="FFFF00"/>
            </a:solidFill>
          </a:ln>
        </p:spPr>
        <p:style>
          <a:lnRef idx="1">
            <a:schemeClr val="accent6"/>
          </a:lnRef>
          <a:fillRef idx="3">
            <a:schemeClr val="accent6"/>
          </a:fillRef>
          <a:effectRef idx="2">
            <a:schemeClr val="accent6"/>
          </a:effectRef>
          <a:fontRef idx="minor">
            <a:schemeClr val="lt1"/>
          </a:fontRef>
        </p:style>
        <p:txBody>
          <a:bodyPr rtlCol="0" anchor="ctr"/>
          <a:lstStyle/>
          <a:p>
            <a:pPr algn="ctr" fontAlgn="base">
              <a:spcBef>
                <a:spcPct val="0"/>
              </a:spcBef>
              <a:spcAft>
                <a:spcPct val="0"/>
              </a:spcAft>
            </a:pPr>
            <a:r>
              <a:rPr lang="en-US" sz="3600" b="1">
                <a:solidFill>
                  <a:srgbClr val="FFFFFF"/>
                </a:solidFill>
                <a:latin typeface="Times New Roman" pitchFamily="18" charset="0"/>
                <a:cs typeface="Times New Roman" pitchFamily="18" charset="0"/>
              </a:rPr>
              <a:t>ÔNG LÀ AI?</a:t>
            </a:r>
          </a:p>
        </p:txBody>
      </p:sp>
      <p:sp>
        <p:nvSpPr>
          <p:cNvPr id="9" name="Cloud Callout 8"/>
          <p:cNvSpPr/>
          <p:nvPr/>
        </p:nvSpPr>
        <p:spPr>
          <a:xfrm>
            <a:off x="6463630" y="1752711"/>
            <a:ext cx="4965700" cy="2984500"/>
          </a:xfrm>
          <a:prstGeom prst="cloudCallout">
            <a:avLst>
              <a:gd name="adj1" fmla="val -62520"/>
              <a:gd name="adj2" fmla="val 91197"/>
            </a:avLst>
          </a:prstGeom>
          <a:solidFill>
            <a:srgbClr val="FF3399"/>
          </a:solidFill>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r>
              <a:rPr lang="en-US" sz="3600">
                <a:solidFill>
                  <a:srgbClr val="FFFFFF"/>
                </a:solidFill>
                <a:latin typeface="Times New Roman" pitchFamily="18" charset="0"/>
                <a:cs typeface="Times New Roman" pitchFamily="18" charset="0"/>
              </a:rPr>
              <a:t>Sau khi trả lời một câu hỏi một  miếng ghép sẽ được mở ra</a:t>
            </a:r>
          </a:p>
        </p:txBody>
      </p:sp>
    </p:spTree>
    <p:extLst>
      <p:ext uri="{BB962C8B-B14F-4D97-AF65-F5344CB8AC3E}">
        <p14:creationId xmlns:p14="http://schemas.microsoft.com/office/powerpoint/2010/main" val="1675120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5870B26-B4E3-59B2-D836-4DC236F55C4F}"/>
              </a:ext>
            </a:extLst>
          </p:cNvPr>
          <p:cNvGrpSpPr/>
          <p:nvPr/>
        </p:nvGrpSpPr>
        <p:grpSpPr>
          <a:xfrm>
            <a:off x="1768094" y="1936560"/>
            <a:ext cx="3056246" cy="1461655"/>
            <a:chOff x="7254757" y="1490212"/>
            <a:chExt cx="3132993" cy="1938788"/>
          </a:xfrm>
        </p:grpSpPr>
        <p:pic>
          <p:nvPicPr>
            <p:cNvPr id="25" name="Picture 33">
              <a:extLst>
                <a:ext uri="{FF2B5EF4-FFF2-40B4-BE49-F238E27FC236}">
                  <a16:creationId xmlns:a16="http://schemas.microsoft.com/office/drawing/2014/main" id="{129E01DC-A734-535E-1B13-6D8EB89ADDC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254757" y="1490212"/>
              <a:ext cx="3132993" cy="1938788"/>
            </a:xfrm>
            <a:prstGeom prst="rect">
              <a:avLst/>
            </a:prstGeom>
          </p:spPr>
        </p:pic>
        <p:sp>
          <p:nvSpPr>
            <p:cNvPr id="27" name="TextBox 26">
              <a:extLst>
                <a:ext uri="{FF2B5EF4-FFF2-40B4-BE49-F238E27FC236}">
                  <a16:creationId xmlns:a16="http://schemas.microsoft.com/office/drawing/2014/main" id="{DD0F3C68-D7CB-5801-E6AC-F292800F8ED1}"/>
                </a:ext>
              </a:extLst>
            </p:cNvPr>
            <p:cNvSpPr txBox="1"/>
            <p:nvPr/>
          </p:nvSpPr>
          <p:spPr>
            <a:xfrm>
              <a:off x="7439153" y="1988900"/>
              <a:ext cx="2764202" cy="646331"/>
            </a:xfrm>
            <a:prstGeom prst="rect">
              <a:avLst/>
            </a:prstGeom>
            <a:noFill/>
          </p:spPr>
          <p:txBody>
            <a:bodyPr wrap="square">
              <a:spAutoFit/>
            </a:bodyPr>
            <a:lstStyle/>
            <a:p>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r>
                <a:rPr kumimoji="0" lang="en-US" altLang="en-US" sz="3600" b="1"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Tôi yêu cô</a:t>
              </a:r>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endParaRPr lang="en-US" sz="3600">
                <a:solidFill>
                  <a:srgbClr val="00B05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5EE14750-D734-CD74-6415-CC09D9915B70}"/>
              </a:ext>
            </a:extLst>
          </p:cNvPr>
          <p:cNvGrpSpPr/>
          <p:nvPr/>
        </p:nvGrpSpPr>
        <p:grpSpPr>
          <a:xfrm>
            <a:off x="1169399" y="3573658"/>
            <a:ext cx="4295138" cy="2596186"/>
            <a:chOff x="223175" y="1092826"/>
            <a:chExt cx="3820945" cy="4969592"/>
          </a:xfrm>
        </p:grpSpPr>
        <p:pic>
          <p:nvPicPr>
            <p:cNvPr id="4" name="Picture 4">
              <a:extLst>
                <a:ext uri="{FF2B5EF4-FFF2-40B4-BE49-F238E27FC236}">
                  <a16:creationId xmlns:a16="http://schemas.microsoft.com/office/drawing/2014/main" id="{5153BB31-B644-92BC-7356-C5D2D3BBE1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175" y="1092826"/>
              <a:ext cx="3820945" cy="4969592"/>
            </a:xfrm>
            <a:prstGeom prst="rect">
              <a:avLst/>
            </a:prstGeom>
          </p:spPr>
        </p:pic>
        <p:sp>
          <p:nvSpPr>
            <p:cNvPr id="18" name="TextBox 17">
              <a:extLst>
                <a:ext uri="{FF2B5EF4-FFF2-40B4-BE49-F238E27FC236}">
                  <a16:creationId xmlns:a16="http://schemas.microsoft.com/office/drawing/2014/main" id="{D2536366-B65C-C204-282D-64E09CFC4C86}"/>
                </a:ext>
              </a:extLst>
            </p:cNvPr>
            <p:cNvSpPr txBox="1"/>
            <p:nvPr/>
          </p:nvSpPr>
          <p:spPr>
            <a:xfrm>
              <a:off x="334565" y="1764486"/>
              <a:ext cx="3561246" cy="3903930"/>
            </a:xfrm>
            <a:prstGeom prst="rect">
              <a:avLst/>
            </a:prstGeom>
            <a:noFill/>
          </p:spPr>
          <p:txBody>
            <a:bodyPr wrap="square">
              <a:spAutoFit/>
            </a:bodyPr>
            <a:lstStyle/>
            <a:p>
              <a:pPr algn="just">
                <a:lnSpc>
                  <a:spcPct val="120000"/>
                </a:lnSpc>
                <a:spcAft>
                  <a:spcPts val="800"/>
                </a:spcAft>
                <a:buClr>
                  <a:srgbClr val="000000"/>
                </a:buClr>
                <a:buFont typeface="Arial"/>
                <a:buNone/>
              </a:pPr>
              <a:r>
                <a:rPr kumimoji="0" lang="en-US" sz="36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B</a:t>
              </a:r>
              <a:r>
                <a:rPr kumimoji="0" lang="vi-VN" sz="36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ộc lộ một khoảng cách xa, trang trọng</a:t>
              </a:r>
              <a:r>
                <a:rPr kumimoji="0" lang="en-US" sz="36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a:t>
              </a:r>
              <a:r>
                <a:rPr kumimoji="0" lang="vi-VN" sz="36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ít tình cảm</a:t>
              </a:r>
              <a:r>
                <a:rPr kumimoji="0" lang="en-US" sz="36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a:t>
              </a:r>
              <a:endParaRPr lang="en-US" sz="3600" b="1" i="1" kern="0" dirty="0">
                <a:ea typeface="Yu Mincho" panose="02020400000000000000" pitchFamily="18" charset="-128"/>
                <a:cs typeface="Calibri" panose="020F0502020204030204" pitchFamily="34" charset="0"/>
                <a:sym typeface="Arial"/>
              </a:endParaRPr>
            </a:p>
          </p:txBody>
        </p:sp>
      </p:grpSp>
      <p:grpSp>
        <p:nvGrpSpPr>
          <p:cNvPr id="21" name="Group 20">
            <a:extLst>
              <a:ext uri="{FF2B5EF4-FFF2-40B4-BE49-F238E27FC236}">
                <a16:creationId xmlns:a16="http://schemas.microsoft.com/office/drawing/2014/main" id="{BDBE9911-EC96-CA77-8B44-73985A03CCC7}"/>
              </a:ext>
            </a:extLst>
          </p:cNvPr>
          <p:cNvGrpSpPr/>
          <p:nvPr/>
        </p:nvGrpSpPr>
        <p:grpSpPr>
          <a:xfrm>
            <a:off x="7296055" y="1936560"/>
            <a:ext cx="3413511" cy="1461655"/>
            <a:chOff x="7254757" y="1490212"/>
            <a:chExt cx="3238134" cy="1938788"/>
          </a:xfrm>
        </p:grpSpPr>
        <p:pic>
          <p:nvPicPr>
            <p:cNvPr id="22" name="Picture 33">
              <a:extLst>
                <a:ext uri="{FF2B5EF4-FFF2-40B4-BE49-F238E27FC236}">
                  <a16:creationId xmlns:a16="http://schemas.microsoft.com/office/drawing/2014/main" id="{6628C359-017C-D8D9-D9B5-A8C80F634AD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254757" y="1490212"/>
              <a:ext cx="3132993" cy="1938788"/>
            </a:xfrm>
            <a:prstGeom prst="rect">
              <a:avLst/>
            </a:prstGeom>
          </p:spPr>
        </p:pic>
        <p:sp>
          <p:nvSpPr>
            <p:cNvPr id="23" name="TextBox 22">
              <a:extLst>
                <a:ext uri="{FF2B5EF4-FFF2-40B4-BE49-F238E27FC236}">
                  <a16:creationId xmlns:a16="http://schemas.microsoft.com/office/drawing/2014/main" id="{8725E6D8-6EBE-E05E-7514-689D9821AE52}"/>
                </a:ext>
              </a:extLst>
            </p:cNvPr>
            <p:cNvSpPr txBox="1"/>
            <p:nvPr/>
          </p:nvSpPr>
          <p:spPr>
            <a:xfrm>
              <a:off x="7544294" y="1883408"/>
              <a:ext cx="2948597" cy="857315"/>
            </a:xfrm>
            <a:prstGeom prst="rect">
              <a:avLst/>
            </a:prstGeom>
            <a:noFill/>
          </p:spPr>
          <p:txBody>
            <a:bodyPr wrap="square">
              <a:spAutoFit/>
            </a:bodyPr>
            <a:lstStyle/>
            <a:p>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r>
                <a:rPr kumimoji="0" lang="en-US" altLang="en-US" sz="3600" b="1"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Anh yêu em</a:t>
              </a:r>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endParaRPr lang="en-US" sz="3600">
                <a:solidFill>
                  <a:srgbClr val="00B050"/>
                </a:solidFill>
                <a:latin typeface="Times New Roman" panose="02020603050405020304" pitchFamily="18"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id="{FFC8998B-209B-6C40-619D-A8868275EE9D}"/>
              </a:ext>
            </a:extLst>
          </p:cNvPr>
          <p:cNvGrpSpPr/>
          <p:nvPr/>
        </p:nvGrpSpPr>
        <p:grpSpPr>
          <a:xfrm>
            <a:off x="7011722" y="3573658"/>
            <a:ext cx="4003965" cy="2596186"/>
            <a:chOff x="223175" y="1092826"/>
            <a:chExt cx="3820945" cy="4969592"/>
          </a:xfrm>
        </p:grpSpPr>
        <p:pic>
          <p:nvPicPr>
            <p:cNvPr id="29" name="Picture 4">
              <a:extLst>
                <a:ext uri="{FF2B5EF4-FFF2-40B4-BE49-F238E27FC236}">
                  <a16:creationId xmlns:a16="http://schemas.microsoft.com/office/drawing/2014/main" id="{88E820A9-EDE3-CD43-9947-6B7BB46928E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175" y="1092826"/>
              <a:ext cx="3820945" cy="4969592"/>
            </a:xfrm>
            <a:prstGeom prst="rect">
              <a:avLst/>
            </a:prstGeom>
          </p:spPr>
        </p:pic>
        <p:sp>
          <p:nvSpPr>
            <p:cNvPr id="30" name="TextBox 29">
              <a:extLst>
                <a:ext uri="{FF2B5EF4-FFF2-40B4-BE49-F238E27FC236}">
                  <a16:creationId xmlns:a16="http://schemas.microsoft.com/office/drawing/2014/main" id="{86ACE293-C8D7-7C65-2321-659972799B8F}"/>
                </a:ext>
              </a:extLst>
            </p:cNvPr>
            <p:cNvSpPr txBox="1"/>
            <p:nvPr/>
          </p:nvSpPr>
          <p:spPr>
            <a:xfrm>
              <a:off x="334565" y="1764486"/>
              <a:ext cx="3561246" cy="3903930"/>
            </a:xfrm>
            <a:prstGeom prst="rect">
              <a:avLst/>
            </a:prstGeom>
            <a:noFill/>
          </p:spPr>
          <p:txBody>
            <a:bodyPr wrap="square">
              <a:spAutoFit/>
            </a:bodyPr>
            <a:lstStyle/>
            <a:p>
              <a:pPr algn="just">
                <a:lnSpc>
                  <a:spcPct val="120000"/>
                </a:lnSpc>
                <a:spcAft>
                  <a:spcPts val="800"/>
                </a:spcAft>
                <a:buClr>
                  <a:srgbClr val="000000"/>
                </a:buClr>
                <a:buFont typeface="Arial"/>
                <a:buNone/>
              </a:pPr>
              <a:r>
                <a:rPr kumimoji="0" lang="en-US" sz="36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a:ln>
                    <a:noFill/>
                  </a:ln>
                  <a:effectLst/>
                  <a:uLnTx/>
                  <a:uFillTx/>
                  <a:latin typeface="Times New Roman" panose="02020603050405020304" pitchFamily="18" charset="0"/>
                  <a:ea typeface="+mn-ea"/>
                  <a:cs typeface="+mn-cs"/>
                </a:rPr>
                <a:t>quá thân thiết, gần gũi, </a:t>
              </a:r>
              <a:r>
                <a:rPr kumimoji="0" lang="en-US" sz="3600" b="0" i="0" u="none" strike="noStrike" kern="1200" cap="none" spc="0" normalizeH="0" baseline="0" noProof="0">
                  <a:ln>
                    <a:noFill/>
                  </a:ln>
                  <a:effectLst/>
                  <a:uLnTx/>
                  <a:uFillTx/>
                  <a:latin typeface="Times New Roman" panose="02020603050405020304" pitchFamily="18" charset="0"/>
                  <a:ea typeface="+mn-ea"/>
                  <a:cs typeface="+mn-cs"/>
                </a:rPr>
                <a:t>không phù </a:t>
              </a:r>
              <a:r>
                <a:rPr kumimoji="0" lang="vi-VN" sz="3600" b="0" i="0" u="none" strike="noStrike" kern="1200" cap="none" spc="0" normalizeH="0" baseline="0" noProof="0">
                  <a:ln>
                    <a:noFill/>
                  </a:ln>
                  <a:effectLst/>
                  <a:uLnTx/>
                  <a:uFillTx/>
                  <a:latin typeface="Times New Roman" panose="02020603050405020304" pitchFamily="18" charset="0"/>
                  <a:ea typeface="+mn-ea"/>
                  <a:cs typeface="+mn-cs"/>
                </a:rPr>
                <a:t>hợp </a:t>
              </a:r>
              <a:r>
                <a:rPr kumimoji="0" lang="en-US" sz="3600" b="0" i="0" u="none" strike="noStrike" kern="1200" cap="none" spc="0" normalizeH="0" baseline="0" noProof="0">
                  <a:ln>
                    <a:noFill/>
                  </a:ln>
                  <a:effectLst/>
                  <a:uLnTx/>
                  <a:uFillTx/>
                  <a:latin typeface="Times New Roman" panose="02020603050405020304" pitchFamily="18" charset="0"/>
                  <a:ea typeface="+mn-ea"/>
                  <a:cs typeface="+mn-cs"/>
                </a:rPr>
                <a:t>với Puskin.</a:t>
              </a:r>
              <a:endParaRPr lang="en-US" sz="3600" b="1" i="1" kern="0" dirty="0">
                <a:ea typeface="Yu Mincho" panose="02020400000000000000" pitchFamily="18" charset="-128"/>
                <a:cs typeface="Calibri" panose="020F0502020204030204" pitchFamily="34" charset="0"/>
                <a:sym typeface="Arial"/>
              </a:endParaRPr>
            </a:p>
          </p:txBody>
        </p:sp>
      </p:grpSp>
      <p:sp>
        <p:nvSpPr>
          <p:cNvPr id="2" name="Rectangle: Rounded Corners 1">
            <a:extLst>
              <a:ext uri="{FF2B5EF4-FFF2-40B4-BE49-F238E27FC236}">
                <a16:creationId xmlns:a16="http://schemas.microsoft.com/office/drawing/2014/main" id="{FC3FEE48-BDFD-99D2-940A-D79ACD1F1D43}"/>
              </a:ext>
            </a:extLst>
          </p:cNvPr>
          <p:cNvSpPr/>
          <p:nvPr/>
        </p:nvSpPr>
        <p:spPr>
          <a:xfrm>
            <a:off x="4083898" y="308752"/>
            <a:ext cx="4024204" cy="772150"/>
          </a:xfrm>
          <a:prstGeom prst="roundRect">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en-US" altLang="en-US" sz="36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I. Tìm hiểu chung</a:t>
            </a:r>
          </a:p>
        </p:txBody>
      </p:sp>
    </p:spTree>
    <p:extLst>
      <p:ext uri="{BB962C8B-B14F-4D97-AF65-F5344CB8AC3E}">
        <p14:creationId xmlns:p14="http://schemas.microsoft.com/office/powerpoint/2010/main" val="504407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5870B26-B4E3-59B2-D836-4DC236F55C4F}"/>
              </a:ext>
            </a:extLst>
          </p:cNvPr>
          <p:cNvGrpSpPr/>
          <p:nvPr/>
        </p:nvGrpSpPr>
        <p:grpSpPr>
          <a:xfrm>
            <a:off x="7819861" y="2092824"/>
            <a:ext cx="3056246" cy="1461655"/>
            <a:chOff x="7254757" y="1490212"/>
            <a:chExt cx="3132993" cy="1938788"/>
          </a:xfrm>
        </p:grpSpPr>
        <p:pic>
          <p:nvPicPr>
            <p:cNvPr id="25" name="Picture 33">
              <a:extLst>
                <a:ext uri="{FF2B5EF4-FFF2-40B4-BE49-F238E27FC236}">
                  <a16:creationId xmlns:a16="http://schemas.microsoft.com/office/drawing/2014/main" id="{129E01DC-A734-535E-1B13-6D8EB89ADDC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254757" y="1490212"/>
              <a:ext cx="3132993" cy="1938788"/>
            </a:xfrm>
            <a:prstGeom prst="rect">
              <a:avLst/>
            </a:prstGeom>
          </p:spPr>
        </p:pic>
        <p:sp>
          <p:nvSpPr>
            <p:cNvPr id="27" name="TextBox 26">
              <a:extLst>
                <a:ext uri="{FF2B5EF4-FFF2-40B4-BE49-F238E27FC236}">
                  <a16:creationId xmlns:a16="http://schemas.microsoft.com/office/drawing/2014/main" id="{DD0F3C68-D7CB-5801-E6AC-F292800F8ED1}"/>
                </a:ext>
              </a:extLst>
            </p:cNvPr>
            <p:cNvSpPr txBox="1"/>
            <p:nvPr/>
          </p:nvSpPr>
          <p:spPr>
            <a:xfrm>
              <a:off x="7439153" y="1988901"/>
              <a:ext cx="2948597" cy="857315"/>
            </a:xfrm>
            <a:prstGeom prst="rect">
              <a:avLst/>
            </a:prstGeom>
            <a:noFill/>
          </p:spPr>
          <p:txBody>
            <a:bodyPr wrap="square">
              <a:spAutoFit/>
            </a:bodyPr>
            <a:lstStyle/>
            <a:p>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r>
                <a:rPr kumimoji="0" lang="en-US" altLang="en-US" sz="3600" b="1"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Tôi yêu em</a:t>
              </a:r>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endParaRPr lang="en-US" sz="3600">
                <a:solidFill>
                  <a:srgbClr val="00B05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5EE14750-D734-CD74-6415-CC09D9915B70}"/>
              </a:ext>
            </a:extLst>
          </p:cNvPr>
          <p:cNvGrpSpPr/>
          <p:nvPr/>
        </p:nvGrpSpPr>
        <p:grpSpPr>
          <a:xfrm>
            <a:off x="7376235" y="3729922"/>
            <a:ext cx="3845946" cy="2596186"/>
            <a:chOff x="223175" y="1092826"/>
            <a:chExt cx="3820945" cy="4969592"/>
          </a:xfrm>
        </p:grpSpPr>
        <p:pic>
          <p:nvPicPr>
            <p:cNvPr id="4" name="Picture 4">
              <a:extLst>
                <a:ext uri="{FF2B5EF4-FFF2-40B4-BE49-F238E27FC236}">
                  <a16:creationId xmlns:a16="http://schemas.microsoft.com/office/drawing/2014/main" id="{5153BB31-B644-92BC-7356-C5D2D3BBE1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175" y="1092826"/>
              <a:ext cx="3820945" cy="4969592"/>
            </a:xfrm>
            <a:prstGeom prst="rect">
              <a:avLst/>
            </a:prstGeom>
          </p:spPr>
        </p:pic>
        <p:sp>
          <p:nvSpPr>
            <p:cNvPr id="18" name="TextBox 17">
              <a:extLst>
                <a:ext uri="{FF2B5EF4-FFF2-40B4-BE49-F238E27FC236}">
                  <a16:creationId xmlns:a16="http://schemas.microsoft.com/office/drawing/2014/main" id="{D2536366-B65C-C204-282D-64E09CFC4C86}"/>
                </a:ext>
              </a:extLst>
            </p:cNvPr>
            <p:cNvSpPr txBox="1"/>
            <p:nvPr/>
          </p:nvSpPr>
          <p:spPr>
            <a:xfrm>
              <a:off x="334565" y="1764486"/>
              <a:ext cx="3561246" cy="3903930"/>
            </a:xfrm>
            <a:prstGeom prst="rect">
              <a:avLst/>
            </a:prstGeom>
            <a:noFill/>
          </p:spPr>
          <p:txBody>
            <a:bodyPr wrap="square">
              <a:spAutoFit/>
            </a:bodyPr>
            <a:lstStyle/>
            <a:p>
              <a:pPr algn="just">
                <a:lnSpc>
                  <a:spcPct val="120000"/>
                </a:lnSpc>
                <a:spcAft>
                  <a:spcPts val="800"/>
                </a:spcAft>
                <a:buClr>
                  <a:srgbClr val="000000"/>
                </a:buClr>
                <a:buFont typeface="Arial"/>
                <a:buNone/>
              </a:pPr>
              <a:r>
                <a:rPr kumimoji="0" lang="en-US" sz="36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Quan hệ vừa gần vừa xa, vừa rụt rè, vừa đằm thắm.</a:t>
              </a:r>
              <a:endParaRPr lang="en-US" sz="3600" b="1" i="1" kern="0" dirty="0">
                <a:ea typeface="Yu Mincho" panose="02020400000000000000" pitchFamily="18" charset="-128"/>
                <a:cs typeface="Calibri" panose="020F0502020204030204" pitchFamily="34" charset="0"/>
                <a:sym typeface="Arial"/>
              </a:endParaRPr>
            </a:p>
          </p:txBody>
        </p:sp>
      </p:grpSp>
      <p:grpSp>
        <p:nvGrpSpPr>
          <p:cNvPr id="20" name="Group 19">
            <a:extLst>
              <a:ext uri="{FF2B5EF4-FFF2-40B4-BE49-F238E27FC236}">
                <a16:creationId xmlns:a16="http://schemas.microsoft.com/office/drawing/2014/main" id="{2F40469F-B116-07A0-B6C6-FF04152BECE2}"/>
              </a:ext>
            </a:extLst>
          </p:cNvPr>
          <p:cNvGrpSpPr/>
          <p:nvPr/>
        </p:nvGrpSpPr>
        <p:grpSpPr>
          <a:xfrm>
            <a:off x="0" y="2092822"/>
            <a:ext cx="6761018" cy="4765178"/>
            <a:chOff x="0" y="2092822"/>
            <a:chExt cx="6761018" cy="4765178"/>
          </a:xfrm>
        </p:grpSpPr>
        <p:pic>
          <p:nvPicPr>
            <p:cNvPr id="2" name="Picture 1" descr="Thiên thần” trong tuyệt tác &quot;Tôi yêu em” của Puskin là ai?">
              <a:extLst>
                <a:ext uri="{FF2B5EF4-FFF2-40B4-BE49-F238E27FC236}">
                  <a16:creationId xmlns:a16="http://schemas.microsoft.com/office/drawing/2014/main" id="{2AA78BF4-D017-617A-F28A-50C885092CE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6680"/>
            <a:stretch/>
          </p:blipFill>
          <p:spPr bwMode="auto">
            <a:xfrm>
              <a:off x="3085730" y="2092822"/>
              <a:ext cx="3675288" cy="47651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iên thần” trong tuyệt tác &quot;Tôi yêu em” của Puskin là ai?">
              <a:extLst>
                <a:ext uri="{FF2B5EF4-FFF2-40B4-BE49-F238E27FC236}">
                  <a16:creationId xmlns:a16="http://schemas.microsoft.com/office/drawing/2014/main" id="{3A20AF22-53CB-2C5A-6C6A-D5CE432083F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3674"/>
            <a:stretch/>
          </p:blipFill>
          <p:spPr bwMode="auto">
            <a:xfrm>
              <a:off x="0" y="2092824"/>
              <a:ext cx="3085730" cy="476517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Rounded Corners 4">
            <a:extLst>
              <a:ext uri="{FF2B5EF4-FFF2-40B4-BE49-F238E27FC236}">
                <a16:creationId xmlns:a16="http://schemas.microsoft.com/office/drawing/2014/main" id="{551CE178-A5DB-690F-8832-382E2CAC2757}"/>
              </a:ext>
            </a:extLst>
          </p:cNvPr>
          <p:cNvSpPr/>
          <p:nvPr/>
        </p:nvSpPr>
        <p:spPr>
          <a:xfrm>
            <a:off x="4254856" y="139410"/>
            <a:ext cx="4024204" cy="772150"/>
          </a:xfrm>
          <a:prstGeom prst="roundRect">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en-US" altLang="en-US" sz="36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I. Tìm hiểu chung</a:t>
            </a:r>
          </a:p>
        </p:txBody>
      </p:sp>
    </p:spTree>
    <p:extLst>
      <p:ext uri="{BB962C8B-B14F-4D97-AF65-F5344CB8AC3E}">
        <p14:creationId xmlns:p14="http://schemas.microsoft.com/office/powerpoint/2010/main" val="2608864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a:extLst>
              <a:ext uri="{FF2B5EF4-FFF2-40B4-BE49-F238E27FC236}">
                <a16:creationId xmlns:a16="http://schemas.microsoft.com/office/drawing/2014/main" id="{5708E1AD-2030-43D6-9A68-7F5CA431FC93}"/>
              </a:ext>
            </a:extLst>
          </p:cNvPr>
          <p:cNvSpPr>
            <a:spLocks noChangeArrowheads="1"/>
          </p:cNvSpPr>
          <p:nvPr/>
        </p:nvSpPr>
        <p:spPr bwMode="auto">
          <a:xfrm>
            <a:off x="6128403" y="2369053"/>
            <a:ext cx="5774510" cy="2504904"/>
          </a:xfrm>
          <a:prstGeom prst="cloudCallout">
            <a:avLst>
              <a:gd name="adj1" fmla="val 26807"/>
              <a:gd name="adj2" fmla="val 101948"/>
            </a:avLst>
          </a:prstGeom>
          <a:solidFill>
            <a:srgbClr val="00B050"/>
          </a:solidFill>
          <a:ln w="9525">
            <a:solidFill>
              <a:srgbClr val="FFFF00"/>
            </a:solidFill>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Theo các bạn, bài thơ có thể chia ra làm mấy phần? </a:t>
            </a:r>
          </a:p>
        </p:txBody>
      </p:sp>
      <p:sp>
        <p:nvSpPr>
          <p:cNvPr id="4" name="Rounded Rectangle 6">
            <a:extLst>
              <a:ext uri="{FF2B5EF4-FFF2-40B4-BE49-F238E27FC236}">
                <a16:creationId xmlns:a16="http://schemas.microsoft.com/office/drawing/2014/main" id="{A3C848D9-ABAC-477F-94F6-02DF38F48B9F}"/>
              </a:ext>
            </a:extLst>
          </p:cNvPr>
          <p:cNvSpPr/>
          <p:nvPr/>
        </p:nvSpPr>
        <p:spPr>
          <a:xfrm>
            <a:off x="-447399" y="1282740"/>
            <a:ext cx="11655726" cy="5335403"/>
          </a:xfrm>
          <a:prstGeom prst="roundRect">
            <a:avLst/>
          </a:prstGeom>
          <a:solidFill>
            <a:schemeClr val="accent1">
              <a:lumMod val="50000"/>
              <a:alpha val="1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utoShape 30">
            <a:extLst>
              <a:ext uri="{FF2B5EF4-FFF2-40B4-BE49-F238E27FC236}">
                <a16:creationId xmlns:a16="http://schemas.microsoft.com/office/drawing/2014/main" id="{F1910F5E-4795-419F-BFCB-B93DF9CCC3F0}"/>
              </a:ext>
            </a:extLst>
          </p:cNvPr>
          <p:cNvSpPr>
            <a:spLocks noChangeArrowheads="1"/>
          </p:cNvSpPr>
          <p:nvPr/>
        </p:nvSpPr>
        <p:spPr bwMode="ltGray">
          <a:xfrm>
            <a:off x="3808356" y="5052847"/>
            <a:ext cx="5889086" cy="1595584"/>
          </a:xfrm>
          <a:prstGeom prst="roundRect">
            <a:avLst>
              <a:gd name="adj" fmla="val 50000"/>
            </a:avLst>
          </a:prstGeom>
          <a:solidFill>
            <a:schemeClr val="accent6">
              <a:lumMod val="20000"/>
              <a:lumOff val="80000"/>
            </a:schemeClr>
          </a:solidFill>
          <a:ln>
            <a:solidFill>
              <a:srgbClr val="FFFF00"/>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Sự</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cao</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thượng</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err="1">
                <a:ln>
                  <a:noFill/>
                </a:ln>
                <a:effectLst/>
                <a:uLnTx/>
                <a:uFillTx/>
                <a:latin typeface="Times New Roman" panose="02020603050405020304" pitchFamily="18" charset="0"/>
                <a:ea typeface="+mn-ea"/>
                <a:cs typeface="Times New Roman" panose="02020603050405020304" pitchFamily="18" charset="0"/>
              </a:rPr>
              <a:t>chân</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thành.</a:t>
            </a:r>
            <a:endPar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6" name="AutoShape 38">
            <a:extLst>
              <a:ext uri="{FF2B5EF4-FFF2-40B4-BE49-F238E27FC236}">
                <a16:creationId xmlns:a16="http://schemas.microsoft.com/office/drawing/2014/main" id="{9FEA333D-8BCC-4A37-B45F-A70498DD0075}"/>
              </a:ext>
            </a:extLst>
          </p:cNvPr>
          <p:cNvSpPr>
            <a:spLocks noChangeArrowheads="1"/>
          </p:cNvSpPr>
          <p:nvPr/>
        </p:nvSpPr>
        <p:spPr bwMode="ltGray">
          <a:xfrm>
            <a:off x="3647965" y="1282740"/>
            <a:ext cx="5966347" cy="1603529"/>
          </a:xfrm>
          <a:prstGeom prst="roundRect">
            <a:avLst>
              <a:gd name="adj" fmla="val 50000"/>
            </a:avLst>
          </a:prstGeom>
          <a:solidFill>
            <a:schemeClr val="accent6">
              <a:lumMod val="20000"/>
              <a:lumOff val="80000"/>
            </a:schemeClr>
          </a:solidFill>
          <a:ln>
            <a:solidFill>
              <a:srgbClr val="FFFF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mâu</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thuẫn</a:t>
            </a:r>
            <a:r>
              <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err="1">
                <a:ln>
                  <a:noFill/>
                </a:ln>
                <a:effectLst/>
                <a:uLnTx/>
                <a:uFillTx/>
                <a:latin typeface="Times New Roman" panose="02020603050405020304" pitchFamily="18" charset="0"/>
                <a:ea typeface="+mn-ea"/>
                <a:cs typeface="Times New Roman" panose="02020603050405020304" pitchFamily="18" charset="0"/>
              </a:rPr>
              <a:t>giằng</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xé;</a:t>
            </a:r>
            <a:endPar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7" name="AutoShape 45">
            <a:extLst>
              <a:ext uri="{FF2B5EF4-FFF2-40B4-BE49-F238E27FC236}">
                <a16:creationId xmlns:a16="http://schemas.microsoft.com/office/drawing/2014/main" id="{17C1A730-0E77-41BB-A51D-50A6D7742B79}"/>
              </a:ext>
            </a:extLst>
          </p:cNvPr>
          <p:cNvSpPr>
            <a:spLocks noChangeArrowheads="1"/>
          </p:cNvSpPr>
          <p:nvPr/>
        </p:nvSpPr>
        <p:spPr bwMode="ltGray">
          <a:xfrm>
            <a:off x="4472240" y="3196649"/>
            <a:ext cx="5239057" cy="1595583"/>
          </a:xfrm>
          <a:prstGeom prst="roundRect">
            <a:avLst>
              <a:gd name="adj" fmla="val 50000"/>
            </a:avLst>
          </a:prstGeom>
          <a:solidFill>
            <a:schemeClr val="accent6">
              <a:lumMod val="20000"/>
              <a:lumOff val="80000"/>
            </a:schemeClr>
          </a:solidFill>
          <a:ln>
            <a:solidFill>
              <a:srgbClr val="FFFF00"/>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effectLst/>
                <a:uLnTx/>
                <a:uFillTx/>
                <a:latin typeface="Times New Roman" panose="02020603050405020304" pitchFamily="18" charset="0"/>
                <a:ea typeface="+mn-ea"/>
                <a:cs typeface="Times New Roman" panose="02020603050405020304" pitchFamily="18" charset="0"/>
              </a:rPr>
              <a:t>Nỗi</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khổ</a:t>
            </a:r>
            <a:r>
              <a:rPr kumimoji="0" lang="en-US" sz="3600" b="1" i="0" u="none" strike="noStrike" kern="1200" cap="none" spc="0" normalizeH="0" noProof="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đau tuyệt vọng;</a:t>
            </a:r>
            <a:endPar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grpSp>
        <p:nvGrpSpPr>
          <p:cNvPr id="8" name="Group 7">
            <a:extLst>
              <a:ext uri="{FF2B5EF4-FFF2-40B4-BE49-F238E27FC236}">
                <a16:creationId xmlns:a16="http://schemas.microsoft.com/office/drawing/2014/main" id="{024C701E-11DF-4014-9B06-6286782107B5}"/>
              </a:ext>
            </a:extLst>
          </p:cNvPr>
          <p:cNvGrpSpPr/>
          <p:nvPr/>
        </p:nvGrpSpPr>
        <p:grpSpPr>
          <a:xfrm>
            <a:off x="-2795898" y="1824332"/>
            <a:ext cx="5270206" cy="4430713"/>
            <a:chOff x="-613825" y="1122731"/>
            <a:chExt cx="4430713" cy="4430713"/>
          </a:xfrm>
        </p:grpSpPr>
        <p:sp>
          <p:nvSpPr>
            <p:cNvPr id="9" name="AutoShape 77">
              <a:extLst>
                <a:ext uri="{FF2B5EF4-FFF2-40B4-BE49-F238E27FC236}">
                  <a16:creationId xmlns:a16="http://schemas.microsoft.com/office/drawing/2014/main" id="{B75EE27D-AC89-47B8-8329-4EE0313F3280}"/>
                </a:ext>
              </a:extLst>
            </p:cNvPr>
            <p:cNvSpPr>
              <a:spLocks noChangeArrowheads="1"/>
            </p:cNvSpPr>
            <p:nvPr/>
          </p:nvSpPr>
          <p:spPr bwMode="ltGray">
            <a:xfrm rot="5400000">
              <a:off x="-9299" y="1569285"/>
              <a:ext cx="3505200" cy="3590925"/>
            </a:xfrm>
            <a:custGeom>
              <a:avLst/>
              <a:gdLst>
                <a:gd name="G0" fmla="+- 64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4"/>
                <a:gd name="G18" fmla="*/ 64 1 2"/>
                <a:gd name="G19" fmla="+- G18 5400 0"/>
                <a:gd name="G20" fmla="cos G19 11796480"/>
                <a:gd name="G21" fmla="sin G19 11796480"/>
                <a:gd name="G22" fmla="+- G20 10800 0"/>
                <a:gd name="G23" fmla="+- G21 10800 0"/>
                <a:gd name="G24" fmla="+- 10800 0 G20"/>
                <a:gd name="G25" fmla="+- 64 10800 0"/>
                <a:gd name="G26" fmla="?: G9 G17 G25"/>
                <a:gd name="G27" fmla="?: G9 0 21600"/>
                <a:gd name="G28" fmla="cos 10800 11796480"/>
                <a:gd name="G29" fmla="sin 10800 11796480"/>
                <a:gd name="G30" fmla="sin 64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68 w 21600"/>
                <a:gd name="T15" fmla="*/ 10800 h 21600"/>
                <a:gd name="T16" fmla="*/ 10800 w 21600"/>
                <a:gd name="T17" fmla="*/ 10736 h 21600"/>
                <a:gd name="T18" fmla="*/ 16232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36" y="10800"/>
                  </a:moveTo>
                  <a:cubicBezTo>
                    <a:pt x="10736" y="10764"/>
                    <a:pt x="10764" y="10736"/>
                    <a:pt x="10800" y="10736"/>
                  </a:cubicBezTo>
                  <a:cubicBezTo>
                    <a:pt x="10835" y="10735"/>
                    <a:pt x="10863" y="10764"/>
                    <a:pt x="10864" y="10799"/>
                  </a:cubicBezTo>
                  <a:lnTo>
                    <a:pt x="21600" y="10800"/>
                  </a:lnTo>
                  <a:cubicBezTo>
                    <a:pt x="21600" y="4835"/>
                    <a:pt x="16764" y="0"/>
                    <a:pt x="10800" y="0"/>
                  </a:cubicBezTo>
                  <a:cubicBezTo>
                    <a:pt x="4835" y="0"/>
                    <a:pt x="0" y="4835"/>
                    <a:pt x="0" y="10800"/>
                  </a:cubicBezTo>
                  <a:close/>
                </a:path>
              </a:pathLst>
            </a:custGeom>
            <a:solidFill>
              <a:srgbClr val="FFFF00"/>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AutoShape 29">
              <a:extLst>
                <a:ext uri="{FF2B5EF4-FFF2-40B4-BE49-F238E27FC236}">
                  <a16:creationId xmlns:a16="http://schemas.microsoft.com/office/drawing/2014/main" id="{A596FC0B-5ACB-4071-B48D-586119461E60}"/>
                </a:ext>
              </a:extLst>
            </p:cNvPr>
            <p:cNvSpPr>
              <a:spLocks noChangeArrowheads="1"/>
            </p:cNvSpPr>
            <p:nvPr/>
          </p:nvSpPr>
          <p:spPr bwMode="gray">
            <a:xfrm rot="5400000">
              <a:off x="-613825" y="1122731"/>
              <a:ext cx="4430713" cy="4430713"/>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rgbClr val="FFFF00">
                    <a:lumMod val="56000"/>
                  </a:srgbClr>
                </a:gs>
                <a:gs pos="100000">
                  <a:schemeClr val="accent6">
                    <a:lumMod val="77000"/>
                  </a:scheme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00038E56-1DE4-44B4-8213-649FFF6FFC66}"/>
              </a:ext>
            </a:extLst>
          </p:cNvPr>
          <p:cNvGrpSpPr/>
          <p:nvPr/>
        </p:nvGrpSpPr>
        <p:grpSpPr>
          <a:xfrm>
            <a:off x="1766613" y="1220114"/>
            <a:ext cx="1889341" cy="1767722"/>
            <a:chOff x="2454987" y="202424"/>
            <a:chExt cx="1633724" cy="1840612"/>
          </a:xfrm>
        </p:grpSpPr>
        <p:grpSp>
          <p:nvGrpSpPr>
            <p:cNvPr id="12" name="Group 46">
              <a:extLst>
                <a:ext uri="{FF2B5EF4-FFF2-40B4-BE49-F238E27FC236}">
                  <a16:creationId xmlns:a16="http://schemas.microsoft.com/office/drawing/2014/main" id="{84571AC1-6366-421F-9156-A1F8A8667486}"/>
                </a:ext>
              </a:extLst>
            </p:cNvPr>
            <p:cNvGrpSpPr>
              <a:grpSpLocks/>
            </p:cNvGrpSpPr>
            <p:nvPr/>
          </p:nvGrpSpPr>
          <p:grpSpPr bwMode="auto">
            <a:xfrm>
              <a:off x="2454987" y="202424"/>
              <a:ext cx="1633724" cy="1840612"/>
              <a:chOff x="1583" y="1494"/>
              <a:chExt cx="526" cy="526"/>
            </a:xfrm>
          </p:grpSpPr>
          <p:sp>
            <p:nvSpPr>
              <p:cNvPr id="14" name="Oval 47">
                <a:extLst>
                  <a:ext uri="{FF2B5EF4-FFF2-40B4-BE49-F238E27FC236}">
                    <a16:creationId xmlns:a16="http://schemas.microsoft.com/office/drawing/2014/main" id="{4D3811FF-CD6A-4A63-9CA7-2C2E8C3C5815}"/>
                  </a:ext>
                </a:extLst>
              </p:cNvPr>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48">
                <a:extLst>
                  <a:ext uri="{FF2B5EF4-FFF2-40B4-BE49-F238E27FC236}">
                    <a16:creationId xmlns:a16="http://schemas.microsoft.com/office/drawing/2014/main" id="{6C271C0F-BFEF-44FB-AE06-EE38424B44F8}"/>
                  </a:ext>
                </a:extLst>
              </p:cNvPr>
              <p:cNvSpPr>
                <a:spLocks noChangeArrowheads="1"/>
              </p:cNvSpPr>
              <p:nvPr/>
            </p:nvSpPr>
            <p:spPr bwMode="gray">
              <a:xfrm>
                <a:off x="1634" y="1547"/>
                <a:ext cx="425" cy="425"/>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49">
                <a:extLst>
                  <a:ext uri="{FF2B5EF4-FFF2-40B4-BE49-F238E27FC236}">
                    <a16:creationId xmlns:a16="http://schemas.microsoft.com/office/drawing/2014/main" id="{1CF95EAC-F8DD-4A02-ABD9-E5FD149185F8}"/>
                  </a:ext>
                </a:extLst>
              </p:cNvPr>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50">
                <a:extLst>
                  <a:ext uri="{FF2B5EF4-FFF2-40B4-BE49-F238E27FC236}">
                    <a16:creationId xmlns:a16="http://schemas.microsoft.com/office/drawing/2014/main" id="{033296FF-B986-4C9E-A4C7-28AC7D04009E}"/>
                  </a:ext>
                </a:extLst>
              </p:cNvPr>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51">
                <a:extLst>
                  <a:ext uri="{FF2B5EF4-FFF2-40B4-BE49-F238E27FC236}">
                    <a16:creationId xmlns:a16="http://schemas.microsoft.com/office/drawing/2014/main" id="{80EBC555-4496-4D42-A673-42730EDEA89D}"/>
                  </a:ext>
                </a:extLst>
              </p:cNvPr>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096D237E-B8D3-4C99-A8CF-B0140D1BFA86}"/>
                </a:ext>
              </a:extLst>
            </p:cNvPr>
            <p:cNvSpPr/>
            <p:nvPr/>
          </p:nvSpPr>
          <p:spPr>
            <a:xfrm>
              <a:off x="2521769" y="542375"/>
              <a:ext cx="1531124" cy="124982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4 </a:t>
              </a:r>
              <a:r>
                <a:rPr kumimoji="0" lang="en-US" sz="3600" b="1" i="0" u="none" strike="noStrike" kern="1200" cap="none" spc="0" normalizeH="0" baseline="0" noProof="0" dirty="0" err="1">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đầu</a:t>
              </a:r>
              <a:endParaRPr kumimoji="0" lang="en-US" sz="3600" b="1" i="0" u="none" strike="noStrike" kern="1200" cap="none" spc="0" normalizeH="0" baseline="0" noProof="0" dirty="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grpSp>
      <p:grpSp>
        <p:nvGrpSpPr>
          <p:cNvPr id="19" name="Group 18">
            <a:extLst>
              <a:ext uri="{FF2B5EF4-FFF2-40B4-BE49-F238E27FC236}">
                <a16:creationId xmlns:a16="http://schemas.microsoft.com/office/drawing/2014/main" id="{F0EE9471-B9C3-45B1-A883-F4FF11BCF0EF}"/>
              </a:ext>
            </a:extLst>
          </p:cNvPr>
          <p:cNvGrpSpPr/>
          <p:nvPr/>
        </p:nvGrpSpPr>
        <p:grpSpPr>
          <a:xfrm>
            <a:off x="2505060" y="3172340"/>
            <a:ext cx="1986928" cy="1666941"/>
            <a:chOff x="3610617" y="2305575"/>
            <a:chExt cx="1583336" cy="1735676"/>
          </a:xfrm>
        </p:grpSpPr>
        <p:grpSp>
          <p:nvGrpSpPr>
            <p:cNvPr id="20" name="Group 39">
              <a:extLst>
                <a:ext uri="{FF2B5EF4-FFF2-40B4-BE49-F238E27FC236}">
                  <a16:creationId xmlns:a16="http://schemas.microsoft.com/office/drawing/2014/main" id="{80C49FC1-BACA-4F1B-A54F-1D7F0DE2754E}"/>
                </a:ext>
              </a:extLst>
            </p:cNvPr>
            <p:cNvGrpSpPr>
              <a:grpSpLocks/>
            </p:cNvGrpSpPr>
            <p:nvPr/>
          </p:nvGrpSpPr>
          <p:grpSpPr bwMode="auto">
            <a:xfrm>
              <a:off x="3610617" y="2305575"/>
              <a:ext cx="1583336" cy="1735676"/>
              <a:chOff x="1583" y="1494"/>
              <a:chExt cx="526" cy="526"/>
            </a:xfrm>
          </p:grpSpPr>
          <p:sp>
            <p:nvSpPr>
              <p:cNvPr id="22" name="Oval 40">
                <a:extLst>
                  <a:ext uri="{FF2B5EF4-FFF2-40B4-BE49-F238E27FC236}">
                    <a16:creationId xmlns:a16="http://schemas.microsoft.com/office/drawing/2014/main" id="{42F62647-EFA6-4DF0-B817-4A7397E52465}"/>
                  </a:ext>
                </a:extLst>
              </p:cNvPr>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val 41">
                <a:extLst>
                  <a:ext uri="{FF2B5EF4-FFF2-40B4-BE49-F238E27FC236}">
                    <a16:creationId xmlns:a16="http://schemas.microsoft.com/office/drawing/2014/main" id="{204CDA14-D1AC-4CA2-BF84-5062C3ED4EBA}"/>
                  </a:ext>
                </a:extLst>
              </p:cNvPr>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val 42">
                <a:extLst>
                  <a:ext uri="{FF2B5EF4-FFF2-40B4-BE49-F238E27FC236}">
                    <a16:creationId xmlns:a16="http://schemas.microsoft.com/office/drawing/2014/main" id="{DD507AED-19FB-493D-ADF3-7F5980231A40}"/>
                  </a:ext>
                </a:extLst>
              </p:cNvPr>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43">
                <a:extLst>
                  <a:ext uri="{FF2B5EF4-FFF2-40B4-BE49-F238E27FC236}">
                    <a16:creationId xmlns:a16="http://schemas.microsoft.com/office/drawing/2014/main" id="{37F27AB2-91F9-4AC6-8781-8217FFC72235}"/>
                  </a:ext>
                </a:extLst>
              </p:cNvPr>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44">
                <a:extLst>
                  <a:ext uri="{FF2B5EF4-FFF2-40B4-BE49-F238E27FC236}">
                    <a16:creationId xmlns:a16="http://schemas.microsoft.com/office/drawing/2014/main" id="{63EA99A0-7558-4D84-990C-F518CD8678C2}"/>
                  </a:ext>
                </a:extLst>
              </p:cNvPr>
              <p:cNvSpPr>
                <a:spLocks noChangeArrowheads="1"/>
              </p:cNvSpPr>
              <p:nvPr/>
            </p:nvSpPr>
            <p:spPr bwMode="gray">
              <a:xfrm>
                <a:off x="1659" y="1571"/>
                <a:ext cx="366" cy="36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Rectangle 20">
              <a:extLst>
                <a:ext uri="{FF2B5EF4-FFF2-40B4-BE49-F238E27FC236}">
                  <a16:creationId xmlns:a16="http://schemas.microsoft.com/office/drawing/2014/main" id="{ABBD3ADD-1548-44FE-B9E1-DB0E38BBA7AF}"/>
                </a:ext>
              </a:extLst>
            </p:cNvPr>
            <p:cNvSpPr/>
            <p:nvPr/>
          </p:nvSpPr>
          <p:spPr>
            <a:xfrm>
              <a:off x="3699935" y="2558113"/>
              <a:ext cx="1329699" cy="12498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tiếp</a:t>
              </a:r>
              <a:endParaRPr kumimoji="0" lang="en-US" sz="3600" b="1" i="0" u="none" strike="noStrike" kern="1200" cap="none" spc="0" normalizeH="0" baseline="0" noProof="0" dirty="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5FA7401A-A3EB-4917-9484-207CED61DC4F}"/>
              </a:ext>
            </a:extLst>
          </p:cNvPr>
          <p:cNvGrpSpPr/>
          <p:nvPr/>
        </p:nvGrpSpPr>
        <p:grpSpPr>
          <a:xfrm>
            <a:off x="1855240" y="5028228"/>
            <a:ext cx="1986928" cy="1620201"/>
            <a:chOff x="2673698" y="4539822"/>
            <a:chExt cx="1527279" cy="1687008"/>
          </a:xfrm>
        </p:grpSpPr>
        <p:grpSp>
          <p:nvGrpSpPr>
            <p:cNvPr id="28" name="Group 31">
              <a:extLst>
                <a:ext uri="{FF2B5EF4-FFF2-40B4-BE49-F238E27FC236}">
                  <a16:creationId xmlns:a16="http://schemas.microsoft.com/office/drawing/2014/main" id="{8A3E907D-434F-4BF4-84B4-0F331B5F55BB}"/>
                </a:ext>
              </a:extLst>
            </p:cNvPr>
            <p:cNvGrpSpPr>
              <a:grpSpLocks/>
            </p:cNvGrpSpPr>
            <p:nvPr/>
          </p:nvGrpSpPr>
          <p:grpSpPr bwMode="auto">
            <a:xfrm>
              <a:off x="2673698" y="4539822"/>
              <a:ext cx="1527279" cy="1687008"/>
              <a:chOff x="1583" y="1494"/>
              <a:chExt cx="526" cy="526"/>
            </a:xfrm>
          </p:grpSpPr>
          <p:sp>
            <p:nvSpPr>
              <p:cNvPr id="30" name="Oval 32">
                <a:extLst>
                  <a:ext uri="{FF2B5EF4-FFF2-40B4-BE49-F238E27FC236}">
                    <a16:creationId xmlns:a16="http://schemas.microsoft.com/office/drawing/2014/main" id="{5A96B7B2-F8FE-4215-94AD-314360676F42}"/>
                  </a:ext>
                </a:extLst>
              </p:cNvPr>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val 33">
                <a:extLst>
                  <a:ext uri="{FF2B5EF4-FFF2-40B4-BE49-F238E27FC236}">
                    <a16:creationId xmlns:a16="http://schemas.microsoft.com/office/drawing/2014/main" id="{6427864C-EB2A-484A-BCB4-8688AA6F4F43}"/>
                  </a:ext>
                </a:extLst>
              </p:cNvPr>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34">
                <a:extLst>
                  <a:ext uri="{FF2B5EF4-FFF2-40B4-BE49-F238E27FC236}">
                    <a16:creationId xmlns:a16="http://schemas.microsoft.com/office/drawing/2014/main" id="{0AB1A9F9-07D5-4ABF-AFC5-D8F4E0C2E4B6}"/>
                  </a:ext>
                </a:extLst>
              </p:cNvPr>
              <p:cNvSpPr>
                <a:spLocks noChangeArrowheads="1"/>
              </p:cNvSpPr>
              <p:nvPr/>
            </p:nvSpPr>
            <p:spPr bwMode="gray">
              <a:xfrm>
                <a:off x="1642" y="1557"/>
                <a:ext cx="406" cy="406"/>
              </a:xfrm>
              <a:prstGeom prst="ellipse">
                <a:avLst/>
              </a:prstGeom>
              <a:solidFill>
                <a:srgbClr val="FFFF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35">
                <a:extLst>
                  <a:ext uri="{FF2B5EF4-FFF2-40B4-BE49-F238E27FC236}">
                    <a16:creationId xmlns:a16="http://schemas.microsoft.com/office/drawing/2014/main" id="{032BC46E-BEBC-4862-B8E5-9671FE774CD4}"/>
                  </a:ext>
                </a:extLst>
              </p:cNvPr>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6">
                <a:extLst>
                  <a:ext uri="{FF2B5EF4-FFF2-40B4-BE49-F238E27FC236}">
                    <a16:creationId xmlns:a16="http://schemas.microsoft.com/office/drawing/2014/main" id="{32E85AF1-B40E-4743-9931-34C06DB0AB74}"/>
                  </a:ext>
                </a:extLst>
              </p:cNvPr>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49B97E27-F02A-4033-AF07-7FD8C519CDC3}"/>
                </a:ext>
              </a:extLst>
            </p:cNvPr>
            <p:cNvSpPr/>
            <p:nvPr/>
          </p:nvSpPr>
          <p:spPr>
            <a:xfrm>
              <a:off x="2851398" y="4915894"/>
              <a:ext cx="1181534" cy="124982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cuối</a:t>
              </a:r>
              <a:endParaRPr kumimoji="0" lang="en-US" sz="3600" b="1" i="0" u="none" strike="noStrike" kern="1200" cap="none" spc="0" normalizeH="0" baseline="0" noProof="0" dirty="0">
                <a:ln w="1905"/>
                <a:solidFill>
                  <a:srgbClr val="00B05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grpSp>
      <p:sp>
        <p:nvSpPr>
          <p:cNvPr id="35" name="Rectangle 34">
            <a:extLst>
              <a:ext uri="{FF2B5EF4-FFF2-40B4-BE49-F238E27FC236}">
                <a16:creationId xmlns:a16="http://schemas.microsoft.com/office/drawing/2014/main" id="{5E9949E7-D6C2-428A-A4D9-ADA99F5083C2}"/>
              </a:ext>
            </a:extLst>
          </p:cNvPr>
          <p:cNvSpPr/>
          <p:nvPr/>
        </p:nvSpPr>
        <p:spPr>
          <a:xfrm>
            <a:off x="207068" y="3298355"/>
            <a:ext cx="1219534"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13500">
                  <a:solidFill>
                    <a:srgbClr val="4472C4">
                      <a:shade val="2500"/>
                      <a:alpha val="6500"/>
                    </a:srgbClr>
                  </a:solidFill>
                  <a:prstDash val="solid"/>
                </a:ln>
                <a:solidFill>
                  <a:srgbClr val="FF0000">
                    <a:alpha val="95000"/>
                  </a:srgbClr>
                </a:solidFill>
                <a:effectLst>
                  <a:innerShdw blurRad="50900" dist="38500" dir="13500000">
                    <a:srgbClr val="000000">
                      <a:alpha val="60000"/>
                    </a:srgbClr>
                  </a:innerShdw>
                </a:effectLst>
                <a:uLnTx/>
                <a:uFillTx/>
                <a:latin typeface="Times New Roman" panose="02020603050405020304" pitchFamily="18" charset="0"/>
                <a:ea typeface="+mn-ea"/>
                <a:cs typeface="Times New Roman" panose="02020603050405020304" pitchFamily="18" charset="0"/>
              </a:rPr>
              <a:t>BỐ CỤC</a:t>
            </a:r>
          </a:p>
        </p:txBody>
      </p:sp>
      <p:sp>
        <p:nvSpPr>
          <p:cNvPr id="36" name="Rectangle: Rounded Corners 35">
            <a:extLst>
              <a:ext uri="{FF2B5EF4-FFF2-40B4-BE49-F238E27FC236}">
                <a16:creationId xmlns:a16="http://schemas.microsoft.com/office/drawing/2014/main" id="{2D9CFEC3-0875-7FB9-3D21-97C5715CDB28}"/>
              </a:ext>
            </a:extLst>
          </p:cNvPr>
          <p:cNvSpPr/>
          <p:nvPr/>
        </p:nvSpPr>
        <p:spPr>
          <a:xfrm>
            <a:off x="4886871" y="162110"/>
            <a:ext cx="2418258" cy="772150"/>
          </a:xfrm>
          <a:prstGeom prst="roundRect">
            <a:avLst/>
          </a:prstGeom>
          <a:solidFill>
            <a:srgbClr val="0070C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en-US" sz="3600" b="1">
                <a:solidFill>
                  <a:schemeClr val="bg1"/>
                </a:solidFill>
                <a:latin typeface="Times New Roman" panose="02020603050405020304" pitchFamily="18" charset="0"/>
                <a:cs typeface="Times New Roman" panose="02020603050405020304" pitchFamily="18" charset="0"/>
              </a:rPr>
              <a:t>c</a:t>
            </a:r>
            <a:r>
              <a:rPr kumimoji="0" lang="en-US" altLang="en-US" sz="36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 Bố cục:</a:t>
            </a:r>
          </a:p>
        </p:txBody>
      </p:sp>
    </p:spTree>
    <p:extLst>
      <p:ext uri="{BB962C8B-B14F-4D97-AF65-F5344CB8AC3E}">
        <p14:creationId xmlns:p14="http://schemas.microsoft.com/office/powerpoint/2010/main" val="833246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1" nodeType="clickEffect">
                                  <p:stCondLst>
                                    <p:cond delay="0"/>
                                  </p:stCondLst>
                                  <p:childTnLst>
                                    <p:animEffect transition="out" filter="wedge">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1000"/>
                                        <p:tgtEl>
                                          <p:spTgt spid="4"/>
                                        </p:tgtEl>
                                      </p:cBhvr>
                                    </p:animEffect>
                                  </p:childTnLst>
                                </p:cTn>
                              </p:par>
                            </p:childTnLst>
                          </p:cTn>
                        </p:par>
                        <p:par>
                          <p:cTn id="18" fill="hold">
                            <p:stCondLst>
                              <p:cond delay="1000"/>
                            </p:stCondLst>
                            <p:childTnLst>
                              <p:par>
                                <p:cTn id="19" presetID="47" presetClass="entr" presetSubtype="0" fill="hold" nodeType="after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fade">
                                      <p:cBhvr>
                                        <p:cTn id="21" dur="1000"/>
                                        <p:tgtEl>
                                          <p:spTgt spid="35">
                                            <p:txEl>
                                              <p:pRg st="0" end="0"/>
                                            </p:txEl>
                                          </p:spTgt>
                                        </p:tgtEl>
                                      </p:cBhvr>
                                    </p:animEffect>
                                    <p:anim calcmode="lin" valueType="num">
                                      <p:cBhvr>
                                        <p:cTn id="22"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5">
                                            <p:txEl>
                                              <p:pRg st="0" end="0"/>
                                            </p:txEl>
                                          </p:spTgt>
                                        </p:tgtEl>
                                        <p:attrNameLst>
                                          <p:attrName>ppt_y</p:attrName>
                                        </p:attrNameLst>
                                      </p:cBhvr>
                                      <p:tavLst>
                                        <p:tav tm="0">
                                          <p:val>
                                            <p:strVal val="#ppt_y-.1"/>
                                          </p:val>
                                        </p:tav>
                                        <p:tav tm="100000">
                                          <p:val>
                                            <p:strVal val="#ppt_y"/>
                                          </p:val>
                                        </p:tav>
                                      </p:tavLst>
                                    </p:anim>
                                  </p:childTnLst>
                                </p:cTn>
                              </p:par>
                              <p:par>
                                <p:cTn id="24" presetID="10" presetClass="exit" presetSubtype="0" fill="hold" grpId="0" nodeType="withEffect">
                                  <p:stCondLst>
                                    <p:cond delay="0"/>
                                  </p:stCondLst>
                                  <p:childTnLst>
                                    <p:animEffect transition="out" filter="fade">
                                      <p:cBhvr>
                                        <p:cTn id="25" dur="500"/>
                                        <p:tgtEl>
                                          <p:spTgt spid="35">
                                            <p:txEl>
                                              <p:pRg st="0" end="0"/>
                                            </p:txEl>
                                          </p:spTgt>
                                        </p:tgtEl>
                                      </p:cBhvr>
                                    </p:animEffect>
                                    <p:set>
                                      <p:cBhvr>
                                        <p:cTn id="26" dur="1" fill="hold">
                                          <p:stCondLst>
                                            <p:cond delay="499"/>
                                          </p:stCondLst>
                                        </p:cTn>
                                        <p:tgtEl>
                                          <p:spTgt spid="35">
                                            <p:txEl>
                                              <p:pRg st="0" end="0"/>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5" grpId="0" animBg="1"/>
      <p:bldP spid="6" grpId="0" animBg="1"/>
      <p:bldP spid="7" grpId="0" animBg="1"/>
      <p:bldP spid="35"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02B8E-137D-2658-EA48-82B53728642C}"/>
              </a:ext>
            </a:extLst>
          </p:cNvPr>
          <p:cNvGrpSpPr/>
          <p:nvPr/>
        </p:nvGrpSpPr>
        <p:grpSpPr>
          <a:xfrm>
            <a:off x="6037806" y="3130940"/>
            <a:ext cx="4696691" cy="3285970"/>
            <a:chOff x="223175" y="1092826"/>
            <a:chExt cx="3820945" cy="4969592"/>
          </a:xfrm>
        </p:grpSpPr>
        <p:pic>
          <p:nvPicPr>
            <p:cNvPr id="19" name="Picture 4">
              <a:extLst>
                <a:ext uri="{FF2B5EF4-FFF2-40B4-BE49-F238E27FC236}">
                  <a16:creationId xmlns:a16="http://schemas.microsoft.com/office/drawing/2014/main" id="{A0FBF069-59DB-A399-0E7C-8F9BCE3246D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3175" y="1092826"/>
              <a:ext cx="3820945" cy="4969592"/>
            </a:xfrm>
            <a:prstGeom prst="rect">
              <a:avLst/>
            </a:prstGeom>
          </p:spPr>
        </p:pic>
        <p:sp>
          <p:nvSpPr>
            <p:cNvPr id="20" name="TextBox 19">
              <a:extLst>
                <a:ext uri="{FF2B5EF4-FFF2-40B4-BE49-F238E27FC236}">
                  <a16:creationId xmlns:a16="http://schemas.microsoft.com/office/drawing/2014/main" id="{967513F5-A220-FF55-DB6E-981B784539EE}"/>
                </a:ext>
              </a:extLst>
            </p:cNvPr>
            <p:cNvSpPr txBox="1"/>
            <p:nvPr/>
          </p:nvSpPr>
          <p:spPr>
            <a:xfrm>
              <a:off x="334566" y="1722579"/>
              <a:ext cx="3564453" cy="4089842"/>
            </a:xfrm>
            <a:prstGeom prst="rect">
              <a:avLst/>
            </a:prstGeom>
            <a:noFill/>
          </p:spPr>
          <p:txBody>
            <a:bodyPr wrap="square">
              <a:spAutoFit/>
            </a:bodyPr>
            <a:lstStyle/>
            <a:p>
              <a:pPr algn="just">
                <a:lnSpc>
                  <a:spcPct val="120000"/>
                </a:lnSpc>
                <a:spcAft>
                  <a:spcPts val="800"/>
                </a:spcAft>
                <a:buClr>
                  <a:srgbClr val="000000"/>
                </a:buClr>
                <a:buFont typeface="Arial"/>
                <a:buNone/>
              </a:pPr>
              <a:r>
                <a:rPr kumimoji="0" lang="en-US" sz="36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en-US" sz="360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“Tôi” – nội dung bài thơ là lời thổ lộ mối tình đơn phương của chính “tôi”.</a:t>
              </a:r>
              <a:endParaRPr lang="en-US" sz="3600" i="1" kern="0" dirty="0">
                <a:ea typeface="Yu Mincho" panose="02020400000000000000" pitchFamily="18" charset="-128"/>
                <a:cs typeface="Calibri" panose="020F0502020204030204" pitchFamily="34" charset="0"/>
                <a:sym typeface="Arial"/>
              </a:endParaRPr>
            </a:p>
          </p:txBody>
        </p:sp>
      </p:grpSp>
      <p:grpSp>
        <p:nvGrpSpPr>
          <p:cNvPr id="22" name="Group 21">
            <a:extLst>
              <a:ext uri="{FF2B5EF4-FFF2-40B4-BE49-F238E27FC236}">
                <a16:creationId xmlns:a16="http://schemas.microsoft.com/office/drawing/2014/main" id="{28A4E222-FF91-DBD7-EC42-C10A54FBCE25}"/>
              </a:ext>
            </a:extLst>
          </p:cNvPr>
          <p:cNvGrpSpPr/>
          <p:nvPr/>
        </p:nvGrpSpPr>
        <p:grpSpPr>
          <a:xfrm>
            <a:off x="6138608" y="1428695"/>
            <a:ext cx="4417531" cy="1623697"/>
            <a:chOff x="329959" y="1548994"/>
            <a:chExt cx="4417531" cy="1623697"/>
          </a:xfrm>
        </p:grpSpPr>
        <p:pic>
          <p:nvPicPr>
            <p:cNvPr id="9" name="Picture 12">
              <a:extLst>
                <a:ext uri="{FF2B5EF4-FFF2-40B4-BE49-F238E27FC236}">
                  <a16:creationId xmlns:a16="http://schemas.microsoft.com/office/drawing/2014/main" id="{D6F78B12-CA3E-C49E-7F3B-D573C9296C7D}"/>
                </a:ext>
              </a:extLst>
            </p:cNvPr>
            <p:cNvPicPr>
              <a:picLocks noChangeAspect="1"/>
            </p:cNvPicPr>
            <p:nvPr/>
          </p:nvPicPr>
          <p:blipFill>
            <a:blip r:embed="rId5"/>
            <a:srcRect/>
            <a:stretch>
              <a:fillRect/>
            </a:stretch>
          </p:blipFill>
          <p:spPr>
            <a:xfrm>
              <a:off x="329959" y="1548994"/>
              <a:ext cx="4417531" cy="1623697"/>
            </a:xfrm>
            <a:prstGeom prst="rect">
              <a:avLst/>
            </a:prstGeom>
          </p:spPr>
        </p:pic>
        <p:sp>
          <p:nvSpPr>
            <p:cNvPr id="21" name="TextBox 20">
              <a:extLst>
                <a:ext uri="{FF2B5EF4-FFF2-40B4-BE49-F238E27FC236}">
                  <a16:creationId xmlns:a16="http://schemas.microsoft.com/office/drawing/2014/main" id="{73BE0858-44BC-9465-E170-B962E15A89F7}"/>
                </a:ext>
              </a:extLst>
            </p:cNvPr>
            <p:cNvSpPr txBox="1"/>
            <p:nvPr/>
          </p:nvSpPr>
          <p:spPr>
            <a:xfrm>
              <a:off x="508315" y="2144468"/>
              <a:ext cx="4060817" cy="646331"/>
            </a:xfrm>
            <a:prstGeom prst="rect">
              <a:avLst/>
            </a:prstGeom>
            <a:noFill/>
          </p:spPr>
          <p:txBody>
            <a:bodyPr wrap="square">
              <a:spAutoFit/>
            </a:bodyPr>
            <a:lstStyle/>
            <a:p>
              <a:r>
                <a:rPr lang="en-US" sz="3600" b="1">
                  <a:latin typeface="Times New Roman" panose="02020603050405020304" pitchFamily="18" charset="0"/>
                  <a:cs typeface="Times New Roman" panose="02020603050405020304" pitchFamily="18" charset="0"/>
                </a:rPr>
                <a:t>- Nhân vật trữ tình:</a:t>
              </a:r>
              <a:endParaRPr lang="en-US" sz="3600">
                <a:latin typeface="Times New Roman" panose="02020603050405020304" pitchFamily="18" charset="0"/>
                <a:cs typeface="Times New Roman" panose="02020603050405020304" pitchFamily="18" charset="0"/>
              </a:endParaRPr>
            </a:p>
          </p:txBody>
        </p:sp>
      </p:grpSp>
      <p:pic>
        <p:nvPicPr>
          <p:cNvPr id="1026" name="Picture 2" descr="Alexander Pushkin (1799- 1837) - Tác giả văn học và Danh nhân - Lê Trung  Chánh - Lê Trung Chánh - Kiên Giang">
            <a:extLst>
              <a:ext uri="{FF2B5EF4-FFF2-40B4-BE49-F238E27FC236}">
                <a16:creationId xmlns:a16="http://schemas.microsoft.com/office/drawing/2014/main" id="{94A9729E-A160-AAD3-01B1-E17F3B0426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65" y="1288469"/>
            <a:ext cx="4417531" cy="5458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a16="http://schemas.microsoft.com/office/drawing/2014/main" id="{9843B4F6-AD42-DEA2-D889-9C191BA90059}"/>
              </a:ext>
            </a:extLst>
          </p:cNvPr>
          <p:cNvSpPr/>
          <p:nvPr/>
        </p:nvSpPr>
        <p:spPr>
          <a:xfrm>
            <a:off x="4795129" y="274653"/>
            <a:ext cx="5582652" cy="772150"/>
          </a:xfrm>
          <a:prstGeom prst="roundRect">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en-US" altLang="en-US" sz="36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II. Đọc – tìm hiểu văn bản</a:t>
            </a:r>
          </a:p>
        </p:txBody>
      </p:sp>
    </p:spTree>
    <p:extLst>
      <p:ext uri="{BB962C8B-B14F-4D97-AF65-F5344CB8AC3E}">
        <p14:creationId xmlns:p14="http://schemas.microsoft.com/office/powerpoint/2010/main" val="2844914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02B8E-137D-2658-EA48-82B53728642C}"/>
              </a:ext>
            </a:extLst>
          </p:cNvPr>
          <p:cNvGrpSpPr/>
          <p:nvPr/>
        </p:nvGrpSpPr>
        <p:grpSpPr>
          <a:xfrm>
            <a:off x="906284" y="3732726"/>
            <a:ext cx="4630194" cy="2586300"/>
            <a:chOff x="223175" y="1092826"/>
            <a:chExt cx="3820945" cy="4969592"/>
          </a:xfrm>
        </p:grpSpPr>
        <p:pic>
          <p:nvPicPr>
            <p:cNvPr id="19" name="Picture 4">
              <a:extLst>
                <a:ext uri="{FF2B5EF4-FFF2-40B4-BE49-F238E27FC236}">
                  <a16:creationId xmlns:a16="http://schemas.microsoft.com/office/drawing/2014/main" id="{A0FBF069-59DB-A399-0E7C-8F9BCE3246D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3175" y="1092826"/>
              <a:ext cx="3820945" cy="4969592"/>
            </a:xfrm>
            <a:prstGeom prst="rect">
              <a:avLst/>
            </a:prstGeom>
          </p:spPr>
        </p:pic>
        <p:sp>
          <p:nvSpPr>
            <p:cNvPr id="20" name="TextBox 19">
              <a:extLst>
                <a:ext uri="{FF2B5EF4-FFF2-40B4-BE49-F238E27FC236}">
                  <a16:creationId xmlns:a16="http://schemas.microsoft.com/office/drawing/2014/main" id="{967513F5-A220-FF55-DB6E-981B784539EE}"/>
                </a:ext>
              </a:extLst>
            </p:cNvPr>
            <p:cNvSpPr txBox="1"/>
            <p:nvPr/>
          </p:nvSpPr>
          <p:spPr>
            <a:xfrm>
              <a:off x="334566" y="1722579"/>
              <a:ext cx="3599100" cy="3898154"/>
            </a:xfrm>
            <a:prstGeom prst="rect">
              <a:avLst/>
            </a:prstGeom>
            <a:noFill/>
          </p:spPr>
          <p:txBody>
            <a:bodyPr wrap="square">
              <a:spAutoFit/>
            </a:bodyPr>
            <a:lstStyle/>
            <a:p>
              <a:pPr algn="just">
                <a:lnSpc>
                  <a:spcPct val="120000"/>
                </a:lnSpc>
                <a:spcAft>
                  <a:spcPts val="800"/>
                </a:spcAft>
                <a:buClr>
                  <a:srgbClr val="000000"/>
                </a:buClr>
                <a:buFont typeface="Arial"/>
                <a:buNone/>
              </a:pPr>
              <a:r>
                <a:rPr kumimoji="0" lang="en-US" sz="36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en-US" sz="3600" b="1"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3600" b="1" u="none" strike="noStrike" kern="0" cap="none" spc="0" normalizeH="0" baseline="0" noProof="0">
                  <a:ln>
                    <a:noFill/>
                  </a:ln>
                  <a:effectLst/>
                  <a:uLnTx/>
                  <a:uFillTx/>
                  <a:latin typeface="Times New Roman" panose="02020603050405020304" pitchFamily="18" charset="0"/>
                  <a:ea typeface="Yu Mincho" panose="02020400000000000000" pitchFamily="18" charset="-128"/>
                  <a:cs typeface="Calibri" panose="020F0502020204030204" pitchFamily="34" charset="0"/>
                  <a:sym typeface="Arial"/>
                </a:rPr>
                <a:t> </a:t>
              </a:r>
              <a:r>
                <a:rPr kumimoji="0" lang="en-US" sz="3600" u="none" strike="noStrike" kern="0" cap="none" spc="0" normalizeH="0" baseline="0" noProof="0">
                  <a:ln>
                    <a:noFill/>
                  </a:ln>
                  <a:effectLst/>
                  <a:uLnTx/>
                  <a:uFillTx/>
                  <a:latin typeface="Times New Roman" panose="02020603050405020304" pitchFamily="18" charset="0"/>
                  <a:ea typeface="Yu Mincho" panose="02020400000000000000" pitchFamily="18" charset="-128"/>
                  <a:cs typeface="Calibri" panose="020F0502020204030204" pitchFamily="34" charset="0"/>
                  <a:sym typeface="Arial"/>
                </a:rPr>
                <a:t>Cảm xúc d</a:t>
              </a:r>
              <a:r>
                <a:rPr lang="en-US" sz="3600" kern="0">
                  <a:latin typeface="Times New Roman" panose="02020603050405020304" pitchFamily="18" charset="0"/>
                  <a:ea typeface="Yu Mincho" panose="02020400000000000000" pitchFamily="18" charset="-128"/>
                  <a:cs typeface="Calibri" panose="020F0502020204030204" pitchFamily="34" charset="0"/>
                  <a:sym typeface="Arial"/>
                </a:rPr>
                <a:t>âng trào, da diết, liên tiếp như những đợt sóng.</a:t>
              </a:r>
              <a:endParaRPr kumimoji="0" lang="en-US" sz="360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endParaRPr>
            </a:p>
          </p:txBody>
        </p:sp>
      </p:grpSp>
      <p:grpSp>
        <p:nvGrpSpPr>
          <p:cNvPr id="22" name="Group 21">
            <a:extLst>
              <a:ext uri="{FF2B5EF4-FFF2-40B4-BE49-F238E27FC236}">
                <a16:creationId xmlns:a16="http://schemas.microsoft.com/office/drawing/2014/main" id="{28A4E222-FF91-DBD7-EC42-C10A54FBCE25}"/>
              </a:ext>
            </a:extLst>
          </p:cNvPr>
          <p:cNvGrpSpPr/>
          <p:nvPr/>
        </p:nvGrpSpPr>
        <p:grpSpPr>
          <a:xfrm>
            <a:off x="222074" y="1951854"/>
            <a:ext cx="5998617" cy="1795803"/>
            <a:chOff x="329959" y="1548994"/>
            <a:chExt cx="4417531" cy="1795803"/>
          </a:xfrm>
        </p:grpSpPr>
        <p:pic>
          <p:nvPicPr>
            <p:cNvPr id="9" name="Picture 12">
              <a:extLst>
                <a:ext uri="{FF2B5EF4-FFF2-40B4-BE49-F238E27FC236}">
                  <a16:creationId xmlns:a16="http://schemas.microsoft.com/office/drawing/2014/main" id="{D6F78B12-CA3E-C49E-7F3B-D573C9296C7D}"/>
                </a:ext>
              </a:extLst>
            </p:cNvPr>
            <p:cNvPicPr>
              <a:picLocks noChangeAspect="1"/>
            </p:cNvPicPr>
            <p:nvPr/>
          </p:nvPicPr>
          <p:blipFill>
            <a:blip r:embed="rId5"/>
            <a:srcRect/>
            <a:stretch>
              <a:fillRect/>
            </a:stretch>
          </p:blipFill>
          <p:spPr>
            <a:xfrm>
              <a:off x="329959" y="1548994"/>
              <a:ext cx="4417531" cy="1623697"/>
            </a:xfrm>
            <a:prstGeom prst="rect">
              <a:avLst/>
            </a:prstGeom>
          </p:spPr>
        </p:pic>
        <p:sp>
          <p:nvSpPr>
            <p:cNvPr id="21" name="TextBox 20">
              <a:extLst>
                <a:ext uri="{FF2B5EF4-FFF2-40B4-BE49-F238E27FC236}">
                  <a16:creationId xmlns:a16="http://schemas.microsoft.com/office/drawing/2014/main" id="{73BE0858-44BC-9465-E170-B962E15A89F7}"/>
                </a:ext>
              </a:extLst>
            </p:cNvPr>
            <p:cNvSpPr txBox="1"/>
            <p:nvPr/>
          </p:nvSpPr>
          <p:spPr>
            <a:xfrm>
              <a:off x="508315" y="2144468"/>
              <a:ext cx="4060817" cy="1200329"/>
            </a:xfrm>
            <a:prstGeom prst="rect">
              <a:avLst/>
            </a:prstGeom>
            <a:noFill/>
          </p:spPr>
          <p:txBody>
            <a:bodyPr wrap="square">
              <a:spAutoFit/>
            </a:bodyPr>
            <a:lstStyle/>
            <a:p>
              <a:r>
                <a:rPr lang="en-US" sz="3600" b="1">
                  <a:latin typeface="Times New Roman" panose="02020603050405020304" pitchFamily="18" charset="0"/>
                  <a:cs typeface="Times New Roman" panose="02020603050405020304" pitchFamily="18" charset="0"/>
                </a:rPr>
                <a:t>- Điệp khúc: “</a:t>
              </a:r>
              <a:r>
                <a:rPr lang="en-US" sz="3600" b="1" i="1">
                  <a:latin typeface="Times New Roman" panose="02020603050405020304" pitchFamily="18" charset="0"/>
                  <a:cs typeface="Times New Roman" panose="02020603050405020304" pitchFamily="18" charset="0"/>
                </a:rPr>
                <a:t>Tôi yêu em</a:t>
              </a:r>
              <a:r>
                <a:rPr lang="en-US" sz="3600" b="1">
                  <a:latin typeface="Times New Roman" panose="02020603050405020304" pitchFamily="18" charset="0"/>
                  <a:cs typeface="Times New Roman" panose="02020603050405020304" pitchFamily="18" charset="0"/>
                </a:rPr>
                <a:t>”:</a:t>
              </a:r>
              <a:endParaRPr lang="en-US" sz="3600">
                <a:latin typeface="Times New Roman" panose="02020603050405020304" pitchFamily="18" charset="0"/>
                <a:cs typeface="Times New Roman" panose="02020603050405020304" pitchFamily="18" charset="0"/>
              </a:endParaRPr>
            </a:p>
          </p:txBody>
        </p:sp>
      </p:grpSp>
      <p:pic>
        <p:nvPicPr>
          <p:cNvPr id="29" name="Picture 2" descr="Alexander Pushkin (1799- 1837) - Tác giả văn học và Danh nhân - Lê Trung  Chánh - Lê Trung Chánh - Kiên Giang">
            <a:extLst>
              <a:ext uri="{FF2B5EF4-FFF2-40B4-BE49-F238E27FC236}">
                <a16:creationId xmlns:a16="http://schemas.microsoft.com/office/drawing/2014/main" id="{2D7D938B-9AE8-AF71-8A49-AD0E4CF246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0203" y="1217303"/>
            <a:ext cx="4417531" cy="5458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Rounded Corners 1">
            <a:extLst>
              <a:ext uri="{FF2B5EF4-FFF2-40B4-BE49-F238E27FC236}">
                <a16:creationId xmlns:a16="http://schemas.microsoft.com/office/drawing/2014/main" id="{B9FBB992-2A64-63AE-87C6-8578199F444E}"/>
              </a:ext>
            </a:extLst>
          </p:cNvPr>
          <p:cNvSpPr/>
          <p:nvPr/>
        </p:nvSpPr>
        <p:spPr>
          <a:xfrm>
            <a:off x="3187171" y="530473"/>
            <a:ext cx="5582652" cy="772150"/>
          </a:xfrm>
          <a:prstGeom prst="roundRect">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en-US" altLang="en-US" sz="36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II. Đọc – tìm hiểu văn bản</a:t>
            </a:r>
          </a:p>
        </p:txBody>
      </p:sp>
    </p:spTree>
    <p:extLst>
      <p:ext uri="{BB962C8B-B14F-4D97-AF65-F5344CB8AC3E}">
        <p14:creationId xmlns:p14="http://schemas.microsoft.com/office/powerpoint/2010/main" val="1803593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CFD07C2-E041-4821-BA24-2852090F9EEB}"/>
              </a:ext>
            </a:extLst>
          </p:cNvPr>
          <p:cNvSpPr txBox="1"/>
          <p:nvPr/>
        </p:nvSpPr>
        <p:spPr>
          <a:xfrm>
            <a:off x="2031077" y="2444313"/>
            <a:ext cx="7929543" cy="351153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800">
                <a:latin typeface="Times New Roman" panose="02020603050405020304" pitchFamily="18" charset="0"/>
                <a:cs typeface="Times New Roman" panose="02020603050405020304" pitchFamily="18" charset="0"/>
              </a:rPr>
              <a:t>Tôi yêu em đến nay chừng có thể</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3800">
                <a:latin typeface="Times New Roman" panose="02020603050405020304" pitchFamily="18" charset="0"/>
                <a:cs typeface="Times New Roman" panose="02020603050405020304" pitchFamily="18" charset="0"/>
              </a:rPr>
              <a:t>Ngọn lửa tình chưa hẳn đã tàn phai</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3800">
                <a:latin typeface="Times New Roman" panose="02020603050405020304" pitchFamily="18" charset="0"/>
                <a:cs typeface="Times New Roman" panose="02020603050405020304" pitchFamily="18" charset="0"/>
              </a:rPr>
              <a:t>Nhưng không để em bận lòng thêm nữa</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3800">
                <a:latin typeface="Times New Roman" panose="02020603050405020304" pitchFamily="18" charset="0"/>
                <a:cs typeface="Times New Roman" panose="02020603050405020304" pitchFamily="18" charset="0"/>
              </a:rPr>
              <a:t>Hay hồn em phải gợn bóng u hoài.</a:t>
            </a:r>
          </a:p>
        </p:txBody>
      </p:sp>
      <p:sp>
        <p:nvSpPr>
          <p:cNvPr id="2" name="Rectangle: Rounded Corners 1">
            <a:extLst>
              <a:ext uri="{FF2B5EF4-FFF2-40B4-BE49-F238E27FC236}">
                <a16:creationId xmlns:a16="http://schemas.microsoft.com/office/drawing/2014/main" id="{DA531338-3933-3812-72A4-85913CE78F47}"/>
              </a:ext>
            </a:extLst>
          </p:cNvPr>
          <p:cNvSpPr/>
          <p:nvPr/>
        </p:nvSpPr>
        <p:spPr>
          <a:xfrm>
            <a:off x="3304674" y="192330"/>
            <a:ext cx="5582652" cy="772150"/>
          </a:xfrm>
          <a:prstGeom prst="roundRect">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en-US" altLang="en-US" sz="36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II. Đọc – tìm hiểu văn bản</a:t>
            </a:r>
          </a:p>
        </p:txBody>
      </p:sp>
      <p:sp>
        <p:nvSpPr>
          <p:cNvPr id="4" name="TextBox 3">
            <a:extLst>
              <a:ext uri="{FF2B5EF4-FFF2-40B4-BE49-F238E27FC236}">
                <a16:creationId xmlns:a16="http://schemas.microsoft.com/office/drawing/2014/main" id="{958249A8-6925-1F43-B77E-322A307C8E2A}"/>
              </a:ext>
            </a:extLst>
          </p:cNvPr>
          <p:cNvSpPr txBox="1"/>
          <p:nvPr/>
        </p:nvSpPr>
        <p:spPr>
          <a:xfrm>
            <a:off x="2630904" y="1104232"/>
            <a:ext cx="672989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C00000"/>
                </a:solidFill>
                <a:latin typeface="Times New Roman" panose="02020603050405020304" pitchFamily="18" charset="0"/>
                <a:cs typeface="Times New Roman" panose="02020603050405020304" pitchFamily="18" charset="0"/>
              </a:rPr>
              <a:t>1. Khổ thơ đầu: Tâm trạng phức tạp của nhân vật trữ tình</a:t>
            </a:r>
            <a:endParaRPr kumimoji="0" lang="en-GB"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9505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2AFE6F-8B33-F437-E46A-6951B75930C0}"/>
              </a:ext>
            </a:extLst>
          </p:cNvPr>
          <p:cNvGrpSpPr/>
          <p:nvPr/>
        </p:nvGrpSpPr>
        <p:grpSpPr>
          <a:xfrm>
            <a:off x="4355287" y="2433701"/>
            <a:ext cx="4049868" cy="1461655"/>
            <a:chOff x="7254756" y="1490212"/>
            <a:chExt cx="2881854" cy="1938788"/>
          </a:xfrm>
        </p:grpSpPr>
        <p:pic>
          <p:nvPicPr>
            <p:cNvPr id="5" name="Picture 33">
              <a:extLst>
                <a:ext uri="{FF2B5EF4-FFF2-40B4-BE49-F238E27FC236}">
                  <a16:creationId xmlns:a16="http://schemas.microsoft.com/office/drawing/2014/main" id="{BF8B45CE-72C8-556E-590B-47B366873E7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254756" y="1490212"/>
              <a:ext cx="2881854" cy="1938788"/>
            </a:xfrm>
            <a:prstGeom prst="rect">
              <a:avLst/>
            </a:prstGeom>
          </p:spPr>
        </p:pic>
        <p:sp>
          <p:nvSpPr>
            <p:cNvPr id="8" name="TextBox 7">
              <a:extLst>
                <a:ext uri="{FF2B5EF4-FFF2-40B4-BE49-F238E27FC236}">
                  <a16:creationId xmlns:a16="http://schemas.microsoft.com/office/drawing/2014/main" id="{2137715C-E147-15EF-E693-1DF9CEAE5817}"/>
                </a:ext>
              </a:extLst>
            </p:cNvPr>
            <p:cNvSpPr txBox="1"/>
            <p:nvPr/>
          </p:nvSpPr>
          <p:spPr>
            <a:xfrm>
              <a:off x="7621342" y="1490212"/>
              <a:ext cx="2399821" cy="1592156"/>
            </a:xfrm>
            <a:prstGeom prst="rect">
              <a:avLst/>
            </a:prstGeom>
            <a:noFill/>
          </p:spPr>
          <p:txBody>
            <a:bodyPr wrap="square">
              <a:spAutoFit/>
            </a:bodyPr>
            <a:lstStyle/>
            <a:p>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 Cách xưng hô:</a:t>
              </a:r>
            </a:p>
            <a:p>
              <a:pPr algn="ctr"/>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r>
                <a:rPr kumimoji="0" lang="en-US" altLang="en-US" sz="3600" b="1"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Tôi yêu em</a:t>
              </a:r>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endParaRPr lang="en-US" sz="3600">
                <a:solidFill>
                  <a:srgbClr val="00B050"/>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B6742F03-886B-5E65-E99F-8A4761731F79}"/>
              </a:ext>
            </a:extLst>
          </p:cNvPr>
          <p:cNvGrpSpPr/>
          <p:nvPr/>
        </p:nvGrpSpPr>
        <p:grpSpPr>
          <a:xfrm>
            <a:off x="4934619" y="4523680"/>
            <a:ext cx="6039089" cy="1719174"/>
            <a:chOff x="223175" y="1092826"/>
            <a:chExt cx="3820945" cy="4969592"/>
          </a:xfrm>
        </p:grpSpPr>
        <p:pic>
          <p:nvPicPr>
            <p:cNvPr id="10" name="Picture 4">
              <a:extLst>
                <a:ext uri="{FF2B5EF4-FFF2-40B4-BE49-F238E27FC236}">
                  <a16:creationId xmlns:a16="http://schemas.microsoft.com/office/drawing/2014/main" id="{3F689345-A928-C5BA-6E58-CAF450D7BA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175" y="1092826"/>
              <a:ext cx="3820945" cy="4969592"/>
            </a:xfrm>
            <a:prstGeom prst="rect">
              <a:avLst/>
            </a:prstGeom>
          </p:spPr>
        </p:pic>
        <p:sp>
          <p:nvSpPr>
            <p:cNvPr id="11" name="TextBox 10">
              <a:extLst>
                <a:ext uri="{FF2B5EF4-FFF2-40B4-BE49-F238E27FC236}">
                  <a16:creationId xmlns:a16="http://schemas.microsoft.com/office/drawing/2014/main" id="{B4866619-AFBE-86B1-EFE9-74534B7A0703}"/>
                </a:ext>
              </a:extLst>
            </p:cNvPr>
            <p:cNvSpPr txBox="1"/>
            <p:nvPr/>
          </p:nvSpPr>
          <p:spPr>
            <a:xfrm>
              <a:off x="334565" y="1764486"/>
              <a:ext cx="3709555" cy="3973745"/>
            </a:xfrm>
            <a:prstGeom prst="rect">
              <a:avLst/>
            </a:prstGeom>
            <a:noFill/>
          </p:spPr>
          <p:txBody>
            <a:bodyPr wrap="square">
              <a:spAutoFit/>
            </a:bodyPr>
            <a:lstStyle/>
            <a:p>
              <a:pPr algn="just">
                <a:lnSpc>
                  <a:spcPct val="120000"/>
                </a:lnSpc>
                <a:spcAft>
                  <a:spcPts val="800"/>
                </a:spcAft>
                <a:buClr>
                  <a:srgbClr val="000000"/>
                </a:buClr>
                <a:buFont typeface="Arial"/>
                <a:buNone/>
              </a:pP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Quan hệ vừa gần vừa xa, vừa rụt rè, vừa đằm thắm.</a:t>
              </a:r>
              <a:endParaRPr lang="en-US" sz="3600" b="1" i="1" kern="0" dirty="0">
                <a:ea typeface="Yu Mincho" panose="02020400000000000000" pitchFamily="18" charset="-128"/>
                <a:cs typeface="Calibri" panose="020F0502020204030204" pitchFamily="34" charset="0"/>
                <a:sym typeface="Arial"/>
              </a:endParaRPr>
            </a:p>
          </p:txBody>
        </p:sp>
      </p:grpSp>
      <p:pic>
        <p:nvPicPr>
          <p:cNvPr id="15" name="Picture 14" descr="Thiên thần” trong tuyệt tác &quot;Tôi yêu em” của Puskin là ai?">
            <a:extLst>
              <a:ext uri="{FF2B5EF4-FFF2-40B4-BE49-F238E27FC236}">
                <a16:creationId xmlns:a16="http://schemas.microsoft.com/office/drawing/2014/main" id="{736E296E-81A8-1550-133A-9E2CB7549E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6680"/>
          <a:stretch/>
        </p:blipFill>
        <p:spPr bwMode="auto">
          <a:xfrm>
            <a:off x="9079832" y="0"/>
            <a:ext cx="3112167" cy="31559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hiên thần” trong tuyệt tác &quot;Tôi yêu em” của Puskin là ai?">
            <a:extLst>
              <a:ext uri="{FF2B5EF4-FFF2-40B4-BE49-F238E27FC236}">
                <a16:creationId xmlns:a16="http://schemas.microsoft.com/office/drawing/2014/main" id="{D8B6FDC1-ED0C-F092-76CF-5AE8F37B8BC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3674"/>
          <a:stretch/>
        </p:blipFill>
        <p:spPr bwMode="auto">
          <a:xfrm>
            <a:off x="0" y="2518320"/>
            <a:ext cx="3545305" cy="43233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F136CF-3FE4-9586-8107-66B16588A384}"/>
              </a:ext>
            </a:extLst>
          </p:cNvPr>
          <p:cNvSpPr txBox="1"/>
          <p:nvPr/>
        </p:nvSpPr>
        <p:spPr>
          <a:xfrm>
            <a:off x="1410015" y="549491"/>
            <a:ext cx="672989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C00000"/>
                </a:solidFill>
                <a:latin typeface="Times New Roman" panose="02020603050405020304" pitchFamily="18" charset="0"/>
                <a:cs typeface="Times New Roman" panose="02020603050405020304" pitchFamily="18" charset="0"/>
              </a:rPr>
              <a:t>1. Khổ thơ đầu: Tâm trạng phức tạp của nhân vật trữ tình</a:t>
            </a:r>
            <a:endParaRPr kumimoji="0" lang="en-GB"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46473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1CFF0B-AFFF-7BB2-3DAF-F699C9F6B2B5}"/>
              </a:ext>
            </a:extLst>
          </p:cNvPr>
          <p:cNvSpPr txBox="1"/>
          <p:nvPr/>
        </p:nvSpPr>
        <p:spPr>
          <a:xfrm>
            <a:off x="2032970" y="2095683"/>
            <a:ext cx="8791074" cy="3316742"/>
          </a:xfrm>
          <a:prstGeom prst="rect">
            <a:avLst/>
          </a:prstGeom>
          <a:noFill/>
        </p:spPr>
        <p:txBody>
          <a:bodyPr wrap="square">
            <a:spAutoFit/>
          </a:bodyPr>
          <a:lstStyle/>
          <a:p>
            <a:pPr marL="457200" algn="just">
              <a:lnSpc>
                <a:spcPct val="150000"/>
              </a:lnSpc>
              <a:tabLst>
                <a:tab pos="90170" algn="l"/>
                <a:tab pos="180340" algn="l"/>
                <a:tab pos="270510" algn="l"/>
              </a:tabLst>
            </a:pPr>
            <a:r>
              <a:rPr lang="en-US" sz="3600" b="1" i="1" kern="100">
                <a:effectLst/>
                <a:latin typeface="Times New Roman" panose="02020603050405020304" pitchFamily="18" charset="0"/>
                <a:ea typeface="Calibri" panose="020F0502020204030204" pitchFamily="34" charset="0"/>
              </a:rPr>
              <a:t>Nàng buột miệng đổi tiếng ngài trống rỗng</a:t>
            </a:r>
            <a:endParaRPr lang="en-US" sz="3600" b="1" kern="100">
              <a:effectLst/>
              <a:latin typeface="Times New Roman" panose="02020603050405020304" pitchFamily="18" charset="0"/>
              <a:ea typeface="Calibri" panose="020F0502020204030204" pitchFamily="34" charset="0"/>
            </a:endParaRPr>
          </a:p>
          <a:p>
            <a:pPr marL="457200" algn="just">
              <a:lnSpc>
                <a:spcPct val="150000"/>
              </a:lnSpc>
              <a:tabLst>
                <a:tab pos="90170" algn="l"/>
                <a:tab pos="180340" algn="l"/>
                <a:tab pos="270510" algn="l"/>
              </a:tabLst>
            </a:pPr>
            <a:r>
              <a:rPr lang="en-US" sz="3600" b="1" i="1" kern="100">
                <a:effectLst/>
                <a:latin typeface="Times New Roman" panose="02020603050405020304" pitchFamily="18" charset="0"/>
                <a:ea typeface="Calibri" panose="020F0502020204030204" pitchFamily="34" charset="0"/>
              </a:rPr>
              <a:t>Thành tiếng anh thân thiết đậm đà</a:t>
            </a:r>
            <a:endParaRPr lang="en-US" sz="3600" b="1" kern="100">
              <a:effectLst/>
              <a:latin typeface="Times New Roman" panose="02020603050405020304" pitchFamily="18" charset="0"/>
              <a:ea typeface="Calibri" panose="020F0502020204030204" pitchFamily="34" charset="0"/>
            </a:endParaRPr>
          </a:p>
          <a:p>
            <a:pPr marL="457200" algn="just">
              <a:lnSpc>
                <a:spcPct val="150000"/>
              </a:lnSpc>
              <a:tabLst>
                <a:tab pos="90170" algn="l"/>
                <a:tab pos="180340" algn="l"/>
                <a:tab pos="270510" algn="l"/>
              </a:tabLst>
            </a:pPr>
            <a:r>
              <a:rPr lang="en-US" sz="3600" b="1" i="1" kern="100">
                <a:effectLst/>
                <a:latin typeface="Times New Roman" panose="02020603050405020304" pitchFamily="18" charset="0"/>
                <a:ea typeface="Calibri" panose="020F0502020204030204" pitchFamily="34" charset="0"/>
              </a:rPr>
              <a:t>Và gợi lên trong lòng đang say đắm</a:t>
            </a:r>
            <a:endParaRPr lang="en-US" sz="3600" b="1" kern="100">
              <a:effectLst/>
              <a:latin typeface="Times New Roman" panose="02020603050405020304" pitchFamily="18" charset="0"/>
              <a:ea typeface="Calibri" panose="020F0502020204030204" pitchFamily="34" charset="0"/>
            </a:endParaRPr>
          </a:p>
          <a:p>
            <a:pPr marL="457200" algn="just">
              <a:lnSpc>
                <a:spcPct val="150000"/>
              </a:lnSpc>
              <a:tabLst>
                <a:tab pos="90170" algn="l"/>
                <a:tab pos="180340" algn="l"/>
                <a:tab pos="270510" algn="l"/>
              </a:tabLst>
            </a:pPr>
            <a:r>
              <a:rPr lang="en-US" sz="3600" b="1" i="1" kern="100">
                <a:effectLst/>
                <a:latin typeface="Times New Roman" panose="02020603050405020304" pitchFamily="18" charset="0"/>
                <a:ea typeface="Calibri" panose="020F0502020204030204" pitchFamily="34" charset="0"/>
              </a:rPr>
              <a:t>Bao ước mơ tràn hạnh phúc reo ca.</a:t>
            </a:r>
            <a:endParaRPr lang="en-US" sz="3600" b="1" kern="100">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49EF1458-FA02-6819-F2EC-5E77B07695DA}"/>
              </a:ext>
            </a:extLst>
          </p:cNvPr>
          <p:cNvSpPr txBox="1"/>
          <p:nvPr/>
        </p:nvSpPr>
        <p:spPr>
          <a:xfrm>
            <a:off x="2887579" y="866438"/>
            <a:ext cx="6452468" cy="76655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NGÀI VÀ ANH, CÔ VÀ EM</a:t>
            </a:r>
            <a:endParaRPr kumimoji="0" lang="vi-VN"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4427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1CFF0B-AFFF-7BB2-3DAF-F699C9F6B2B5}"/>
              </a:ext>
            </a:extLst>
          </p:cNvPr>
          <p:cNvSpPr txBox="1"/>
          <p:nvPr/>
        </p:nvSpPr>
        <p:spPr>
          <a:xfrm>
            <a:off x="2032970" y="2095683"/>
            <a:ext cx="8791074" cy="3316742"/>
          </a:xfrm>
          <a:prstGeom prst="rect">
            <a:avLst/>
          </a:prstGeom>
          <a:noFill/>
        </p:spPr>
        <p:txBody>
          <a:bodyPr wrap="square">
            <a:spAutoFit/>
          </a:bodyPr>
          <a:lstStyle/>
          <a:p>
            <a:pPr marL="457200" algn="just">
              <a:lnSpc>
                <a:spcPct val="150000"/>
              </a:lnSpc>
              <a:tabLst>
                <a:tab pos="90170" algn="l"/>
                <a:tab pos="180340" algn="l"/>
                <a:tab pos="270510" algn="l"/>
              </a:tabLst>
            </a:pPr>
            <a:r>
              <a:rPr lang="en-US" sz="3600" b="1" i="1" kern="100">
                <a:effectLst/>
                <a:latin typeface="Times New Roman" panose="02020603050405020304" pitchFamily="18" charset="0"/>
                <a:ea typeface="Calibri" panose="020F0502020204030204" pitchFamily="34" charset="0"/>
              </a:rPr>
              <a:t>Trước mặt nàng tôi trầm ngâm đứng lặng</a:t>
            </a:r>
            <a:endParaRPr lang="en-US" sz="3600" b="1" kern="100">
              <a:effectLst/>
              <a:latin typeface="Times New Roman" panose="02020603050405020304" pitchFamily="18" charset="0"/>
              <a:ea typeface="Calibri" panose="020F0502020204030204" pitchFamily="34" charset="0"/>
            </a:endParaRPr>
          </a:p>
          <a:p>
            <a:pPr marL="457200" algn="just">
              <a:lnSpc>
                <a:spcPct val="150000"/>
              </a:lnSpc>
              <a:tabLst>
                <a:tab pos="90170" algn="l"/>
                <a:tab pos="180340" algn="l"/>
                <a:tab pos="270510" algn="l"/>
              </a:tabLst>
            </a:pPr>
            <a:r>
              <a:rPr lang="en-US" sz="3600" b="1" i="1" kern="100">
                <a:effectLst/>
                <a:latin typeface="Times New Roman" panose="02020603050405020304" pitchFamily="18" charset="0"/>
                <a:ea typeface="Calibri" panose="020F0502020204030204" pitchFamily="34" charset="0"/>
              </a:rPr>
              <a:t>Không thể rời ánh mắt khỏi nàng</a:t>
            </a:r>
            <a:endParaRPr lang="en-US" sz="3600" b="1" kern="100">
              <a:effectLst/>
              <a:latin typeface="Times New Roman" panose="02020603050405020304" pitchFamily="18" charset="0"/>
              <a:ea typeface="Calibri" panose="020F0502020204030204" pitchFamily="34" charset="0"/>
            </a:endParaRPr>
          </a:p>
          <a:p>
            <a:pPr marL="457200" algn="just">
              <a:lnSpc>
                <a:spcPct val="150000"/>
              </a:lnSpc>
              <a:tabLst>
                <a:tab pos="90170" algn="l"/>
                <a:tab pos="180340" algn="l"/>
                <a:tab pos="270510" algn="l"/>
              </a:tabLst>
            </a:pPr>
            <a:r>
              <a:rPr lang="en-US" sz="3600" b="1" i="1" kern="100">
                <a:effectLst/>
                <a:latin typeface="Times New Roman" panose="02020603050405020304" pitchFamily="18" charset="0"/>
                <a:ea typeface="Calibri" panose="020F0502020204030204" pitchFamily="34" charset="0"/>
              </a:rPr>
              <a:t>Và tôi nói: Thưa cô, cô đẹp lắm</a:t>
            </a:r>
            <a:endParaRPr lang="en-US" sz="3600" b="1" kern="100">
              <a:effectLst/>
              <a:latin typeface="Times New Roman" panose="02020603050405020304" pitchFamily="18" charset="0"/>
              <a:ea typeface="Calibri" panose="020F0502020204030204" pitchFamily="34" charset="0"/>
            </a:endParaRPr>
          </a:p>
          <a:p>
            <a:pPr marL="457200" algn="just">
              <a:lnSpc>
                <a:spcPct val="150000"/>
              </a:lnSpc>
              <a:tabLst>
                <a:tab pos="90170" algn="l"/>
                <a:tab pos="180340" algn="l"/>
                <a:tab pos="270510" algn="l"/>
              </a:tabLst>
            </a:pPr>
            <a:r>
              <a:rPr lang="en-US" sz="3600" b="1" i="1" kern="100">
                <a:effectLst/>
                <a:latin typeface="Times New Roman" panose="02020603050405020304" pitchFamily="18" charset="0"/>
                <a:ea typeface="Calibri" panose="020F0502020204030204" pitchFamily="34" charset="0"/>
              </a:rPr>
              <a:t>Mà thâm tâm: Anh quá đỗi yêu em!</a:t>
            </a:r>
          </a:p>
        </p:txBody>
      </p:sp>
      <p:sp>
        <p:nvSpPr>
          <p:cNvPr id="2" name="TextBox 1">
            <a:extLst>
              <a:ext uri="{FF2B5EF4-FFF2-40B4-BE49-F238E27FC236}">
                <a16:creationId xmlns:a16="http://schemas.microsoft.com/office/drawing/2014/main" id="{A96ADF9D-358D-3E5B-EA41-9356A5068AE3}"/>
              </a:ext>
            </a:extLst>
          </p:cNvPr>
          <p:cNvSpPr txBox="1"/>
          <p:nvPr/>
        </p:nvSpPr>
        <p:spPr>
          <a:xfrm>
            <a:off x="2887579" y="866438"/>
            <a:ext cx="6452468" cy="76655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NGÀI VÀ ANH, CÔ VÀ EM</a:t>
            </a:r>
            <a:endParaRPr kumimoji="0" lang="vi-VN"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91534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2AFE6F-8B33-F437-E46A-6951B75930C0}"/>
              </a:ext>
            </a:extLst>
          </p:cNvPr>
          <p:cNvGrpSpPr/>
          <p:nvPr/>
        </p:nvGrpSpPr>
        <p:grpSpPr>
          <a:xfrm>
            <a:off x="1307287" y="1973631"/>
            <a:ext cx="4788713" cy="1612264"/>
            <a:chOff x="7254756" y="1490212"/>
            <a:chExt cx="2881854" cy="1938788"/>
          </a:xfrm>
        </p:grpSpPr>
        <p:pic>
          <p:nvPicPr>
            <p:cNvPr id="5" name="Picture 33">
              <a:extLst>
                <a:ext uri="{FF2B5EF4-FFF2-40B4-BE49-F238E27FC236}">
                  <a16:creationId xmlns:a16="http://schemas.microsoft.com/office/drawing/2014/main" id="{BF8B45CE-72C8-556E-590B-47B366873E7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254756" y="1490212"/>
              <a:ext cx="2881854" cy="1938788"/>
            </a:xfrm>
            <a:prstGeom prst="rect">
              <a:avLst/>
            </a:prstGeom>
          </p:spPr>
        </p:pic>
        <p:sp>
          <p:nvSpPr>
            <p:cNvPr id="8" name="TextBox 7">
              <a:extLst>
                <a:ext uri="{FF2B5EF4-FFF2-40B4-BE49-F238E27FC236}">
                  <a16:creationId xmlns:a16="http://schemas.microsoft.com/office/drawing/2014/main" id="{2137715C-E147-15EF-E693-1DF9CEAE5817}"/>
                </a:ext>
              </a:extLst>
            </p:cNvPr>
            <p:cNvSpPr txBox="1"/>
            <p:nvPr/>
          </p:nvSpPr>
          <p:spPr>
            <a:xfrm>
              <a:off x="7495772" y="1542762"/>
              <a:ext cx="2399821" cy="1592157"/>
            </a:xfrm>
            <a:prstGeom prst="rect">
              <a:avLst/>
            </a:prstGeom>
            <a:noFill/>
          </p:spPr>
          <p:txBody>
            <a:bodyPr wrap="square">
              <a:spAutoFit/>
            </a:bodyPr>
            <a:lstStyle/>
            <a:p>
              <a:pPr algn="ctr"/>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r>
                <a:rPr kumimoji="0" lang="en-US" altLang="en-US" sz="3600" b="1"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Tôi yêu em: đến nay chừng có thể</a:t>
              </a:r>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endParaRPr lang="en-US" sz="3600">
                <a:solidFill>
                  <a:srgbClr val="00B050"/>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B6742F03-886B-5E65-E99F-8A4761731F79}"/>
              </a:ext>
            </a:extLst>
          </p:cNvPr>
          <p:cNvGrpSpPr/>
          <p:nvPr/>
        </p:nvGrpSpPr>
        <p:grpSpPr>
          <a:xfrm>
            <a:off x="2224984" y="3819566"/>
            <a:ext cx="5510607" cy="2464640"/>
            <a:chOff x="223175" y="1092826"/>
            <a:chExt cx="3932335" cy="4969592"/>
          </a:xfrm>
        </p:grpSpPr>
        <p:pic>
          <p:nvPicPr>
            <p:cNvPr id="10" name="Picture 4">
              <a:extLst>
                <a:ext uri="{FF2B5EF4-FFF2-40B4-BE49-F238E27FC236}">
                  <a16:creationId xmlns:a16="http://schemas.microsoft.com/office/drawing/2014/main" id="{3F689345-A928-C5BA-6E58-CAF450D7BA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175" y="1092826"/>
              <a:ext cx="3932335" cy="4969592"/>
            </a:xfrm>
            <a:prstGeom prst="rect">
              <a:avLst/>
            </a:prstGeom>
          </p:spPr>
        </p:pic>
        <p:sp>
          <p:nvSpPr>
            <p:cNvPr id="11" name="TextBox 10">
              <a:extLst>
                <a:ext uri="{FF2B5EF4-FFF2-40B4-BE49-F238E27FC236}">
                  <a16:creationId xmlns:a16="http://schemas.microsoft.com/office/drawing/2014/main" id="{B4866619-AFBE-86B1-EFE9-74534B7A0703}"/>
                </a:ext>
              </a:extLst>
            </p:cNvPr>
            <p:cNvSpPr txBox="1"/>
            <p:nvPr/>
          </p:nvSpPr>
          <p:spPr>
            <a:xfrm>
              <a:off x="396992" y="1732140"/>
              <a:ext cx="3563909" cy="4155797"/>
            </a:xfrm>
            <a:prstGeom prst="rect">
              <a:avLst/>
            </a:prstGeom>
            <a:noFill/>
          </p:spPr>
          <p:txBody>
            <a:bodyPr wrap="square">
              <a:spAutoFit/>
            </a:bodyPr>
            <a:lstStyle/>
            <a:p>
              <a:pPr algn="just">
                <a:lnSpc>
                  <a:spcPct val="120000"/>
                </a:lnSpc>
                <a:spcAft>
                  <a:spcPts val="800"/>
                </a:spcAft>
                <a:buClr>
                  <a:srgbClr val="000000"/>
                </a:buClr>
                <a:buFont typeface="Arial"/>
                <a:buNone/>
              </a:pP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Lời bày tỏ chân thành, tình yêu đã có từ lâu và hiện tại vẫn yêu.</a:t>
              </a:r>
              <a:endParaRPr lang="en-US" sz="3600" b="1" i="1" kern="0" dirty="0">
                <a:ea typeface="Yu Mincho" panose="02020400000000000000" pitchFamily="18" charset="-128"/>
                <a:cs typeface="Calibri" panose="020F0502020204030204" pitchFamily="34" charset="0"/>
                <a:sym typeface="Arial"/>
              </a:endParaRPr>
            </a:p>
          </p:txBody>
        </p:sp>
      </p:grpSp>
      <p:pic>
        <p:nvPicPr>
          <p:cNvPr id="15" name="Picture 14" descr="Thiên thần” trong tuyệt tác &quot;Tôi yêu em” của Puskin là ai?">
            <a:extLst>
              <a:ext uri="{FF2B5EF4-FFF2-40B4-BE49-F238E27FC236}">
                <a16:creationId xmlns:a16="http://schemas.microsoft.com/office/drawing/2014/main" id="{736E296E-81A8-1550-133A-9E2CB7549E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6680"/>
          <a:stretch/>
        </p:blipFill>
        <p:spPr bwMode="auto">
          <a:xfrm>
            <a:off x="8947030" y="0"/>
            <a:ext cx="3244970" cy="31559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hiên thần” trong tuyệt tác &quot;Tôi yêu em” của Puskin là ai?">
            <a:extLst>
              <a:ext uri="{FF2B5EF4-FFF2-40B4-BE49-F238E27FC236}">
                <a16:creationId xmlns:a16="http://schemas.microsoft.com/office/drawing/2014/main" id="{D8B6FDC1-ED0C-F092-76CF-5AE8F37B8BC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3674"/>
          <a:stretch/>
        </p:blipFill>
        <p:spPr bwMode="auto">
          <a:xfrm>
            <a:off x="8947030" y="3155919"/>
            <a:ext cx="3244970" cy="37020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653891C-BE35-F759-0695-0FB437B9A4C1}"/>
              </a:ext>
            </a:extLst>
          </p:cNvPr>
          <p:cNvSpPr txBox="1"/>
          <p:nvPr/>
        </p:nvSpPr>
        <p:spPr>
          <a:xfrm>
            <a:off x="1355973" y="579996"/>
            <a:ext cx="672989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C00000"/>
                </a:solidFill>
                <a:latin typeface="Times New Roman" panose="02020603050405020304" pitchFamily="18" charset="0"/>
                <a:cs typeface="Times New Roman" panose="02020603050405020304" pitchFamily="18" charset="0"/>
              </a:rPr>
              <a:t>1. Khổ thơ đầu: Tâm trạng phức tạp của nhân vật trữ tình</a:t>
            </a:r>
            <a:endParaRPr kumimoji="0" lang="en-GB"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40458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op với hơn 108 hình nền powerpoint màu hồng nhạt hay nhất - Tin học Đông  Hòa">
            <a:extLst>
              <a:ext uri="{FF2B5EF4-FFF2-40B4-BE49-F238E27FC236}">
                <a16:creationId xmlns:a16="http://schemas.microsoft.com/office/drawing/2014/main" id="{6AB8011E-949E-8387-C0CE-99FDC8B32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12192000" cy="7081282"/>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2650958" y="3152273"/>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00" name="Heptagon 99">
            <a:hlinkClick r:id="rId4" action="ppaction://hlinksldjump"/>
          </p:cNvPr>
          <p:cNvSpPr/>
          <p:nvPr/>
        </p:nvSpPr>
        <p:spPr>
          <a:xfrm>
            <a:off x="9356558" y="713873"/>
            <a:ext cx="533400" cy="533400"/>
          </a:xfrm>
          <a:prstGeom prst="heptagon">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en-US" sz="2800" b="1">
                <a:solidFill>
                  <a:srgbClr val="FF0000"/>
                </a:solidFill>
                <a:latin typeface="Times New Roman" pitchFamily="18" charset="0"/>
                <a:cs typeface="Times New Roman" pitchFamily="18" charset="0"/>
              </a:rPr>
              <a:t>?</a:t>
            </a:r>
          </a:p>
        </p:txBody>
      </p:sp>
      <p:sp>
        <p:nvSpPr>
          <p:cNvPr id="121" name="Flowchart: Terminator 120"/>
          <p:cNvSpPr/>
          <p:nvPr/>
        </p:nvSpPr>
        <p:spPr>
          <a:xfrm>
            <a:off x="3031958" y="5743073"/>
            <a:ext cx="3886200" cy="990600"/>
          </a:xfrm>
          <a:prstGeom prst="flowChartTerminator">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r>
              <a:rPr lang="en-US" sz="3600" b="1">
                <a:solidFill>
                  <a:schemeClr val="bg1"/>
                </a:solidFill>
                <a:latin typeface="Times New Roman" pitchFamily="18" charset="0"/>
                <a:cs typeface="Times New Roman" pitchFamily="18" charset="0"/>
              </a:rPr>
              <a:t>Nhà thơ Pu-skin</a:t>
            </a:r>
          </a:p>
        </p:txBody>
      </p:sp>
      <p:sp>
        <p:nvSpPr>
          <p:cNvPr id="33" name="Regular Pentagon 32"/>
          <p:cNvSpPr/>
          <p:nvPr/>
        </p:nvSpPr>
        <p:spPr>
          <a:xfrm>
            <a:off x="8594558" y="713873"/>
            <a:ext cx="533400" cy="533400"/>
          </a:xfrm>
          <a:prstGeom prst="pentagon">
            <a:avLst/>
          </a:prstGeom>
          <a:solidFill>
            <a:srgbClr val="FF3399"/>
          </a:solidFill>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r>
              <a:rPr lang="en-US" sz="4000">
                <a:solidFill>
                  <a:srgbClr val="FFFFFF"/>
                </a:solidFill>
                <a:latin typeface=".VnArabia" pitchFamily="34" charset="0"/>
              </a:rPr>
              <a:t>1</a:t>
            </a:r>
          </a:p>
        </p:txBody>
      </p:sp>
      <p:sp>
        <p:nvSpPr>
          <p:cNvPr id="34" name="Regular Pentagon 33"/>
          <p:cNvSpPr/>
          <p:nvPr/>
        </p:nvSpPr>
        <p:spPr>
          <a:xfrm>
            <a:off x="8594558" y="1704473"/>
            <a:ext cx="533400" cy="533400"/>
          </a:xfrm>
          <a:prstGeom prst="pentagon">
            <a:avLst/>
          </a:prstGeom>
          <a:solidFill>
            <a:srgbClr val="FF3399"/>
          </a:solidFill>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r>
              <a:rPr lang="en-US" sz="4000">
                <a:solidFill>
                  <a:srgbClr val="FFFFFF"/>
                </a:solidFill>
                <a:latin typeface=".VnArabia" pitchFamily="34" charset="0"/>
              </a:rPr>
              <a:t>2</a:t>
            </a:r>
          </a:p>
        </p:txBody>
      </p:sp>
      <p:sp>
        <p:nvSpPr>
          <p:cNvPr id="35" name="Regular Pentagon 34"/>
          <p:cNvSpPr/>
          <p:nvPr/>
        </p:nvSpPr>
        <p:spPr>
          <a:xfrm>
            <a:off x="8594558" y="2618873"/>
            <a:ext cx="533400" cy="533400"/>
          </a:xfrm>
          <a:prstGeom prst="pentagon">
            <a:avLst/>
          </a:prstGeom>
          <a:solidFill>
            <a:srgbClr val="FF3399"/>
          </a:solidFill>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r>
              <a:rPr lang="en-US" sz="4000">
                <a:solidFill>
                  <a:srgbClr val="FFFFFF"/>
                </a:solidFill>
                <a:latin typeface=".VnArabia" pitchFamily="34" charset="0"/>
              </a:rPr>
              <a:t>3</a:t>
            </a:r>
          </a:p>
        </p:txBody>
      </p:sp>
      <p:sp>
        <p:nvSpPr>
          <p:cNvPr id="36" name="Regular Pentagon 35"/>
          <p:cNvSpPr/>
          <p:nvPr/>
        </p:nvSpPr>
        <p:spPr>
          <a:xfrm>
            <a:off x="8594558" y="3609473"/>
            <a:ext cx="533400" cy="533400"/>
          </a:xfrm>
          <a:prstGeom prst="pentagon">
            <a:avLst/>
          </a:prstGeom>
          <a:solidFill>
            <a:srgbClr val="FF3399"/>
          </a:solidFill>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r>
              <a:rPr lang="en-US" sz="4000">
                <a:solidFill>
                  <a:srgbClr val="FFFFFF"/>
                </a:solidFill>
                <a:latin typeface=".VnArabia" pitchFamily="34" charset="0"/>
              </a:rPr>
              <a:t>4</a:t>
            </a:r>
          </a:p>
        </p:txBody>
      </p:sp>
      <p:pic>
        <p:nvPicPr>
          <p:cNvPr id="37" name="Picture 36" descr="A.X.PUSKIN vanhien.vn.jpg"/>
          <p:cNvPicPr>
            <a:picLocks noChangeAspect="1"/>
          </p:cNvPicPr>
          <p:nvPr/>
        </p:nvPicPr>
        <p:blipFill>
          <a:blip r:embed="rId5"/>
          <a:stretch>
            <a:fillRect/>
          </a:stretch>
        </p:blipFill>
        <p:spPr>
          <a:xfrm>
            <a:off x="3031958" y="256673"/>
            <a:ext cx="5334000" cy="5334000"/>
          </a:xfrm>
          <a:prstGeom prst="rect">
            <a:avLst/>
          </a:prstGeom>
        </p:spPr>
      </p:pic>
      <p:grpSp>
        <p:nvGrpSpPr>
          <p:cNvPr id="38" name="Group 92"/>
          <p:cNvGrpSpPr/>
          <p:nvPr/>
        </p:nvGrpSpPr>
        <p:grpSpPr>
          <a:xfrm>
            <a:off x="2879558" y="256673"/>
            <a:ext cx="5410200" cy="2819400"/>
            <a:chOff x="1676400" y="990600"/>
            <a:chExt cx="3352800" cy="2590800"/>
          </a:xfrm>
        </p:grpSpPr>
        <p:sp>
          <p:nvSpPr>
            <p:cNvPr id="39" name="L-Shape 38"/>
            <p:cNvSpPr/>
            <p:nvPr/>
          </p:nvSpPr>
          <p:spPr>
            <a:xfrm rot="5400000">
              <a:off x="2057400" y="609600"/>
              <a:ext cx="2590800" cy="3352800"/>
            </a:xfrm>
            <a:prstGeom prst="corner">
              <a:avLst>
                <a:gd name="adj1" fmla="val 54482"/>
                <a:gd name="adj2" fmla="val 5827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pic>
          <p:nvPicPr>
            <p:cNvPr id="40" name="Picture 7" descr="num1"/>
            <p:cNvPicPr>
              <a:picLocks noChangeAspect="1" noChangeArrowheads="1"/>
            </p:cNvPicPr>
            <p:nvPr/>
          </p:nvPicPr>
          <p:blipFill>
            <a:blip r:embed="rId6"/>
            <a:srcRect/>
            <a:stretch>
              <a:fillRect/>
            </a:stretch>
          </p:blipFill>
          <p:spPr bwMode="auto">
            <a:xfrm>
              <a:off x="1770845" y="1480751"/>
              <a:ext cx="754273" cy="1447800"/>
            </a:xfrm>
            <a:prstGeom prst="rect">
              <a:avLst/>
            </a:prstGeom>
            <a:noFill/>
          </p:spPr>
        </p:pic>
      </p:grpSp>
      <p:grpSp>
        <p:nvGrpSpPr>
          <p:cNvPr id="41" name="Group 86"/>
          <p:cNvGrpSpPr/>
          <p:nvPr/>
        </p:nvGrpSpPr>
        <p:grpSpPr>
          <a:xfrm>
            <a:off x="4403558" y="256673"/>
            <a:ext cx="4038600" cy="2819400"/>
            <a:chOff x="4572000" y="990601"/>
            <a:chExt cx="2590800" cy="2743200"/>
          </a:xfrm>
        </p:grpSpPr>
        <p:sp>
          <p:nvSpPr>
            <p:cNvPr id="42" name="L-Shape 41"/>
            <p:cNvSpPr/>
            <p:nvPr/>
          </p:nvSpPr>
          <p:spPr>
            <a:xfrm rot="16200000">
              <a:off x="4495800" y="1066801"/>
              <a:ext cx="2743200" cy="2590800"/>
            </a:xfrm>
            <a:prstGeom prst="corner">
              <a:avLst>
                <a:gd name="adj1" fmla="val 77211"/>
                <a:gd name="adj2" fmla="val 4401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pic>
          <p:nvPicPr>
            <p:cNvPr id="43" name="Picture 8" descr="num2">
              <a:hlinkClick r:id="" action="ppaction://noaction"/>
            </p:cNvPr>
            <p:cNvPicPr>
              <a:picLocks noChangeAspect="1" noChangeArrowheads="1"/>
            </p:cNvPicPr>
            <p:nvPr/>
          </p:nvPicPr>
          <p:blipFill>
            <a:blip r:embed="rId7"/>
            <a:srcRect/>
            <a:stretch>
              <a:fillRect/>
            </a:stretch>
          </p:blipFill>
          <p:spPr bwMode="auto">
            <a:xfrm>
              <a:off x="5989608" y="1509585"/>
              <a:ext cx="990600" cy="1447800"/>
            </a:xfrm>
            <a:prstGeom prst="rect">
              <a:avLst/>
            </a:prstGeom>
            <a:noFill/>
          </p:spPr>
        </p:pic>
      </p:grpSp>
      <p:grpSp>
        <p:nvGrpSpPr>
          <p:cNvPr id="44" name="Group 91"/>
          <p:cNvGrpSpPr/>
          <p:nvPr/>
        </p:nvGrpSpPr>
        <p:grpSpPr>
          <a:xfrm>
            <a:off x="4936958" y="2999873"/>
            <a:ext cx="3505200" cy="2590800"/>
            <a:chOff x="3581400" y="3733800"/>
            <a:chExt cx="3581400" cy="2362200"/>
          </a:xfrm>
        </p:grpSpPr>
        <p:sp>
          <p:nvSpPr>
            <p:cNvPr id="45" name="L-Shape 44"/>
            <p:cNvSpPr/>
            <p:nvPr/>
          </p:nvSpPr>
          <p:spPr>
            <a:xfrm rot="10800000">
              <a:off x="3581400" y="3733800"/>
              <a:ext cx="3581400" cy="2362200"/>
            </a:xfrm>
            <a:prstGeom prst="corner">
              <a:avLst>
                <a:gd name="adj1" fmla="val 45960"/>
                <a:gd name="adj2" fmla="val 118803"/>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pic>
          <p:nvPicPr>
            <p:cNvPr id="46" name="Picture 10" descr="num4"/>
            <p:cNvPicPr>
              <a:picLocks noChangeAspect="1" noChangeArrowheads="1"/>
            </p:cNvPicPr>
            <p:nvPr/>
          </p:nvPicPr>
          <p:blipFill>
            <a:blip r:embed="rId8"/>
            <a:srcRect/>
            <a:stretch>
              <a:fillRect/>
            </a:stretch>
          </p:blipFill>
          <p:spPr bwMode="auto">
            <a:xfrm>
              <a:off x="5060674" y="4081182"/>
              <a:ext cx="1373464" cy="1447800"/>
            </a:xfrm>
            <a:prstGeom prst="rect">
              <a:avLst/>
            </a:prstGeom>
            <a:noFill/>
          </p:spPr>
        </p:pic>
      </p:grpSp>
      <p:grpSp>
        <p:nvGrpSpPr>
          <p:cNvPr id="47" name="Group 88"/>
          <p:cNvGrpSpPr/>
          <p:nvPr/>
        </p:nvGrpSpPr>
        <p:grpSpPr>
          <a:xfrm>
            <a:off x="2879558" y="1856873"/>
            <a:ext cx="2895600" cy="3733800"/>
            <a:chOff x="1741365" y="2514598"/>
            <a:chExt cx="2533650" cy="3581400"/>
          </a:xfrm>
        </p:grpSpPr>
        <p:sp>
          <p:nvSpPr>
            <p:cNvPr id="48" name="L-Shape 47"/>
            <p:cNvSpPr/>
            <p:nvPr/>
          </p:nvSpPr>
          <p:spPr>
            <a:xfrm rot="16200000">
              <a:off x="1217490" y="3038473"/>
              <a:ext cx="3581400" cy="2533650"/>
            </a:xfrm>
            <a:prstGeom prst="corner">
              <a:avLst>
                <a:gd name="adj1" fmla="val 45960"/>
                <a:gd name="adj2" fmla="val 9620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pic>
          <p:nvPicPr>
            <p:cNvPr id="49" name="Picture 9" descr="num3"/>
            <p:cNvPicPr>
              <a:picLocks noChangeAspect="1" noChangeArrowheads="1"/>
            </p:cNvPicPr>
            <p:nvPr/>
          </p:nvPicPr>
          <p:blipFill>
            <a:blip r:embed="rId9"/>
            <a:srcRect/>
            <a:stretch>
              <a:fillRect/>
            </a:stretch>
          </p:blipFill>
          <p:spPr bwMode="auto">
            <a:xfrm>
              <a:off x="2286000" y="3962400"/>
              <a:ext cx="1003300" cy="1447800"/>
            </a:xfrm>
            <a:prstGeom prst="rect">
              <a:avLst/>
            </a:prstGeom>
            <a:noFill/>
          </p:spPr>
        </p:pic>
      </p:grpSp>
      <p:sp>
        <p:nvSpPr>
          <p:cNvPr id="50" name="Heptagon 49">
            <a:hlinkClick r:id="rId10" action="ppaction://hlinksldjump"/>
          </p:cNvPr>
          <p:cNvSpPr/>
          <p:nvPr/>
        </p:nvSpPr>
        <p:spPr>
          <a:xfrm>
            <a:off x="9280358" y="1704473"/>
            <a:ext cx="533400" cy="533400"/>
          </a:xfrm>
          <a:prstGeom prst="heptagon">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en-US" sz="2800" b="1">
                <a:solidFill>
                  <a:srgbClr val="FF0000"/>
                </a:solidFill>
                <a:latin typeface="Times New Roman" pitchFamily="18" charset="0"/>
                <a:cs typeface="Times New Roman" pitchFamily="18" charset="0"/>
              </a:rPr>
              <a:t>?</a:t>
            </a:r>
          </a:p>
        </p:txBody>
      </p:sp>
      <p:sp>
        <p:nvSpPr>
          <p:cNvPr id="51" name="Heptagon 50">
            <a:hlinkClick r:id="rId11" action="ppaction://hlinksldjump"/>
          </p:cNvPr>
          <p:cNvSpPr/>
          <p:nvPr/>
        </p:nvSpPr>
        <p:spPr>
          <a:xfrm>
            <a:off x="9280358" y="2618873"/>
            <a:ext cx="533400" cy="533400"/>
          </a:xfrm>
          <a:prstGeom prst="heptagon">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en-US" sz="2800" b="1">
                <a:solidFill>
                  <a:srgbClr val="FF0000"/>
                </a:solidFill>
                <a:latin typeface="Times New Roman" pitchFamily="18" charset="0"/>
                <a:cs typeface="Times New Roman" pitchFamily="18" charset="0"/>
              </a:rPr>
              <a:t>?</a:t>
            </a:r>
          </a:p>
        </p:txBody>
      </p:sp>
      <p:sp>
        <p:nvSpPr>
          <p:cNvPr id="52" name="Heptagon 51">
            <a:hlinkClick r:id="rId12" action="ppaction://hlinksldjump"/>
          </p:cNvPr>
          <p:cNvSpPr/>
          <p:nvPr/>
        </p:nvSpPr>
        <p:spPr>
          <a:xfrm>
            <a:off x="9280358" y="3685673"/>
            <a:ext cx="533400" cy="533400"/>
          </a:xfrm>
          <a:prstGeom prst="heptagon">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en-US" sz="2800" b="1">
                <a:solidFill>
                  <a:srgbClr val="FF0000"/>
                </a:solidFill>
                <a:latin typeface="Times New Roman" pitchFamily="18" charset="0"/>
                <a:cs typeface="Times New Roman" pitchFamily="18" charset="0"/>
              </a:rPr>
              <a:t>?</a:t>
            </a:r>
          </a:p>
        </p:txBody>
      </p:sp>
      <p:sp>
        <p:nvSpPr>
          <p:cNvPr id="53" name="Smiley Face 52"/>
          <p:cNvSpPr/>
          <p:nvPr/>
        </p:nvSpPr>
        <p:spPr>
          <a:xfrm>
            <a:off x="9280357" y="5819274"/>
            <a:ext cx="858253" cy="792169"/>
          </a:xfrm>
          <a:prstGeom prst="smileyFac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54" name="Left Arrow 53">
            <a:hlinkClick r:id="" action="ppaction://noaction"/>
          </p:cNvPr>
          <p:cNvSpPr/>
          <p:nvPr/>
        </p:nvSpPr>
        <p:spPr>
          <a:xfrm rot="10800000">
            <a:off x="8053347" y="6092037"/>
            <a:ext cx="843222" cy="533400"/>
          </a:xfrm>
          <a:prstGeom prst="leftArrow">
            <a:avLst/>
          </a:prstGeom>
          <a:solidFill>
            <a:srgbClr val="FFFF00"/>
          </a:solidFill>
          <a:ln>
            <a:solidFill>
              <a:srgbClr val="00B050"/>
            </a:solidFill>
          </a:ln>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nodeType="clickEffect">
                                  <p:stCondLst>
                                    <p:cond delay="0"/>
                                  </p:stCondLst>
                                  <p:childTnLst>
                                    <p:animEffect transition="out" filter="box(in)">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nodeType="clickEffect">
                                  <p:stCondLst>
                                    <p:cond delay="0"/>
                                  </p:stCondLst>
                                  <p:childTnLst>
                                    <p:animEffect transition="out" filter="box(in)">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nodeType="clickEffect">
                                  <p:stCondLst>
                                    <p:cond delay="0"/>
                                  </p:stCondLst>
                                  <p:childTnLst>
                                    <p:animEffect transition="out" filter="box(in)">
                                      <p:cBhvr>
                                        <p:cTn id="24" dur="500"/>
                                        <p:tgtEl>
                                          <p:spTgt spid="44"/>
                                        </p:tgtEl>
                                      </p:cBhvr>
                                    </p:animEffect>
                                    <p:set>
                                      <p:cBhvr>
                                        <p:cTn id="2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6" restart="whenNotActive" fill="hold" evtFilter="cancelBubble" nodeType="interactiveSeq">
                <p:stCondLst>
                  <p:cond evt="onClick" delay="0">
                    <p:tgtEl>
                      <p:spTgt spid="53"/>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1"/>
                                        </p:tgtEl>
                                        <p:attrNameLst>
                                          <p:attrName>style.visibility</p:attrName>
                                        </p:attrNameLst>
                                      </p:cBhvr>
                                      <p:to>
                                        <p:strVal val="visible"/>
                                      </p:to>
                                    </p:set>
                                    <p:animEffect transition="in" filter="fade">
                                      <p:cBhvr>
                                        <p:cTn id="31" dur="1000"/>
                                        <p:tgtEl>
                                          <p:spTgt spid="121"/>
                                        </p:tgtEl>
                                      </p:cBhvr>
                                    </p:animEffect>
                                    <p:anim calcmode="lin" valueType="num">
                                      <p:cBhvr>
                                        <p:cTn id="32" dur="1000" fill="hold"/>
                                        <p:tgtEl>
                                          <p:spTgt spid="121"/>
                                        </p:tgtEl>
                                        <p:attrNameLst>
                                          <p:attrName>ppt_x</p:attrName>
                                        </p:attrNameLst>
                                      </p:cBhvr>
                                      <p:tavLst>
                                        <p:tav tm="0">
                                          <p:val>
                                            <p:strVal val="#ppt_x"/>
                                          </p:val>
                                        </p:tav>
                                        <p:tav tm="100000">
                                          <p:val>
                                            <p:strVal val="#ppt_x"/>
                                          </p:val>
                                        </p:tav>
                                      </p:tavLst>
                                    </p:anim>
                                    <p:anim calcmode="lin" valueType="num">
                                      <p:cBhvr>
                                        <p:cTn id="33" dur="1000" fill="hold"/>
                                        <p:tgtEl>
                                          <p:spTgt spid="1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3"/>
                  </p:tgtEl>
                </p:cond>
              </p:nextCondLst>
            </p:seq>
          </p:childTnLst>
        </p:cTn>
      </p:par>
    </p:tnLst>
    <p:bldLst>
      <p:bldP spid="1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2AFE6F-8B33-F437-E46A-6951B75930C0}"/>
              </a:ext>
            </a:extLst>
          </p:cNvPr>
          <p:cNvGrpSpPr/>
          <p:nvPr/>
        </p:nvGrpSpPr>
        <p:grpSpPr>
          <a:xfrm>
            <a:off x="2409999" y="2190526"/>
            <a:ext cx="4049868" cy="1528699"/>
            <a:chOff x="7254756" y="1490212"/>
            <a:chExt cx="2881854" cy="1938788"/>
          </a:xfrm>
        </p:grpSpPr>
        <p:pic>
          <p:nvPicPr>
            <p:cNvPr id="5" name="Picture 33">
              <a:extLst>
                <a:ext uri="{FF2B5EF4-FFF2-40B4-BE49-F238E27FC236}">
                  <a16:creationId xmlns:a16="http://schemas.microsoft.com/office/drawing/2014/main" id="{BF8B45CE-72C8-556E-590B-47B366873E7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254756" y="1490212"/>
              <a:ext cx="2881854" cy="1938788"/>
            </a:xfrm>
            <a:prstGeom prst="rect">
              <a:avLst/>
            </a:prstGeom>
          </p:spPr>
        </p:pic>
        <p:sp>
          <p:nvSpPr>
            <p:cNvPr id="8" name="TextBox 7">
              <a:extLst>
                <a:ext uri="{FF2B5EF4-FFF2-40B4-BE49-F238E27FC236}">
                  <a16:creationId xmlns:a16="http://schemas.microsoft.com/office/drawing/2014/main" id="{2137715C-E147-15EF-E693-1DF9CEAE5817}"/>
                </a:ext>
              </a:extLst>
            </p:cNvPr>
            <p:cNvSpPr txBox="1"/>
            <p:nvPr/>
          </p:nvSpPr>
          <p:spPr>
            <a:xfrm>
              <a:off x="7621342" y="1490212"/>
              <a:ext cx="2399821" cy="1592156"/>
            </a:xfrm>
            <a:prstGeom prst="rect">
              <a:avLst/>
            </a:prstGeom>
            <a:noFill/>
          </p:spPr>
          <p:txBody>
            <a:bodyPr wrap="square">
              <a:spAutoFit/>
            </a:bodyPr>
            <a:lstStyle/>
            <a:p>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 Hình ảnh: “</a:t>
              </a:r>
              <a:r>
                <a:rPr kumimoji="0" lang="en-US" altLang="en-US" sz="3600" b="1"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ngọn lửa tình</a:t>
              </a:r>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endParaRPr lang="en-US" sz="3600">
                <a:solidFill>
                  <a:srgbClr val="00B050"/>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B6742F03-886B-5E65-E99F-8A4761731F79}"/>
              </a:ext>
            </a:extLst>
          </p:cNvPr>
          <p:cNvGrpSpPr/>
          <p:nvPr/>
        </p:nvGrpSpPr>
        <p:grpSpPr>
          <a:xfrm>
            <a:off x="2925162" y="4000744"/>
            <a:ext cx="4049869" cy="1933961"/>
            <a:chOff x="223175" y="1092823"/>
            <a:chExt cx="3905034" cy="8188596"/>
          </a:xfrm>
        </p:grpSpPr>
        <p:pic>
          <p:nvPicPr>
            <p:cNvPr id="10" name="Picture 4">
              <a:extLst>
                <a:ext uri="{FF2B5EF4-FFF2-40B4-BE49-F238E27FC236}">
                  <a16:creationId xmlns:a16="http://schemas.microsoft.com/office/drawing/2014/main" id="{3F689345-A928-C5BA-6E58-CAF450D7BA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175" y="1092823"/>
              <a:ext cx="3905034" cy="8188596"/>
            </a:xfrm>
            <a:prstGeom prst="rect">
              <a:avLst/>
            </a:prstGeom>
          </p:spPr>
        </p:pic>
        <p:sp>
          <p:nvSpPr>
            <p:cNvPr id="11" name="TextBox 10">
              <a:extLst>
                <a:ext uri="{FF2B5EF4-FFF2-40B4-BE49-F238E27FC236}">
                  <a16:creationId xmlns:a16="http://schemas.microsoft.com/office/drawing/2014/main" id="{B4866619-AFBE-86B1-EFE9-74534B7A0703}"/>
                </a:ext>
              </a:extLst>
            </p:cNvPr>
            <p:cNvSpPr txBox="1"/>
            <p:nvPr/>
          </p:nvSpPr>
          <p:spPr>
            <a:xfrm>
              <a:off x="358902" y="2595253"/>
              <a:ext cx="3623283" cy="5820507"/>
            </a:xfrm>
            <a:prstGeom prst="rect">
              <a:avLst/>
            </a:prstGeom>
            <a:noFill/>
          </p:spPr>
          <p:txBody>
            <a:bodyPr wrap="square">
              <a:spAutoFit/>
            </a:bodyPr>
            <a:lstStyle/>
            <a:p>
              <a:pPr algn="just">
                <a:lnSpc>
                  <a:spcPct val="120000"/>
                </a:lnSpc>
                <a:spcAft>
                  <a:spcPts val="800"/>
                </a:spcAft>
                <a:buClr>
                  <a:srgbClr val="000000"/>
                </a:buClr>
                <a:buFont typeface="Arial"/>
                <a:buNone/>
              </a:pP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Tình yêu cháy bỏng, nồng nhiệt.</a:t>
              </a:r>
              <a:endParaRPr lang="en-US" sz="3600" b="1" i="1" kern="0" dirty="0">
                <a:ea typeface="Yu Mincho" panose="02020400000000000000" pitchFamily="18" charset="-128"/>
                <a:cs typeface="Calibri" panose="020F0502020204030204" pitchFamily="34" charset="0"/>
                <a:sym typeface="Arial"/>
              </a:endParaRPr>
            </a:p>
          </p:txBody>
        </p:sp>
      </p:grpSp>
      <p:pic>
        <p:nvPicPr>
          <p:cNvPr id="2" name="Picture 1" descr="Thiên thần” trong tuyệt tác &quot;Tôi yêu em” của Puskin là ai?">
            <a:extLst>
              <a:ext uri="{FF2B5EF4-FFF2-40B4-BE49-F238E27FC236}">
                <a16:creationId xmlns:a16="http://schemas.microsoft.com/office/drawing/2014/main" id="{F826F5DB-5A26-FB5E-33D2-D232541C2C3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6680"/>
          <a:stretch/>
        </p:blipFill>
        <p:spPr bwMode="auto">
          <a:xfrm>
            <a:off x="8947030" y="14222"/>
            <a:ext cx="3244970" cy="31559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6F6B8C2-5911-9D1D-718A-DF10CA4233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1131" y="3178751"/>
            <a:ext cx="3244970" cy="3679249"/>
          </a:xfrm>
          <a:prstGeom prst="rect">
            <a:avLst/>
          </a:prstGeom>
        </p:spPr>
      </p:pic>
      <p:sp>
        <p:nvSpPr>
          <p:cNvPr id="3" name="TextBox 2">
            <a:extLst>
              <a:ext uri="{FF2B5EF4-FFF2-40B4-BE49-F238E27FC236}">
                <a16:creationId xmlns:a16="http://schemas.microsoft.com/office/drawing/2014/main" id="{CF1A3838-C9DF-F62A-8130-E217F62AAEAD}"/>
              </a:ext>
            </a:extLst>
          </p:cNvPr>
          <p:cNvSpPr txBox="1"/>
          <p:nvPr/>
        </p:nvSpPr>
        <p:spPr>
          <a:xfrm>
            <a:off x="1419390" y="758775"/>
            <a:ext cx="672989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C00000"/>
                </a:solidFill>
                <a:latin typeface="Times New Roman" panose="02020603050405020304" pitchFamily="18" charset="0"/>
                <a:cs typeface="Times New Roman" panose="02020603050405020304" pitchFamily="18" charset="0"/>
              </a:rPr>
              <a:t>1. Khổ thơ đầu: Tâm trạng phức tạp của nhân vật trữ tình</a:t>
            </a:r>
            <a:endParaRPr kumimoji="0" lang="en-GB"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66096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2AFE6F-8B33-F437-E46A-6951B75930C0}"/>
              </a:ext>
            </a:extLst>
          </p:cNvPr>
          <p:cNvGrpSpPr/>
          <p:nvPr/>
        </p:nvGrpSpPr>
        <p:grpSpPr>
          <a:xfrm>
            <a:off x="4303606" y="394683"/>
            <a:ext cx="3244970" cy="1528699"/>
            <a:chOff x="7254756" y="1490212"/>
            <a:chExt cx="2881854" cy="1938788"/>
          </a:xfrm>
        </p:grpSpPr>
        <p:pic>
          <p:nvPicPr>
            <p:cNvPr id="5" name="Picture 33">
              <a:extLst>
                <a:ext uri="{FF2B5EF4-FFF2-40B4-BE49-F238E27FC236}">
                  <a16:creationId xmlns:a16="http://schemas.microsoft.com/office/drawing/2014/main" id="{BF8B45CE-72C8-556E-590B-47B366873E7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254756" y="1490212"/>
              <a:ext cx="2881854" cy="1938788"/>
            </a:xfrm>
            <a:prstGeom prst="rect">
              <a:avLst/>
            </a:prstGeom>
          </p:spPr>
        </p:pic>
        <p:sp>
          <p:nvSpPr>
            <p:cNvPr id="8" name="TextBox 7">
              <a:extLst>
                <a:ext uri="{FF2B5EF4-FFF2-40B4-BE49-F238E27FC236}">
                  <a16:creationId xmlns:a16="http://schemas.microsoft.com/office/drawing/2014/main" id="{2137715C-E147-15EF-E693-1DF9CEAE5817}"/>
                </a:ext>
              </a:extLst>
            </p:cNvPr>
            <p:cNvSpPr txBox="1"/>
            <p:nvPr/>
          </p:nvSpPr>
          <p:spPr>
            <a:xfrm>
              <a:off x="7621342" y="1490212"/>
              <a:ext cx="2399821" cy="1522329"/>
            </a:xfrm>
            <a:prstGeom prst="rect">
              <a:avLst/>
            </a:prstGeom>
            <a:noFill/>
          </p:spPr>
          <p:txBody>
            <a:bodyPr wrap="square">
              <a:spAutoFit/>
            </a:bodyPr>
            <a:lstStyle/>
            <a:p>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 Từ ngữ: “</a:t>
              </a:r>
              <a:r>
                <a:rPr kumimoji="0" lang="en-US" altLang="en-US" sz="3600" b="1"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chưa hẳn</a:t>
              </a:r>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endParaRPr lang="en-US" sz="3600">
                <a:solidFill>
                  <a:srgbClr val="00B050"/>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B6742F03-886B-5E65-E99F-8A4761731F79}"/>
              </a:ext>
            </a:extLst>
          </p:cNvPr>
          <p:cNvGrpSpPr/>
          <p:nvPr/>
        </p:nvGrpSpPr>
        <p:grpSpPr>
          <a:xfrm>
            <a:off x="4818768" y="2204901"/>
            <a:ext cx="6057779" cy="1933961"/>
            <a:chOff x="223175" y="1092823"/>
            <a:chExt cx="3905034" cy="8188596"/>
          </a:xfrm>
        </p:grpSpPr>
        <p:pic>
          <p:nvPicPr>
            <p:cNvPr id="10" name="Picture 4">
              <a:extLst>
                <a:ext uri="{FF2B5EF4-FFF2-40B4-BE49-F238E27FC236}">
                  <a16:creationId xmlns:a16="http://schemas.microsoft.com/office/drawing/2014/main" id="{3F689345-A928-C5BA-6E58-CAF450D7BA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175" y="1092823"/>
              <a:ext cx="3905034" cy="8188596"/>
            </a:xfrm>
            <a:prstGeom prst="rect">
              <a:avLst/>
            </a:prstGeom>
          </p:spPr>
        </p:pic>
        <p:sp>
          <p:nvSpPr>
            <p:cNvPr id="11" name="TextBox 10">
              <a:extLst>
                <a:ext uri="{FF2B5EF4-FFF2-40B4-BE49-F238E27FC236}">
                  <a16:creationId xmlns:a16="http://schemas.microsoft.com/office/drawing/2014/main" id="{B4866619-AFBE-86B1-EFE9-74534B7A0703}"/>
                </a:ext>
              </a:extLst>
            </p:cNvPr>
            <p:cNvSpPr txBox="1"/>
            <p:nvPr/>
          </p:nvSpPr>
          <p:spPr>
            <a:xfrm>
              <a:off x="317537" y="2595253"/>
              <a:ext cx="3769307" cy="5774897"/>
            </a:xfrm>
            <a:prstGeom prst="rect">
              <a:avLst/>
            </a:prstGeom>
            <a:noFill/>
          </p:spPr>
          <p:txBody>
            <a:bodyPr wrap="square">
              <a:spAutoFit/>
            </a:bodyPr>
            <a:lstStyle/>
            <a:p>
              <a:pPr algn="just">
                <a:lnSpc>
                  <a:spcPct val="120000"/>
                </a:lnSpc>
                <a:spcAft>
                  <a:spcPts val="800"/>
                </a:spcAft>
                <a:buClr>
                  <a:srgbClr val="000000"/>
                </a:buClr>
              </a:pP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6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Mang tính phủ định- tình yêu chưa hoàn toàn lụi tắt;</a:t>
              </a:r>
            </a:p>
          </p:txBody>
        </p:sp>
      </p:grpSp>
      <p:pic>
        <p:nvPicPr>
          <p:cNvPr id="2" name="Picture 1" descr="Thiên thần” trong tuyệt tác &quot;Tôi yêu em” của Puskin là ai?">
            <a:extLst>
              <a:ext uri="{FF2B5EF4-FFF2-40B4-BE49-F238E27FC236}">
                <a16:creationId xmlns:a16="http://schemas.microsoft.com/office/drawing/2014/main" id="{F826F5DB-5A26-FB5E-33D2-D232541C2C3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6680"/>
          <a:stretch/>
        </p:blipFill>
        <p:spPr bwMode="auto">
          <a:xfrm>
            <a:off x="0" y="-232"/>
            <a:ext cx="3244970" cy="31559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6F6B8C2-5911-9D1D-718A-DF10CA4233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9" y="3164297"/>
            <a:ext cx="3244970" cy="3679249"/>
          </a:xfrm>
          <a:prstGeom prst="rect">
            <a:avLst/>
          </a:prstGeom>
        </p:spPr>
      </p:pic>
      <p:sp>
        <p:nvSpPr>
          <p:cNvPr id="3" name="TextBox 2">
            <a:extLst>
              <a:ext uri="{FF2B5EF4-FFF2-40B4-BE49-F238E27FC236}">
                <a16:creationId xmlns:a16="http://schemas.microsoft.com/office/drawing/2014/main" id="{89D56A94-6A94-5A02-7FCE-817CEC5AD012}"/>
              </a:ext>
            </a:extLst>
          </p:cNvPr>
          <p:cNvSpPr txBox="1"/>
          <p:nvPr/>
        </p:nvSpPr>
        <p:spPr>
          <a:xfrm>
            <a:off x="5653715" y="4493702"/>
            <a:ext cx="4387884" cy="165474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vi-VN"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vi-VN"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vi-VN"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Một</a:t>
            </a:r>
            <a:r>
              <a:rPr kumimoji="0" lang="en-US" altLang="vi-VN"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vi-VN"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tình</a:t>
            </a:r>
            <a:r>
              <a:rPr kumimoji="0" lang="en-US" altLang="vi-VN"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vi-VN" sz="3600" b="1" i="0" u="none" strike="noStrike" kern="1200" cap="none" spc="0" normalizeH="0" baseline="0" noProof="0" err="1">
                <a:ln>
                  <a:noFill/>
                </a:ln>
                <a:effectLst/>
                <a:uLnTx/>
                <a:uFillTx/>
                <a:latin typeface="Times New Roman" panose="02020603050405020304" pitchFamily="18" charset="0"/>
                <a:ea typeface="+mn-ea"/>
                <a:cs typeface="Times New Roman" panose="02020603050405020304" pitchFamily="18" charset="0"/>
              </a:rPr>
              <a:t>yêu</a:t>
            </a:r>
            <a:r>
              <a:rPr kumimoji="0" lang="en-US" altLang="vi-VN"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tha thiết,</a:t>
            </a:r>
            <a:r>
              <a:rPr kumimoji="0" lang="en-US" altLang="vi-VN" sz="3600" b="1" i="0" u="none" strike="noStrike" kern="1200" cap="none" spc="0" normalizeH="0" noProof="0">
                <a:ln>
                  <a:noFill/>
                </a:ln>
                <a:effectLst/>
                <a:uLnTx/>
                <a:uFillTx/>
                <a:latin typeface="Times New Roman" panose="02020603050405020304" pitchFamily="18" charset="0"/>
                <a:ea typeface="+mn-ea"/>
                <a:cs typeface="Times New Roman" panose="02020603050405020304" pitchFamily="18" charset="0"/>
              </a:rPr>
              <a:t> </a:t>
            </a:r>
            <a:r>
              <a:rPr kumimoji="0" lang="en-US" altLang="vi-VN"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thủy</a:t>
            </a:r>
            <a:r>
              <a:rPr kumimoji="0" lang="en-US" altLang="vi-VN" sz="3600" b="1" i="0" u="none" strike="noStrike" kern="1200" cap="none" spc="0" normalizeH="0" noProof="0">
                <a:ln>
                  <a:noFill/>
                </a:ln>
                <a:effectLst/>
                <a:uLnTx/>
                <a:uFillTx/>
                <a:latin typeface="Times New Roman" panose="02020603050405020304" pitchFamily="18" charset="0"/>
                <a:ea typeface="+mn-ea"/>
                <a:cs typeface="Times New Roman" panose="02020603050405020304" pitchFamily="18" charset="0"/>
              </a:rPr>
              <a:t> chung</a:t>
            </a:r>
            <a:r>
              <a:rPr kumimoji="0" lang="en-US" altLang="vi-VN"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6010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1CFF0B-AFFF-7BB2-3DAF-F699C9F6B2B5}"/>
              </a:ext>
            </a:extLst>
          </p:cNvPr>
          <p:cNvSpPr txBox="1"/>
          <p:nvPr/>
        </p:nvSpPr>
        <p:spPr>
          <a:xfrm>
            <a:off x="3023620" y="2336315"/>
            <a:ext cx="7046862" cy="3316742"/>
          </a:xfrm>
          <a:prstGeom prst="rect">
            <a:avLst/>
          </a:prstGeom>
          <a:noFill/>
        </p:spPr>
        <p:txBody>
          <a:bodyPr wrap="square">
            <a:spAutoFit/>
          </a:bodyPr>
          <a:lstStyle/>
          <a:p>
            <a:pPr marL="457200" algn="just">
              <a:lnSpc>
                <a:spcPct val="150000"/>
              </a:lnSpc>
              <a:tabLst>
                <a:tab pos="90170" algn="l"/>
                <a:tab pos="270510" algn="l"/>
              </a:tabLst>
            </a:pPr>
            <a:r>
              <a:rPr lang="en-US" sz="3600" b="1" i="1" kern="100">
                <a:effectLst/>
                <a:latin typeface="Times New Roman" panose="02020603050405020304" pitchFamily="18" charset="0"/>
                <a:ea typeface="Calibri" panose="020F0502020204030204" pitchFamily="34" charset="0"/>
              </a:rPr>
              <a:t>Lòng thấy giăng tơ một mối tình</a:t>
            </a:r>
            <a:endParaRPr lang="en-US" sz="3600" b="1" kern="100">
              <a:effectLst/>
              <a:latin typeface="Times New Roman" panose="02020603050405020304" pitchFamily="18" charset="0"/>
              <a:ea typeface="Calibri" panose="020F0502020204030204" pitchFamily="34" charset="0"/>
            </a:endParaRPr>
          </a:p>
          <a:p>
            <a:pPr marL="457200" algn="just">
              <a:lnSpc>
                <a:spcPct val="150000"/>
              </a:lnSpc>
              <a:tabLst>
                <a:tab pos="90170" algn="l"/>
                <a:tab pos="270510" algn="l"/>
              </a:tabLst>
            </a:pPr>
            <a:r>
              <a:rPr lang="en-US" sz="3600" b="1" i="1" kern="100">
                <a:effectLst/>
                <a:latin typeface="Times New Roman" panose="02020603050405020304" pitchFamily="18" charset="0"/>
                <a:ea typeface="Calibri" panose="020F0502020204030204" pitchFamily="34" charset="0"/>
              </a:rPr>
              <a:t>Em ngừng thoi lại giữa tay xinh.</a:t>
            </a:r>
            <a:endParaRPr lang="en-US" sz="3600" b="1" kern="100">
              <a:effectLst/>
              <a:latin typeface="Times New Roman" panose="02020603050405020304" pitchFamily="18" charset="0"/>
              <a:ea typeface="Calibri" panose="020F0502020204030204" pitchFamily="34" charset="0"/>
            </a:endParaRPr>
          </a:p>
          <a:p>
            <a:pPr marL="457200" algn="just">
              <a:lnSpc>
                <a:spcPct val="150000"/>
              </a:lnSpc>
              <a:tabLst>
                <a:tab pos="90170" algn="l"/>
                <a:tab pos="270510" algn="l"/>
              </a:tabLst>
            </a:pPr>
            <a:r>
              <a:rPr lang="en-US" sz="3600" b="1" i="1" kern="100">
                <a:effectLst/>
                <a:latin typeface="Times New Roman" panose="02020603050405020304" pitchFamily="18" charset="0"/>
                <a:ea typeface="Calibri" panose="020F0502020204030204" pitchFamily="34" charset="0"/>
              </a:rPr>
              <a:t>Hình như hai má em bừng đỏ,</a:t>
            </a:r>
            <a:endParaRPr lang="en-US" sz="3600" b="1" kern="100">
              <a:effectLst/>
              <a:latin typeface="Times New Roman" panose="02020603050405020304" pitchFamily="18" charset="0"/>
              <a:ea typeface="Calibri" panose="020F0502020204030204" pitchFamily="34" charset="0"/>
            </a:endParaRPr>
          </a:p>
          <a:p>
            <a:pPr marL="457200" algn="just">
              <a:lnSpc>
                <a:spcPct val="150000"/>
              </a:lnSpc>
              <a:tabLst>
                <a:tab pos="90170" algn="l"/>
                <a:tab pos="270510" algn="l"/>
              </a:tabLst>
            </a:pPr>
            <a:r>
              <a:rPr lang="en-US" sz="3600" b="1" i="1" kern="100">
                <a:effectLst/>
                <a:latin typeface="Times New Roman" panose="02020603050405020304" pitchFamily="18" charset="0"/>
                <a:ea typeface="Calibri" panose="020F0502020204030204" pitchFamily="34" charset="0"/>
              </a:rPr>
              <a:t>Có lẽ là em nghĩ đến anh.</a:t>
            </a:r>
          </a:p>
        </p:txBody>
      </p:sp>
      <p:sp>
        <p:nvSpPr>
          <p:cNvPr id="4" name="TextBox 3">
            <a:extLst>
              <a:ext uri="{FF2B5EF4-FFF2-40B4-BE49-F238E27FC236}">
                <a16:creationId xmlns:a16="http://schemas.microsoft.com/office/drawing/2014/main" id="{49EF1458-FA02-6819-F2EC-5E77B07695DA}"/>
              </a:ext>
            </a:extLst>
          </p:cNvPr>
          <p:cNvSpPr txBox="1"/>
          <p:nvPr/>
        </p:nvSpPr>
        <p:spPr>
          <a:xfrm>
            <a:off x="3388629" y="1291793"/>
            <a:ext cx="6541434" cy="76655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MƯA XUÂN  (Nguyễn Bính)</a:t>
            </a:r>
            <a:endParaRPr kumimoji="0" lang="vi-VN"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532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2AFE6F-8B33-F437-E46A-6951B75930C0}"/>
              </a:ext>
            </a:extLst>
          </p:cNvPr>
          <p:cNvGrpSpPr/>
          <p:nvPr/>
        </p:nvGrpSpPr>
        <p:grpSpPr>
          <a:xfrm>
            <a:off x="1883021" y="726828"/>
            <a:ext cx="2590943" cy="1053952"/>
            <a:chOff x="7254756" y="1490212"/>
            <a:chExt cx="2277736" cy="1422099"/>
          </a:xfrm>
        </p:grpSpPr>
        <p:pic>
          <p:nvPicPr>
            <p:cNvPr id="5" name="Picture 33">
              <a:extLst>
                <a:ext uri="{FF2B5EF4-FFF2-40B4-BE49-F238E27FC236}">
                  <a16:creationId xmlns:a16="http://schemas.microsoft.com/office/drawing/2014/main" id="{BF8B45CE-72C8-556E-590B-47B366873E7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254756" y="1490212"/>
              <a:ext cx="2277736" cy="1422099"/>
            </a:xfrm>
            <a:prstGeom prst="rect">
              <a:avLst/>
            </a:prstGeom>
          </p:spPr>
        </p:pic>
        <p:sp>
          <p:nvSpPr>
            <p:cNvPr id="8" name="TextBox 7">
              <a:extLst>
                <a:ext uri="{FF2B5EF4-FFF2-40B4-BE49-F238E27FC236}">
                  <a16:creationId xmlns:a16="http://schemas.microsoft.com/office/drawing/2014/main" id="{2137715C-E147-15EF-E693-1DF9CEAE5817}"/>
                </a:ext>
              </a:extLst>
            </p:cNvPr>
            <p:cNvSpPr txBox="1"/>
            <p:nvPr/>
          </p:nvSpPr>
          <p:spPr>
            <a:xfrm>
              <a:off x="7310822" y="1682377"/>
              <a:ext cx="2165243" cy="872095"/>
            </a:xfrm>
            <a:prstGeom prst="rect">
              <a:avLst/>
            </a:prstGeom>
            <a:noFill/>
          </p:spPr>
          <p:txBody>
            <a:bodyPr wrap="square">
              <a:spAutoFit/>
            </a:bodyPr>
            <a:lstStyle/>
            <a:p>
              <a:pPr algn="ctr"/>
              <a:r>
                <a:rPr lang="en-US" sz="3600" b="1">
                  <a:solidFill>
                    <a:srgbClr val="00B050"/>
                  </a:solidFill>
                  <a:latin typeface="Times New Roman" panose="02020603050405020304" pitchFamily="18" charset="0"/>
                  <a:cs typeface="Times New Roman" panose="02020603050405020304" pitchFamily="18" charset="0"/>
                </a:rPr>
                <a:t>- Đối lập:</a:t>
              </a:r>
              <a:endParaRPr lang="en-US" sz="3600">
                <a:solidFill>
                  <a:srgbClr val="00B050"/>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B6742F03-886B-5E65-E99F-8A4761731F79}"/>
              </a:ext>
            </a:extLst>
          </p:cNvPr>
          <p:cNvGrpSpPr/>
          <p:nvPr/>
        </p:nvGrpSpPr>
        <p:grpSpPr>
          <a:xfrm>
            <a:off x="1977696" y="3340067"/>
            <a:ext cx="6025737" cy="2464640"/>
            <a:chOff x="223175" y="1092826"/>
            <a:chExt cx="3932335" cy="4969592"/>
          </a:xfrm>
        </p:grpSpPr>
        <p:pic>
          <p:nvPicPr>
            <p:cNvPr id="10" name="Picture 4">
              <a:extLst>
                <a:ext uri="{FF2B5EF4-FFF2-40B4-BE49-F238E27FC236}">
                  <a16:creationId xmlns:a16="http://schemas.microsoft.com/office/drawing/2014/main" id="{3F689345-A928-C5BA-6E58-CAF450D7BA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175" y="1092826"/>
              <a:ext cx="3932335" cy="4969592"/>
            </a:xfrm>
            <a:prstGeom prst="rect">
              <a:avLst/>
            </a:prstGeom>
          </p:spPr>
        </p:pic>
        <p:sp>
          <p:nvSpPr>
            <p:cNvPr id="11" name="TextBox 10">
              <a:extLst>
                <a:ext uri="{FF2B5EF4-FFF2-40B4-BE49-F238E27FC236}">
                  <a16:creationId xmlns:a16="http://schemas.microsoft.com/office/drawing/2014/main" id="{B4866619-AFBE-86B1-EFE9-74534B7A0703}"/>
                </a:ext>
              </a:extLst>
            </p:cNvPr>
            <p:cNvSpPr txBox="1"/>
            <p:nvPr/>
          </p:nvSpPr>
          <p:spPr>
            <a:xfrm>
              <a:off x="396992" y="1732140"/>
              <a:ext cx="3611953" cy="4112296"/>
            </a:xfrm>
            <a:prstGeom prst="rect">
              <a:avLst/>
            </a:prstGeom>
            <a:noFill/>
          </p:spPr>
          <p:txBody>
            <a:bodyPr wrap="square">
              <a:spAutoFit/>
            </a:bodyPr>
            <a:lstStyle/>
            <a:p>
              <a:pPr algn="just">
                <a:lnSpc>
                  <a:spcPct val="120000"/>
                </a:lnSpc>
                <a:spcAft>
                  <a:spcPts val="800"/>
                </a:spcAft>
                <a:buClr>
                  <a:srgbClr val="000000"/>
                </a:buClr>
                <a:buFont typeface="Arial"/>
                <a:buNone/>
              </a:pP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Chàng trai hiểu cho sự khó xử của cô gái nên đã dập tắt tình yêu của mình.</a:t>
              </a:r>
              <a:endParaRPr lang="en-US" sz="3600" b="1" i="1" kern="0" dirty="0">
                <a:ea typeface="Yu Mincho" panose="02020400000000000000" pitchFamily="18" charset="-128"/>
                <a:cs typeface="Calibri" panose="020F0502020204030204" pitchFamily="34" charset="0"/>
                <a:sym typeface="Arial"/>
              </a:endParaRPr>
            </a:p>
          </p:txBody>
        </p:sp>
      </p:grpSp>
      <p:pic>
        <p:nvPicPr>
          <p:cNvPr id="15" name="Picture 14" descr="Thiên thần” trong tuyệt tác &quot;Tôi yêu em” của Puskin là ai?">
            <a:extLst>
              <a:ext uri="{FF2B5EF4-FFF2-40B4-BE49-F238E27FC236}">
                <a16:creationId xmlns:a16="http://schemas.microsoft.com/office/drawing/2014/main" id="{736E296E-81A8-1550-133A-9E2CB7549E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6680"/>
          <a:stretch/>
        </p:blipFill>
        <p:spPr bwMode="auto">
          <a:xfrm>
            <a:off x="9095874" y="0"/>
            <a:ext cx="3096126" cy="31559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hiên thần” trong tuyệt tác &quot;Tôi yêu em” của Puskin là ai?">
            <a:extLst>
              <a:ext uri="{FF2B5EF4-FFF2-40B4-BE49-F238E27FC236}">
                <a16:creationId xmlns:a16="http://schemas.microsoft.com/office/drawing/2014/main" id="{D8B6FDC1-ED0C-F092-76CF-5AE8F37B8BC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3674"/>
          <a:stretch/>
        </p:blipFill>
        <p:spPr bwMode="auto">
          <a:xfrm>
            <a:off x="9095874" y="3155919"/>
            <a:ext cx="3096126" cy="37020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79C28F-1E31-B5AE-22F0-6DD78475E2A8}"/>
              </a:ext>
            </a:extLst>
          </p:cNvPr>
          <p:cNvSpPr txBox="1"/>
          <p:nvPr/>
        </p:nvSpPr>
        <p:spPr>
          <a:xfrm>
            <a:off x="1788344" y="2097844"/>
            <a:ext cx="6215089" cy="823752"/>
          </a:xfrm>
          <a:prstGeom prst="rect">
            <a:avLst/>
          </a:prstGeom>
          <a:noFill/>
        </p:spPr>
        <p:txBody>
          <a:bodyPr wrap="square">
            <a:spAutoFit/>
          </a:bodyPr>
          <a:lstStyle/>
          <a:p>
            <a:pPr lvl="0">
              <a:lnSpc>
                <a:spcPct val="150000"/>
              </a:lnSpc>
              <a:defRPr/>
            </a:pPr>
            <a:r>
              <a:rPr lang="en-US" sz="3600" b="1" i="1">
                <a:latin typeface="Times New Roman" panose="02020603050405020304" pitchFamily="18" charset="0"/>
                <a:cs typeface="Times New Roman" panose="02020603050405020304" pitchFamily="18" charset="0"/>
              </a:rPr>
              <a:t>“nhưng không để em bận lòng”</a:t>
            </a:r>
            <a:endPar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4847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2AFE6F-8B33-F437-E46A-6951B75930C0}"/>
              </a:ext>
            </a:extLst>
          </p:cNvPr>
          <p:cNvGrpSpPr/>
          <p:nvPr/>
        </p:nvGrpSpPr>
        <p:grpSpPr>
          <a:xfrm>
            <a:off x="3976211" y="351996"/>
            <a:ext cx="2590943" cy="1053952"/>
            <a:chOff x="7254756" y="1490212"/>
            <a:chExt cx="2277736" cy="1422099"/>
          </a:xfrm>
        </p:grpSpPr>
        <p:pic>
          <p:nvPicPr>
            <p:cNvPr id="5" name="Picture 33">
              <a:extLst>
                <a:ext uri="{FF2B5EF4-FFF2-40B4-BE49-F238E27FC236}">
                  <a16:creationId xmlns:a16="http://schemas.microsoft.com/office/drawing/2014/main" id="{BF8B45CE-72C8-556E-590B-47B366873E7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254756" y="1490212"/>
              <a:ext cx="2277736" cy="1422099"/>
            </a:xfrm>
            <a:prstGeom prst="rect">
              <a:avLst/>
            </a:prstGeom>
          </p:spPr>
        </p:pic>
        <p:sp>
          <p:nvSpPr>
            <p:cNvPr id="8" name="TextBox 7">
              <a:extLst>
                <a:ext uri="{FF2B5EF4-FFF2-40B4-BE49-F238E27FC236}">
                  <a16:creationId xmlns:a16="http://schemas.microsoft.com/office/drawing/2014/main" id="{2137715C-E147-15EF-E693-1DF9CEAE5817}"/>
                </a:ext>
              </a:extLst>
            </p:cNvPr>
            <p:cNvSpPr txBox="1"/>
            <p:nvPr/>
          </p:nvSpPr>
          <p:spPr>
            <a:xfrm>
              <a:off x="7310822" y="1682377"/>
              <a:ext cx="2165243" cy="872095"/>
            </a:xfrm>
            <a:prstGeom prst="rect">
              <a:avLst/>
            </a:prstGeom>
            <a:noFill/>
          </p:spPr>
          <p:txBody>
            <a:bodyPr wrap="square">
              <a:spAutoFit/>
            </a:bodyPr>
            <a:lstStyle/>
            <a:p>
              <a:pPr algn="ctr"/>
              <a:r>
                <a:rPr lang="en-US" sz="3600" b="1">
                  <a:solidFill>
                    <a:srgbClr val="00B050"/>
                  </a:solidFill>
                  <a:latin typeface="Times New Roman" panose="02020603050405020304" pitchFamily="18" charset="0"/>
                  <a:cs typeface="Times New Roman" panose="02020603050405020304" pitchFamily="18" charset="0"/>
                </a:rPr>
                <a:t>- Đối lập:</a:t>
              </a:r>
              <a:endParaRPr lang="en-US" sz="3600">
                <a:solidFill>
                  <a:srgbClr val="00B050"/>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B6742F03-886B-5E65-E99F-8A4761731F79}"/>
              </a:ext>
            </a:extLst>
          </p:cNvPr>
          <p:cNvGrpSpPr/>
          <p:nvPr/>
        </p:nvGrpSpPr>
        <p:grpSpPr>
          <a:xfrm>
            <a:off x="4414625" y="2995498"/>
            <a:ext cx="6060869" cy="3155918"/>
            <a:chOff x="223175" y="1092826"/>
            <a:chExt cx="3932335" cy="6363454"/>
          </a:xfrm>
        </p:grpSpPr>
        <p:pic>
          <p:nvPicPr>
            <p:cNvPr id="10" name="Picture 4">
              <a:extLst>
                <a:ext uri="{FF2B5EF4-FFF2-40B4-BE49-F238E27FC236}">
                  <a16:creationId xmlns:a16="http://schemas.microsoft.com/office/drawing/2014/main" id="{3F689345-A928-C5BA-6E58-CAF450D7BA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175" y="1092826"/>
              <a:ext cx="3932335" cy="6363454"/>
            </a:xfrm>
            <a:prstGeom prst="rect">
              <a:avLst/>
            </a:prstGeom>
          </p:spPr>
        </p:pic>
        <p:sp>
          <p:nvSpPr>
            <p:cNvPr id="11" name="TextBox 10">
              <a:extLst>
                <a:ext uri="{FF2B5EF4-FFF2-40B4-BE49-F238E27FC236}">
                  <a16:creationId xmlns:a16="http://schemas.microsoft.com/office/drawing/2014/main" id="{B4866619-AFBE-86B1-EFE9-74534B7A0703}"/>
                </a:ext>
              </a:extLst>
            </p:cNvPr>
            <p:cNvSpPr txBox="1"/>
            <p:nvPr/>
          </p:nvSpPr>
          <p:spPr>
            <a:xfrm>
              <a:off x="396992" y="1861525"/>
              <a:ext cx="3664844" cy="5452763"/>
            </a:xfrm>
            <a:prstGeom prst="rect">
              <a:avLst/>
            </a:prstGeom>
            <a:noFill/>
          </p:spPr>
          <p:txBody>
            <a:bodyPr wrap="square">
              <a:spAutoFit/>
            </a:bodyPr>
            <a:lstStyle/>
            <a:p>
              <a:pPr algn="just">
                <a:lnSpc>
                  <a:spcPct val="120000"/>
                </a:lnSpc>
                <a:spcAft>
                  <a:spcPts val="800"/>
                </a:spcAft>
                <a:buClr>
                  <a:srgbClr val="000000"/>
                </a:buClr>
                <a:buFont typeface="Arial"/>
                <a:buNone/>
              </a:pP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Lời giã từ tình yêu đầy đau đớn nhưng cũng là sự thể hiện của một tâm hồn đầy vị tha, chân thành.</a:t>
              </a:r>
              <a:endParaRPr lang="en-US" sz="3600" b="1" i="1" kern="0" dirty="0">
                <a:ea typeface="Yu Mincho" panose="02020400000000000000" pitchFamily="18" charset="-128"/>
                <a:cs typeface="Calibri" panose="020F0502020204030204" pitchFamily="34" charset="0"/>
                <a:sym typeface="Arial"/>
              </a:endParaRPr>
            </a:p>
          </p:txBody>
        </p:sp>
      </p:grpSp>
      <p:pic>
        <p:nvPicPr>
          <p:cNvPr id="15" name="Picture 14" descr="Thiên thần” trong tuyệt tác &quot;Tôi yêu em” của Puskin là ai?">
            <a:extLst>
              <a:ext uri="{FF2B5EF4-FFF2-40B4-BE49-F238E27FC236}">
                <a16:creationId xmlns:a16="http://schemas.microsoft.com/office/drawing/2014/main" id="{736E296E-81A8-1550-133A-9E2CB7549E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6680"/>
          <a:stretch/>
        </p:blipFill>
        <p:spPr bwMode="auto">
          <a:xfrm>
            <a:off x="0" y="0"/>
            <a:ext cx="3048000" cy="31559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hiên thần” trong tuyệt tác &quot;Tôi yêu em” của Puskin là ai?">
            <a:extLst>
              <a:ext uri="{FF2B5EF4-FFF2-40B4-BE49-F238E27FC236}">
                <a16:creationId xmlns:a16="http://schemas.microsoft.com/office/drawing/2014/main" id="{D8B6FDC1-ED0C-F092-76CF-5AE8F37B8BC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3674"/>
          <a:stretch/>
        </p:blipFill>
        <p:spPr bwMode="auto">
          <a:xfrm>
            <a:off x="0" y="3155919"/>
            <a:ext cx="3048000" cy="37020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53CC7B-81E9-0598-5D11-5D4B88A54E87}"/>
              </a:ext>
            </a:extLst>
          </p:cNvPr>
          <p:cNvSpPr txBox="1"/>
          <p:nvPr/>
        </p:nvSpPr>
        <p:spPr>
          <a:xfrm>
            <a:off x="4039987" y="1943962"/>
            <a:ext cx="7865093"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tình </a:t>
            </a:r>
            <a:r>
              <a:rPr kumimoji="0" lang="en-US" altLang="vi-VN"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cảm</a:t>
            </a:r>
            <a:r>
              <a:rPr kumimoji="0" lang="en-US" altLang="vi-VN"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vi-VN"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nồng</a:t>
            </a:r>
            <a:r>
              <a:rPr kumimoji="0" lang="en-US" altLang="vi-VN"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vi-VN"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nàn</a:t>
            </a:r>
            <a:r>
              <a:rPr kumimoji="0" lang="en-US" altLang="vi-VN"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&gt;&lt; </a:t>
            </a:r>
            <a:r>
              <a:rPr kumimoji="0" lang="en-US" altLang="vi-VN"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lí</a:t>
            </a:r>
            <a:r>
              <a:rPr kumimoji="0" lang="en-US" altLang="vi-VN"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vi-VN"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trí</a:t>
            </a:r>
            <a:r>
              <a:rPr kumimoji="0" lang="en-US" altLang="vi-VN"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vi-VN"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kìm</a:t>
            </a:r>
            <a:r>
              <a:rPr kumimoji="0" lang="en-US" altLang="vi-VN"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vi-VN" sz="3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nén</a:t>
            </a:r>
            <a:r>
              <a:rPr kumimoji="0" lang="en-US" altLang="vi-VN"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298434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B274687-B900-7A66-7B39-65331F4BCD0E}"/>
              </a:ext>
            </a:extLst>
          </p:cNvPr>
          <p:cNvSpPr txBox="1"/>
          <p:nvPr/>
        </p:nvSpPr>
        <p:spPr>
          <a:xfrm>
            <a:off x="2574758" y="3124200"/>
            <a:ext cx="7323449" cy="16547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600" b="1" i="1">
                <a:solidFill>
                  <a:srgbClr val="0070C0"/>
                </a:solidFill>
                <a:latin typeface="Times New Roman" panose="02020603050405020304" pitchFamily="18" charset="0"/>
                <a:cs typeface="Times New Roman" panose="02020603050405020304" pitchFamily="18" charset="0"/>
              </a:rPr>
              <a:t>Tôi yêu em âm thầm, không hi vọng</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3600" b="1" i="1">
                <a:solidFill>
                  <a:srgbClr val="0070C0"/>
                </a:solidFill>
                <a:latin typeface="Times New Roman" panose="02020603050405020304" pitchFamily="18" charset="0"/>
                <a:cs typeface="Times New Roman" panose="02020603050405020304" pitchFamily="18" charset="0"/>
              </a:rPr>
              <a:t>Lúc rụt rè, khi hậm hực lòng ghen.</a:t>
            </a:r>
          </a:p>
        </p:txBody>
      </p:sp>
      <p:sp>
        <p:nvSpPr>
          <p:cNvPr id="5" name="TextBox 4">
            <a:extLst>
              <a:ext uri="{FF2B5EF4-FFF2-40B4-BE49-F238E27FC236}">
                <a16:creationId xmlns:a16="http://schemas.microsoft.com/office/drawing/2014/main" id="{AFF2A084-FAB8-EF62-E0D4-BA0881B9CF8A}"/>
              </a:ext>
            </a:extLst>
          </p:cNvPr>
          <p:cNvSpPr txBox="1"/>
          <p:nvPr/>
        </p:nvSpPr>
        <p:spPr>
          <a:xfrm>
            <a:off x="2574758" y="1168752"/>
            <a:ext cx="704248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C00000"/>
                </a:solidFill>
                <a:latin typeface="Times New Roman" panose="02020603050405020304" pitchFamily="18" charset="0"/>
                <a:cs typeface="Times New Roman" panose="02020603050405020304" pitchFamily="18" charset="0"/>
              </a:rPr>
              <a:t>2. Câu thơ 5, 6: Nỗi khổ đau và tuyệt vọng của nhân vật trữ tình: </a:t>
            </a:r>
            <a:endParaRPr kumimoji="0" lang="en-GB"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39774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1CFF0B-AFFF-7BB2-3DAF-F699C9F6B2B5}"/>
              </a:ext>
            </a:extLst>
          </p:cNvPr>
          <p:cNvSpPr txBox="1"/>
          <p:nvPr/>
        </p:nvSpPr>
        <p:spPr>
          <a:xfrm>
            <a:off x="2596524" y="2249465"/>
            <a:ext cx="7901054" cy="3316742"/>
          </a:xfrm>
          <a:prstGeom prst="rect">
            <a:avLst/>
          </a:prstGeom>
          <a:noFill/>
        </p:spPr>
        <p:txBody>
          <a:bodyPr wrap="square">
            <a:spAutoFit/>
          </a:bodyPr>
          <a:lstStyle/>
          <a:p>
            <a:pPr marL="180340" algn="just">
              <a:lnSpc>
                <a:spcPct val="150000"/>
              </a:lnSpc>
              <a:tabLst>
                <a:tab pos="90170" algn="l"/>
                <a:tab pos="450215" algn="l"/>
              </a:tabLst>
            </a:pPr>
            <a:r>
              <a:rPr lang="en-US" sz="3600" b="1" i="1" kern="100">
                <a:effectLst/>
                <a:latin typeface="Times New Roman" panose="02020603050405020304" pitchFamily="18" charset="0"/>
                <a:ea typeface="Calibri" panose="020F0502020204030204" pitchFamily="34" charset="0"/>
              </a:rPr>
              <a:t>Không! Tôi nào nữa yêu em</a:t>
            </a:r>
            <a:endParaRPr lang="en-US" sz="3600" b="1" kern="100">
              <a:effectLst/>
              <a:latin typeface="Times New Roman" panose="02020603050405020304" pitchFamily="18" charset="0"/>
              <a:ea typeface="Calibri" panose="020F0502020204030204" pitchFamily="34" charset="0"/>
            </a:endParaRPr>
          </a:p>
          <a:p>
            <a:pPr marL="180340" algn="just">
              <a:lnSpc>
                <a:spcPct val="150000"/>
              </a:lnSpc>
              <a:tabLst>
                <a:tab pos="90170" algn="l"/>
                <a:tab pos="450215" algn="l"/>
              </a:tabLst>
            </a:pPr>
            <a:r>
              <a:rPr lang="en-US" sz="3600" b="1" i="1" kern="100">
                <a:effectLst/>
                <a:latin typeface="Times New Roman" panose="02020603050405020304" pitchFamily="18" charset="0"/>
                <a:ea typeface="Calibri" panose="020F0502020204030204" pitchFamily="34" charset="0"/>
              </a:rPr>
              <a:t>Mộng xưa đau đớn cuồng điên qua rồi</a:t>
            </a:r>
            <a:endParaRPr lang="en-US" sz="3600" b="1" kern="100">
              <a:effectLst/>
              <a:latin typeface="Times New Roman" panose="02020603050405020304" pitchFamily="18" charset="0"/>
              <a:ea typeface="Calibri" panose="020F0502020204030204" pitchFamily="34" charset="0"/>
            </a:endParaRPr>
          </a:p>
          <a:p>
            <a:pPr marL="180340" algn="just">
              <a:lnSpc>
                <a:spcPct val="150000"/>
              </a:lnSpc>
              <a:tabLst>
                <a:tab pos="90170" algn="l"/>
                <a:tab pos="450215" algn="l"/>
              </a:tabLst>
            </a:pPr>
            <a:r>
              <a:rPr lang="en-US" sz="3600" b="1" i="1" kern="100">
                <a:effectLst/>
                <a:latin typeface="Times New Roman" panose="02020603050405020304" pitchFamily="18" charset="0"/>
                <a:ea typeface="Calibri" panose="020F0502020204030204" pitchFamily="34" charset="0"/>
              </a:rPr>
              <a:t>Như nơi sâu kín lòng tôi</a:t>
            </a:r>
            <a:endParaRPr lang="en-US" sz="3600" b="1" kern="100">
              <a:effectLst/>
              <a:latin typeface="Times New Roman" panose="02020603050405020304" pitchFamily="18" charset="0"/>
              <a:ea typeface="Calibri" panose="020F0502020204030204" pitchFamily="34" charset="0"/>
            </a:endParaRPr>
          </a:p>
          <a:p>
            <a:pPr marL="180340" algn="just">
              <a:lnSpc>
                <a:spcPct val="150000"/>
              </a:lnSpc>
              <a:tabLst>
                <a:tab pos="90170" algn="l"/>
                <a:tab pos="450215" algn="l"/>
              </a:tabLst>
            </a:pPr>
            <a:r>
              <a:rPr lang="en-US" sz="3600" b="1" i="1" kern="100">
                <a:effectLst/>
                <a:latin typeface="Times New Roman" panose="02020603050405020304" pitchFamily="18" charset="0"/>
                <a:ea typeface="Calibri" panose="020F0502020204030204" pitchFamily="34" charset="0"/>
              </a:rPr>
              <a:t>Hồn em vẫn sống tuy vời vợi xa.</a:t>
            </a:r>
            <a:endParaRPr lang="en-US" sz="3600" b="1" kern="100">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49EF1458-FA02-6819-F2EC-5E77B07695DA}"/>
              </a:ext>
            </a:extLst>
          </p:cNvPr>
          <p:cNvSpPr txBox="1"/>
          <p:nvPr/>
        </p:nvSpPr>
        <p:spPr>
          <a:xfrm>
            <a:off x="3388628" y="1291793"/>
            <a:ext cx="6060171" cy="76655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KHÔNG ĐỀ (</a:t>
            </a:r>
            <a:r>
              <a:rPr lang="en-US" sz="4000" b="1" kern="1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Lermontov</a:t>
            </a: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47933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1CFF0B-AFFF-7BB2-3DAF-F699C9F6B2B5}"/>
              </a:ext>
            </a:extLst>
          </p:cNvPr>
          <p:cNvSpPr txBox="1"/>
          <p:nvPr/>
        </p:nvSpPr>
        <p:spPr>
          <a:xfrm>
            <a:off x="2516314" y="2073002"/>
            <a:ext cx="8007308" cy="3316742"/>
          </a:xfrm>
          <a:prstGeom prst="rect">
            <a:avLst/>
          </a:prstGeom>
          <a:noFill/>
        </p:spPr>
        <p:txBody>
          <a:bodyPr wrap="square">
            <a:spAutoFit/>
          </a:bodyPr>
          <a:lstStyle/>
          <a:p>
            <a:pPr marL="180340" algn="just">
              <a:lnSpc>
                <a:spcPct val="150000"/>
              </a:lnSpc>
              <a:tabLst>
                <a:tab pos="90170" algn="l"/>
                <a:tab pos="450215" algn="l"/>
              </a:tabLst>
            </a:pPr>
            <a:r>
              <a:rPr lang="en-US" sz="3600" b="1" i="1" kern="100">
                <a:effectLst/>
                <a:latin typeface="Times New Roman" panose="02020603050405020304" pitchFamily="18" charset="0"/>
                <a:ea typeface="Calibri" panose="020F0502020204030204" pitchFamily="34" charset="0"/>
              </a:rPr>
              <a:t>Đã say mộng mới thiết tha</a:t>
            </a:r>
            <a:endParaRPr lang="en-US" sz="3600" b="1" kern="100">
              <a:effectLst/>
              <a:latin typeface="Times New Roman" panose="02020603050405020304" pitchFamily="18" charset="0"/>
              <a:ea typeface="Calibri" panose="020F0502020204030204" pitchFamily="34" charset="0"/>
            </a:endParaRPr>
          </a:p>
          <a:p>
            <a:pPr marL="180340" algn="just">
              <a:lnSpc>
                <a:spcPct val="150000"/>
              </a:lnSpc>
              <a:tabLst>
                <a:tab pos="90170" algn="l"/>
                <a:tab pos="450215" algn="l"/>
              </a:tabLst>
            </a:pPr>
            <a:r>
              <a:rPr lang="en-US" sz="3600" b="1" i="1" kern="100">
                <a:effectLst/>
                <a:latin typeface="Times New Roman" panose="02020603050405020304" pitchFamily="18" charset="0"/>
                <a:ea typeface="Calibri" panose="020F0502020204030204" pitchFamily="34" charset="0"/>
              </a:rPr>
              <a:t>Nhưng hình ảnh ấy dễ là đã quên</a:t>
            </a:r>
            <a:endParaRPr lang="en-US" sz="3600" b="1" kern="100">
              <a:effectLst/>
              <a:latin typeface="Times New Roman" panose="02020603050405020304" pitchFamily="18" charset="0"/>
              <a:ea typeface="Calibri" panose="020F0502020204030204" pitchFamily="34" charset="0"/>
            </a:endParaRPr>
          </a:p>
          <a:p>
            <a:pPr marL="180340" algn="just">
              <a:lnSpc>
                <a:spcPct val="150000"/>
              </a:lnSpc>
              <a:tabLst>
                <a:tab pos="90170" algn="l"/>
                <a:tab pos="450215" algn="l"/>
              </a:tabLst>
            </a:pPr>
            <a:r>
              <a:rPr lang="en-US" sz="3600" b="1" i="1" kern="100">
                <a:effectLst/>
                <a:latin typeface="Times New Roman" panose="02020603050405020304" pitchFamily="18" charset="0"/>
                <a:ea typeface="Calibri" panose="020F0502020204030204" pitchFamily="34" charset="0"/>
              </a:rPr>
              <a:t>Tượng thờ dù đổ vẫn thiêng</a:t>
            </a:r>
            <a:endParaRPr lang="en-US" sz="3600" b="1" kern="100">
              <a:effectLst/>
              <a:latin typeface="Times New Roman" panose="02020603050405020304" pitchFamily="18" charset="0"/>
              <a:ea typeface="Calibri" panose="020F0502020204030204" pitchFamily="34" charset="0"/>
            </a:endParaRPr>
          </a:p>
          <a:p>
            <a:pPr marL="180340" algn="just">
              <a:lnSpc>
                <a:spcPct val="150000"/>
              </a:lnSpc>
              <a:tabLst>
                <a:tab pos="90170" algn="l"/>
                <a:tab pos="450215" algn="l"/>
              </a:tabLst>
            </a:pPr>
            <a:r>
              <a:rPr lang="en-US" sz="3600" b="1" i="1" kern="100">
                <a:effectLst/>
                <a:latin typeface="Times New Roman" panose="02020603050405020304" pitchFamily="18" charset="0"/>
                <a:ea typeface="Calibri" panose="020F0502020204030204" pitchFamily="34" charset="0"/>
              </a:rPr>
              <a:t>Miếu thờ bỏ vắng vẫn nguyên miếu thờ.</a:t>
            </a:r>
            <a:endParaRPr lang="en-US" sz="3600" b="1" kern="100">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49EF1458-FA02-6819-F2EC-5E77B07695DA}"/>
              </a:ext>
            </a:extLst>
          </p:cNvPr>
          <p:cNvSpPr txBox="1"/>
          <p:nvPr/>
        </p:nvSpPr>
        <p:spPr>
          <a:xfrm>
            <a:off x="3330609" y="1243667"/>
            <a:ext cx="6021937" cy="76655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KHÔNG ĐỀ (</a:t>
            </a:r>
            <a:r>
              <a:rPr lang="en-US" sz="4000" b="1" kern="1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Lermontov</a:t>
            </a: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8098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4BFA58-00F2-2380-E1C4-AF09AEDB1FBC}"/>
              </a:ext>
            </a:extLst>
          </p:cNvPr>
          <p:cNvGrpSpPr/>
          <p:nvPr/>
        </p:nvGrpSpPr>
        <p:grpSpPr>
          <a:xfrm>
            <a:off x="413168" y="2185319"/>
            <a:ext cx="4049868" cy="1461655"/>
            <a:chOff x="7254756" y="1490212"/>
            <a:chExt cx="2881854" cy="1938788"/>
          </a:xfrm>
        </p:grpSpPr>
        <p:pic>
          <p:nvPicPr>
            <p:cNvPr id="3" name="Picture 33">
              <a:extLst>
                <a:ext uri="{FF2B5EF4-FFF2-40B4-BE49-F238E27FC236}">
                  <a16:creationId xmlns:a16="http://schemas.microsoft.com/office/drawing/2014/main" id="{9CE8CBD7-82D0-9A83-09BE-10CA92037F2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254756" y="1490212"/>
              <a:ext cx="2881854" cy="1938788"/>
            </a:xfrm>
            <a:prstGeom prst="rect">
              <a:avLst/>
            </a:prstGeom>
          </p:spPr>
        </p:pic>
        <p:sp>
          <p:nvSpPr>
            <p:cNvPr id="4" name="TextBox 3">
              <a:extLst>
                <a:ext uri="{FF2B5EF4-FFF2-40B4-BE49-F238E27FC236}">
                  <a16:creationId xmlns:a16="http://schemas.microsoft.com/office/drawing/2014/main" id="{8FE586AE-6691-0527-D382-69FFC0B0F34C}"/>
                </a:ext>
              </a:extLst>
            </p:cNvPr>
            <p:cNvSpPr txBox="1"/>
            <p:nvPr/>
          </p:nvSpPr>
          <p:spPr>
            <a:xfrm>
              <a:off x="7621342" y="1490212"/>
              <a:ext cx="2399821" cy="1592156"/>
            </a:xfrm>
            <a:prstGeom prst="rect">
              <a:avLst/>
            </a:prstGeom>
            <a:noFill/>
          </p:spPr>
          <p:txBody>
            <a:bodyPr wrap="square">
              <a:spAutoFit/>
            </a:bodyPr>
            <a:lstStyle/>
            <a:p>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 Điệp khúc:</a:t>
              </a:r>
            </a:p>
            <a:p>
              <a:pPr algn="ctr"/>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r>
                <a:rPr kumimoji="0" lang="en-US" altLang="en-US" sz="3600" b="1"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Tôi yêu em</a:t>
              </a:r>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endParaRPr lang="en-US" sz="3600">
                <a:solidFill>
                  <a:srgbClr val="00B050"/>
                </a:solidFill>
                <a:latin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7BE596D6-6634-E71A-8A66-0E23210B515C}"/>
              </a:ext>
            </a:extLst>
          </p:cNvPr>
          <p:cNvGrpSpPr/>
          <p:nvPr/>
        </p:nvGrpSpPr>
        <p:grpSpPr>
          <a:xfrm>
            <a:off x="1677369" y="3968359"/>
            <a:ext cx="3712078" cy="1719174"/>
            <a:chOff x="223175" y="1092826"/>
            <a:chExt cx="3820945" cy="4969592"/>
          </a:xfrm>
        </p:grpSpPr>
        <p:pic>
          <p:nvPicPr>
            <p:cNvPr id="20" name="Picture 4">
              <a:extLst>
                <a:ext uri="{FF2B5EF4-FFF2-40B4-BE49-F238E27FC236}">
                  <a16:creationId xmlns:a16="http://schemas.microsoft.com/office/drawing/2014/main" id="{4CD46AA9-7410-1784-AF26-85F0C9D3757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175" y="1092826"/>
              <a:ext cx="3820945" cy="4969592"/>
            </a:xfrm>
            <a:prstGeom prst="rect">
              <a:avLst/>
            </a:prstGeom>
          </p:spPr>
        </p:pic>
        <p:sp>
          <p:nvSpPr>
            <p:cNvPr id="21" name="TextBox 20">
              <a:extLst>
                <a:ext uri="{FF2B5EF4-FFF2-40B4-BE49-F238E27FC236}">
                  <a16:creationId xmlns:a16="http://schemas.microsoft.com/office/drawing/2014/main" id="{2C47A88A-723A-49F6-9948-93883A5D4760}"/>
                </a:ext>
              </a:extLst>
            </p:cNvPr>
            <p:cNvSpPr txBox="1"/>
            <p:nvPr/>
          </p:nvSpPr>
          <p:spPr>
            <a:xfrm>
              <a:off x="334565" y="1764486"/>
              <a:ext cx="3587182" cy="3973745"/>
            </a:xfrm>
            <a:prstGeom prst="rect">
              <a:avLst/>
            </a:prstGeom>
            <a:noFill/>
          </p:spPr>
          <p:txBody>
            <a:bodyPr wrap="square">
              <a:spAutoFit/>
            </a:bodyPr>
            <a:lstStyle/>
            <a:p>
              <a:pPr algn="just">
                <a:lnSpc>
                  <a:spcPct val="120000"/>
                </a:lnSpc>
                <a:spcAft>
                  <a:spcPts val="800"/>
                </a:spcAft>
                <a:buClr>
                  <a:srgbClr val="000000"/>
                </a:buClr>
                <a:buFont typeface="Arial"/>
                <a:buNone/>
              </a:pP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Tình yêu dai dẳng và bền bỉ.</a:t>
              </a:r>
              <a:endParaRPr lang="en-US" sz="3600" b="1" i="1" kern="0" dirty="0">
                <a:ea typeface="Yu Mincho" panose="02020400000000000000" pitchFamily="18" charset="-128"/>
                <a:cs typeface="Calibri" panose="020F0502020204030204" pitchFamily="34" charset="0"/>
                <a:sym typeface="Arial"/>
              </a:endParaRPr>
            </a:p>
          </p:txBody>
        </p:sp>
      </p:grpSp>
      <p:grpSp>
        <p:nvGrpSpPr>
          <p:cNvPr id="34" name="Group 33">
            <a:extLst>
              <a:ext uri="{FF2B5EF4-FFF2-40B4-BE49-F238E27FC236}">
                <a16:creationId xmlns:a16="http://schemas.microsoft.com/office/drawing/2014/main" id="{1119E7C9-49E9-B65A-0C49-D64ACF6C3B70}"/>
              </a:ext>
            </a:extLst>
          </p:cNvPr>
          <p:cNvGrpSpPr/>
          <p:nvPr/>
        </p:nvGrpSpPr>
        <p:grpSpPr>
          <a:xfrm>
            <a:off x="6993122" y="1925267"/>
            <a:ext cx="3698372" cy="1510385"/>
            <a:chOff x="7254756" y="1490212"/>
            <a:chExt cx="2881854" cy="1938788"/>
          </a:xfrm>
        </p:grpSpPr>
        <p:pic>
          <p:nvPicPr>
            <p:cNvPr id="35" name="Picture 33">
              <a:extLst>
                <a:ext uri="{FF2B5EF4-FFF2-40B4-BE49-F238E27FC236}">
                  <a16:creationId xmlns:a16="http://schemas.microsoft.com/office/drawing/2014/main" id="{D347116A-2DEE-8084-EDF0-234DEEA6D9C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254756" y="1490212"/>
              <a:ext cx="2881854" cy="1938788"/>
            </a:xfrm>
            <a:prstGeom prst="rect">
              <a:avLst/>
            </a:prstGeom>
          </p:spPr>
        </p:pic>
        <p:sp>
          <p:nvSpPr>
            <p:cNvPr id="36" name="TextBox 35">
              <a:extLst>
                <a:ext uri="{FF2B5EF4-FFF2-40B4-BE49-F238E27FC236}">
                  <a16:creationId xmlns:a16="http://schemas.microsoft.com/office/drawing/2014/main" id="{F896C0E1-DAE6-FA3F-CBD6-F8C00DB7B925}"/>
                </a:ext>
              </a:extLst>
            </p:cNvPr>
            <p:cNvSpPr txBox="1"/>
            <p:nvPr/>
          </p:nvSpPr>
          <p:spPr>
            <a:xfrm>
              <a:off x="7554446" y="1519923"/>
              <a:ext cx="2407160" cy="1353665"/>
            </a:xfrm>
            <a:prstGeom prst="rect">
              <a:avLst/>
            </a:prstGeom>
            <a:noFill/>
          </p:spPr>
          <p:txBody>
            <a:bodyPr wrap="square">
              <a:spAutoFit/>
            </a:bodyPr>
            <a:lstStyle/>
            <a:p>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 Các cung bậc cảm xúc:</a:t>
              </a:r>
              <a:endParaRPr lang="en-US" sz="3600">
                <a:solidFill>
                  <a:srgbClr val="00B050"/>
                </a:solidFill>
                <a:latin typeface="Times New Roman" panose="02020603050405020304" pitchFamily="18" charset="0"/>
                <a:cs typeface="Times New Roman" panose="02020603050405020304" pitchFamily="18" charset="0"/>
              </a:endParaRPr>
            </a:p>
          </p:txBody>
        </p:sp>
      </p:grpSp>
      <p:sp>
        <p:nvSpPr>
          <p:cNvPr id="37" name="Left Brace 36">
            <a:extLst>
              <a:ext uri="{FF2B5EF4-FFF2-40B4-BE49-F238E27FC236}">
                <a16:creationId xmlns:a16="http://schemas.microsoft.com/office/drawing/2014/main" id="{A29F7812-DD3A-D83C-BDE5-92E8A92A4EF5}"/>
              </a:ext>
            </a:extLst>
          </p:cNvPr>
          <p:cNvSpPr/>
          <p:nvPr/>
        </p:nvSpPr>
        <p:spPr>
          <a:xfrm>
            <a:off x="7269342" y="3547976"/>
            <a:ext cx="725335" cy="2689013"/>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B15D0A4F-AE12-62D3-9577-701D5CA31142}"/>
              </a:ext>
            </a:extLst>
          </p:cNvPr>
          <p:cNvSpPr txBox="1"/>
          <p:nvPr/>
        </p:nvSpPr>
        <p:spPr>
          <a:xfrm>
            <a:off x="7695061" y="3548590"/>
            <a:ext cx="2996433" cy="2549031"/>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3400" b="1" noProof="0">
                <a:latin typeface="Times New Roman" panose="02020603050405020304" pitchFamily="18" charset="0"/>
                <a:cs typeface="Times New Roman" panose="02020603050405020304" pitchFamily="18" charset="0"/>
              </a:rPr>
              <a:t>âm thầm</a:t>
            </a:r>
          </a:p>
          <a:p>
            <a:pPr marL="0" marR="0" lvl="0" indent="0" algn="just" defTabSz="914400" rtl="0" eaLnBrk="1" fontAlgn="auto" latinLnBrk="0" hangingPunct="1">
              <a:lnSpc>
                <a:spcPct val="120000"/>
              </a:lnSpc>
              <a:spcBef>
                <a:spcPts val="0"/>
              </a:spcBef>
              <a:spcAft>
                <a:spcPts val="0"/>
              </a:spcAft>
              <a:buClrTx/>
              <a:buSzTx/>
              <a:buFontTx/>
              <a:buNone/>
              <a:tabLst/>
              <a:defRPr/>
            </a:pPr>
            <a:r>
              <a:rPr lang="en-US" sz="3400" b="1">
                <a:latin typeface="Times New Roman" panose="02020603050405020304" pitchFamily="18" charset="0"/>
                <a:cs typeface="Times New Roman" panose="02020603050405020304" pitchFamily="18" charset="0"/>
              </a:rPr>
              <a:t>k</a:t>
            </a:r>
            <a:r>
              <a:rPr kumimoji="0" lang="en-US" sz="3400" b="1" i="0" u="none" strike="noStrike" kern="1200" cap="none" spc="0" normalizeH="0" baseline="0">
                <a:ln>
                  <a:noFill/>
                </a:ln>
                <a:effectLst/>
                <a:uLnTx/>
                <a:uFillTx/>
                <a:latin typeface="Times New Roman" panose="02020603050405020304" pitchFamily="18" charset="0"/>
                <a:ea typeface="+mn-ea"/>
                <a:cs typeface="Times New Roman" panose="02020603050405020304" pitchFamily="18" charset="0"/>
              </a:rPr>
              <a:t>hông</a:t>
            </a:r>
            <a:r>
              <a:rPr kumimoji="0" lang="en-US" sz="3400" b="1" i="0" u="none" strike="noStrike" kern="1200" cap="none" spc="0" normalizeH="0">
                <a:ln>
                  <a:noFill/>
                </a:ln>
                <a:effectLst/>
                <a:uLnTx/>
                <a:uFillTx/>
                <a:latin typeface="Times New Roman" panose="02020603050405020304" pitchFamily="18" charset="0"/>
                <a:ea typeface="+mn-ea"/>
                <a:cs typeface="Times New Roman" panose="02020603050405020304" pitchFamily="18" charset="0"/>
              </a:rPr>
              <a:t> hi vọng</a:t>
            </a:r>
          </a:p>
          <a:p>
            <a:pPr marL="0" marR="0" lvl="0" indent="0" algn="just" defTabSz="914400" rtl="0" eaLnBrk="1" fontAlgn="auto" latinLnBrk="0" hangingPunct="1">
              <a:lnSpc>
                <a:spcPct val="120000"/>
              </a:lnSpc>
              <a:spcBef>
                <a:spcPts val="0"/>
              </a:spcBef>
              <a:spcAft>
                <a:spcPts val="0"/>
              </a:spcAft>
              <a:buClrTx/>
              <a:buSzTx/>
              <a:buFontTx/>
              <a:buNone/>
              <a:tabLst/>
              <a:defRPr/>
            </a:pPr>
            <a:r>
              <a:rPr lang="en-US" sz="3400" b="1">
                <a:latin typeface="Times New Roman" panose="02020603050405020304" pitchFamily="18" charset="0"/>
                <a:cs typeface="Times New Roman" panose="02020603050405020304" pitchFamily="18" charset="0"/>
              </a:rPr>
              <a:t>r</a:t>
            </a:r>
            <a:r>
              <a:rPr lang="en-US" sz="3400" b="1" baseline="0" noProof="0">
                <a:latin typeface="Times New Roman" panose="02020603050405020304" pitchFamily="18" charset="0"/>
                <a:cs typeface="Times New Roman" panose="02020603050405020304" pitchFamily="18" charset="0"/>
              </a:rPr>
              <a:t>ụt</a:t>
            </a:r>
            <a:r>
              <a:rPr lang="en-US" sz="3400" b="1" noProof="0">
                <a:latin typeface="Times New Roman" panose="02020603050405020304" pitchFamily="18" charset="0"/>
                <a:cs typeface="Times New Roman" panose="02020603050405020304" pitchFamily="18" charset="0"/>
              </a:rPr>
              <a:t> rè</a:t>
            </a:r>
          </a:p>
          <a:p>
            <a:pPr marL="0" marR="0" lvl="0" indent="0" algn="just" defTabSz="914400" rtl="0" eaLnBrk="1" fontAlgn="auto" latinLnBrk="0" hangingPunct="1">
              <a:lnSpc>
                <a:spcPct val="120000"/>
              </a:lnSpc>
              <a:spcBef>
                <a:spcPts val="0"/>
              </a:spcBef>
              <a:spcAft>
                <a:spcPts val="0"/>
              </a:spcAft>
              <a:buClrTx/>
              <a:buSzTx/>
              <a:buFontTx/>
              <a:buNone/>
              <a:tabLst/>
              <a:defRPr/>
            </a:pPr>
            <a:r>
              <a:rPr lang="en-US" sz="3400" b="1">
                <a:latin typeface="Times New Roman" panose="02020603050405020304" pitchFamily="18" charset="0"/>
                <a:cs typeface="Times New Roman" panose="02020603050405020304" pitchFamily="18" charset="0"/>
              </a:rPr>
              <a:t>g</a:t>
            </a:r>
            <a:r>
              <a:rPr kumimoji="0" lang="en-US" sz="3400" b="1" i="0" u="none" strike="noStrike" kern="1200" cap="none" spc="0" normalizeH="0" baseline="0">
                <a:ln>
                  <a:noFill/>
                </a:ln>
                <a:effectLst/>
                <a:uLnTx/>
                <a:uFillTx/>
                <a:latin typeface="Times New Roman" panose="02020603050405020304" pitchFamily="18" charset="0"/>
                <a:ea typeface="+mn-ea"/>
                <a:cs typeface="Times New Roman" panose="02020603050405020304" pitchFamily="18" charset="0"/>
              </a:rPr>
              <a:t>h</a:t>
            </a:r>
            <a:r>
              <a:rPr lang="en-US" sz="3400" b="1">
                <a:latin typeface="Times New Roman" panose="02020603050405020304" pitchFamily="18" charset="0"/>
                <a:cs typeface="Times New Roman" panose="02020603050405020304" pitchFamily="18" charset="0"/>
              </a:rPr>
              <a:t>en tuông.</a:t>
            </a:r>
            <a:endPar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CC55C4F-34A2-710A-6887-14D2F361C981}"/>
              </a:ext>
            </a:extLst>
          </p:cNvPr>
          <p:cNvSpPr txBox="1"/>
          <p:nvPr/>
        </p:nvSpPr>
        <p:spPr>
          <a:xfrm>
            <a:off x="2574758" y="577023"/>
            <a:ext cx="704248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C00000"/>
                </a:solidFill>
                <a:latin typeface="Times New Roman" panose="02020603050405020304" pitchFamily="18" charset="0"/>
                <a:cs typeface="Times New Roman" panose="02020603050405020304" pitchFamily="18" charset="0"/>
              </a:rPr>
              <a:t>2. Câu thơ 5, 6: Nỗi khổ đau và tuyệt vọng của nhân vật trữ tình: </a:t>
            </a:r>
            <a:endParaRPr kumimoji="0" lang="en-GB"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28942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inVertical)">
                                      <p:cBhvr>
                                        <p:cTn id="18" dur="500"/>
                                        <p:tgtEl>
                                          <p:spTgt spid="3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Thiên thần” trong tuyệt tác &quot;Tôi yêu em” của Puskin là ai?">
            <a:extLst>
              <a:ext uri="{FF2B5EF4-FFF2-40B4-BE49-F238E27FC236}">
                <a16:creationId xmlns:a16="http://schemas.microsoft.com/office/drawing/2014/main" id="{D03AC803-D0FF-8025-FD82-BF882A4200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680"/>
          <a:stretch/>
        </p:blipFill>
        <p:spPr bwMode="auto">
          <a:xfrm>
            <a:off x="11852" y="0"/>
            <a:ext cx="3372466" cy="31559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Thiên thần” trong tuyệt tác &quot;Tôi yêu em” của Puskin là ai?">
            <a:extLst>
              <a:ext uri="{FF2B5EF4-FFF2-40B4-BE49-F238E27FC236}">
                <a16:creationId xmlns:a16="http://schemas.microsoft.com/office/drawing/2014/main" id="{B2090189-E23F-11BB-096A-068F15C032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674"/>
          <a:stretch/>
        </p:blipFill>
        <p:spPr bwMode="auto">
          <a:xfrm>
            <a:off x="11852" y="3141931"/>
            <a:ext cx="3372466" cy="371606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65C4E8F-091E-17AE-526E-8B6BF1F05091}"/>
              </a:ext>
            </a:extLst>
          </p:cNvPr>
          <p:cNvGrpSpPr/>
          <p:nvPr/>
        </p:nvGrpSpPr>
        <p:grpSpPr>
          <a:xfrm>
            <a:off x="4392906" y="2164022"/>
            <a:ext cx="4049868" cy="1461655"/>
            <a:chOff x="7254756" y="1490212"/>
            <a:chExt cx="2881854" cy="1938788"/>
          </a:xfrm>
        </p:grpSpPr>
        <p:pic>
          <p:nvPicPr>
            <p:cNvPr id="8" name="Picture 33">
              <a:extLst>
                <a:ext uri="{FF2B5EF4-FFF2-40B4-BE49-F238E27FC236}">
                  <a16:creationId xmlns:a16="http://schemas.microsoft.com/office/drawing/2014/main" id="{65BA3A36-4977-FA5D-05BC-51CFC60BF1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254756" y="1490212"/>
              <a:ext cx="2881854" cy="1938788"/>
            </a:xfrm>
            <a:prstGeom prst="rect">
              <a:avLst/>
            </a:prstGeom>
          </p:spPr>
        </p:pic>
        <p:sp>
          <p:nvSpPr>
            <p:cNvPr id="9" name="TextBox 8">
              <a:extLst>
                <a:ext uri="{FF2B5EF4-FFF2-40B4-BE49-F238E27FC236}">
                  <a16:creationId xmlns:a16="http://schemas.microsoft.com/office/drawing/2014/main" id="{99D0D268-8221-E064-7F5E-EA733C92E268}"/>
                </a:ext>
              </a:extLst>
            </p:cNvPr>
            <p:cNvSpPr txBox="1"/>
            <p:nvPr/>
          </p:nvSpPr>
          <p:spPr>
            <a:xfrm>
              <a:off x="7621342" y="1490212"/>
              <a:ext cx="2399821" cy="1592156"/>
            </a:xfrm>
            <a:prstGeom prst="rect">
              <a:avLst/>
            </a:prstGeom>
            <a:noFill/>
          </p:spPr>
          <p:txBody>
            <a:bodyPr wrap="square">
              <a:spAutoFit/>
            </a:bodyPr>
            <a:lstStyle/>
            <a:p>
              <a:r>
                <a:rPr lang="en-US" sz="3600" b="1">
                  <a:solidFill>
                    <a:srgbClr val="00B050"/>
                  </a:solidFill>
                  <a:latin typeface="Times New Roman" panose="02020603050405020304" pitchFamily="18" charset="0"/>
                  <a:cs typeface="Times New Roman" panose="02020603050405020304" pitchFamily="18" charset="0"/>
                </a:rPr>
                <a:t>“</a:t>
              </a:r>
              <a:r>
                <a:rPr lang="en-US" sz="3600" b="1" i="1">
                  <a:solidFill>
                    <a:srgbClr val="00B050"/>
                  </a:solidFill>
                  <a:latin typeface="Times New Roman" panose="02020603050405020304" pitchFamily="18" charset="0"/>
                  <a:cs typeface="Times New Roman" panose="02020603050405020304" pitchFamily="18" charset="0"/>
                </a:rPr>
                <a:t>âm thầm không hi vọng</a:t>
              </a:r>
              <a:r>
                <a:rPr lang="en-US" sz="3600" b="1">
                  <a:solidFill>
                    <a:srgbClr val="00B050"/>
                  </a:solidFill>
                  <a:latin typeface="Times New Roman" panose="02020603050405020304" pitchFamily="18" charset="0"/>
                  <a:cs typeface="Times New Roman" panose="02020603050405020304" pitchFamily="18" charset="0"/>
                </a:rPr>
                <a:t>”</a:t>
              </a:r>
            </a:p>
          </p:txBody>
        </p:sp>
      </p:grpSp>
      <p:grpSp>
        <p:nvGrpSpPr>
          <p:cNvPr id="11" name="Group 10">
            <a:extLst>
              <a:ext uri="{FF2B5EF4-FFF2-40B4-BE49-F238E27FC236}">
                <a16:creationId xmlns:a16="http://schemas.microsoft.com/office/drawing/2014/main" id="{664B558B-E1A4-0BAD-9BB4-2842939992C8}"/>
              </a:ext>
            </a:extLst>
          </p:cNvPr>
          <p:cNvGrpSpPr/>
          <p:nvPr/>
        </p:nvGrpSpPr>
        <p:grpSpPr>
          <a:xfrm>
            <a:off x="4319142" y="3907867"/>
            <a:ext cx="6472022" cy="1719174"/>
            <a:chOff x="223174" y="1106297"/>
            <a:chExt cx="3820945" cy="4969592"/>
          </a:xfrm>
        </p:grpSpPr>
        <p:pic>
          <p:nvPicPr>
            <p:cNvPr id="12" name="Picture 4">
              <a:extLst>
                <a:ext uri="{FF2B5EF4-FFF2-40B4-BE49-F238E27FC236}">
                  <a16:creationId xmlns:a16="http://schemas.microsoft.com/office/drawing/2014/main" id="{A54FB387-48A5-5135-4450-EAC5F42359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3174" y="1106297"/>
              <a:ext cx="3820945" cy="4969592"/>
            </a:xfrm>
            <a:prstGeom prst="rect">
              <a:avLst/>
            </a:prstGeom>
          </p:spPr>
        </p:pic>
        <p:sp>
          <p:nvSpPr>
            <p:cNvPr id="13" name="TextBox 12">
              <a:extLst>
                <a:ext uri="{FF2B5EF4-FFF2-40B4-BE49-F238E27FC236}">
                  <a16:creationId xmlns:a16="http://schemas.microsoft.com/office/drawing/2014/main" id="{D2C7FAC0-B77C-AAB3-7247-5D26119B491C}"/>
                </a:ext>
              </a:extLst>
            </p:cNvPr>
            <p:cNvSpPr txBox="1"/>
            <p:nvPr/>
          </p:nvSpPr>
          <p:spPr>
            <a:xfrm>
              <a:off x="340056" y="1922392"/>
              <a:ext cx="3587182" cy="346977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en-US" altLang="vi-VN" sz="36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Puskin đã thừa nhận sự bất lực của lí trí trước tình cảm.</a:t>
              </a:r>
              <a:endParaRPr kumimoji="0" lang="en-US" sz="36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endParaRPr>
            </a:p>
          </p:txBody>
        </p:sp>
      </p:grpSp>
      <p:sp>
        <p:nvSpPr>
          <p:cNvPr id="2" name="TextBox 1">
            <a:extLst>
              <a:ext uri="{FF2B5EF4-FFF2-40B4-BE49-F238E27FC236}">
                <a16:creationId xmlns:a16="http://schemas.microsoft.com/office/drawing/2014/main" id="{EFA21A78-7177-853B-CE78-693E77299AD4}"/>
              </a:ext>
            </a:extLst>
          </p:cNvPr>
          <p:cNvSpPr txBox="1"/>
          <p:nvPr/>
        </p:nvSpPr>
        <p:spPr>
          <a:xfrm>
            <a:off x="4112177" y="653443"/>
            <a:ext cx="704248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C00000"/>
                </a:solidFill>
                <a:latin typeface="Times New Roman" panose="02020603050405020304" pitchFamily="18" charset="0"/>
                <a:cs typeface="Times New Roman" panose="02020603050405020304" pitchFamily="18" charset="0"/>
              </a:rPr>
              <a:t>2. Câu thơ 5, 6: Nỗi khổ đau và tuyệt vọng của nhân vật trữ tình: </a:t>
            </a:r>
            <a:endParaRPr kumimoji="0" lang="en-GB"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91155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kinh-nghiem-du-lich-moscow-1.jpg"/>
          <p:cNvPicPr>
            <a:picLocks noGrp="1" noChangeAspect="1"/>
          </p:cNvPicPr>
          <p:nvPr>
            <p:ph idx="1"/>
          </p:nvPr>
        </p:nvPicPr>
        <p:blipFill>
          <a:blip r:embed="rId3"/>
          <a:stretch>
            <a:fillRect/>
          </a:stretch>
        </p:blipFill>
        <p:spPr>
          <a:xfrm>
            <a:off x="0" y="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Horizontal Scroll 4"/>
          <p:cNvSpPr/>
          <p:nvPr/>
        </p:nvSpPr>
        <p:spPr>
          <a:xfrm>
            <a:off x="1270000" y="5867400"/>
            <a:ext cx="4953000" cy="990600"/>
          </a:xfrm>
          <a:prstGeom prst="horizontalScroll">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3600" b="1">
                <a:solidFill>
                  <a:srgbClr val="FFFFFF"/>
                </a:solidFill>
                <a:latin typeface="Times New Roman" pitchFamily="18" charset="0"/>
                <a:cs typeface="Times New Roman" pitchFamily="18" charset="0"/>
              </a:rPr>
              <a:t>Mát-xcơ-va(moscow</a:t>
            </a:r>
            <a:r>
              <a:rPr lang="en-US" sz="3600" b="1">
                <a:solidFill>
                  <a:srgbClr val="FFFFFF"/>
                </a:solidFill>
                <a:latin typeface="Tw Cen MT Condensed" pitchFamily="34" charset="0"/>
              </a:rPr>
              <a:t>)</a:t>
            </a:r>
          </a:p>
        </p:txBody>
      </p:sp>
      <p:sp>
        <p:nvSpPr>
          <p:cNvPr id="6" name="Left Arrow 5">
            <a:hlinkClick r:id="rId4" action="ppaction://hlinksldjump"/>
          </p:cNvPr>
          <p:cNvSpPr/>
          <p:nvPr/>
        </p:nvSpPr>
        <p:spPr>
          <a:xfrm>
            <a:off x="6375400" y="6256337"/>
            <a:ext cx="927100" cy="533400"/>
          </a:xfrm>
          <a:prstGeom prst="lef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3" name="Title 3">
            <a:extLst>
              <a:ext uri="{FF2B5EF4-FFF2-40B4-BE49-F238E27FC236}">
                <a16:creationId xmlns:a16="http://schemas.microsoft.com/office/drawing/2014/main" id="{CBE0090A-17E2-4EB8-9A13-B1712016CA90}"/>
              </a:ext>
            </a:extLst>
          </p:cNvPr>
          <p:cNvSpPr txBox="1">
            <a:spLocks/>
          </p:cNvSpPr>
          <p:nvPr/>
        </p:nvSpPr>
        <p:spPr bwMode="auto">
          <a:xfrm>
            <a:off x="3073400" y="68263"/>
            <a:ext cx="6121400" cy="774700"/>
          </a:xfrm>
          <a:prstGeom prst="rect">
            <a:avLst/>
          </a:prstGeom>
          <a:solidFill>
            <a:srgbClr val="00B050"/>
          </a:solidFill>
          <a:ln w="25400" cap="flat" cmpd="sng" algn="ctr">
            <a:noFill/>
            <a:prstDash val="solid"/>
          </a:ln>
          <a:extLst>
            <a:ext uri="{91240B29-F687-4F45-9708-019B960494DF}">
              <a14:hiddenLine xmlns:a14="http://schemas.microsoft.com/office/drawing/2010/main" w="9525">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lvl1pPr algn="ctr" rtl="0" eaLnBrk="0" fontAlgn="base" hangingPunct="0">
              <a:spcBef>
                <a:spcPct val="0"/>
              </a:spcBef>
              <a:spcAft>
                <a:spcPct val="0"/>
              </a:spcAft>
              <a:defRPr sz="44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r>
              <a:rPr lang="en-US" sz="3600" b="1" kern="0">
                <a:solidFill>
                  <a:srgbClr val="FFFF00"/>
                </a:solidFill>
                <a:latin typeface="Times New Roman" pitchFamily="18" charset="0"/>
                <a:cs typeface="Times New Roman" pitchFamily="18" charset="0"/>
              </a:rPr>
              <a:t>Tên của Thủ đô nước Nga?</a:t>
            </a:r>
            <a:endParaRPr lang="en-US" sz="3600" b="1" kern="0" dirty="0">
              <a:solidFill>
                <a:srgbClr val="FFFF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64B558B-E1A4-0BAD-9BB4-2842939992C8}"/>
              </a:ext>
            </a:extLst>
          </p:cNvPr>
          <p:cNvGrpSpPr/>
          <p:nvPr/>
        </p:nvGrpSpPr>
        <p:grpSpPr>
          <a:xfrm>
            <a:off x="926574" y="2752512"/>
            <a:ext cx="6290935" cy="3122012"/>
            <a:chOff x="223174" y="1106297"/>
            <a:chExt cx="3820945" cy="7178067"/>
          </a:xfrm>
        </p:grpSpPr>
        <p:pic>
          <p:nvPicPr>
            <p:cNvPr id="12" name="Picture 4">
              <a:extLst>
                <a:ext uri="{FF2B5EF4-FFF2-40B4-BE49-F238E27FC236}">
                  <a16:creationId xmlns:a16="http://schemas.microsoft.com/office/drawing/2014/main" id="{A54FB387-48A5-5135-4450-EAC5F42359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3174" y="1106297"/>
              <a:ext cx="3820945" cy="7178067"/>
            </a:xfrm>
            <a:prstGeom prst="rect">
              <a:avLst/>
            </a:prstGeom>
          </p:spPr>
        </p:pic>
        <p:sp>
          <p:nvSpPr>
            <p:cNvPr id="13" name="TextBox 12">
              <a:extLst>
                <a:ext uri="{FF2B5EF4-FFF2-40B4-BE49-F238E27FC236}">
                  <a16:creationId xmlns:a16="http://schemas.microsoft.com/office/drawing/2014/main" id="{D2C7FAC0-B77C-AAB3-7247-5D26119B491C}"/>
                </a:ext>
              </a:extLst>
            </p:cNvPr>
            <p:cNvSpPr txBox="1"/>
            <p:nvPr/>
          </p:nvSpPr>
          <p:spPr>
            <a:xfrm>
              <a:off x="340056" y="1922393"/>
              <a:ext cx="3587182" cy="6192827"/>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vi-VN" sz="36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Tình yêu đơn phương với nhiều trạng thái cảm xúc: lúc thì lặng lẽ, kìm nén tình cảm, lúc thì ghen tuông dữ dội. </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grpSp>
      <p:pic>
        <p:nvPicPr>
          <p:cNvPr id="2" name="Picture 1">
            <a:extLst>
              <a:ext uri="{FF2B5EF4-FFF2-40B4-BE49-F238E27FC236}">
                <a16:creationId xmlns:a16="http://schemas.microsoft.com/office/drawing/2014/main" id="{F51E5EDC-5452-5D91-C139-AEA2212D7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2557" y="0"/>
            <a:ext cx="4409444" cy="6858000"/>
          </a:xfrm>
          <a:prstGeom prst="rect">
            <a:avLst/>
          </a:prstGeom>
        </p:spPr>
      </p:pic>
      <p:sp>
        <p:nvSpPr>
          <p:cNvPr id="3" name="TextBox 2">
            <a:extLst>
              <a:ext uri="{FF2B5EF4-FFF2-40B4-BE49-F238E27FC236}">
                <a16:creationId xmlns:a16="http://schemas.microsoft.com/office/drawing/2014/main" id="{FE0EDCC6-0012-83F0-6A6C-3F70FD985F73}"/>
              </a:ext>
            </a:extLst>
          </p:cNvPr>
          <p:cNvSpPr txBox="1"/>
          <p:nvPr/>
        </p:nvSpPr>
        <p:spPr>
          <a:xfrm>
            <a:off x="740073" y="983476"/>
            <a:ext cx="704248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C00000"/>
                </a:solidFill>
                <a:latin typeface="Times New Roman" panose="02020603050405020304" pitchFamily="18" charset="0"/>
                <a:cs typeface="Times New Roman" panose="02020603050405020304" pitchFamily="18" charset="0"/>
              </a:rPr>
              <a:t>2. Câu thơ 5, 6: Nỗi khổ đau và tuyệt vọng của nhân vật trữ tình: </a:t>
            </a:r>
            <a:endParaRPr kumimoji="0" lang="en-GB"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65941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1CFF0B-AFFF-7BB2-3DAF-F699C9F6B2B5}"/>
              </a:ext>
            </a:extLst>
          </p:cNvPr>
          <p:cNvSpPr txBox="1"/>
          <p:nvPr/>
        </p:nvSpPr>
        <p:spPr>
          <a:xfrm>
            <a:off x="2857995" y="2333061"/>
            <a:ext cx="6476010" cy="3316742"/>
          </a:xfrm>
          <a:prstGeom prst="rect">
            <a:avLst/>
          </a:prstGeom>
          <a:noFill/>
        </p:spPr>
        <p:txBody>
          <a:bodyPr wrap="square">
            <a:spAutoFit/>
          </a:bodyPr>
          <a:lstStyle/>
          <a:p>
            <a:pPr marL="457200" algn="just">
              <a:lnSpc>
                <a:spcPct val="150000"/>
              </a:lnSpc>
              <a:tabLst>
                <a:tab pos="90170" algn="l"/>
                <a:tab pos="180340" algn="l"/>
                <a:tab pos="270510" algn="l"/>
              </a:tabLst>
            </a:pPr>
            <a:r>
              <a:rPr lang="en-US" sz="3600" b="1" i="1" kern="100">
                <a:effectLst/>
                <a:latin typeface="Times New Roman" panose="02020603050405020304" pitchFamily="18" charset="0"/>
                <a:ea typeface="Calibri" panose="020F0502020204030204" pitchFamily="34" charset="0"/>
              </a:rPr>
              <a:t>Cô nhân tình bé của tôi ơi!</a:t>
            </a:r>
            <a:endParaRPr lang="en-US" sz="3600" b="1" kern="100">
              <a:effectLst/>
              <a:latin typeface="Times New Roman" panose="02020603050405020304" pitchFamily="18" charset="0"/>
              <a:ea typeface="Calibri" panose="020F0502020204030204" pitchFamily="34" charset="0"/>
            </a:endParaRPr>
          </a:p>
          <a:p>
            <a:pPr marL="457200" algn="just">
              <a:lnSpc>
                <a:spcPct val="150000"/>
              </a:lnSpc>
              <a:tabLst>
                <a:tab pos="90170" algn="l"/>
                <a:tab pos="180340" algn="l"/>
                <a:tab pos="270510" algn="l"/>
              </a:tabLst>
            </a:pPr>
            <a:r>
              <a:rPr lang="en-US" sz="3600" b="1" i="1" kern="100">
                <a:effectLst/>
                <a:latin typeface="Times New Roman" panose="02020603050405020304" pitchFamily="18" charset="0"/>
                <a:ea typeface="Calibri" panose="020F0502020204030204" pitchFamily="34" charset="0"/>
              </a:rPr>
              <a:t>Tôi muốn môi cô chỉ mỉm cười</a:t>
            </a:r>
            <a:endParaRPr lang="en-US" sz="3600" b="1" kern="100">
              <a:effectLst/>
              <a:latin typeface="Times New Roman" panose="02020603050405020304" pitchFamily="18" charset="0"/>
              <a:ea typeface="Calibri" panose="020F0502020204030204" pitchFamily="34" charset="0"/>
            </a:endParaRPr>
          </a:p>
          <a:p>
            <a:pPr marL="457200" algn="just">
              <a:lnSpc>
                <a:spcPct val="150000"/>
              </a:lnSpc>
              <a:tabLst>
                <a:tab pos="90170" algn="l"/>
                <a:tab pos="180340" algn="l"/>
                <a:tab pos="270510" algn="l"/>
              </a:tabLst>
            </a:pPr>
            <a:r>
              <a:rPr lang="en-US" sz="3600" b="1" i="1" kern="100">
                <a:effectLst/>
                <a:latin typeface="Times New Roman" panose="02020603050405020304" pitchFamily="18" charset="0"/>
                <a:ea typeface="Calibri" panose="020F0502020204030204" pitchFamily="34" charset="0"/>
              </a:rPr>
              <a:t>Những lúc có tôi, và mắt chỉ</a:t>
            </a:r>
            <a:endParaRPr lang="en-US" sz="3600" b="1" kern="100">
              <a:effectLst/>
              <a:latin typeface="Times New Roman" panose="02020603050405020304" pitchFamily="18" charset="0"/>
              <a:ea typeface="Calibri" panose="020F0502020204030204" pitchFamily="34" charset="0"/>
            </a:endParaRPr>
          </a:p>
          <a:p>
            <a:pPr marL="457200" algn="just">
              <a:lnSpc>
                <a:spcPct val="150000"/>
              </a:lnSpc>
              <a:tabLst>
                <a:tab pos="90170" algn="l"/>
                <a:tab pos="180340" algn="l"/>
                <a:tab pos="270510" algn="l"/>
              </a:tabLst>
            </a:pPr>
            <a:r>
              <a:rPr lang="en-US" sz="3600" b="1" i="1" kern="100">
                <a:effectLst/>
                <a:latin typeface="Times New Roman" panose="02020603050405020304" pitchFamily="18" charset="0"/>
                <a:ea typeface="Calibri" panose="020F0502020204030204" pitchFamily="34" charset="0"/>
              </a:rPr>
              <a:t>Nhìn tôi những lúc tôi xa xôi.</a:t>
            </a:r>
            <a:endParaRPr lang="en-US" sz="3600" b="1" kern="100">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49EF1458-FA02-6819-F2EC-5E77B07695DA}"/>
              </a:ext>
            </a:extLst>
          </p:cNvPr>
          <p:cNvSpPr txBox="1"/>
          <p:nvPr/>
        </p:nvSpPr>
        <p:spPr>
          <a:xfrm>
            <a:off x="3834063" y="1323515"/>
            <a:ext cx="4796589" cy="78303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Algerian" panose="04020705040A02060702" pitchFamily="82" charset="0"/>
                <a:cs typeface="Times New Roman" panose="02020603050405020304" pitchFamily="18" charset="0"/>
              </a:rPr>
              <a:t>GHEN </a:t>
            </a:r>
            <a:r>
              <a:rPr kumimoji="0" lang="en-US" sz="4000" b="1" i="0" u="none" strike="noStrike" kern="1200" cap="none" spc="0" normalizeH="0" baseline="0" noProof="0">
                <a:ln>
                  <a:noFill/>
                </a:ln>
                <a:solidFill>
                  <a:srgbClr val="0070C0"/>
                </a:solidFill>
                <a:effectLst/>
                <a:uLnTx/>
                <a:uFillTx/>
                <a:latin typeface="Baguet Script" panose="00000500000000000000" pitchFamily="2" charset="0"/>
                <a:cs typeface="Times New Roman" panose="02020603050405020304" pitchFamily="18" charset="0"/>
              </a:rPr>
              <a:t>(</a:t>
            </a:r>
            <a:r>
              <a:rPr lang="en-US" sz="4000" b="1" kern="1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Nguyễn Bính</a:t>
            </a:r>
            <a:r>
              <a:rPr kumimoji="0" lang="en-US" sz="4000" b="1" i="0" u="none" strike="noStrike" kern="1200" cap="none" spc="0" normalizeH="0" baseline="0" noProof="0">
                <a:ln>
                  <a:noFill/>
                </a:ln>
                <a:solidFill>
                  <a:srgbClr val="0070C0"/>
                </a:solidFill>
                <a:effectLst/>
                <a:uLnTx/>
                <a:uFillTx/>
                <a:latin typeface="Baguet Script" panose="00000500000000000000" pitchFamily="2" charset="0"/>
                <a:cs typeface="Times New Roman" panose="02020603050405020304" pitchFamily="18" charset="0"/>
              </a:rPr>
              <a:t>)</a:t>
            </a:r>
            <a:endParaRPr kumimoji="0" lang="vi-VN"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9168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1CFF0B-AFFF-7BB2-3DAF-F699C9F6B2B5}"/>
              </a:ext>
            </a:extLst>
          </p:cNvPr>
          <p:cNvSpPr txBox="1"/>
          <p:nvPr/>
        </p:nvSpPr>
        <p:spPr>
          <a:xfrm>
            <a:off x="2902472" y="2217743"/>
            <a:ext cx="6659770" cy="3316742"/>
          </a:xfrm>
          <a:prstGeom prst="rect">
            <a:avLst/>
          </a:prstGeom>
          <a:noFill/>
        </p:spPr>
        <p:txBody>
          <a:bodyPr wrap="square">
            <a:spAutoFit/>
          </a:bodyPr>
          <a:lstStyle/>
          <a:p>
            <a:pPr marL="457200" algn="just">
              <a:lnSpc>
                <a:spcPct val="150000"/>
              </a:lnSpc>
              <a:tabLst>
                <a:tab pos="90170" algn="l"/>
                <a:tab pos="180340" algn="l"/>
                <a:tab pos="270510" algn="l"/>
              </a:tabLst>
            </a:pPr>
            <a:r>
              <a:rPr lang="en-US" sz="3600" b="1" i="1" kern="100">
                <a:effectLst/>
                <a:latin typeface="Times New Roman" panose="02020603050405020304" pitchFamily="18" charset="0"/>
                <a:ea typeface="Calibri" panose="020F0502020204030204" pitchFamily="34" charset="0"/>
              </a:rPr>
              <a:t>Nghĩa là ghen quá đấy mà thôi,</a:t>
            </a:r>
            <a:endParaRPr lang="en-US" sz="3600" b="1" kern="100">
              <a:effectLst/>
              <a:latin typeface="Times New Roman" panose="02020603050405020304" pitchFamily="18" charset="0"/>
              <a:ea typeface="Calibri" panose="020F0502020204030204" pitchFamily="34" charset="0"/>
            </a:endParaRPr>
          </a:p>
          <a:p>
            <a:pPr marL="457200" algn="just">
              <a:lnSpc>
                <a:spcPct val="150000"/>
              </a:lnSpc>
              <a:tabLst>
                <a:tab pos="90170" algn="l"/>
                <a:tab pos="180340" algn="l"/>
                <a:tab pos="270510" algn="l"/>
              </a:tabLst>
            </a:pPr>
            <a:r>
              <a:rPr lang="en-US" sz="3600" b="1" i="1" kern="100">
                <a:effectLst/>
                <a:latin typeface="Times New Roman" panose="02020603050405020304" pitchFamily="18" charset="0"/>
                <a:ea typeface="Calibri" panose="020F0502020204030204" pitchFamily="34" charset="0"/>
              </a:rPr>
              <a:t>Thế nghĩa là yêu quá mất rồi,</a:t>
            </a:r>
            <a:endParaRPr lang="en-US" sz="3600" b="1" kern="100">
              <a:effectLst/>
              <a:latin typeface="Times New Roman" panose="02020603050405020304" pitchFamily="18" charset="0"/>
              <a:ea typeface="Calibri" panose="020F0502020204030204" pitchFamily="34" charset="0"/>
            </a:endParaRPr>
          </a:p>
          <a:p>
            <a:pPr marL="457200" algn="just">
              <a:lnSpc>
                <a:spcPct val="150000"/>
              </a:lnSpc>
              <a:tabLst>
                <a:tab pos="90170" algn="l"/>
                <a:tab pos="180340" algn="l"/>
                <a:tab pos="270510" algn="l"/>
              </a:tabLst>
            </a:pPr>
            <a:r>
              <a:rPr lang="fr-FR" sz="3600" b="1" i="1" kern="100">
                <a:effectLst/>
                <a:latin typeface="Times New Roman" panose="02020603050405020304" pitchFamily="18" charset="0"/>
                <a:ea typeface="Calibri" panose="020F0502020204030204" pitchFamily="34" charset="0"/>
              </a:rPr>
              <a:t>Và nghĩa là cô và tất cả,</a:t>
            </a:r>
            <a:endParaRPr lang="en-US" sz="3600" b="1" kern="100">
              <a:effectLst/>
              <a:latin typeface="Times New Roman" panose="02020603050405020304" pitchFamily="18" charset="0"/>
              <a:ea typeface="Calibri" panose="020F0502020204030204" pitchFamily="34" charset="0"/>
            </a:endParaRPr>
          </a:p>
          <a:p>
            <a:pPr marL="457200" algn="just">
              <a:lnSpc>
                <a:spcPct val="150000"/>
              </a:lnSpc>
              <a:tabLst>
                <a:tab pos="90170" algn="l"/>
                <a:tab pos="180340" algn="l"/>
                <a:tab pos="270510" algn="l"/>
              </a:tabLst>
            </a:pPr>
            <a:r>
              <a:rPr lang="fr-FR" sz="3600" b="1" i="1" kern="100">
                <a:effectLst/>
                <a:latin typeface="Times New Roman" panose="02020603050405020304" pitchFamily="18" charset="0"/>
                <a:ea typeface="Calibri" panose="020F0502020204030204" pitchFamily="34" charset="0"/>
              </a:rPr>
              <a:t>Cô, là tất cả của riêng tôi.</a:t>
            </a:r>
            <a:endParaRPr lang="en-US" sz="3600" b="1" kern="100">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9E33A998-418C-AD36-E46F-87C2D6C079E9}"/>
              </a:ext>
            </a:extLst>
          </p:cNvPr>
          <p:cNvSpPr txBox="1"/>
          <p:nvPr/>
        </p:nvSpPr>
        <p:spPr>
          <a:xfrm>
            <a:off x="3834063" y="1323515"/>
            <a:ext cx="4796589" cy="78303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Algerian" panose="04020705040A02060702" pitchFamily="82" charset="0"/>
                <a:cs typeface="Times New Roman" panose="02020603050405020304" pitchFamily="18" charset="0"/>
              </a:rPr>
              <a:t>GHEN </a:t>
            </a:r>
            <a:r>
              <a:rPr kumimoji="0" lang="en-US" sz="4000" b="1" i="0" u="none" strike="noStrike" kern="1200" cap="none" spc="0" normalizeH="0" baseline="0" noProof="0">
                <a:ln>
                  <a:noFill/>
                </a:ln>
                <a:solidFill>
                  <a:srgbClr val="0070C0"/>
                </a:solidFill>
                <a:effectLst/>
                <a:uLnTx/>
                <a:uFillTx/>
                <a:latin typeface="Baguet Script" panose="00000500000000000000" pitchFamily="2" charset="0"/>
                <a:cs typeface="Times New Roman" panose="02020603050405020304" pitchFamily="18" charset="0"/>
              </a:rPr>
              <a:t>(</a:t>
            </a:r>
            <a:r>
              <a:rPr lang="en-US" sz="4000" b="1" kern="1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Nguyễn Bính</a:t>
            </a:r>
            <a:r>
              <a:rPr kumimoji="0" lang="en-US" sz="4000" b="1" i="0" u="none" strike="noStrike" kern="1200" cap="none" spc="0" normalizeH="0" baseline="0" noProof="0">
                <a:ln>
                  <a:noFill/>
                </a:ln>
                <a:solidFill>
                  <a:srgbClr val="0070C0"/>
                </a:solidFill>
                <a:effectLst/>
                <a:uLnTx/>
                <a:uFillTx/>
                <a:latin typeface="Baguet Script" panose="00000500000000000000" pitchFamily="2" charset="0"/>
                <a:cs typeface="Times New Roman" panose="02020603050405020304" pitchFamily="18" charset="0"/>
              </a:rPr>
              <a:t>)</a:t>
            </a:r>
            <a:endParaRPr kumimoji="0" lang="vi-VN" sz="40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6286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B274687-B900-7A66-7B39-65331F4BCD0E}"/>
              </a:ext>
            </a:extLst>
          </p:cNvPr>
          <p:cNvSpPr txBox="1"/>
          <p:nvPr/>
        </p:nvSpPr>
        <p:spPr>
          <a:xfrm>
            <a:off x="1747293" y="3056813"/>
            <a:ext cx="9200375" cy="175721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800" b="1" i="1">
                <a:solidFill>
                  <a:srgbClr val="0070C0"/>
                </a:solidFill>
                <a:latin typeface="Times New Roman" panose="02020603050405020304" pitchFamily="18" charset="0"/>
                <a:cs typeface="Times New Roman" panose="02020603050405020304" pitchFamily="18" charset="0"/>
              </a:rPr>
              <a:t>Tôi yêu em, yêu chân thành, đằm thắm</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3800" b="1" i="1">
                <a:solidFill>
                  <a:srgbClr val="0070C0"/>
                </a:solidFill>
                <a:latin typeface="Times New Roman" panose="02020603050405020304" pitchFamily="18" charset="0"/>
                <a:cs typeface="Times New Roman" panose="02020603050405020304" pitchFamily="18" charset="0"/>
              </a:rPr>
              <a:t>Cầu em được người tình như tôi đã yêu em.</a:t>
            </a:r>
          </a:p>
        </p:txBody>
      </p:sp>
      <p:sp>
        <p:nvSpPr>
          <p:cNvPr id="5" name="TextBox 4">
            <a:extLst>
              <a:ext uri="{FF2B5EF4-FFF2-40B4-BE49-F238E27FC236}">
                <a16:creationId xmlns:a16="http://schemas.microsoft.com/office/drawing/2014/main" id="{4EB44580-3CDB-9B3B-2AB5-3D3BC007C74C}"/>
              </a:ext>
            </a:extLst>
          </p:cNvPr>
          <p:cNvSpPr txBox="1"/>
          <p:nvPr/>
        </p:nvSpPr>
        <p:spPr>
          <a:xfrm>
            <a:off x="3489158" y="1075029"/>
            <a:ext cx="476450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C00000"/>
                </a:solidFill>
                <a:latin typeface="Times New Roman" panose="02020603050405020304" pitchFamily="18" charset="0"/>
                <a:cs typeface="Times New Roman" panose="02020603050405020304" pitchFamily="18" charset="0"/>
              </a:rPr>
              <a:t>3. Câu thơ 7, 8: Sự cao thượng trong tình yêu: </a:t>
            </a:r>
            <a:endParaRPr kumimoji="0" lang="en-GB" sz="36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2244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53421B-DEBF-1F60-7206-2BA1F5B58498}"/>
              </a:ext>
            </a:extLst>
          </p:cNvPr>
          <p:cNvGrpSpPr/>
          <p:nvPr/>
        </p:nvGrpSpPr>
        <p:grpSpPr>
          <a:xfrm>
            <a:off x="1636965" y="2452664"/>
            <a:ext cx="4049868" cy="1461655"/>
            <a:chOff x="7254756" y="1490212"/>
            <a:chExt cx="2881854" cy="1938788"/>
          </a:xfrm>
        </p:grpSpPr>
        <p:pic>
          <p:nvPicPr>
            <p:cNvPr id="3" name="Picture 33">
              <a:extLst>
                <a:ext uri="{FF2B5EF4-FFF2-40B4-BE49-F238E27FC236}">
                  <a16:creationId xmlns:a16="http://schemas.microsoft.com/office/drawing/2014/main" id="{85CB3E8E-C1E7-952E-D9E4-A40D38CAEC7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254756" y="1490212"/>
              <a:ext cx="2881854" cy="1938788"/>
            </a:xfrm>
            <a:prstGeom prst="rect">
              <a:avLst/>
            </a:prstGeom>
          </p:spPr>
        </p:pic>
        <p:sp>
          <p:nvSpPr>
            <p:cNvPr id="4" name="TextBox 3">
              <a:extLst>
                <a:ext uri="{FF2B5EF4-FFF2-40B4-BE49-F238E27FC236}">
                  <a16:creationId xmlns:a16="http://schemas.microsoft.com/office/drawing/2014/main" id="{C9A49D1E-C9F3-2809-A98D-3EFFDD097E8C}"/>
                </a:ext>
              </a:extLst>
            </p:cNvPr>
            <p:cNvSpPr txBox="1"/>
            <p:nvPr/>
          </p:nvSpPr>
          <p:spPr>
            <a:xfrm>
              <a:off x="7621342" y="1490212"/>
              <a:ext cx="2399821" cy="1592156"/>
            </a:xfrm>
            <a:prstGeom prst="rect">
              <a:avLst/>
            </a:prstGeom>
            <a:noFill/>
          </p:spPr>
          <p:txBody>
            <a:bodyPr wrap="square">
              <a:spAutoFit/>
            </a:bodyPr>
            <a:lstStyle/>
            <a:p>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 Điệp khúc:</a:t>
              </a:r>
            </a:p>
            <a:p>
              <a:pPr algn="ctr"/>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r>
                <a:rPr kumimoji="0" lang="en-US" altLang="en-US" sz="3600" b="1" i="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Tôi yêu em</a:t>
              </a:r>
              <a:r>
                <a:rPr kumimoji="0" lang="en-US" altLang="en-US" sz="3600" b="1"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a:t>
              </a:r>
              <a:endParaRPr lang="en-US" sz="3600">
                <a:solidFill>
                  <a:srgbClr val="00B050"/>
                </a:solidFill>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C46291FE-456F-386B-031C-896EED1B65FC}"/>
              </a:ext>
            </a:extLst>
          </p:cNvPr>
          <p:cNvGrpSpPr/>
          <p:nvPr/>
        </p:nvGrpSpPr>
        <p:grpSpPr>
          <a:xfrm>
            <a:off x="1636965" y="4283831"/>
            <a:ext cx="6359727" cy="1719174"/>
            <a:chOff x="223175" y="1092826"/>
            <a:chExt cx="3820945" cy="4969592"/>
          </a:xfrm>
        </p:grpSpPr>
        <p:pic>
          <p:nvPicPr>
            <p:cNvPr id="6" name="Picture 4">
              <a:extLst>
                <a:ext uri="{FF2B5EF4-FFF2-40B4-BE49-F238E27FC236}">
                  <a16:creationId xmlns:a16="http://schemas.microsoft.com/office/drawing/2014/main" id="{DDB353CA-6897-E340-EA91-C1961557B94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175" y="1092826"/>
              <a:ext cx="3820945" cy="4969592"/>
            </a:xfrm>
            <a:prstGeom prst="rect">
              <a:avLst/>
            </a:prstGeom>
          </p:spPr>
        </p:pic>
        <p:sp>
          <p:nvSpPr>
            <p:cNvPr id="7" name="TextBox 6">
              <a:extLst>
                <a:ext uri="{FF2B5EF4-FFF2-40B4-BE49-F238E27FC236}">
                  <a16:creationId xmlns:a16="http://schemas.microsoft.com/office/drawing/2014/main" id="{B177BEAA-38AD-4D7C-018C-E38E601EA2D7}"/>
                </a:ext>
              </a:extLst>
            </p:cNvPr>
            <p:cNvSpPr txBox="1"/>
            <p:nvPr/>
          </p:nvSpPr>
          <p:spPr>
            <a:xfrm>
              <a:off x="334565" y="1764486"/>
              <a:ext cx="3536069" cy="3973745"/>
            </a:xfrm>
            <a:prstGeom prst="rect">
              <a:avLst/>
            </a:prstGeom>
            <a:noFill/>
          </p:spPr>
          <p:txBody>
            <a:bodyPr wrap="square">
              <a:spAutoFit/>
            </a:bodyPr>
            <a:lstStyle/>
            <a:p>
              <a:pPr algn="just">
                <a:lnSpc>
                  <a:spcPct val="120000"/>
                </a:lnSpc>
                <a:spcAft>
                  <a:spcPts val="800"/>
                </a:spcAft>
                <a:buClr>
                  <a:srgbClr val="000000"/>
                </a:buClr>
                <a:buFont typeface="Arial"/>
                <a:buNone/>
              </a:pP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Sự dâng trào cảm xúc của tình yêu từ đầu đến cuối.</a:t>
              </a:r>
              <a:endParaRPr lang="en-US" sz="3600" b="1" i="1" kern="0" dirty="0">
                <a:ea typeface="Yu Mincho" panose="02020400000000000000" pitchFamily="18" charset="-128"/>
                <a:cs typeface="Calibri" panose="020F0502020204030204" pitchFamily="34" charset="0"/>
                <a:sym typeface="Arial"/>
              </a:endParaRPr>
            </a:p>
          </p:txBody>
        </p:sp>
      </p:grpSp>
      <p:pic>
        <p:nvPicPr>
          <p:cNvPr id="19" name="Picture 18" descr="Thiên thần” trong tuyệt tác &quot;Tôi yêu em” của Puskin là ai?">
            <a:extLst>
              <a:ext uri="{FF2B5EF4-FFF2-40B4-BE49-F238E27FC236}">
                <a16:creationId xmlns:a16="http://schemas.microsoft.com/office/drawing/2014/main" id="{D801FC2F-E950-C2FE-AF08-35A928857C2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6680"/>
          <a:stretch/>
        </p:blipFill>
        <p:spPr bwMode="auto">
          <a:xfrm>
            <a:off x="9304420" y="0"/>
            <a:ext cx="2887579" cy="31559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Thiên thần” trong tuyệt tác &quot;Tôi yêu em” của Puskin là ai?">
            <a:extLst>
              <a:ext uri="{FF2B5EF4-FFF2-40B4-BE49-F238E27FC236}">
                <a16:creationId xmlns:a16="http://schemas.microsoft.com/office/drawing/2014/main" id="{12FF65A2-C451-2930-6177-BBEE927F7E0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3674"/>
          <a:stretch/>
        </p:blipFill>
        <p:spPr bwMode="auto">
          <a:xfrm>
            <a:off x="9304420" y="3155919"/>
            <a:ext cx="2887579" cy="37020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381F5EC-2FDA-692A-8C96-5B0F9FA3A640}"/>
              </a:ext>
            </a:extLst>
          </p:cNvPr>
          <p:cNvSpPr txBox="1"/>
          <p:nvPr/>
        </p:nvSpPr>
        <p:spPr>
          <a:xfrm>
            <a:off x="2152128" y="657934"/>
            <a:ext cx="476450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C00000"/>
                </a:solidFill>
                <a:latin typeface="Times New Roman" panose="02020603050405020304" pitchFamily="18" charset="0"/>
                <a:cs typeface="Times New Roman" panose="02020603050405020304" pitchFamily="18" charset="0"/>
              </a:rPr>
              <a:t>3. Câu thơ 7, 8: Sự cao thượng trong tình yêu: </a:t>
            </a:r>
            <a:endParaRPr kumimoji="0" lang="en-GB" sz="36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3615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53421B-DEBF-1F60-7206-2BA1F5B58498}"/>
              </a:ext>
            </a:extLst>
          </p:cNvPr>
          <p:cNvGrpSpPr/>
          <p:nvPr/>
        </p:nvGrpSpPr>
        <p:grpSpPr>
          <a:xfrm>
            <a:off x="4477909" y="2090711"/>
            <a:ext cx="3517605" cy="1660988"/>
            <a:chOff x="7254756" y="1490212"/>
            <a:chExt cx="2881854" cy="1938788"/>
          </a:xfrm>
        </p:grpSpPr>
        <p:pic>
          <p:nvPicPr>
            <p:cNvPr id="3" name="Picture 33">
              <a:extLst>
                <a:ext uri="{FF2B5EF4-FFF2-40B4-BE49-F238E27FC236}">
                  <a16:creationId xmlns:a16="http://schemas.microsoft.com/office/drawing/2014/main" id="{85CB3E8E-C1E7-952E-D9E4-A40D38CAEC7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254756" y="1490212"/>
              <a:ext cx="2881854" cy="1938788"/>
            </a:xfrm>
            <a:prstGeom prst="rect">
              <a:avLst/>
            </a:prstGeom>
          </p:spPr>
        </p:pic>
        <p:sp>
          <p:nvSpPr>
            <p:cNvPr id="4" name="TextBox 3">
              <a:extLst>
                <a:ext uri="{FF2B5EF4-FFF2-40B4-BE49-F238E27FC236}">
                  <a16:creationId xmlns:a16="http://schemas.microsoft.com/office/drawing/2014/main" id="{C9A49D1E-C9F3-2809-A98D-3EFFDD097E8C}"/>
                </a:ext>
              </a:extLst>
            </p:cNvPr>
            <p:cNvSpPr txBox="1"/>
            <p:nvPr/>
          </p:nvSpPr>
          <p:spPr>
            <a:xfrm>
              <a:off x="7556229" y="1565107"/>
              <a:ext cx="2399821" cy="1592156"/>
            </a:xfrm>
            <a:prstGeom prst="rect">
              <a:avLst/>
            </a:prstGeom>
            <a:noFill/>
          </p:spPr>
          <p:txBody>
            <a:bodyPr wrap="square">
              <a:spAutoFit/>
            </a:bodyPr>
            <a:lstStyle/>
            <a:p>
              <a:r>
                <a:rPr lang="en-US" sz="3600" b="1">
                  <a:solidFill>
                    <a:srgbClr val="00B050"/>
                  </a:solidFill>
                  <a:latin typeface="Times New Roman" panose="02020603050405020304" pitchFamily="18" charset="0"/>
                  <a:cs typeface="Times New Roman" panose="02020603050405020304" pitchFamily="18" charset="0"/>
                </a:rPr>
                <a:t>- Những sắc thái cảm xúc:</a:t>
              </a:r>
              <a:endParaRPr lang="en-US" sz="3600">
                <a:solidFill>
                  <a:srgbClr val="00B050"/>
                </a:solidFill>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C46291FE-456F-386B-031C-896EED1B65FC}"/>
              </a:ext>
            </a:extLst>
          </p:cNvPr>
          <p:cNvGrpSpPr/>
          <p:nvPr/>
        </p:nvGrpSpPr>
        <p:grpSpPr>
          <a:xfrm>
            <a:off x="4477909" y="4538887"/>
            <a:ext cx="5182791" cy="1748477"/>
            <a:chOff x="223175" y="1092826"/>
            <a:chExt cx="3820945" cy="4969592"/>
          </a:xfrm>
        </p:grpSpPr>
        <p:pic>
          <p:nvPicPr>
            <p:cNvPr id="6" name="Picture 4">
              <a:extLst>
                <a:ext uri="{FF2B5EF4-FFF2-40B4-BE49-F238E27FC236}">
                  <a16:creationId xmlns:a16="http://schemas.microsoft.com/office/drawing/2014/main" id="{DDB353CA-6897-E340-EA91-C1961557B94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175" y="1092826"/>
              <a:ext cx="3820945" cy="4969592"/>
            </a:xfrm>
            <a:prstGeom prst="rect">
              <a:avLst/>
            </a:prstGeom>
          </p:spPr>
        </p:pic>
        <p:sp>
          <p:nvSpPr>
            <p:cNvPr id="7" name="TextBox 6">
              <a:extLst>
                <a:ext uri="{FF2B5EF4-FFF2-40B4-BE49-F238E27FC236}">
                  <a16:creationId xmlns:a16="http://schemas.microsoft.com/office/drawing/2014/main" id="{B177BEAA-38AD-4D7C-018C-E38E601EA2D7}"/>
                </a:ext>
              </a:extLst>
            </p:cNvPr>
            <p:cNvSpPr txBox="1"/>
            <p:nvPr/>
          </p:nvSpPr>
          <p:spPr>
            <a:xfrm>
              <a:off x="347669" y="1896771"/>
              <a:ext cx="3536069" cy="3907148"/>
            </a:xfrm>
            <a:prstGeom prst="rect">
              <a:avLst/>
            </a:prstGeom>
            <a:noFill/>
          </p:spPr>
          <p:txBody>
            <a:bodyPr wrap="square">
              <a:spAutoFit/>
            </a:bodyPr>
            <a:lstStyle/>
            <a:p>
              <a:pPr algn="just">
                <a:lnSpc>
                  <a:spcPct val="120000"/>
                </a:lnSpc>
                <a:spcAft>
                  <a:spcPts val="800"/>
                </a:spcAft>
                <a:buClr>
                  <a:srgbClr val="000000"/>
                </a:buClr>
                <a:buFont typeface="Arial"/>
                <a:buNone/>
              </a:pPr>
              <a:r>
                <a:rPr kumimoji="0" lang="en-US"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lang="en-US" sz="3600" b="1">
                  <a:latin typeface="Times New Roman" panose="02020603050405020304" pitchFamily="18" charset="0"/>
                  <a:cs typeface="Times New Roman" panose="02020603050405020304" pitchFamily="18" charset="0"/>
                  <a:sym typeface="Wingdings" panose="05000000000000000000" pitchFamily="2" charset="2"/>
                </a:rPr>
                <a:t>Một tình yêu trong sáng, dịu dàng, sâu sắc.</a:t>
              </a:r>
              <a:endParaRPr lang="en-US" sz="3600" b="1" i="1" kern="0" dirty="0">
                <a:ea typeface="Yu Mincho" panose="02020400000000000000" pitchFamily="18" charset="-128"/>
                <a:cs typeface="Calibri" panose="020F0502020204030204" pitchFamily="34" charset="0"/>
                <a:sym typeface="Arial"/>
              </a:endParaRPr>
            </a:p>
          </p:txBody>
        </p:sp>
      </p:grpSp>
      <p:pic>
        <p:nvPicPr>
          <p:cNvPr id="19" name="Picture 18" descr="Thiên thần” trong tuyệt tác &quot;Tôi yêu em” của Puskin là ai?">
            <a:extLst>
              <a:ext uri="{FF2B5EF4-FFF2-40B4-BE49-F238E27FC236}">
                <a16:creationId xmlns:a16="http://schemas.microsoft.com/office/drawing/2014/main" id="{D801FC2F-E950-C2FE-AF08-35A928857C2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6680"/>
          <a:stretch/>
        </p:blipFill>
        <p:spPr bwMode="auto">
          <a:xfrm>
            <a:off x="-7986" y="0"/>
            <a:ext cx="2702824" cy="31559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Thiên thần” trong tuyệt tác &quot;Tôi yêu em” của Puskin là ai?">
            <a:extLst>
              <a:ext uri="{FF2B5EF4-FFF2-40B4-BE49-F238E27FC236}">
                <a16:creationId xmlns:a16="http://schemas.microsoft.com/office/drawing/2014/main" id="{12FF65A2-C451-2930-6177-BBEE927F7E0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3674"/>
          <a:stretch/>
        </p:blipFill>
        <p:spPr bwMode="auto">
          <a:xfrm>
            <a:off x="-7986" y="3155919"/>
            <a:ext cx="2702824" cy="3702081"/>
          </a:xfrm>
          <a:prstGeom prst="rect">
            <a:avLst/>
          </a:prstGeom>
          <a:noFill/>
          <a:extLst>
            <a:ext uri="{909E8E84-426E-40DD-AFC4-6F175D3DCCD1}">
              <a14:hiddenFill xmlns:a14="http://schemas.microsoft.com/office/drawing/2010/main">
                <a:solidFill>
                  <a:srgbClr val="FFFFFF"/>
                </a:solidFill>
              </a14:hiddenFill>
            </a:ext>
          </a:extLst>
        </p:spPr>
      </p:pic>
      <p:sp>
        <p:nvSpPr>
          <p:cNvPr id="22" name="Left Brace 21">
            <a:extLst>
              <a:ext uri="{FF2B5EF4-FFF2-40B4-BE49-F238E27FC236}">
                <a16:creationId xmlns:a16="http://schemas.microsoft.com/office/drawing/2014/main" id="{2136E291-619B-BFD7-B457-0E0E82D13DC5}"/>
              </a:ext>
            </a:extLst>
          </p:cNvPr>
          <p:cNvSpPr/>
          <p:nvPr/>
        </p:nvSpPr>
        <p:spPr>
          <a:xfrm>
            <a:off x="7826455" y="2900952"/>
            <a:ext cx="508419" cy="1241241"/>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60E1AD9A-D4EC-5D22-C776-53C7D754BFD1}"/>
              </a:ext>
            </a:extLst>
          </p:cNvPr>
          <p:cNvSpPr txBox="1"/>
          <p:nvPr/>
        </p:nvSpPr>
        <p:spPr>
          <a:xfrm>
            <a:off x="8143100" y="2848891"/>
            <a:ext cx="2331865" cy="1293303"/>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3400" b="1">
                <a:latin typeface="Times New Roman" panose="02020603050405020304" pitchFamily="18" charset="0"/>
                <a:cs typeface="Times New Roman" panose="02020603050405020304" pitchFamily="18" charset="0"/>
              </a:rPr>
              <a:t>c</a:t>
            </a:r>
            <a:r>
              <a:rPr lang="en-US" sz="3400" b="1" noProof="0">
                <a:latin typeface="Times New Roman" panose="02020603050405020304" pitchFamily="18" charset="0"/>
                <a:cs typeface="Times New Roman" panose="02020603050405020304" pitchFamily="18" charset="0"/>
              </a:rPr>
              <a:t>hân thành</a:t>
            </a:r>
          </a:p>
          <a:p>
            <a:pPr marL="0" marR="0" lvl="0" indent="0" algn="just" defTabSz="914400" rtl="0" eaLnBrk="1" fontAlgn="auto" latinLnBrk="0" hangingPunct="1">
              <a:lnSpc>
                <a:spcPct val="120000"/>
              </a:lnSpc>
              <a:spcBef>
                <a:spcPts val="0"/>
              </a:spcBef>
              <a:spcAft>
                <a:spcPts val="0"/>
              </a:spcAft>
              <a:buClrTx/>
              <a:buSzTx/>
              <a:buFontTx/>
              <a:buNone/>
              <a:tabLst/>
              <a:defRPr/>
            </a:pPr>
            <a:r>
              <a:rPr lang="en-US" sz="3400" b="1" noProof="0">
                <a:latin typeface="Times New Roman" panose="02020603050405020304" pitchFamily="18" charset="0"/>
                <a:cs typeface="Times New Roman" panose="02020603050405020304" pitchFamily="18" charset="0"/>
              </a:rPr>
              <a:t>đằm thắm</a:t>
            </a:r>
            <a:endPar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33ACBFE-CD86-F823-FC4D-DDF8CD144EEE}"/>
              </a:ext>
            </a:extLst>
          </p:cNvPr>
          <p:cNvSpPr txBox="1"/>
          <p:nvPr/>
        </p:nvSpPr>
        <p:spPr>
          <a:xfrm>
            <a:off x="5613261" y="377630"/>
            <a:ext cx="476450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C00000"/>
                </a:solidFill>
                <a:latin typeface="Times New Roman" panose="02020603050405020304" pitchFamily="18" charset="0"/>
                <a:cs typeface="Times New Roman" panose="02020603050405020304" pitchFamily="18" charset="0"/>
              </a:rPr>
              <a:t>3. Câu thơ 7, 8: Sự cao thượng trong tình yêu: </a:t>
            </a:r>
            <a:endParaRPr kumimoji="0" lang="en-GB" sz="36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093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46291FE-456F-386B-031C-896EED1B65FC}"/>
              </a:ext>
            </a:extLst>
          </p:cNvPr>
          <p:cNvGrpSpPr/>
          <p:nvPr/>
        </p:nvGrpSpPr>
        <p:grpSpPr>
          <a:xfrm>
            <a:off x="864617" y="3598321"/>
            <a:ext cx="4627679" cy="2607712"/>
            <a:chOff x="223175" y="1092826"/>
            <a:chExt cx="3820945" cy="4018413"/>
          </a:xfrm>
        </p:grpSpPr>
        <p:pic>
          <p:nvPicPr>
            <p:cNvPr id="6" name="Picture 4">
              <a:extLst>
                <a:ext uri="{FF2B5EF4-FFF2-40B4-BE49-F238E27FC236}">
                  <a16:creationId xmlns:a16="http://schemas.microsoft.com/office/drawing/2014/main" id="{DDB353CA-6897-E340-EA91-C1961557B94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3175" y="1092826"/>
              <a:ext cx="3820945" cy="4018413"/>
            </a:xfrm>
            <a:prstGeom prst="rect">
              <a:avLst/>
            </a:prstGeom>
          </p:spPr>
        </p:pic>
        <p:sp>
          <p:nvSpPr>
            <p:cNvPr id="7" name="TextBox 6">
              <a:extLst>
                <a:ext uri="{FF2B5EF4-FFF2-40B4-BE49-F238E27FC236}">
                  <a16:creationId xmlns:a16="http://schemas.microsoft.com/office/drawing/2014/main" id="{B177BEAA-38AD-4D7C-018C-E38E601EA2D7}"/>
                </a:ext>
              </a:extLst>
            </p:cNvPr>
            <p:cNvSpPr txBox="1"/>
            <p:nvPr/>
          </p:nvSpPr>
          <p:spPr>
            <a:xfrm>
              <a:off x="384822" y="1764487"/>
              <a:ext cx="3483391" cy="3142766"/>
            </a:xfrm>
            <a:prstGeom prst="rect">
              <a:avLst/>
            </a:prstGeom>
            <a:noFill/>
          </p:spPr>
          <p:txBody>
            <a:bodyPr wrap="square">
              <a:spAutoFit/>
            </a:bodyPr>
            <a:lstStyle/>
            <a:p>
              <a:pPr algn="just">
                <a:lnSpc>
                  <a:spcPct val="120000"/>
                </a:lnSpc>
                <a:spcAft>
                  <a:spcPts val="800"/>
                </a:spcAft>
                <a:buClr>
                  <a:srgbClr val="000000"/>
                </a:buClr>
                <a:buFont typeface="Arial"/>
                <a:buNone/>
              </a:pPr>
              <a:r>
                <a:rPr lang="en-US" sz="3600" b="1">
                  <a:latin typeface="Times New Roman" panose="02020603050405020304" pitchFamily="18" charset="0"/>
                  <a:cs typeface="Times New Roman" panose="02020603050405020304" pitchFamily="18" charset="0"/>
                  <a:sym typeface="Arial"/>
                </a:rPr>
                <a:t>+ </a:t>
              </a:r>
              <a:r>
                <a:rPr lang="en-US" sz="3600">
                  <a:latin typeface="Times New Roman" panose="02020603050405020304" pitchFamily="18" charset="0"/>
                  <a:cs typeface="Times New Roman" panose="02020603050405020304" pitchFamily="18" charset="0"/>
                  <a:sym typeface="Arial"/>
                </a:rPr>
                <a:t>Sự cao thượng, tấm lòng vị tha của chàng trai trong tình yêu;</a:t>
              </a:r>
              <a:endParaRPr lang="en-US" sz="3600" i="1" kern="0" dirty="0">
                <a:ea typeface="Yu Mincho" panose="02020400000000000000" pitchFamily="18" charset="-128"/>
                <a:cs typeface="Calibri" panose="020F0502020204030204" pitchFamily="34" charset="0"/>
                <a:sym typeface="Arial"/>
              </a:endParaRPr>
            </a:p>
          </p:txBody>
        </p:sp>
      </p:grpSp>
      <p:grpSp>
        <p:nvGrpSpPr>
          <p:cNvPr id="18" name="Group 17">
            <a:extLst>
              <a:ext uri="{FF2B5EF4-FFF2-40B4-BE49-F238E27FC236}">
                <a16:creationId xmlns:a16="http://schemas.microsoft.com/office/drawing/2014/main" id="{2178A59C-64D4-E583-9D66-C1C2724B3E12}"/>
              </a:ext>
            </a:extLst>
          </p:cNvPr>
          <p:cNvGrpSpPr/>
          <p:nvPr/>
        </p:nvGrpSpPr>
        <p:grpSpPr>
          <a:xfrm>
            <a:off x="6699706" y="3598321"/>
            <a:ext cx="4431902" cy="2607712"/>
            <a:chOff x="223175" y="1092826"/>
            <a:chExt cx="3820945" cy="4018413"/>
          </a:xfrm>
        </p:grpSpPr>
        <p:pic>
          <p:nvPicPr>
            <p:cNvPr id="21" name="Picture 4">
              <a:extLst>
                <a:ext uri="{FF2B5EF4-FFF2-40B4-BE49-F238E27FC236}">
                  <a16:creationId xmlns:a16="http://schemas.microsoft.com/office/drawing/2014/main" id="{EC5A5B71-B796-24E0-79A8-A4F6FF3C652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3175" y="1092826"/>
              <a:ext cx="3820945" cy="4018413"/>
            </a:xfrm>
            <a:prstGeom prst="rect">
              <a:avLst/>
            </a:prstGeom>
          </p:spPr>
        </p:pic>
        <p:sp>
          <p:nvSpPr>
            <p:cNvPr id="24" name="TextBox 23">
              <a:extLst>
                <a:ext uri="{FF2B5EF4-FFF2-40B4-BE49-F238E27FC236}">
                  <a16:creationId xmlns:a16="http://schemas.microsoft.com/office/drawing/2014/main" id="{19705A77-0F90-CB08-F039-812C5F774E53}"/>
                </a:ext>
              </a:extLst>
            </p:cNvPr>
            <p:cNvSpPr txBox="1"/>
            <p:nvPr/>
          </p:nvSpPr>
          <p:spPr>
            <a:xfrm>
              <a:off x="384822" y="1764487"/>
              <a:ext cx="3483391" cy="3142766"/>
            </a:xfrm>
            <a:prstGeom prst="rect">
              <a:avLst/>
            </a:prstGeom>
            <a:noFill/>
          </p:spPr>
          <p:txBody>
            <a:bodyPr wrap="square">
              <a:spAutoFit/>
            </a:bodyPr>
            <a:lstStyle/>
            <a:p>
              <a:pPr algn="just">
                <a:lnSpc>
                  <a:spcPct val="120000"/>
                </a:lnSpc>
                <a:spcAft>
                  <a:spcPts val="800"/>
                </a:spcAft>
                <a:buClr>
                  <a:srgbClr val="000000"/>
                </a:buClr>
                <a:buFont typeface="Arial"/>
                <a:buNone/>
              </a:pPr>
              <a:r>
                <a:rPr lang="en-US" sz="3600" b="1">
                  <a:latin typeface="Times New Roman" panose="02020603050405020304" pitchFamily="18" charset="0"/>
                  <a:cs typeface="Times New Roman" panose="02020603050405020304" pitchFamily="18" charset="0"/>
                  <a:sym typeface="Arial"/>
                </a:rPr>
                <a:t>+ </a:t>
              </a:r>
              <a:r>
                <a:rPr lang="en-US" sz="3600">
                  <a:latin typeface="Times New Roman" panose="02020603050405020304" pitchFamily="18" charset="0"/>
                  <a:cs typeface="Times New Roman" panose="02020603050405020304" pitchFamily="18" charset="0"/>
                  <a:sym typeface="Arial"/>
                </a:rPr>
                <a:t>Sự tự hào, tự tin, hi vọng, chờ đợi vào tình yêu của mình.</a:t>
              </a:r>
              <a:endParaRPr lang="en-US" sz="3600" i="1" kern="0" dirty="0">
                <a:ea typeface="Yu Mincho" panose="02020400000000000000" pitchFamily="18" charset="-128"/>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D962F785-9FE5-8C23-0D51-09C91635869C}"/>
              </a:ext>
            </a:extLst>
          </p:cNvPr>
          <p:cNvGrpSpPr/>
          <p:nvPr/>
        </p:nvGrpSpPr>
        <p:grpSpPr>
          <a:xfrm>
            <a:off x="4240839" y="2212103"/>
            <a:ext cx="3710321" cy="712678"/>
            <a:chOff x="2032037" y="1538953"/>
            <a:chExt cx="3697169" cy="712678"/>
          </a:xfrm>
        </p:grpSpPr>
        <p:sp>
          <p:nvSpPr>
            <p:cNvPr id="29" name="Rectangle 28">
              <a:extLst>
                <a:ext uri="{FF2B5EF4-FFF2-40B4-BE49-F238E27FC236}">
                  <a16:creationId xmlns:a16="http://schemas.microsoft.com/office/drawing/2014/main" id="{C4F553AC-1FAF-D644-4826-B385BB188F65}"/>
                </a:ext>
              </a:extLst>
            </p:cNvPr>
            <p:cNvSpPr/>
            <p:nvPr/>
          </p:nvSpPr>
          <p:spPr>
            <a:xfrm>
              <a:off x="2032037" y="1538953"/>
              <a:ext cx="3697169" cy="712678"/>
            </a:xfrm>
            <a:prstGeom prst="rect">
              <a:avLst/>
            </a:prstGeom>
            <a:solidFill>
              <a:srgbClr val="F79646">
                <a:lumMod val="75000"/>
              </a:srgbClr>
            </a:solidFill>
            <a:ln w="25400" cap="flat" cmpd="sng" algn="ctr">
              <a:solidFill>
                <a:srgbClr val="4F81BD">
                  <a:hueOff val="0"/>
                  <a:satOff val="0"/>
                  <a:lumOff val="0"/>
                  <a:alphaOff val="0"/>
                </a:srgbClr>
              </a:solid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Lời cầu chúc:</a:t>
              </a:r>
            </a:p>
          </p:txBody>
        </p:sp>
        <p:sp>
          <p:nvSpPr>
            <p:cNvPr id="30" name="Rectangle 29">
              <a:extLst>
                <a:ext uri="{FF2B5EF4-FFF2-40B4-BE49-F238E27FC236}">
                  <a16:creationId xmlns:a16="http://schemas.microsoft.com/office/drawing/2014/main" id="{71766128-E40C-701E-99EC-199BA0C9A496}"/>
                </a:ext>
              </a:extLst>
            </p:cNvPr>
            <p:cNvSpPr/>
            <p:nvPr/>
          </p:nvSpPr>
          <p:spPr>
            <a:xfrm>
              <a:off x="2032037" y="1732790"/>
              <a:ext cx="383677" cy="518841"/>
            </a:xfrm>
            <a:prstGeom prst="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txBody>
            <a:bodyPr/>
            <a:lstStyle/>
            <a:p>
              <a:endParaRPr lang="en-US"/>
            </a:p>
          </p:txBody>
        </p:sp>
      </p:grpSp>
      <p:sp>
        <p:nvSpPr>
          <p:cNvPr id="2" name="TextBox 1">
            <a:extLst>
              <a:ext uri="{FF2B5EF4-FFF2-40B4-BE49-F238E27FC236}">
                <a16:creationId xmlns:a16="http://schemas.microsoft.com/office/drawing/2014/main" id="{B78F940D-5DB1-8D7A-4C7C-74242FD8D4F3}"/>
              </a:ext>
            </a:extLst>
          </p:cNvPr>
          <p:cNvSpPr txBox="1"/>
          <p:nvPr/>
        </p:nvSpPr>
        <p:spPr>
          <a:xfrm>
            <a:off x="3713746" y="429880"/>
            <a:ext cx="476450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C00000"/>
                </a:solidFill>
                <a:latin typeface="Times New Roman" panose="02020603050405020304" pitchFamily="18" charset="0"/>
                <a:cs typeface="Times New Roman" panose="02020603050405020304" pitchFamily="18" charset="0"/>
              </a:rPr>
              <a:t>3. Câu thơ 7, 8: Sự cao thượng trong tình yêu: </a:t>
            </a:r>
            <a:endParaRPr kumimoji="0" lang="en-GB" sz="36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3035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9">
            <a:extLst>
              <a:ext uri="{FF2B5EF4-FFF2-40B4-BE49-F238E27FC236}">
                <a16:creationId xmlns:a16="http://schemas.microsoft.com/office/drawing/2014/main" id="{4E136597-F19C-833A-9F88-186D7D60C53E}"/>
              </a:ext>
            </a:extLst>
          </p:cNvPr>
          <p:cNvGrpSpPr/>
          <p:nvPr/>
        </p:nvGrpSpPr>
        <p:grpSpPr>
          <a:xfrm>
            <a:off x="3201145" y="3850825"/>
            <a:ext cx="5789710" cy="2000540"/>
            <a:chOff x="3835830" y="1744981"/>
            <a:chExt cx="8043620" cy="4047849"/>
          </a:xfrm>
        </p:grpSpPr>
        <p:sp>
          <p:nvSpPr>
            <p:cNvPr id="16" name="Hình chữ nhật: Góc Tròn 10">
              <a:extLst>
                <a:ext uri="{FF2B5EF4-FFF2-40B4-BE49-F238E27FC236}">
                  <a16:creationId xmlns:a16="http://schemas.microsoft.com/office/drawing/2014/main" id="{06CE1F05-7503-814F-BFDF-273B0ABD7726}"/>
                </a:ext>
              </a:extLst>
            </p:cNvPr>
            <p:cNvSpPr/>
            <p:nvPr/>
          </p:nvSpPr>
          <p:spPr>
            <a:xfrm>
              <a:off x="3835830" y="1744981"/>
              <a:ext cx="8043620" cy="4047849"/>
            </a:xfrm>
            <a:prstGeom prst="roundRect">
              <a:avLst/>
            </a:prstGeom>
            <a:solidFill>
              <a:schemeClr val="bg1">
                <a:alpha val="41000"/>
              </a:schemeClr>
            </a:solidFill>
            <a:ln w="12700" cap="flat" cmpd="sng" algn="ctr">
              <a:no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Hộp Văn bản 11">
              <a:extLst>
                <a:ext uri="{FF2B5EF4-FFF2-40B4-BE49-F238E27FC236}">
                  <a16:creationId xmlns:a16="http://schemas.microsoft.com/office/drawing/2014/main" id="{868059EB-C93D-8F17-D6B7-8ADCFCDDEA61}"/>
                </a:ext>
              </a:extLst>
            </p:cNvPr>
            <p:cNvSpPr txBox="1"/>
            <p:nvPr/>
          </p:nvSpPr>
          <p:spPr>
            <a:xfrm>
              <a:off x="4202415" y="1777052"/>
              <a:ext cx="7572356" cy="3858631"/>
            </a:xfrm>
            <a:prstGeom prst="roundRect">
              <a:avLst>
                <a:gd name="adj" fmla="val 14087"/>
              </a:avLst>
            </a:prstGeom>
            <a:solidFill>
              <a:schemeClr val="accent6">
                <a:lumMod val="50000"/>
                <a:alpha val="70000"/>
              </a:schemeClr>
            </a:solidFill>
          </p:spPr>
          <p:txBody>
            <a:bodyPr wrap="square">
              <a:spAutoFit/>
            </a:bodyPr>
            <a:lstStyle/>
            <a:p>
              <a:pPr marL="0" marR="0" lvl="0" indent="0" algn="just" defTabSz="914400" eaLnBrk="1" fontAlgn="auto" latinLnBrk="0" hangingPunct="1">
                <a:spcBef>
                  <a:spcPts val="0"/>
                </a:spcBef>
                <a:buClrTx/>
                <a:buSzTx/>
                <a:buFontTx/>
                <a:buNone/>
                <a:tabLst/>
                <a:defRPr/>
              </a:pPr>
              <a:r>
                <a:rPr kumimoji="0" lang="en-US" sz="3600" b="0"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   </a:t>
              </a:r>
              <a:r>
                <a:rPr kumimoji="0" lang="en-US" altLang="vi-VN"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Tình</a:t>
              </a:r>
              <a:r>
                <a:rPr kumimoji="0" lang="en-US" altLang="vi-VN"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yêu đơn phương tha thiết, chân thành, trong sáng, nhân hậu và vị tha.</a:t>
              </a:r>
              <a:endParaRPr kumimoji="0" lang="en-US" sz="3600" b="0" i="0" u="none" strike="noStrike" kern="0" cap="none" spc="0" normalizeH="0" baseline="0" noProof="0" dirty="0">
                <a:ln>
                  <a:noFill/>
                </a:ln>
                <a:solidFill>
                  <a:schemeClr val="bg1"/>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p:txBody>
        </p:sp>
      </p:grpSp>
      <p:sp>
        <p:nvSpPr>
          <p:cNvPr id="2" name="Rectangle: Rounded Corners 1">
            <a:extLst>
              <a:ext uri="{FF2B5EF4-FFF2-40B4-BE49-F238E27FC236}">
                <a16:creationId xmlns:a16="http://schemas.microsoft.com/office/drawing/2014/main" id="{2C1F9752-54EB-D1D4-EB22-4E72DC1AA2FB}"/>
              </a:ext>
            </a:extLst>
          </p:cNvPr>
          <p:cNvSpPr/>
          <p:nvPr/>
        </p:nvSpPr>
        <p:spPr>
          <a:xfrm>
            <a:off x="4612274" y="887488"/>
            <a:ext cx="3155968" cy="772150"/>
          </a:xfrm>
          <a:prstGeom prst="roundRect">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en-US" sz="3600" b="1">
                <a:solidFill>
                  <a:srgbClr val="FFFF00"/>
                </a:solidFill>
                <a:latin typeface="Times New Roman" panose="02020603050405020304" pitchFamily="18" charset="0"/>
                <a:cs typeface="Times New Roman" panose="02020603050405020304" pitchFamily="18" charset="0"/>
              </a:rPr>
              <a:t>III. Tổng kết:</a:t>
            </a:r>
            <a:endParaRPr kumimoji="0" lang="en-US" altLang="en-US" sz="36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60C58F45-3B77-29A6-5FCB-EE58658B4A4C}"/>
              </a:ext>
            </a:extLst>
          </p:cNvPr>
          <p:cNvSpPr/>
          <p:nvPr/>
        </p:nvSpPr>
        <p:spPr>
          <a:xfrm>
            <a:off x="4814648" y="2235025"/>
            <a:ext cx="2751220" cy="772150"/>
          </a:xfrm>
          <a:prstGeom prst="roundRect">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en-US" sz="3600" b="1">
                <a:solidFill>
                  <a:srgbClr val="FFFF00"/>
                </a:solidFill>
                <a:latin typeface="Times New Roman" panose="02020603050405020304" pitchFamily="18" charset="0"/>
                <a:cs typeface="Times New Roman" panose="02020603050405020304" pitchFamily="18" charset="0"/>
              </a:rPr>
              <a:t>1. Nội dung</a:t>
            </a:r>
            <a:endParaRPr kumimoji="0" lang="en-US" altLang="en-US" sz="36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0596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9">
            <a:extLst>
              <a:ext uri="{FF2B5EF4-FFF2-40B4-BE49-F238E27FC236}">
                <a16:creationId xmlns:a16="http://schemas.microsoft.com/office/drawing/2014/main" id="{4E136597-F19C-833A-9F88-186D7D60C53E}"/>
              </a:ext>
            </a:extLst>
          </p:cNvPr>
          <p:cNvGrpSpPr/>
          <p:nvPr/>
        </p:nvGrpSpPr>
        <p:grpSpPr>
          <a:xfrm>
            <a:off x="1449167" y="4011053"/>
            <a:ext cx="4000789" cy="2000540"/>
            <a:chOff x="3835830" y="1744981"/>
            <a:chExt cx="8043620" cy="4047849"/>
          </a:xfrm>
        </p:grpSpPr>
        <p:sp>
          <p:nvSpPr>
            <p:cNvPr id="16" name="Hình chữ nhật: Góc Tròn 10">
              <a:extLst>
                <a:ext uri="{FF2B5EF4-FFF2-40B4-BE49-F238E27FC236}">
                  <a16:creationId xmlns:a16="http://schemas.microsoft.com/office/drawing/2014/main" id="{06CE1F05-7503-814F-BFDF-273B0ABD7726}"/>
                </a:ext>
              </a:extLst>
            </p:cNvPr>
            <p:cNvSpPr/>
            <p:nvPr/>
          </p:nvSpPr>
          <p:spPr>
            <a:xfrm>
              <a:off x="3835830" y="1744981"/>
              <a:ext cx="8043620" cy="4047849"/>
            </a:xfrm>
            <a:prstGeom prst="roundRect">
              <a:avLst/>
            </a:prstGeom>
            <a:solidFill>
              <a:schemeClr val="bg1">
                <a:alpha val="41000"/>
              </a:schemeClr>
            </a:solidFill>
            <a:ln w="12700" cap="flat" cmpd="sng" algn="ctr">
              <a:no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Hộp Văn bản 11">
              <a:extLst>
                <a:ext uri="{FF2B5EF4-FFF2-40B4-BE49-F238E27FC236}">
                  <a16:creationId xmlns:a16="http://schemas.microsoft.com/office/drawing/2014/main" id="{868059EB-C93D-8F17-D6B7-8ADCFCDDEA61}"/>
                </a:ext>
              </a:extLst>
            </p:cNvPr>
            <p:cNvSpPr txBox="1"/>
            <p:nvPr/>
          </p:nvSpPr>
          <p:spPr>
            <a:xfrm>
              <a:off x="4202415" y="1777052"/>
              <a:ext cx="7572356" cy="3858631"/>
            </a:xfrm>
            <a:prstGeom prst="roundRect">
              <a:avLst>
                <a:gd name="adj" fmla="val 14087"/>
              </a:avLst>
            </a:prstGeom>
            <a:solidFill>
              <a:schemeClr val="accent6">
                <a:lumMod val="50000"/>
                <a:alpha val="70000"/>
              </a:schemeClr>
            </a:solidFill>
          </p:spPr>
          <p:txBody>
            <a:bodyPr wrap="square">
              <a:spAutoFit/>
            </a:bodyPr>
            <a:lstStyle/>
            <a:p>
              <a:pPr marL="0" marR="0" lvl="0" indent="0" algn="just" defTabSz="914400" eaLnBrk="1" fontAlgn="auto" latinLnBrk="0" hangingPunct="1">
                <a:spcBef>
                  <a:spcPts val="0"/>
                </a:spcBef>
                <a:buClrTx/>
                <a:buSzTx/>
                <a:buFontTx/>
                <a:buNone/>
                <a:tabLst/>
                <a:defRPr/>
              </a:pPr>
              <a:r>
                <a:rPr kumimoji="0" lang="en-US" sz="3600" b="0"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   </a:t>
              </a:r>
              <a:r>
                <a:rPr kumimoji="0" lang="en-US" altLang="vi-VN"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Ngôn ngữ thơ: trong sáng, giản dị, giàu nhạc điệu</a:t>
              </a:r>
              <a:r>
                <a:rPr kumimoji="0" lang="en-US" altLang="vi-VN"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0" cap="none" spc="0" normalizeH="0" baseline="0" noProof="0" dirty="0">
                <a:ln>
                  <a:noFill/>
                </a:ln>
                <a:solidFill>
                  <a:schemeClr val="bg1"/>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p:txBody>
        </p:sp>
      </p:grpSp>
      <p:grpSp>
        <p:nvGrpSpPr>
          <p:cNvPr id="2" name="Nhóm 19">
            <a:extLst>
              <a:ext uri="{FF2B5EF4-FFF2-40B4-BE49-F238E27FC236}">
                <a16:creationId xmlns:a16="http://schemas.microsoft.com/office/drawing/2014/main" id="{A16C61D7-69A9-D678-3D55-6B14AEBC4C2D}"/>
              </a:ext>
            </a:extLst>
          </p:cNvPr>
          <p:cNvGrpSpPr/>
          <p:nvPr/>
        </p:nvGrpSpPr>
        <p:grpSpPr>
          <a:xfrm>
            <a:off x="6742046" y="4026903"/>
            <a:ext cx="3620401" cy="2000540"/>
            <a:chOff x="3835830" y="1744981"/>
            <a:chExt cx="8043620" cy="4047849"/>
          </a:xfrm>
        </p:grpSpPr>
        <p:sp>
          <p:nvSpPr>
            <p:cNvPr id="4" name="Hình chữ nhật: Góc Tròn 10">
              <a:extLst>
                <a:ext uri="{FF2B5EF4-FFF2-40B4-BE49-F238E27FC236}">
                  <a16:creationId xmlns:a16="http://schemas.microsoft.com/office/drawing/2014/main" id="{93B07D3F-8274-D32F-84D2-ED2851AA5CC0}"/>
                </a:ext>
              </a:extLst>
            </p:cNvPr>
            <p:cNvSpPr/>
            <p:nvPr/>
          </p:nvSpPr>
          <p:spPr>
            <a:xfrm>
              <a:off x="3835830" y="1744981"/>
              <a:ext cx="8043620" cy="4047849"/>
            </a:xfrm>
            <a:prstGeom prst="roundRect">
              <a:avLst/>
            </a:prstGeom>
            <a:solidFill>
              <a:schemeClr val="bg1">
                <a:alpha val="41000"/>
              </a:schemeClr>
            </a:solidFill>
            <a:ln w="12700" cap="flat" cmpd="sng" algn="ctr">
              <a:no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 name="Hộp Văn bản 11">
              <a:extLst>
                <a:ext uri="{FF2B5EF4-FFF2-40B4-BE49-F238E27FC236}">
                  <a16:creationId xmlns:a16="http://schemas.microsoft.com/office/drawing/2014/main" id="{F92C6678-99F4-A7D0-142C-32FFD928DD5D}"/>
                </a:ext>
              </a:extLst>
            </p:cNvPr>
            <p:cNvSpPr txBox="1"/>
            <p:nvPr/>
          </p:nvSpPr>
          <p:spPr>
            <a:xfrm>
              <a:off x="4202414" y="1777052"/>
              <a:ext cx="7572355" cy="3858631"/>
            </a:xfrm>
            <a:prstGeom prst="roundRect">
              <a:avLst>
                <a:gd name="adj" fmla="val 14087"/>
              </a:avLst>
            </a:prstGeom>
            <a:solidFill>
              <a:schemeClr val="accent6">
                <a:lumMod val="50000"/>
                <a:alpha val="70000"/>
              </a:schemeClr>
            </a:solidFill>
          </p:spPr>
          <p:txBody>
            <a:bodyPr wrap="square">
              <a:spAutoFit/>
            </a:bodyPr>
            <a:lstStyle/>
            <a:p>
              <a:pPr marL="0" marR="0" lvl="0" indent="0" algn="just" defTabSz="914400" eaLnBrk="1" fontAlgn="auto" latinLnBrk="0" hangingPunct="1">
                <a:spcBef>
                  <a:spcPts val="0"/>
                </a:spcBef>
                <a:buClrTx/>
                <a:buSzTx/>
                <a:buFontTx/>
                <a:buNone/>
                <a:tabLst/>
                <a:defRPr/>
              </a:pPr>
              <a:r>
                <a:rPr kumimoji="0" lang="en-US" sz="3600" b="0"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   </a:t>
              </a:r>
              <a:r>
                <a:rPr kumimoji="0" lang="en-US" altLang="vi-VN"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Cấu tứ mạch lạc, rõ ràng, chặt chẽ và logic.</a:t>
              </a:r>
              <a:endParaRPr kumimoji="0" lang="en-US" sz="3600" b="0" i="0" u="none" strike="noStrike" kern="0" cap="none" spc="0" normalizeH="0" baseline="0" noProof="0" dirty="0">
                <a:ln>
                  <a:noFill/>
                </a:ln>
                <a:solidFill>
                  <a:schemeClr val="bg1"/>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p:txBody>
        </p:sp>
      </p:grpSp>
      <p:sp>
        <p:nvSpPr>
          <p:cNvPr id="19" name="Rectangle: Rounded Corners 18">
            <a:extLst>
              <a:ext uri="{FF2B5EF4-FFF2-40B4-BE49-F238E27FC236}">
                <a16:creationId xmlns:a16="http://schemas.microsoft.com/office/drawing/2014/main" id="{5F3A3117-575E-0F43-1072-BDDC1A2B2FA8}"/>
              </a:ext>
            </a:extLst>
          </p:cNvPr>
          <p:cNvSpPr/>
          <p:nvPr/>
        </p:nvSpPr>
        <p:spPr>
          <a:xfrm>
            <a:off x="4612274" y="887488"/>
            <a:ext cx="3155968" cy="772150"/>
          </a:xfrm>
          <a:prstGeom prst="roundRect">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en-US" sz="3600" b="1">
                <a:solidFill>
                  <a:srgbClr val="FFFF00"/>
                </a:solidFill>
                <a:latin typeface="Times New Roman" panose="02020603050405020304" pitchFamily="18" charset="0"/>
                <a:cs typeface="Times New Roman" panose="02020603050405020304" pitchFamily="18" charset="0"/>
              </a:rPr>
              <a:t>III. Tổng kết:</a:t>
            </a:r>
            <a:endParaRPr kumimoji="0" lang="en-US" altLang="en-US" sz="36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FED3FFBF-BB1D-5864-2776-237E925B3784}"/>
              </a:ext>
            </a:extLst>
          </p:cNvPr>
          <p:cNvSpPr/>
          <p:nvPr/>
        </p:nvSpPr>
        <p:spPr>
          <a:xfrm>
            <a:off x="4612274" y="2235025"/>
            <a:ext cx="3155968" cy="772150"/>
          </a:xfrm>
          <a:prstGeom prst="roundRect">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en-US" sz="3600" b="1">
                <a:solidFill>
                  <a:srgbClr val="FFFF00"/>
                </a:solidFill>
                <a:latin typeface="Times New Roman" panose="02020603050405020304" pitchFamily="18" charset="0"/>
                <a:cs typeface="Times New Roman" panose="02020603050405020304" pitchFamily="18" charset="0"/>
              </a:rPr>
              <a:t>2. Nghệ thuật</a:t>
            </a:r>
            <a:endParaRPr kumimoji="0" lang="en-US" altLang="en-US" sz="36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1007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776E778-2C97-54E4-ABEA-8F3E99549FD7}"/>
              </a:ext>
            </a:extLst>
          </p:cNvPr>
          <p:cNvGrpSpPr/>
          <p:nvPr/>
        </p:nvGrpSpPr>
        <p:grpSpPr>
          <a:xfrm>
            <a:off x="6524997" y="-457223"/>
            <a:ext cx="2489433" cy="2101887"/>
            <a:chOff x="2486526" y="82165"/>
            <a:chExt cx="2489433" cy="2101887"/>
          </a:xfrm>
        </p:grpSpPr>
        <p:sp>
          <p:nvSpPr>
            <p:cNvPr id="8" name="TextBox 7">
              <a:extLst>
                <a:ext uri="{FF2B5EF4-FFF2-40B4-BE49-F238E27FC236}">
                  <a16:creationId xmlns:a16="http://schemas.microsoft.com/office/drawing/2014/main" id="{8544E6C7-DA2C-E1E5-74AD-1F507657556E}"/>
                </a:ext>
              </a:extLst>
            </p:cNvPr>
            <p:cNvSpPr txBox="1"/>
            <p:nvPr/>
          </p:nvSpPr>
          <p:spPr>
            <a:xfrm>
              <a:off x="2486526" y="937557"/>
              <a:ext cx="2165685" cy="1246495"/>
            </a:xfrm>
            <a:prstGeom prst="rect">
              <a:avLst/>
            </a:prstGeom>
            <a:noFill/>
          </p:spPr>
          <p:txBody>
            <a:bodyPr wrap="square">
              <a:spAutoFit/>
            </a:bodyPr>
            <a:lstStyle/>
            <a:p>
              <a:pPr marL="457200" algn="just">
                <a:tabLst>
                  <a:tab pos="90170" algn="l"/>
                  <a:tab pos="180340" algn="l"/>
                  <a:tab pos="270510" algn="l"/>
                </a:tabLst>
              </a:pPr>
              <a:r>
                <a:rPr lang="fr-FR" sz="7500" b="1" kern="100">
                  <a:solidFill>
                    <a:schemeClr val="bg1"/>
                  </a:solidFill>
                  <a:effectLst/>
                  <a:latin typeface="Times New Roman" panose="02020603050405020304" pitchFamily="18" charset="0"/>
                  <a:ea typeface="Calibri" panose="020F0502020204030204" pitchFamily="34" charset="0"/>
                  <a:sym typeface="Wingdings" panose="05000000000000000000" pitchFamily="2" charset="2"/>
                </a:rPr>
                <a:t></a:t>
              </a:r>
            </a:p>
          </p:txBody>
        </p:sp>
        <p:sp>
          <p:nvSpPr>
            <p:cNvPr id="9" name="TextBox 8">
              <a:extLst>
                <a:ext uri="{FF2B5EF4-FFF2-40B4-BE49-F238E27FC236}">
                  <a16:creationId xmlns:a16="http://schemas.microsoft.com/office/drawing/2014/main" id="{25D9B959-D894-9070-F157-DE1DCA1E6555}"/>
                </a:ext>
              </a:extLst>
            </p:cNvPr>
            <p:cNvSpPr txBox="1"/>
            <p:nvPr/>
          </p:nvSpPr>
          <p:spPr>
            <a:xfrm>
              <a:off x="3265082" y="82165"/>
              <a:ext cx="1710877" cy="1631216"/>
            </a:xfrm>
            <a:prstGeom prst="rect">
              <a:avLst/>
            </a:prstGeom>
            <a:noFill/>
          </p:spPr>
          <p:txBody>
            <a:bodyPr wrap="square">
              <a:spAutoFit/>
            </a:bodyPr>
            <a:lstStyle/>
            <a:p>
              <a:pPr marL="457200" algn="just">
                <a:tabLst>
                  <a:tab pos="90170" algn="l"/>
                  <a:tab pos="180340" algn="l"/>
                  <a:tab pos="270510" algn="l"/>
                </a:tabLst>
              </a:pPr>
              <a:r>
                <a:rPr lang="fr-FR" sz="10000" b="1" kern="100">
                  <a:solidFill>
                    <a:schemeClr val="bg1"/>
                  </a:solidFill>
                  <a:effectLst/>
                  <a:latin typeface="Times New Roman" panose="02020603050405020304" pitchFamily="18" charset="0"/>
                  <a:ea typeface="Calibri" panose="020F0502020204030204" pitchFamily="34" charset="0"/>
                  <a:sym typeface="Wingdings" panose="05000000000000000000" pitchFamily="2" charset="2"/>
                </a:rPr>
                <a:t></a:t>
              </a:r>
            </a:p>
          </p:txBody>
        </p:sp>
      </p:grpSp>
      <p:grpSp>
        <p:nvGrpSpPr>
          <p:cNvPr id="12" name="Nhóm 4">
            <a:extLst>
              <a:ext uri="{FF2B5EF4-FFF2-40B4-BE49-F238E27FC236}">
                <a16:creationId xmlns:a16="http://schemas.microsoft.com/office/drawing/2014/main" id="{C420D144-0133-5E9D-C6A8-5070B7CB1BAF}"/>
              </a:ext>
            </a:extLst>
          </p:cNvPr>
          <p:cNvGrpSpPr/>
          <p:nvPr/>
        </p:nvGrpSpPr>
        <p:grpSpPr>
          <a:xfrm>
            <a:off x="3296317" y="540300"/>
            <a:ext cx="3626977" cy="941218"/>
            <a:chOff x="4033562" y="584451"/>
            <a:chExt cx="3626977" cy="941218"/>
          </a:xfrm>
        </p:grpSpPr>
        <p:sp>
          <p:nvSpPr>
            <p:cNvPr id="13" name="椭圆 37">
              <a:extLst>
                <a:ext uri="{FF2B5EF4-FFF2-40B4-BE49-F238E27FC236}">
                  <a16:creationId xmlns:a16="http://schemas.microsoft.com/office/drawing/2014/main" id="{3C1171DE-6C21-8472-28AE-FCA308B1EEFC}"/>
                </a:ext>
              </a:extLst>
            </p:cNvPr>
            <p:cNvSpPr/>
            <p:nvPr/>
          </p:nvSpPr>
          <p:spPr>
            <a:xfrm>
              <a:off x="5384732" y="685408"/>
              <a:ext cx="261861" cy="261861"/>
            </a:xfrm>
            <a:prstGeom prst="ellipse">
              <a:avLst/>
            </a:prstGeom>
            <a:noFill/>
            <a:ln w="1270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Hình chữ nhật: Góc Tròn 1">
              <a:extLst>
                <a:ext uri="{FF2B5EF4-FFF2-40B4-BE49-F238E27FC236}">
                  <a16:creationId xmlns:a16="http://schemas.microsoft.com/office/drawing/2014/main" id="{914D67B0-58F7-4FFC-E7D9-CD8C8FB1A529}"/>
                </a:ext>
              </a:extLst>
            </p:cNvPr>
            <p:cNvSpPr/>
            <p:nvPr/>
          </p:nvSpPr>
          <p:spPr>
            <a:xfrm>
              <a:off x="4088084" y="806245"/>
              <a:ext cx="3572455" cy="719424"/>
            </a:xfrm>
            <a:prstGeom prst="roundRect">
              <a:avLst/>
            </a:prstGeom>
            <a:solidFill>
              <a:sysClr val="window" lastClr="FFFFFF"/>
            </a:solidFill>
            <a:ln w="38100" cap="flat" cmpd="sng" algn="ctr">
              <a:solidFill>
                <a:srgbClr val="C519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5" name="Hộp Văn bản 8">
              <a:extLst>
                <a:ext uri="{FF2B5EF4-FFF2-40B4-BE49-F238E27FC236}">
                  <a16:creationId xmlns:a16="http://schemas.microsoft.com/office/drawing/2014/main" id="{03C4280A-4EA9-C6EB-2E85-DAD0040DD605}"/>
                </a:ext>
              </a:extLst>
            </p:cNvPr>
            <p:cNvSpPr txBox="1"/>
            <p:nvPr/>
          </p:nvSpPr>
          <p:spPr>
            <a:xfrm>
              <a:off x="4033562" y="609016"/>
              <a:ext cx="3572455" cy="646331"/>
            </a:xfrm>
            <a:prstGeom prst="rect">
              <a:avLst/>
            </a:prstGeom>
            <a:solidFill>
              <a:srgbClr val="F0B094"/>
            </a:solidFill>
            <a:ln>
              <a:noFill/>
            </a:ln>
          </p:spPr>
          <p:txBody>
            <a:bodyPr wrap="square">
              <a:spAutoFit/>
            </a:bodyPr>
            <a:lstStyle/>
            <a:p>
              <a:pPr marL="625475" marR="0" lvl="0" indent="0" algn="just"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LUYỆN TẬP</a:t>
              </a:r>
            </a:p>
          </p:txBody>
        </p:sp>
        <p:sp>
          <p:nvSpPr>
            <p:cNvPr id="16" name="Hộp Văn bản 8">
              <a:extLst>
                <a:ext uri="{FF2B5EF4-FFF2-40B4-BE49-F238E27FC236}">
                  <a16:creationId xmlns:a16="http://schemas.microsoft.com/office/drawing/2014/main" id="{0BFCCCDD-995C-1D72-95A2-508DB055B6BC}"/>
                </a:ext>
              </a:extLst>
            </p:cNvPr>
            <p:cNvSpPr txBox="1"/>
            <p:nvPr/>
          </p:nvSpPr>
          <p:spPr>
            <a:xfrm>
              <a:off x="4190009" y="1042684"/>
              <a:ext cx="3416008" cy="394529"/>
            </a:xfrm>
            <a:prstGeom prst="roundRect">
              <a:avLst/>
            </a:prstGeom>
            <a:noFill/>
            <a:ln>
              <a:noFill/>
            </a:ln>
          </p:spPr>
          <p:txBody>
            <a:bodyPr wrap="square">
              <a:spAutoFit/>
            </a:bodyPr>
            <a:lstStyle/>
            <a:p>
              <a:pPr marL="0" marR="0" lvl="0" indent="0" algn="just" defTabSz="914400" eaLnBrk="1" fontAlgn="auto" latinLnBrk="0" hangingPunct="1">
                <a:lnSpc>
                  <a:spcPct val="100000"/>
                </a:lnSpc>
                <a:spcBef>
                  <a:spcPts val="0"/>
                </a:spcBef>
                <a:spcAft>
                  <a:spcPts val="800"/>
                </a:spcAft>
                <a:buClrTx/>
                <a:buSzTx/>
                <a:buFontTx/>
                <a:buNone/>
                <a:tabLst/>
                <a:defRPr/>
              </a:pPr>
              <a:endParaRPr kumimoji="0" lang="en-US" sz="1600" b="0" i="0" u="none" strike="noStrike" kern="0" cap="none" spc="0" normalizeH="0" baseline="0" noProof="0" dirty="0">
                <a:ln>
                  <a:noFill/>
                </a:ln>
                <a:solidFill>
                  <a:srgbClr val="C00000"/>
                </a:solidFill>
                <a:effectLst/>
                <a:uLnTx/>
                <a:uFillTx/>
                <a:ea typeface="Cambria" panose="02040503050406030204" pitchFamily="18" charset="0"/>
                <a:cs typeface="Times New Roman" panose="02020603050405020304" pitchFamily="18" charset="0"/>
              </a:endParaRPr>
            </a:p>
          </p:txBody>
        </p:sp>
        <p:grpSp>
          <p:nvGrpSpPr>
            <p:cNvPr id="17" name="Google Shape;2365;p47">
              <a:extLst>
                <a:ext uri="{FF2B5EF4-FFF2-40B4-BE49-F238E27FC236}">
                  <a16:creationId xmlns:a16="http://schemas.microsoft.com/office/drawing/2014/main" id="{8FE07C2B-835F-90D2-5254-3D93BFE21045}"/>
                </a:ext>
              </a:extLst>
            </p:cNvPr>
            <p:cNvGrpSpPr/>
            <p:nvPr/>
          </p:nvGrpSpPr>
          <p:grpSpPr>
            <a:xfrm>
              <a:off x="4114982" y="584451"/>
              <a:ext cx="445315" cy="443580"/>
              <a:chOff x="1576326" y="2162175"/>
              <a:chExt cx="526626" cy="524575"/>
            </a:xfrm>
          </p:grpSpPr>
          <p:sp>
            <p:nvSpPr>
              <p:cNvPr id="18" name="Google Shape;2366;p47">
                <a:extLst>
                  <a:ext uri="{FF2B5EF4-FFF2-40B4-BE49-F238E27FC236}">
                    <a16:creationId xmlns:a16="http://schemas.microsoft.com/office/drawing/2014/main" id="{543D8584-02D1-44E1-1F7D-CA0765CE2664}"/>
                  </a:ext>
                </a:extLst>
              </p:cNvPr>
              <p:cNvSpPr/>
              <p:nvPr/>
            </p:nvSpPr>
            <p:spPr>
              <a:xfrm>
                <a:off x="1576326" y="2406299"/>
                <a:ext cx="526626" cy="280451"/>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dirty="0">
                  <a:ln>
                    <a:noFill/>
                  </a:ln>
                  <a:solidFill>
                    <a:prstClr val="black"/>
                  </a:solidFill>
                  <a:effectLst/>
                  <a:uLnTx/>
                  <a:uFillTx/>
                  <a:latin typeface="等线" panose="020F0502020204030204"/>
                </a:endParaRPr>
              </a:p>
            </p:txBody>
          </p:sp>
          <p:sp>
            <p:nvSpPr>
              <p:cNvPr id="19" name="Google Shape;2367;p47">
                <a:extLst>
                  <a:ext uri="{FF2B5EF4-FFF2-40B4-BE49-F238E27FC236}">
                    <a16:creationId xmlns:a16="http://schemas.microsoft.com/office/drawing/2014/main" id="{D9909C38-454F-2EFF-9AEC-F08FDBA40F1A}"/>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等线" panose="020F0502020204030204"/>
                </a:endParaRPr>
              </a:p>
            </p:txBody>
          </p:sp>
          <p:sp>
            <p:nvSpPr>
              <p:cNvPr id="20" name="Google Shape;2368;p47">
                <a:extLst>
                  <a:ext uri="{FF2B5EF4-FFF2-40B4-BE49-F238E27FC236}">
                    <a16:creationId xmlns:a16="http://schemas.microsoft.com/office/drawing/2014/main" id="{D1287D1D-B77A-E514-FC70-6F66380CB6DC}"/>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等线" panose="020F0502020204030204"/>
                </a:endParaRPr>
              </a:p>
            </p:txBody>
          </p:sp>
          <p:sp>
            <p:nvSpPr>
              <p:cNvPr id="21" name="Google Shape;2369;p47">
                <a:extLst>
                  <a:ext uri="{FF2B5EF4-FFF2-40B4-BE49-F238E27FC236}">
                    <a16:creationId xmlns:a16="http://schemas.microsoft.com/office/drawing/2014/main" id="{1CA9B0F2-9610-1423-EBF4-18B095819F37}"/>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prstClr val="black"/>
                  </a:solidFill>
                  <a:effectLst/>
                  <a:uLnTx/>
                  <a:uFillTx/>
                  <a:latin typeface="等线" panose="020F0502020204030204"/>
                </a:endParaRPr>
              </a:p>
            </p:txBody>
          </p:sp>
          <p:sp>
            <p:nvSpPr>
              <p:cNvPr id="22" name="Google Shape;2370;p47">
                <a:extLst>
                  <a:ext uri="{FF2B5EF4-FFF2-40B4-BE49-F238E27FC236}">
                    <a16:creationId xmlns:a16="http://schemas.microsoft.com/office/drawing/2014/main" id="{0D806215-9300-367D-95E0-D76EB9504ED8}"/>
                  </a:ext>
                </a:extLst>
              </p:cNvPr>
              <p:cNvSpPr/>
              <p:nvPr/>
            </p:nvSpPr>
            <p:spPr>
              <a:xfrm>
                <a:off x="1719800" y="2288525"/>
                <a:ext cx="241324"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等线" panose="020F0502020204030204"/>
                </a:endParaRPr>
              </a:p>
            </p:txBody>
          </p:sp>
          <p:sp>
            <p:nvSpPr>
              <p:cNvPr id="23" name="Google Shape;2371;p47">
                <a:extLst>
                  <a:ext uri="{FF2B5EF4-FFF2-40B4-BE49-F238E27FC236}">
                    <a16:creationId xmlns:a16="http://schemas.microsoft.com/office/drawing/2014/main" id="{17D8A37F-47AB-E06D-A65A-0CF7240730F9}"/>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等线" panose="020F0502020204030204"/>
                </a:endParaRPr>
              </a:p>
            </p:txBody>
          </p:sp>
          <p:sp>
            <p:nvSpPr>
              <p:cNvPr id="24" name="Google Shape;2372;p47">
                <a:extLst>
                  <a:ext uri="{FF2B5EF4-FFF2-40B4-BE49-F238E27FC236}">
                    <a16:creationId xmlns:a16="http://schemas.microsoft.com/office/drawing/2014/main" id="{64943D8F-4D76-9363-6C2E-BCF994FF28CD}"/>
                  </a:ext>
                </a:extLst>
              </p:cNvPr>
              <p:cNvSpPr/>
              <p:nvPr/>
            </p:nvSpPr>
            <p:spPr>
              <a:xfrm>
                <a:off x="1719800" y="2352104"/>
                <a:ext cx="241326" cy="17951"/>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等线" panose="020F0502020204030204"/>
                </a:endParaRPr>
              </a:p>
            </p:txBody>
          </p:sp>
          <p:sp>
            <p:nvSpPr>
              <p:cNvPr id="25" name="Google Shape;2373;p47">
                <a:extLst>
                  <a:ext uri="{FF2B5EF4-FFF2-40B4-BE49-F238E27FC236}">
                    <a16:creationId xmlns:a16="http://schemas.microsoft.com/office/drawing/2014/main" id="{8633CD64-9AD5-24F7-985B-9E27C35A75C6}"/>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等线" panose="020F0502020204030204"/>
                </a:endParaRPr>
              </a:p>
            </p:txBody>
          </p:sp>
          <p:sp>
            <p:nvSpPr>
              <p:cNvPr id="26" name="Google Shape;2374;p47">
                <a:extLst>
                  <a:ext uri="{FF2B5EF4-FFF2-40B4-BE49-F238E27FC236}">
                    <a16:creationId xmlns:a16="http://schemas.microsoft.com/office/drawing/2014/main" id="{381326C5-5F4D-2DF8-9D2D-81D52FC50155}"/>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等线" panose="020F0502020204030204"/>
                </a:endParaRPr>
              </a:p>
            </p:txBody>
          </p:sp>
        </p:grpSp>
      </p:grpSp>
      <p:grpSp>
        <p:nvGrpSpPr>
          <p:cNvPr id="27" name="Nhóm 3">
            <a:extLst>
              <a:ext uri="{FF2B5EF4-FFF2-40B4-BE49-F238E27FC236}">
                <a16:creationId xmlns:a16="http://schemas.microsoft.com/office/drawing/2014/main" id="{F9E7ED4A-885B-492C-7144-CFE079BE602E}"/>
              </a:ext>
            </a:extLst>
          </p:cNvPr>
          <p:cNvGrpSpPr/>
          <p:nvPr/>
        </p:nvGrpSpPr>
        <p:grpSpPr>
          <a:xfrm>
            <a:off x="2456482" y="1787340"/>
            <a:ext cx="6829857" cy="4369756"/>
            <a:chOff x="668594" y="1303457"/>
            <a:chExt cx="6829857" cy="4369756"/>
          </a:xfrm>
        </p:grpSpPr>
        <p:sp>
          <p:nvSpPr>
            <p:cNvPr id="28" name="Hình chữ nhật: Góc Tròn 2">
              <a:extLst>
                <a:ext uri="{FF2B5EF4-FFF2-40B4-BE49-F238E27FC236}">
                  <a16:creationId xmlns:a16="http://schemas.microsoft.com/office/drawing/2014/main" id="{8299BC15-D2B0-95E5-1B22-C4477B341EB6}"/>
                </a:ext>
              </a:extLst>
            </p:cNvPr>
            <p:cNvSpPr/>
            <p:nvPr/>
          </p:nvSpPr>
          <p:spPr>
            <a:xfrm>
              <a:off x="698090" y="2180785"/>
              <a:ext cx="6800361" cy="3492428"/>
            </a:xfrm>
            <a:prstGeom prst="roundRect">
              <a:avLst>
                <a:gd name="adj" fmla="val 0"/>
              </a:avLst>
            </a:prstGeom>
            <a:noFill/>
            <a:ln w="5715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29" name="Hình chữ nhật: Góc Tròn 11">
              <a:extLst>
                <a:ext uri="{FF2B5EF4-FFF2-40B4-BE49-F238E27FC236}">
                  <a16:creationId xmlns:a16="http://schemas.microsoft.com/office/drawing/2014/main" id="{3CD0B4DB-EE75-F7F5-A4A6-37A6C260653D}"/>
                </a:ext>
              </a:extLst>
            </p:cNvPr>
            <p:cNvSpPr/>
            <p:nvPr/>
          </p:nvSpPr>
          <p:spPr>
            <a:xfrm>
              <a:off x="668594" y="1303457"/>
              <a:ext cx="1946269" cy="875243"/>
            </a:xfrm>
            <a:prstGeom prst="roundRect">
              <a:avLst/>
            </a:prstGeom>
            <a:solidFill>
              <a:srgbClr val="AD0000"/>
            </a:solid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 BÀI</a:t>
              </a:r>
            </a:p>
          </p:txBody>
        </p:sp>
        <p:sp>
          <p:nvSpPr>
            <p:cNvPr id="30" name="TextBox 14">
              <a:extLst>
                <a:ext uri="{FF2B5EF4-FFF2-40B4-BE49-F238E27FC236}">
                  <a16:creationId xmlns:a16="http://schemas.microsoft.com/office/drawing/2014/main" id="{691E0E0A-FE25-2F79-7B65-1AF20E0216E8}"/>
                </a:ext>
              </a:extLst>
            </p:cNvPr>
            <p:cNvSpPr txBox="1"/>
            <p:nvPr/>
          </p:nvSpPr>
          <p:spPr>
            <a:xfrm>
              <a:off x="942163" y="2297369"/>
              <a:ext cx="6406355" cy="3316742"/>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800"/>
                </a:spcAft>
                <a:buClrTx/>
                <a:buSzTx/>
                <a:buFontTx/>
                <a:buNone/>
                <a:tabLst>
                  <a:tab pos="659130" algn="l"/>
                </a:tabLst>
                <a:defRPr/>
              </a:pPr>
              <a:r>
                <a:rPr kumimoji="0" lang="en-US" sz="3600" b="0" i="0" u="none" strike="noStrike" kern="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Hãy viết một đoạn văn (khoảng 8 - 10 dòng) ghi lại suy nghĩ của em về nhân vật xưng “tôi” trong bài thơ “</a:t>
              </a:r>
              <a:r>
                <a:rPr kumimoji="0" lang="en-US" sz="3600" b="0" i="1" u="none" strike="noStrike" kern="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Tôi yêu em</a:t>
              </a:r>
              <a:r>
                <a:rPr kumimoji="0" lang="en-US" sz="3600" b="0" i="0" u="none" strike="noStrike" kern="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19589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ừng bạch dương cổ nhất và lớn nhất thế giới gặp rắc rối">
            <a:extLst>
              <a:ext uri="{FF2B5EF4-FFF2-40B4-BE49-F238E27FC236}">
                <a16:creationId xmlns:a16="http://schemas.microsoft.com/office/drawing/2014/main" id="{EEAE8707-0365-3CEE-80A8-174446E9E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DB54FD0-C1F1-6199-7196-C0D9B6B84DB1}"/>
              </a:ext>
            </a:extLst>
          </p:cNvPr>
          <p:cNvSpPr/>
          <p:nvPr/>
        </p:nvSpPr>
        <p:spPr>
          <a:xfrm>
            <a:off x="8305800" y="76200"/>
            <a:ext cx="3835400" cy="1727200"/>
          </a:xfrm>
          <a:prstGeom prst="rect">
            <a:avLst/>
          </a:prstGeom>
          <a:solidFill>
            <a:srgbClr val="00B050"/>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fontAlgn="base">
              <a:spcBef>
                <a:spcPct val="0"/>
              </a:spcBef>
              <a:spcAft>
                <a:spcPct val="0"/>
              </a:spcAft>
            </a:pPr>
            <a:r>
              <a:rPr lang="en-US" sz="3600" b="1" dirty="0">
                <a:solidFill>
                  <a:srgbClr val="FFFF00"/>
                </a:solidFill>
                <a:latin typeface="Times New Roman" pitchFamily="18" charset="0"/>
                <a:cs typeface="Times New Roman" pitchFamily="18" charset="0"/>
              </a:rPr>
              <a:t>Loài cây được xem là biểu tượng của nước Nga?</a:t>
            </a:r>
          </a:p>
        </p:txBody>
      </p:sp>
      <p:sp>
        <p:nvSpPr>
          <p:cNvPr id="3" name="Horizontal Scroll 6">
            <a:extLst>
              <a:ext uri="{FF2B5EF4-FFF2-40B4-BE49-F238E27FC236}">
                <a16:creationId xmlns:a16="http://schemas.microsoft.com/office/drawing/2014/main" id="{C96326A4-9B0F-9095-C2F5-19865BD2FC3D}"/>
              </a:ext>
            </a:extLst>
          </p:cNvPr>
          <p:cNvSpPr/>
          <p:nvPr/>
        </p:nvSpPr>
        <p:spPr>
          <a:xfrm>
            <a:off x="114300" y="5867400"/>
            <a:ext cx="4025900" cy="990600"/>
          </a:xfrm>
          <a:prstGeom prst="horizontalScroll">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3600" b="1">
                <a:solidFill>
                  <a:srgbClr val="FFFFFF"/>
                </a:solidFill>
                <a:latin typeface="Times New Roman" pitchFamily="18" charset="0"/>
                <a:cs typeface="Times New Roman" pitchFamily="18" charset="0"/>
              </a:rPr>
              <a:t>Cây bạch dương</a:t>
            </a:r>
            <a:endParaRPr lang="en-US" sz="3600" b="1">
              <a:solidFill>
                <a:srgbClr val="FFFFFF"/>
              </a:solidFill>
              <a:latin typeface="Tw Cen MT Condensed" pitchFamily="34" charset="0"/>
            </a:endParaRPr>
          </a:p>
        </p:txBody>
      </p:sp>
      <p:sp>
        <p:nvSpPr>
          <p:cNvPr id="4" name="Left Arrow 4">
            <a:hlinkClick r:id="rId4" action="ppaction://hlinksldjump"/>
            <a:extLst>
              <a:ext uri="{FF2B5EF4-FFF2-40B4-BE49-F238E27FC236}">
                <a16:creationId xmlns:a16="http://schemas.microsoft.com/office/drawing/2014/main" id="{3A73C9BC-4258-8726-8A3D-82CBD38158EE}"/>
              </a:ext>
            </a:extLst>
          </p:cNvPr>
          <p:cNvSpPr/>
          <p:nvPr/>
        </p:nvSpPr>
        <p:spPr>
          <a:xfrm>
            <a:off x="9398000" y="6026150"/>
            <a:ext cx="1155700" cy="673100"/>
          </a:xfrm>
          <a:prstGeom prst="lef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DD94466-E326-C5A0-8824-38A42BF8424C}"/>
              </a:ext>
            </a:extLst>
          </p:cNvPr>
          <p:cNvGrpSpPr/>
          <p:nvPr/>
        </p:nvGrpSpPr>
        <p:grpSpPr>
          <a:xfrm>
            <a:off x="4696554" y="197446"/>
            <a:ext cx="3553299" cy="1454892"/>
            <a:chOff x="136385" y="1384562"/>
            <a:chExt cx="3553299" cy="1454892"/>
          </a:xfrm>
        </p:grpSpPr>
        <p:pic>
          <p:nvPicPr>
            <p:cNvPr id="2" name="Picture 12">
              <a:extLst>
                <a:ext uri="{FF2B5EF4-FFF2-40B4-BE49-F238E27FC236}">
                  <a16:creationId xmlns:a16="http://schemas.microsoft.com/office/drawing/2014/main" id="{8E36723A-08F3-8475-74C5-BB03C9B8BBD4}"/>
                </a:ext>
              </a:extLst>
            </p:cNvPr>
            <p:cNvPicPr>
              <a:picLocks noChangeAspect="1"/>
            </p:cNvPicPr>
            <p:nvPr/>
          </p:nvPicPr>
          <p:blipFill>
            <a:blip r:embed="rId2"/>
            <a:srcRect/>
            <a:stretch>
              <a:fillRect/>
            </a:stretch>
          </p:blipFill>
          <p:spPr>
            <a:xfrm>
              <a:off x="136385" y="1384562"/>
              <a:ext cx="3553299" cy="1454892"/>
            </a:xfrm>
            <a:prstGeom prst="rect">
              <a:avLst/>
            </a:prstGeom>
          </p:spPr>
        </p:pic>
        <p:sp>
          <p:nvSpPr>
            <p:cNvPr id="4" name="TextBox 3">
              <a:extLst>
                <a:ext uri="{FF2B5EF4-FFF2-40B4-BE49-F238E27FC236}">
                  <a16:creationId xmlns:a16="http://schemas.microsoft.com/office/drawing/2014/main" id="{11F6AF6E-DDB8-89EE-315C-D2F7D8F71D84}"/>
                </a:ext>
              </a:extLst>
            </p:cNvPr>
            <p:cNvSpPr txBox="1"/>
            <p:nvPr/>
          </p:nvSpPr>
          <p:spPr>
            <a:xfrm>
              <a:off x="654434" y="1821025"/>
              <a:ext cx="2457736" cy="699102"/>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a:solidFill>
                    <a:srgbClr val="FF0000"/>
                  </a:solidFill>
                  <a:latin typeface="Times New Roman" panose="02020603050405020304" pitchFamily="18" charset="0"/>
                  <a:cs typeface="Times New Roman" panose="02020603050405020304" pitchFamily="18" charset="0"/>
                </a:rPr>
                <a:t>MỞ RỘNG</a:t>
              </a:r>
            </a:p>
          </p:txBody>
        </p:sp>
      </p:grpSp>
      <p:sp>
        <p:nvSpPr>
          <p:cNvPr id="8" name="TextBox 7">
            <a:extLst>
              <a:ext uri="{FF2B5EF4-FFF2-40B4-BE49-F238E27FC236}">
                <a16:creationId xmlns:a16="http://schemas.microsoft.com/office/drawing/2014/main" id="{F24DD48A-72C1-C6E6-CD51-269F6CD1801D}"/>
              </a:ext>
            </a:extLst>
          </p:cNvPr>
          <p:cNvSpPr txBox="1"/>
          <p:nvPr/>
        </p:nvSpPr>
        <p:spPr>
          <a:xfrm>
            <a:off x="1491917" y="1845132"/>
            <a:ext cx="8646695" cy="202869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3600">
                <a:latin typeface="Times New Roman" panose="02020603050405020304" pitchFamily="18" charset="0"/>
                <a:cs typeface="Times New Roman" panose="02020603050405020304" pitchFamily="18" charset="0"/>
              </a:rPr>
              <a:t>“Tôi yêu em, yêu chân thành, đằm thắm</a:t>
            </a:r>
          </a:p>
          <a:p>
            <a:pPr marL="0" marR="0" lvl="0" indent="0" algn="l" defTabSz="914400" rtl="0" eaLnBrk="1" fontAlgn="auto" latinLnBrk="0" hangingPunct="1">
              <a:lnSpc>
                <a:spcPct val="120000"/>
              </a:lnSpc>
              <a:spcBef>
                <a:spcPts val="0"/>
              </a:spcBef>
              <a:spcAft>
                <a:spcPts val="0"/>
              </a:spcAft>
              <a:buClrTx/>
              <a:buSzTx/>
              <a:buFontTx/>
              <a:buNone/>
              <a:tabLst/>
              <a:defRPr/>
            </a:pPr>
            <a:r>
              <a:rPr lang="en-US" sz="3600">
                <a:latin typeface="Times New Roman" panose="02020603050405020304" pitchFamily="18" charset="0"/>
                <a:cs typeface="Times New Roman" panose="02020603050405020304" pitchFamily="18" charset="0"/>
              </a:rPr>
              <a:t>Cầu em được người tình như tôi đã yêu em.”</a:t>
            </a:r>
          </a:p>
          <a:p>
            <a:pPr>
              <a:lnSpc>
                <a:spcPct val="120000"/>
              </a:lnSpc>
              <a:defRPr/>
            </a:pPr>
            <a:r>
              <a:rPr lang="en-US" sz="3600" b="1">
                <a:latin typeface="Times New Roman" panose="02020603050405020304" pitchFamily="18" charset="0"/>
                <a:cs typeface="Times New Roman" panose="02020603050405020304" pitchFamily="18" charset="0"/>
              </a:rPr>
              <a:t>                                  (Tôi yêu em, Pu-skin)</a:t>
            </a:r>
          </a:p>
        </p:txBody>
      </p:sp>
      <p:sp>
        <p:nvSpPr>
          <p:cNvPr id="9" name="TextBox 8">
            <a:extLst>
              <a:ext uri="{FF2B5EF4-FFF2-40B4-BE49-F238E27FC236}">
                <a16:creationId xmlns:a16="http://schemas.microsoft.com/office/drawing/2014/main" id="{895ED854-2EBE-BE25-9674-249DD13B5D89}"/>
              </a:ext>
            </a:extLst>
          </p:cNvPr>
          <p:cNvSpPr txBox="1"/>
          <p:nvPr/>
        </p:nvSpPr>
        <p:spPr>
          <a:xfrm>
            <a:off x="2342996" y="3995832"/>
            <a:ext cx="6656626" cy="202869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3600">
                <a:latin typeface="Times New Roman" panose="02020603050405020304" pitchFamily="18" charset="0"/>
                <a:cs typeface="Times New Roman" panose="02020603050405020304" pitchFamily="18" charset="0"/>
              </a:rPr>
              <a:t>“Có phải duyên nhau thì thắm lại</a:t>
            </a:r>
          </a:p>
          <a:p>
            <a:pPr marL="0" marR="0" lvl="0" indent="0" algn="l" defTabSz="914400" rtl="0" eaLnBrk="1" fontAlgn="auto" latinLnBrk="0" hangingPunct="1">
              <a:lnSpc>
                <a:spcPct val="120000"/>
              </a:lnSpc>
              <a:spcBef>
                <a:spcPts val="0"/>
              </a:spcBef>
              <a:spcAft>
                <a:spcPts val="0"/>
              </a:spcAft>
              <a:buClrTx/>
              <a:buSzTx/>
              <a:buFontTx/>
              <a:buNone/>
              <a:tabLst/>
              <a:defRPr/>
            </a:pPr>
            <a:r>
              <a:rPr lang="en-US" sz="3600">
                <a:latin typeface="Times New Roman" panose="02020603050405020304" pitchFamily="18" charset="0"/>
                <a:cs typeface="Times New Roman" panose="02020603050405020304" pitchFamily="18" charset="0"/>
              </a:rPr>
              <a:t>Đừng xanh như lá bạc như vôi.”</a:t>
            </a:r>
          </a:p>
          <a:p>
            <a:pPr marL="0" marR="0" lvl="0" indent="0" algn="l" defTabSz="914400" rtl="0" eaLnBrk="1" fontAlgn="auto" latinLnBrk="0" hangingPunct="1">
              <a:lnSpc>
                <a:spcPct val="120000"/>
              </a:lnSpc>
              <a:spcBef>
                <a:spcPts val="0"/>
              </a:spcBef>
              <a:spcAft>
                <a:spcPts val="0"/>
              </a:spcAft>
              <a:buClrTx/>
              <a:buSzTx/>
              <a:buFontTx/>
              <a:buNone/>
              <a:tabLst/>
              <a:defRPr/>
            </a:pPr>
            <a:r>
              <a:rPr lang="en-US" sz="3600" b="1">
                <a:latin typeface="Times New Roman" panose="02020603050405020304" pitchFamily="18" charset="0"/>
                <a:cs typeface="Times New Roman" panose="02020603050405020304" pitchFamily="18" charset="0"/>
              </a:rPr>
              <a:t>        (Mời trầu, Hồ Xuân Hương)</a:t>
            </a:r>
          </a:p>
        </p:txBody>
      </p:sp>
    </p:spTree>
    <p:extLst>
      <p:ext uri="{BB962C8B-B14F-4D97-AF65-F5344CB8AC3E}">
        <p14:creationId xmlns:p14="http://schemas.microsoft.com/office/powerpoint/2010/main" val="818404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ột lần tham quan Cung điện Mùa Đông - Báo Đồng Nai điện tử">
            <a:extLst>
              <a:ext uri="{FF2B5EF4-FFF2-40B4-BE49-F238E27FC236}">
                <a16:creationId xmlns:a16="http://schemas.microsoft.com/office/drawing/2014/main" id="{E9E09E8C-E739-528C-9E45-5600C16CA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0619"/>
            <a:ext cx="3733800" cy="2171881"/>
          </a:xfrm>
          <a:prstGeom prst="rect">
            <a:avLst/>
          </a:prstGeom>
          <a:solidFill>
            <a:srgbClr val="00B050"/>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fontAlgn="base">
              <a:spcBef>
                <a:spcPct val="0"/>
              </a:spcBef>
              <a:spcAft>
                <a:spcPct val="0"/>
              </a:spcAft>
            </a:pPr>
            <a:r>
              <a:rPr lang="en-US" sz="3600" b="1" dirty="0">
                <a:solidFill>
                  <a:srgbClr val="FFFF00"/>
                </a:solidFill>
                <a:latin typeface="Times New Roman" pitchFamily="18" charset="0"/>
                <a:cs typeface="Times New Roman" pitchFamily="18" charset="0"/>
              </a:rPr>
              <a:t>Đây là cung điện nổi tiếng ở Nga được đặt tên theo mùa giá lạnh nhất </a:t>
            </a:r>
          </a:p>
        </p:txBody>
      </p:sp>
      <p:sp>
        <p:nvSpPr>
          <p:cNvPr id="6" name="Horizontal Scroll 5"/>
          <p:cNvSpPr/>
          <p:nvPr/>
        </p:nvSpPr>
        <p:spPr>
          <a:xfrm>
            <a:off x="7404100" y="18534"/>
            <a:ext cx="4648200" cy="990600"/>
          </a:xfrm>
          <a:prstGeom prst="horizontalScroll">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3600" b="1">
                <a:solidFill>
                  <a:srgbClr val="FFFFFF"/>
                </a:solidFill>
                <a:latin typeface="Times New Roman" pitchFamily="18" charset="0"/>
                <a:cs typeface="Times New Roman" pitchFamily="18" charset="0"/>
              </a:rPr>
              <a:t>Cung điện mùa đông</a:t>
            </a:r>
            <a:endParaRPr lang="en-US" sz="3600" b="1">
              <a:solidFill>
                <a:srgbClr val="FFFFFF"/>
              </a:solidFill>
              <a:latin typeface="Tw Cen MT Condensed" pitchFamily="34" charset="0"/>
            </a:endParaRPr>
          </a:p>
        </p:txBody>
      </p:sp>
      <p:sp>
        <p:nvSpPr>
          <p:cNvPr id="7" name="Left Arrow 6">
            <a:hlinkClick r:id="rId4" action="ppaction://hlinksldjump"/>
          </p:cNvPr>
          <p:cNvSpPr/>
          <p:nvPr/>
        </p:nvSpPr>
        <p:spPr>
          <a:xfrm>
            <a:off x="10985500" y="6054467"/>
            <a:ext cx="1066800" cy="692666"/>
          </a:xfrm>
          <a:prstGeom prst="lef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8" name="TextBox 7"/>
          <p:cNvSpPr txBox="1"/>
          <p:nvPr/>
        </p:nvSpPr>
        <p:spPr>
          <a:xfrm>
            <a:off x="2057401" y="6400800"/>
            <a:ext cx="184731" cy="369332"/>
          </a:xfrm>
          <a:prstGeom prst="rect">
            <a:avLst/>
          </a:prstGeom>
          <a:noFill/>
        </p:spPr>
        <p:txBody>
          <a:bodyPr wrap="none" rtlCol="0">
            <a:spAutoFit/>
          </a:bodyP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quang-truong-do-du-lich-nga-1528443400.png"/>
          <p:cNvPicPr>
            <a:picLocks noChangeAspect="1"/>
          </p:cNvPicPr>
          <p:nvPr/>
        </p:nvPicPr>
        <p:blipFill rotWithShape="1">
          <a:blip r:embed="rId3"/>
          <a:srcRect t="9228"/>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8100" y="0"/>
            <a:ext cx="5054600" cy="1676400"/>
          </a:xfrm>
          <a:prstGeom prst="rect">
            <a:avLst/>
          </a:prstGeom>
          <a:solidFill>
            <a:srgbClr val="00B050"/>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fontAlgn="base">
              <a:spcBef>
                <a:spcPct val="0"/>
              </a:spcBef>
              <a:spcAft>
                <a:spcPct val="0"/>
              </a:spcAft>
            </a:pPr>
            <a:r>
              <a:rPr lang="en-US" sz="3600" b="1" dirty="0">
                <a:solidFill>
                  <a:srgbClr val="FFFF00"/>
                </a:solidFill>
                <a:latin typeface="Times New Roman" pitchFamily="18" charset="0"/>
                <a:cs typeface="Times New Roman" pitchFamily="18" charset="0"/>
              </a:rPr>
              <a:t>Đây </a:t>
            </a:r>
            <a:r>
              <a:rPr lang="en-US" sz="3600" b="1">
                <a:solidFill>
                  <a:srgbClr val="FFFF00"/>
                </a:solidFill>
                <a:latin typeface="Times New Roman" pitchFamily="18" charset="0"/>
                <a:cs typeface="Times New Roman" pitchFamily="18" charset="0"/>
              </a:rPr>
              <a:t>là tên gọi của quảng trường nổi tiếng nhất tại Thủ đô nước Nga?</a:t>
            </a:r>
            <a:endParaRPr lang="en-US" sz="3600" b="1" dirty="0">
              <a:solidFill>
                <a:srgbClr val="FFFF00"/>
              </a:solidFill>
              <a:latin typeface="Times New Roman" pitchFamily="18" charset="0"/>
              <a:cs typeface="Times New Roman" pitchFamily="18" charset="0"/>
            </a:endParaRPr>
          </a:p>
        </p:txBody>
      </p:sp>
      <p:sp>
        <p:nvSpPr>
          <p:cNvPr id="6" name="Horizontal Scroll 5"/>
          <p:cNvSpPr/>
          <p:nvPr/>
        </p:nvSpPr>
        <p:spPr>
          <a:xfrm>
            <a:off x="8235951" y="76200"/>
            <a:ext cx="3873498" cy="990600"/>
          </a:xfrm>
          <a:prstGeom prst="horizontalScroll">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3600" b="1">
                <a:solidFill>
                  <a:srgbClr val="FFFFFF"/>
                </a:solidFill>
                <a:latin typeface="Times New Roman" pitchFamily="18" charset="0"/>
                <a:cs typeface="Times New Roman" pitchFamily="18" charset="0"/>
              </a:rPr>
              <a:t>Quảng trường Đỏ</a:t>
            </a:r>
            <a:endParaRPr lang="en-US" sz="3600" b="1">
              <a:solidFill>
                <a:srgbClr val="FFFFFF"/>
              </a:solidFill>
              <a:latin typeface="Tw Cen MT Condensed" pitchFamily="34" charset="0"/>
            </a:endParaRPr>
          </a:p>
        </p:txBody>
      </p:sp>
      <p:sp>
        <p:nvSpPr>
          <p:cNvPr id="5" name="Left Arrow 4">
            <a:hlinkClick r:id="rId4" action="ppaction://hlinksldjump"/>
          </p:cNvPr>
          <p:cNvSpPr/>
          <p:nvPr/>
        </p:nvSpPr>
        <p:spPr>
          <a:xfrm>
            <a:off x="11087100" y="6223000"/>
            <a:ext cx="958849" cy="558800"/>
          </a:xfrm>
          <a:prstGeom prst="lef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óng Sự Quốc Tế- Aleksandr Sergeyevich Pushkin - Nhà Thơ Tình Nổi Tiếng (1)">
            <a:hlinkClick r:id="" action="ppaction://media"/>
            <a:extLst>
              <a:ext uri="{FF2B5EF4-FFF2-40B4-BE49-F238E27FC236}">
                <a16:creationId xmlns:a16="http://schemas.microsoft.com/office/drawing/2014/main" id="{52E860D7-6E93-81BE-F9D4-B5EB8AD5C7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615D896-B42C-C941-0378-ACB55CCB4D83}"/>
              </a:ext>
            </a:extLst>
          </p:cNvPr>
          <p:cNvSpPr txBox="1"/>
          <p:nvPr/>
        </p:nvSpPr>
        <p:spPr>
          <a:xfrm>
            <a:off x="3517602" y="208463"/>
            <a:ext cx="7113181" cy="646331"/>
          </a:xfrm>
          <a:prstGeom prst="rect">
            <a:avLst/>
          </a:prstGeom>
          <a:noFill/>
        </p:spPr>
        <p:txBody>
          <a:bodyPr wrap="square">
            <a:spAutoFit/>
          </a:bodyPr>
          <a:lstStyle/>
          <a:p>
            <a:r>
              <a:rPr lang="en-US" sz="3600" b="1">
                <a:solidFill>
                  <a:schemeClr val="bg1"/>
                </a:solidFill>
                <a:latin typeface="Times New Roman" panose="02020603050405020304" pitchFamily="18" charset="0"/>
                <a:cs typeface="Times New Roman" panose="02020603050405020304" pitchFamily="18" charset="0"/>
              </a:rPr>
              <a:t>Pushkin - Nhà Thơ Tình Nổi Tiếng</a:t>
            </a:r>
          </a:p>
        </p:txBody>
      </p:sp>
    </p:spTree>
    <p:extLst>
      <p:ext uri="{BB962C8B-B14F-4D97-AF65-F5344CB8AC3E}">
        <p14:creationId xmlns:p14="http://schemas.microsoft.com/office/powerpoint/2010/main" val="3207649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1456</TotalTime>
  <Words>5023</Words>
  <Application>Microsoft Office PowerPoint</Application>
  <PresentationFormat>Widescreen</PresentationFormat>
  <Paragraphs>482</Paragraphs>
  <Slides>60</Slides>
  <Notes>42</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60</vt:i4>
      </vt:variant>
    </vt:vector>
  </HeadingPairs>
  <TitlesOfParts>
    <vt:vector size="74" baseType="lpstr">
      <vt:lpstr>等线</vt:lpstr>
      <vt:lpstr>.VnArabia</vt:lpstr>
      <vt:lpstr>Algerian</vt:lpstr>
      <vt:lpstr>Arial</vt:lpstr>
      <vt:lpstr>Baguet Script</vt:lpstr>
      <vt:lpstr>Calibri</vt:lpstr>
      <vt:lpstr>Calibri Light</vt:lpstr>
      <vt:lpstr>SegoeuiPc</vt:lpstr>
      <vt:lpstr>Times New Roman</vt:lpstr>
      <vt:lpstr>Tw Cen MT Condensed</vt:lpstr>
      <vt:lpstr>Wingdings</vt:lpstr>
      <vt:lpstr>Office Theme</vt:lpstr>
      <vt:lpstr>1_Office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Lương Minh</dc:creator>
  <cp:lastModifiedBy>Lương Minh</cp:lastModifiedBy>
  <cp:revision>79</cp:revision>
  <dcterms:created xsi:type="dcterms:W3CDTF">2023-07-05T12:15:29Z</dcterms:created>
  <dcterms:modified xsi:type="dcterms:W3CDTF">2023-08-02T02:40:06Z</dcterms:modified>
</cp:coreProperties>
</file>