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1"/>
  </p:notesMasterIdLst>
  <p:sldIdLst>
    <p:sldId id="257" r:id="rId2"/>
    <p:sldId id="259" r:id="rId3"/>
    <p:sldId id="263" r:id="rId4"/>
    <p:sldId id="405" r:id="rId5"/>
    <p:sldId id="264" r:id="rId6"/>
    <p:sldId id="269" r:id="rId7"/>
    <p:sldId id="365" r:id="rId8"/>
    <p:sldId id="399" r:id="rId9"/>
    <p:sldId id="402" r:id="rId10"/>
    <p:sldId id="400" r:id="rId11"/>
    <p:sldId id="401" r:id="rId12"/>
    <p:sldId id="403" r:id="rId13"/>
    <p:sldId id="372" r:id="rId14"/>
    <p:sldId id="391" r:id="rId15"/>
    <p:sldId id="404" r:id="rId16"/>
    <p:sldId id="397" r:id="rId17"/>
    <p:sldId id="398" r:id="rId18"/>
    <p:sldId id="355" r:id="rId19"/>
    <p:sldId id="356"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66FF99"/>
    <a:srgbClr val="66CC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404" autoAdjust="0"/>
  </p:normalViewPr>
  <p:slideViewPr>
    <p:cSldViewPr snapToGrid="0" showGuides="1">
      <p:cViewPr varScale="1">
        <p:scale>
          <a:sx n="70" d="100"/>
          <a:sy n="70" d="100"/>
        </p:scale>
        <p:origin x="536"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Đầu trang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Chỗ dành sẵn cho Ngày tháng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AD5C55-6DAD-42AD-9CE4-AF70E490054E}" type="datetimeFigureOut">
              <a:rPr lang="en-US" smtClean="0"/>
              <a:pPr/>
              <a:t>8/5/2023</a:t>
            </a:fld>
            <a:endParaRPr lang="en-US"/>
          </a:p>
        </p:txBody>
      </p:sp>
      <p:sp>
        <p:nvSpPr>
          <p:cNvPr id="4" name="Chỗ dành sẵn cho Hình ảnh của Bản chiế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Chỗ dành sẵn cho Ghi ch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6" name="Chỗ dành sẵn cho Chân trang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Chỗ dành sẵn cho Số hiệu Bản chiế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9132CB-CC34-4D65-81B8-EA3ABDFD15E9}" type="slidenum">
              <a:rPr lang="en-US" smtClean="0"/>
              <a:pPr/>
              <a:t>‹#›</a:t>
            </a:fld>
            <a:endParaRPr lang="en-US"/>
          </a:p>
        </p:txBody>
      </p:sp>
    </p:spTree>
    <p:extLst>
      <p:ext uri="{BB962C8B-B14F-4D97-AF65-F5344CB8AC3E}">
        <p14:creationId xmlns:p14="http://schemas.microsoft.com/office/powerpoint/2010/main" val="29773109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132CB-CC34-4D65-81B8-EA3ABDFD15E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132CB-CC34-4D65-81B8-EA3ABDFD15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3273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132CB-CC34-4D65-81B8-EA3ABDFD15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835739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132CB-CC34-4D65-81B8-EA3ABDFD15E9}"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132CB-CC34-4D65-81B8-EA3ABDFD15E9}"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132CB-CC34-4D65-81B8-EA3ABDFD15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03735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709132CB-CC34-4D65-81B8-EA3ABDFD15E9}" type="slidenum">
              <a:rPr lang="en-US" smtClean="0"/>
              <a:pPr/>
              <a:t>16</a:t>
            </a:fld>
            <a:endParaRPr lang="en-US"/>
          </a:p>
        </p:txBody>
      </p:sp>
    </p:spTree>
    <p:extLst>
      <p:ext uri="{BB962C8B-B14F-4D97-AF65-F5344CB8AC3E}">
        <p14:creationId xmlns:p14="http://schemas.microsoft.com/office/powerpoint/2010/main" val="5585551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fld id="{709132CB-CC34-4D65-81B8-EA3ABDFD15E9}" type="slidenum">
              <a:rPr lang="en-US" smtClean="0"/>
              <a:pPr/>
              <a:t>17</a:t>
            </a:fld>
            <a:endParaRPr lang="en-US"/>
          </a:p>
        </p:txBody>
      </p:sp>
    </p:spTree>
    <p:extLst>
      <p:ext uri="{BB962C8B-B14F-4D97-AF65-F5344CB8AC3E}">
        <p14:creationId xmlns:p14="http://schemas.microsoft.com/office/powerpoint/2010/main" val="2656668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132CB-CC34-4D65-81B8-EA3ABDFD15E9}"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132CB-CC34-4D65-81B8-EA3ABDFD15E9}"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132CB-CC34-4D65-81B8-EA3ABDFD15E9}"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132CB-CC34-4D65-81B8-EA3ABDFD15E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132CB-CC34-4D65-81B8-EA3ABDFD15E9}" type="slidenum">
              <a:rPr lang="en-US" smtClean="0"/>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132CB-CC34-4D65-81B8-EA3ABDFD15E9}" type="slidenum">
              <a:rPr lang="en-US" smtClean="0"/>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09132CB-CC34-4D65-81B8-EA3ABDFD15E9}"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132CB-CC34-4D65-81B8-EA3ABDFD15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56034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132CB-CC34-4D65-81B8-EA3ABDFD15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4089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132CB-CC34-4D65-81B8-EA3ABDFD15E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757878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F2FAABD-BEED-D27E-D5E5-B0C1E388EC51}"/>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E555EF1A-E10E-CFD9-9E4F-AD6115F70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7D49FB73-B463-1DC6-A6ED-908EBF5B85F0}"/>
              </a:ext>
            </a:extLst>
          </p:cNvPr>
          <p:cNvSpPr>
            <a:spLocks noGrp="1"/>
          </p:cNvSpPr>
          <p:nvPr>
            <p:ph type="dt" sz="half" idx="10"/>
          </p:nvPr>
        </p:nvSpPr>
        <p:spPr/>
        <p:txBody>
          <a:bodyPr/>
          <a:lstStyle/>
          <a:p>
            <a:fld id="{97D88937-F608-4158-983E-B02C48C939D1}" type="datetimeFigureOut">
              <a:rPr lang="en-US" smtClean="0"/>
              <a:pPr/>
              <a:t>8/5/2023</a:t>
            </a:fld>
            <a:endParaRPr lang="en-US"/>
          </a:p>
        </p:txBody>
      </p:sp>
      <p:sp>
        <p:nvSpPr>
          <p:cNvPr id="5" name="Chỗ dành sẵn cho Chân trang 4">
            <a:extLst>
              <a:ext uri="{FF2B5EF4-FFF2-40B4-BE49-F238E27FC236}">
                <a16:creationId xmlns:a16="http://schemas.microsoft.com/office/drawing/2014/main" id="{FA6A1696-747D-3C5F-D0D8-FC36443137AA}"/>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5F7FAF7-E37F-8CC1-2F36-CE8E0DBCE2F7}"/>
              </a:ext>
            </a:extLst>
          </p:cNvPr>
          <p:cNvSpPr>
            <a:spLocks noGrp="1"/>
          </p:cNvSpPr>
          <p:nvPr>
            <p:ph type="sldNum" sz="quarter" idx="12"/>
          </p:nvPr>
        </p:nvSpPr>
        <p:spPr/>
        <p:txBody>
          <a:bodyPr/>
          <a:lstStyle/>
          <a:p>
            <a:fld id="{BD8BE8CD-3BD9-41BE-A655-F3C181AAF3CD}" type="slidenum">
              <a:rPr lang="en-US" smtClean="0"/>
              <a:pPr/>
              <a:t>‹#›</a:t>
            </a:fld>
            <a:endParaRPr lang="en-US"/>
          </a:p>
        </p:txBody>
      </p:sp>
    </p:spTree>
    <p:extLst>
      <p:ext uri="{BB962C8B-B14F-4D97-AF65-F5344CB8AC3E}">
        <p14:creationId xmlns:p14="http://schemas.microsoft.com/office/powerpoint/2010/main" val="36862331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AA65258-8828-609E-A774-F71DEC6DB573}"/>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BAA0864C-41DE-E149-7ECC-EEFA40ADA038}"/>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364F214-D079-3BEB-C462-12CC7CD6A11B}"/>
              </a:ext>
            </a:extLst>
          </p:cNvPr>
          <p:cNvSpPr>
            <a:spLocks noGrp="1"/>
          </p:cNvSpPr>
          <p:nvPr>
            <p:ph type="dt" sz="half" idx="10"/>
          </p:nvPr>
        </p:nvSpPr>
        <p:spPr/>
        <p:txBody>
          <a:bodyPr/>
          <a:lstStyle/>
          <a:p>
            <a:fld id="{97D88937-F608-4158-983E-B02C48C939D1}" type="datetimeFigureOut">
              <a:rPr lang="en-US" smtClean="0"/>
              <a:pPr/>
              <a:t>8/5/2023</a:t>
            </a:fld>
            <a:endParaRPr lang="en-US"/>
          </a:p>
        </p:txBody>
      </p:sp>
      <p:sp>
        <p:nvSpPr>
          <p:cNvPr id="5" name="Chỗ dành sẵn cho Chân trang 4">
            <a:extLst>
              <a:ext uri="{FF2B5EF4-FFF2-40B4-BE49-F238E27FC236}">
                <a16:creationId xmlns:a16="http://schemas.microsoft.com/office/drawing/2014/main" id="{48F59F88-B6C1-B5C8-48F4-147F2791315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81BFC33-170C-5249-06BD-A0A0812F5160}"/>
              </a:ext>
            </a:extLst>
          </p:cNvPr>
          <p:cNvSpPr>
            <a:spLocks noGrp="1"/>
          </p:cNvSpPr>
          <p:nvPr>
            <p:ph type="sldNum" sz="quarter" idx="12"/>
          </p:nvPr>
        </p:nvSpPr>
        <p:spPr/>
        <p:txBody>
          <a:bodyPr/>
          <a:lstStyle/>
          <a:p>
            <a:fld id="{BD8BE8CD-3BD9-41BE-A655-F3C181AAF3CD}" type="slidenum">
              <a:rPr lang="en-US" smtClean="0"/>
              <a:pPr/>
              <a:t>‹#›</a:t>
            </a:fld>
            <a:endParaRPr lang="en-US"/>
          </a:p>
        </p:txBody>
      </p:sp>
    </p:spTree>
    <p:extLst>
      <p:ext uri="{BB962C8B-B14F-4D97-AF65-F5344CB8AC3E}">
        <p14:creationId xmlns:p14="http://schemas.microsoft.com/office/powerpoint/2010/main" val="23935980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7067442-2699-F93B-30C8-FDCC4A956F73}"/>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69CDFEA9-E310-9663-4364-B2A16A9F7C7A}"/>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331411FC-D572-F2C5-8361-644AEAE1A05C}"/>
              </a:ext>
            </a:extLst>
          </p:cNvPr>
          <p:cNvSpPr>
            <a:spLocks noGrp="1"/>
          </p:cNvSpPr>
          <p:nvPr>
            <p:ph type="dt" sz="half" idx="10"/>
          </p:nvPr>
        </p:nvSpPr>
        <p:spPr/>
        <p:txBody>
          <a:bodyPr/>
          <a:lstStyle/>
          <a:p>
            <a:fld id="{97D88937-F608-4158-983E-B02C48C939D1}" type="datetimeFigureOut">
              <a:rPr lang="en-US" smtClean="0"/>
              <a:pPr/>
              <a:t>8/5/2023</a:t>
            </a:fld>
            <a:endParaRPr lang="en-US"/>
          </a:p>
        </p:txBody>
      </p:sp>
      <p:sp>
        <p:nvSpPr>
          <p:cNvPr id="5" name="Chỗ dành sẵn cho Chân trang 4">
            <a:extLst>
              <a:ext uri="{FF2B5EF4-FFF2-40B4-BE49-F238E27FC236}">
                <a16:creationId xmlns:a16="http://schemas.microsoft.com/office/drawing/2014/main" id="{2802A9B9-6D7E-C237-6A75-DCE3773B861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18C9D35-7AC3-1BBE-9019-31BCDE23F021}"/>
              </a:ext>
            </a:extLst>
          </p:cNvPr>
          <p:cNvSpPr>
            <a:spLocks noGrp="1"/>
          </p:cNvSpPr>
          <p:nvPr>
            <p:ph type="sldNum" sz="quarter" idx="12"/>
          </p:nvPr>
        </p:nvSpPr>
        <p:spPr/>
        <p:txBody>
          <a:bodyPr/>
          <a:lstStyle/>
          <a:p>
            <a:fld id="{BD8BE8CD-3BD9-41BE-A655-F3C181AAF3CD}" type="slidenum">
              <a:rPr lang="en-US" smtClean="0"/>
              <a:pPr/>
              <a:t>‹#›</a:t>
            </a:fld>
            <a:endParaRPr lang="en-US"/>
          </a:p>
        </p:txBody>
      </p:sp>
    </p:spTree>
    <p:extLst>
      <p:ext uri="{BB962C8B-B14F-4D97-AF65-F5344CB8AC3E}">
        <p14:creationId xmlns:p14="http://schemas.microsoft.com/office/powerpoint/2010/main" val="7442338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259616C-45CC-2F21-590C-186CA3FDFC6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4C3B1304-2E38-E872-6779-4D50FAB7C205}"/>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70737FD2-CA22-77C8-15CB-1A39EF867431}"/>
              </a:ext>
            </a:extLst>
          </p:cNvPr>
          <p:cNvSpPr>
            <a:spLocks noGrp="1"/>
          </p:cNvSpPr>
          <p:nvPr>
            <p:ph type="dt" sz="half" idx="10"/>
          </p:nvPr>
        </p:nvSpPr>
        <p:spPr/>
        <p:txBody>
          <a:bodyPr/>
          <a:lstStyle/>
          <a:p>
            <a:fld id="{97D88937-F608-4158-983E-B02C48C939D1}" type="datetimeFigureOut">
              <a:rPr lang="en-US" smtClean="0"/>
              <a:pPr/>
              <a:t>8/5/2023</a:t>
            </a:fld>
            <a:endParaRPr lang="en-US"/>
          </a:p>
        </p:txBody>
      </p:sp>
      <p:sp>
        <p:nvSpPr>
          <p:cNvPr id="5" name="Chỗ dành sẵn cho Chân trang 4">
            <a:extLst>
              <a:ext uri="{FF2B5EF4-FFF2-40B4-BE49-F238E27FC236}">
                <a16:creationId xmlns:a16="http://schemas.microsoft.com/office/drawing/2014/main" id="{3855AF61-7771-2AF4-0EFE-270701F96273}"/>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C983C7B8-27AE-90CB-862E-0A923EAD04FA}"/>
              </a:ext>
            </a:extLst>
          </p:cNvPr>
          <p:cNvSpPr>
            <a:spLocks noGrp="1"/>
          </p:cNvSpPr>
          <p:nvPr>
            <p:ph type="sldNum" sz="quarter" idx="12"/>
          </p:nvPr>
        </p:nvSpPr>
        <p:spPr/>
        <p:txBody>
          <a:bodyPr/>
          <a:lstStyle/>
          <a:p>
            <a:fld id="{BD8BE8CD-3BD9-41BE-A655-F3C181AAF3CD}" type="slidenum">
              <a:rPr lang="en-US" smtClean="0"/>
              <a:pPr/>
              <a:t>‹#›</a:t>
            </a:fld>
            <a:endParaRPr lang="en-US"/>
          </a:p>
        </p:txBody>
      </p:sp>
    </p:spTree>
    <p:extLst>
      <p:ext uri="{BB962C8B-B14F-4D97-AF65-F5344CB8AC3E}">
        <p14:creationId xmlns:p14="http://schemas.microsoft.com/office/powerpoint/2010/main" val="15033406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CC40C1E-E35E-877A-6F58-2247233F3869}"/>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57CA919-7FDC-E4EB-1B57-671667E8003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009EC1C-C2ED-75FA-5429-D23B14974053}"/>
              </a:ext>
            </a:extLst>
          </p:cNvPr>
          <p:cNvSpPr>
            <a:spLocks noGrp="1"/>
          </p:cNvSpPr>
          <p:nvPr>
            <p:ph type="dt" sz="half" idx="10"/>
          </p:nvPr>
        </p:nvSpPr>
        <p:spPr/>
        <p:txBody>
          <a:bodyPr/>
          <a:lstStyle/>
          <a:p>
            <a:fld id="{97D88937-F608-4158-983E-B02C48C939D1}" type="datetimeFigureOut">
              <a:rPr lang="en-US" smtClean="0"/>
              <a:pPr/>
              <a:t>8/5/2023</a:t>
            </a:fld>
            <a:endParaRPr lang="en-US"/>
          </a:p>
        </p:txBody>
      </p:sp>
      <p:sp>
        <p:nvSpPr>
          <p:cNvPr id="5" name="Chỗ dành sẵn cho Chân trang 4">
            <a:extLst>
              <a:ext uri="{FF2B5EF4-FFF2-40B4-BE49-F238E27FC236}">
                <a16:creationId xmlns:a16="http://schemas.microsoft.com/office/drawing/2014/main" id="{3A8F2203-CB96-8823-69DE-308BECB7548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51F028B-0A1E-4991-827B-89184967DB91}"/>
              </a:ext>
            </a:extLst>
          </p:cNvPr>
          <p:cNvSpPr>
            <a:spLocks noGrp="1"/>
          </p:cNvSpPr>
          <p:nvPr>
            <p:ph type="sldNum" sz="quarter" idx="12"/>
          </p:nvPr>
        </p:nvSpPr>
        <p:spPr/>
        <p:txBody>
          <a:bodyPr/>
          <a:lstStyle/>
          <a:p>
            <a:fld id="{BD8BE8CD-3BD9-41BE-A655-F3C181AAF3CD}" type="slidenum">
              <a:rPr lang="en-US" smtClean="0"/>
              <a:pPr/>
              <a:t>‹#›</a:t>
            </a:fld>
            <a:endParaRPr lang="en-US"/>
          </a:p>
        </p:txBody>
      </p:sp>
    </p:spTree>
    <p:extLst>
      <p:ext uri="{BB962C8B-B14F-4D97-AF65-F5344CB8AC3E}">
        <p14:creationId xmlns:p14="http://schemas.microsoft.com/office/powerpoint/2010/main" val="1298123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206FED7-93C8-A9AC-E556-7EC5C2CA993C}"/>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873445E-E2E8-D96B-2851-1F7E5796D9B6}"/>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1052EA74-6DCF-287E-061D-11FE908C8BFE}"/>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1ACBF874-488A-7FC8-F015-7E2CCD45ADAB}"/>
              </a:ext>
            </a:extLst>
          </p:cNvPr>
          <p:cNvSpPr>
            <a:spLocks noGrp="1"/>
          </p:cNvSpPr>
          <p:nvPr>
            <p:ph type="dt" sz="half" idx="10"/>
          </p:nvPr>
        </p:nvSpPr>
        <p:spPr/>
        <p:txBody>
          <a:bodyPr/>
          <a:lstStyle/>
          <a:p>
            <a:fld id="{97D88937-F608-4158-983E-B02C48C939D1}" type="datetimeFigureOut">
              <a:rPr lang="en-US" smtClean="0"/>
              <a:pPr/>
              <a:t>8/5/2023</a:t>
            </a:fld>
            <a:endParaRPr lang="en-US"/>
          </a:p>
        </p:txBody>
      </p:sp>
      <p:sp>
        <p:nvSpPr>
          <p:cNvPr id="6" name="Chỗ dành sẵn cho Chân trang 5">
            <a:extLst>
              <a:ext uri="{FF2B5EF4-FFF2-40B4-BE49-F238E27FC236}">
                <a16:creationId xmlns:a16="http://schemas.microsoft.com/office/drawing/2014/main" id="{42DDF4B9-0348-408A-39C3-CBFECDE0193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902DCC91-1528-62EE-5933-DCB4A85B9B21}"/>
              </a:ext>
            </a:extLst>
          </p:cNvPr>
          <p:cNvSpPr>
            <a:spLocks noGrp="1"/>
          </p:cNvSpPr>
          <p:nvPr>
            <p:ph type="sldNum" sz="quarter" idx="12"/>
          </p:nvPr>
        </p:nvSpPr>
        <p:spPr/>
        <p:txBody>
          <a:bodyPr/>
          <a:lstStyle/>
          <a:p>
            <a:fld id="{BD8BE8CD-3BD9-41BE-A655-F3C181AAF3CD}" type="slidenum">
              <a:rPr lang="en-US" smtClean="0"/>
              <a:pPr/>
              <a:t>‹#›</a:t>
            </a:fld>
            <a:endParaRPr lang="en-US"/>
          </a:p>
        </p:txBody>
      </p:sp>
    </p:spTree>
    <p:extLst>
      <p:ext uri="{BB962C8B-B14F-4D97-AF65-F5344CB8AC3E}">
        <p14:creationId xmlns:p14="http://schemas.microsoft.com/office/powerpoint/2010/main" val="40462249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040F0D1-DC1F-7ADA-DFD1-A0C88B78C1DD}"/>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65E4C2F-11D4-5E20-42F2-66F15CF8FA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1EFC90FB-BB0A-03C9-94D6-B4C86573906F}"/>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0CCFEEEC-6BD1-ACE2-FBEC-88C1AADD7D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A3FAB26D-D05B-B7ED-123A-2E1C191A631A}"/>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3C0004AA-2CE7-52A0-0BD3-0C044A754DDF}"/>
              </a:ext>
            </a:extLst>
          </p:cNvPr>
          <p:cNvSpPr>
            <a:spLocks noGrp="1"/>
          </p:cNvSpPr>
          <p:nvPr>
            <p:ph type="dt" sz="half" idx="10"/>
          </p:nvPr>
        </p:nvSpPr>
        <p:spPr/>
        <p:txBody>
          <a:bodyPr/>
          <a:lstStyle/>
          <a:p>
            <a:fld id="{97D88937-F608-4158-983E-B02C48C939D1}" type="datetimeFigureOut">
              <a:rPr lang="en-US" smtClean="0"/>
              <a:pPr/>
              <a:t>8/5/2023</a:t>
            </a:fld>
            <a:endParaRPr lang="en-US"/>
          </a:p>
        </p:txBody>
      </p:sp>
      <p:sp>
        <p:nvSpPr>
          <p:cNvPr id="8" name="Chỗ dành sẵn cho Chân trang 7">
            <a:extLst>
              <a:ext uri="{FF2B5EF4-FFF2-40B4-BE49-F238E27FC236}">
                <a16:creationId xmlns:a16="http://schemas.microsoft.com/office/drawing/2014/main" id="{F72B655F-0B5B-8295-FADC-D4C82D4FC77A}"/>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5F2B7D9F-4050-1C6D-3FDB-8E0ED0875391}"/>
              </a:ext>
            </a:extLst>
          </p:cNvPr>
          <p:cNvSpPr>
            <a:spLocks noGrp="1"/>
          </p:cNvSpPr>
          <p:nvPr>
            <p:ph type="sldNum" sz="quarter" idx="12"/>
          </p:nvPr>
        </p:nvSpPr>
        <p:spPr/>
        <p:txBody>
          <a:bodyPr/>
          <a:lstStyle/>
          <a:p>
            <a:fld id="{BD8BE8CD-3BD9-41BE-A655-F3C181AAF3CD}" type="slidenum">
              <a:rPr lang="en-US" smtClean="0"/>
              <a:pPr/>
              <a:t>‹#›</a:t>
            </a:fld>
            <a:endParaRPr lang="en-US"/>
          </a:p>
        </p:txBody>
      </p:sp>
    </p:spTree>
    <p:extLst>
      <p:ext uri="{BB962C8B-B14F-4D97-AF65-F5344CB8AC3E}">
        <p14:creationId xmlns:p14="http://schemas.microsoft.com/office/powerpoint/2010/main" val="7644186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C6AB5C7-4E69-08B8-77F7-AF8BFAD2DDAA}"/>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6BF39EC1-DD1F-CE12-4261-DC652E2B847E}"/>
              </a:ext>
            </a:extLst>
          </p:cNvPr>
          <p:cNvSpPr>
            <a:spLocks noGrp="1"/>
          </p:cNvSpPr>
          <p:nvPr>
            <p:ph type="dt" sz="half" idx="10"/>
          </p:nvPr>
        </p:nvSpPr>
        <p:spPr/>
        <p:txBody>
          <a:bodyPr/>
          <a:lstStyle/>
          <a:p>
            <a:fld id="{97D88937-F608-4158-983E-B02C48C939D1}" type="datetimeFigureOut">
              <a:rPr lang="en-US" smtClean="0"/>
              <a:pPr/>
              <a:t>8/5/2023</a:t>
            </a:fld>
            <a:endParaRPr lang="en-US"/>
          </a:p>
        </p:txBody>
      </p:sp>
      <p:sp>
        <p:nvSpPr>
          <p:cNvPr id="4" name="Chỗ dành sẵn cho Chân trang 3">
            <a:extLst>
              <a:ext uri="{FF2B5EF4-FFF2-40B4-BE49-F238E27FC236}">
                <a16:creationId xmlns:a16="http://schemas.microsoft.com/office/drawing/2014/main" id="{626C0C3B-6E58-DCB5-3366-7F965076D631}"/>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FCDCA29A-0332-553D-D5A4-6456DABE1EBE}"/>
              </a:ext>
            </a:extLst>
          </p:cNvPr>
          <p:cNvSpPr>
            <a:spLocks noGrp="1"/>
          </p:cNvSpPr>
          <p:nvPr>
            <p:ph type="sldNum" sz="quarter" idx="12"/>
          </p:nvPr>
        </p:nvSpPr>
        <p:spPr/>
        <p:txBody>
          <a:bodyPr/>
          <a:lstStyle/>
          <a:p>
            <a:fld id="{BD8BE8CD-3BD9-41BE-A655-F3C181AAF3CD}" type="slidenum">
              <a:rPr lang="en-US" smtClean="0"/>
              <a:pPr/>
              <a:t>‹#›</a:t>
            </a:fld>
            <a:endParaRPr lang="en-US"/>
          </a:p>
        </p:txBody>
      </p:sp>
    </p:spTree>
    <p:extLst>
      <p:ext uri="{BB962C8B-B14F-4D97-AF65-F5344CB8AC3E}">
        <p14:creationId xmlns:p14="http://schemas.microsoft.com/office/powerpoint/2010/main" val="38789818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4E4DE287-FC9D-282C-F010-2BE1305F45F3}"/>
              </a:ext>
            </a:extLst>
          </p:cNvPr>
          <p:cNvSpPr>
            <a:spLocks noGrp="1"/>
          </p:cNvSpPr>
          <p:nvPr>
            <p:ph type="dt" sz="half" idx="10"/>
          </p:nvPr>
        </p:nvSpPr>
        <p:spPr/>
        <p:txBody>
          <a:bodyPr/>
          <a:lstStyle/>
          <a:p>
            <a:fld id="{97D88937-F608-4158-983E-B02C48C939D1}" type="datetimeFigureOut">
              <a:rPr lang="en-US" smtClean="0"/>
              <a:pPr/>
              <a:t>8/5/2023</a:t>
            </a:fld>
            <a:endParaRPr lang="en-US"/>
          </a:p>
        </p:txBody>
      </p:sp>
      <p:sp>
        <p:nvSpPr>
          <p:cNvPr id="3" name="Chỗ dành sẵn cho Chân trang 2">
            <a:extLst>
              <a:ext uri="{FF2B5EF4-FFF2-40B4-BE49-F238E27FC236}">
                <a16:creationId xmlns:a16="http://schemas.microsoft.com/office/drawing/2014/main" id="{BFBE1397-48A5-3B10-F51B-FA211E5A38FA}"/>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F00C42EF-0F3C-4802-FA55-5659B658A6C5}"/>
              </a:ext>
            </a:extLst>
          </p:cNvPr>
          <p:cNvSpPr>
            <a:spLocks noGrp="1"/>
          </p:cNvSpPr>
          <p:nvPr>
            <p:ph type="sldNum" sz="quarter" idx="12"/>
          </p:nvPr>
        </p:nvSpPr>
        <p:spPr/>
        <p:txBody>
          <a:bodyPr/>
          <a:lstStyle/>
          <a:p>
            <a:fld id="{BD8BE8CD-3BD9-41BE-A655-F3C181AAF3CD}" type="slidenum">
              <a:rPr lang="en-US" smtClean="0"/>
              <a:pPr/>
              <a:t>‹#›</a:t>
            </a:fld>
            <a:endParaRPr lang="en-US"/>
          </a:p>
        </p:txBody>
      </p:sp>
    </p:spTree>
    <p:extLst>
      <p:ext uri="{BB962C8B-B14F-4D97-AF65-F5344CB8AC3E}">
        <p14:creationId xmlns:p14="http://schemas.microsoft.com/office/powerpoint/2010/main" val="4512726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E6CAAFC-6E93-6342-0E0A-1574C6BBD47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137D3296-D327-8103-8E10-E6CF6F3F5F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F2E5C06B-8032-3C9D-7A92-9CE7095B9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56D2A36-4B19-DBED-5810-D10F82DBA231}"/>
              </a:ext>
            </a:extLst>
          </p:cNvPr>
          <p:cNvSpPr>
            <a:spLocks noGrp="1"/>
          </p:cNvSpPr>
          <p:nvPr>
            <p:ph type="dt" sz="half" idx="10"/>
          </p:nvPr>
        </p:nvSpPr>
        <p:spPr/>
        <p:txBody>
          <a:bodyPr/>
          <a:lstStyle/>
          <a:p>
            <a:fld id="{97D88937-F608-4158-983E-B02C48C939D1}" type="datetimeFigureOut">
              <a:rPr lang="en-US" smtClean="0"/>
              <a:pPr/>
              <a:t>8/5/2023</a:t>
            </a:fld>
            <a:endParaRPr lang="en-US"/>
          </a:p>
        </p:txBody>
      </p:sp>
      <p:sp>
        <p:nvSpPr>
          <p:cNvPr id="6" name="Chỗ dành sẵn cho Chân trang 5">
            <a:extLst>
              <a:ext uri="{FF2B5EF4-FFF2-40B4-BE49-F238E27FC236}">
                <a16:creationId xmlns:a16="http://schemas.microsoft.com/office/drawing/2014/main" id="{3DD74090-CED7-25C9-194C-1E287BF162B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BF4DC370-CC23-4922-5795-A7D5BD9F44D8}"/>
              </a:ext>
            </a:extLst>
          </p:cNvPr>
          <p:cNvSpPr>
            <a:spLocks noGrp="1"/>
          </p:cNvSpPr>
          <p:nvPr>
            <p:ph type="sldNum" sz="quarter" idx="12"/>
          </p:nvPr>
        </p:nvSpPr>
        <p:spPr/>
        <p:txBody>
          <a:bodyPr/>
          <a:lstStyle/>
          <a:p>
            <a:fld id="{BD8BE8CD-3BD9-41BE-A655-F3C181AAF3CD}" type="slidenum">
              <a:rPr lang="en-US" smtClean="0"/>
              <a:pPr/>
              <a:t>‹#›</a:t>
            </a:fld>
            <a:endParaRPr lang="en-US"/>
          </a:p>
        </p:txBody>
      </p:sp>
    </p:spTree>
    <p:extLst>
      <p:ext uri="{BB962C8B-B14F-4D97-AF65-F5344CB8AC3E}">
        <p14:creationId xmlns:p14="http://schemas.microsoft.com/office/powerpoint/2010/main" val="1586059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D8B4F8B-97FD-4C79-EB63-8F8DBEC8F71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77885A09-B327-3985-4E0A-552690E0BE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E1BC4F92-355A-49C7-3521-DE078594CF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E4DB88E4-57D1-61A3-4260-F991A9905899}"/>
              </a:ext>
            </a:extLst>
          </p:cNvPr>
          <p:cNvSpPr>
            <a:spLocks noGrp="1"/>
          </p:cNvSpPr>
          <p:nvPr>
            <p:ph type="dt" sz="half" idx="10"/>
          </p:nvPr>
        </p:nvSpPr>
        <p:spPr/>
        <p:txBody>
          <a:bodyPr/>
          <a:lstStyle/>
          <a:p>
            <a:fld id="{97D88937-F608-4158-983E-B02C48C939D1}" type="datetimeFigureOut">
              <a:rPr lang="en-US" smtClean="0"/>
              <a:pPr/>
              <a:t>8/5/2023</a:t>
            </a:fld>
            <a:endParaRPr lang="en-US"/>
          </a:p>
        </p:txBody>
      </p:sp>
      <p:sp>
        <p:nvSpPr>
          <p:cNvPr id="6" name="Chỗ dành sẵn cho Chân trang 5">
            <a:extLst>
              <a:ext uri="{FF2B5EF4-FFF2-40B4-BE49-F238E27FC236}">
                <a16:creationId xmlns:a16="http://schemas.microsoft.com/office/drawing/2014/main" id="{1F417CCD-6F8B-24AE-583B-6ADDB8C403EE}"/>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0549BBD-D012-933E-8E8E-3E9F8C7CF405}"/>
              </a:ext>
            </a:extLst>
          </p:cNvPr>
          <p:cNvSpPr>
            <a:spLocks noGrp="1"/>
          </p:cNvSpPr>
          <p:nvPr>
            <p:ph type="sldNum" sz="quarter" idx="12"/>
          </p:nvPr>
        </p:nvSpPr>
        <p:spPr/>
        <p:txBody>
          <a:bodyPr/>
          <a:lstStyle/>
          <a:p>
            <a:fld id="{BD8BE8CD-3BD9-41BE-A655-F3C181AAF3CD}" type="slidenum">
              <a:rPr lang="en-US" smtClean="0"/>
              <a:pPr/>
              <a:t>‹#›</a:t>
            </a:fld>
            <a:endParaRPr lang="en-US"/>
          </a:p>
        </p:txBody>
      </p:sp>
    </p:spTree>
    <p:extLst>
      <p:ext uri="{BB962C8B-B14F-4D97-AF65-F5344CB8AC3E}">
        <p14:creationId xmlns:p14="http://schemas.microsoft.com/office/powerpoint/2010/main" val="1108316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C5146488-4FC3-606C-7A65-3344E27B7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7DC0B08B-12E2-DDAD-E035-F0CB574288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6ADC463F-A59D-B73D-D00E-D8C9A2D2B0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D88937-F608-4158-983E-B02C48C939D1}" type="datetimeFigureOut">
              <a:rPr lang="en-US" smtClean="0"/>
              <a:pPr/>
              <a:t>8/5/2023</a:t>
            </a:fld>
            <a:endParaRPr lang="en-US"/>
          </a:p>
        </p:txBody>
      </p:sp>
      <p:sp>
        <p:nvSpPr>
          <p:cNvPr id="5" name="Chỗ dành sẵn cho Chân trang 4">
            <a:extLst>
              <a:ext uri="{FF2B5EF4-FFF2-40B4-BE49-F238E27FC236}">
                <a16:creationId xmlns:a16="http://schemas.microsoft.com/office/drawing/2014/main" id="{DF3DA274-BC0A-52D4-F855-9553EA9899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83EED62C-3655-D674-9932-F9BCA125480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BE8CD-3BD9-41BE-A655-F3C181AAF3CD}" type="slidenum">
              <a:rPr lang="en-US" smtClean="0"/>
              <a:pPr/>
              <a:t>‹#›</a:t>
            </a:fld>
            <a:endParaRPr lang="en-US"/>
          </a:p>
        </p:txBody>
      </p:sp>
    </p:spTree>
    <p:extLst>
      <p:ext uri="{BB962C8B-B14F-4D97-AF65-F5344CB8AC3E}">
        <p14:creationId xmlns:p14="http://schemas.microsoft.com/office/powerpoint/2010/main" val="1422619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18000">
              <a:srgbClr val="0066FF"/>
            </a:gs>
            <a:gs pos="100000">
              <a:srgbClr val="66CCFF"/>
            </a:gs>
          </a:gsLst>
          <a:lin ang="5400000" scaled="1"/>
        </a:gradFill>
        <a:effectLst/>
      </p:bgPr>
    </p:bg>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BEFD92F3-7234-7A29-F409-C0F25B7A7A50}"/>
              </a:ext>
            </a:extLst>
          </p:cNvPr>
          <p:cNvSpPr txBox="1"/>
          <p:nvPr/>
        </p:nvSpPr>
        <p:spPr>
          <a:xfrm>
            <a:off x="1711244" y="492315"/>
            <a:ext cx="9143569" cy="1569660"/>
          </a:xfrm>
          <a:prstGeom prst="rect">
            <a:avLst/>
          </a:prstGeom>
          <a:noFill/>
        </p:spPr>
        <p:txBody>
          <a:bodyPr wrap="square">
            <a:spAutoFit/>
          </a:bodyPr>
          <a:lstStyle/>
          <a:p>
            <a:pPr algn="ctr"/>
            <a:r>
              <a:rPr lang="en-US" sz="4800" b="1" dirty="0">
                <a:solidFill>
                  <a:schemeClr val="bg1"/>
                </a:solidFill>
              </a:rPr>
              <a:t>VIẾT BÀI NGHỊ LUẬN XÃ HỘI VỀ MỘT TƯ TƯỞNG ĐẠO LÍ</a:t>
            </a:r>
            <a:endParaRPr lang="en-US" sz="4800" dirty="0">
              <a:solidFill>
                <a:schemeClr val="bg1"/>
              </a:solidFill>
            </a:endParaRPr>
          </a:p>
        </p:txBody>
      </p:sp>
      <p:pic>
        <p:nvPicPr>
          <p:cNvPr id="5" name="Hình ảnh 4">
            <a:extLst>
              <a:ext uri="{FF2B5EF4-FFF2-40B4-BE49-F238E27FC236}">
                <a16:creationId xmlns:a16="http://schemas.microsoft.com/office/drawing/2014/main" id="{3D0247ED-9670-7DB6-B78B-8FD962635C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998" y="1503287"/>
            <a:ext cx="6767092" cy="5066523"/>
          </a:xfrm>
          <a:prstGeom prst="rect">
            <a:avLst/>
          </a:prstGeom>
        </p:spPr>
      </p:pic>
    </p:spTree>
    <p:extLst>
      <p:ext uri="{BB962C8B-B14F-4D97-AF65-F5344CB8AC3E}">
        <p14:creationId xmlns:p14="http://schemas.microsoft.com/office/powerpoint/2010/main" val="26451557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232822" cy="6858000"/>
          </a:xfrm>
          <a:prstGeom prst="rect">
            <a:avLst/>
          </a:prstGeom>
          <a:blipFill>
            <a:blip r:embed="rId4"/>
            <a:tile tx="0" ty="0" sx="100000" sy="100000" flip="none" algn="tl"/>
          </a:blipFill>
        </p:spPr>
      </p:pic>
      <p:sp>
        <p:nvSpPr>
          <p:cNvPr id="9" name="Hộp Văn bản 8">
            <a:extLst>
              <a:ext uri="{FF2B5EF4-FFF2-40B4-BE49-F238E27FC236}">
                <a16:creationId xmlns:a16="http://schemas.microsoft.com/office/drawing/2014/main" id="{06BFBBCD-7145-BBEB-4BC5-183BB7CA73EB}"/>
              </a:ext>
            </a:extLst>
          </p:cNvPr>
          <p:cNvSpPr txBox="1"/>
          <p:nvPr/>
        </p:nvSpPr>
        <p:spPr>
          <a:xfrm>
            <a:off x="1503770" y="875495"/>
            <a:ext cx="81153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CC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1. </a:t>
            </a:r>
            <a:r>
              <a:rPr kumimoji="0" lang="en-US" sz="3200" b="1" i="0" u="none" strike="noStrike" kern="1200" cap="none" spc="0" normalizeH="0" baseline="0" noProof="0" dirty="0" err="1">
                <a:ln>
                  <a:noFill/>
                </a:ln>
                <a:solidFill>
                  <a:srgbClr val="00CC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Thực</a:t>
            </a:r>
            <a:r>
              <a:rPr kumimoji="0" lang="en-US" sz="3200" b="1" i="0" u="none" strike="noStrike" kern="1200" cap="none" spc="0" normalizeH="0" baseline="0" noProof="0" dirty="0">
                <a:ln>
                  <a:noFill/>
                </a:ln>
                <a:solidFill>
                  <a:srgbClr val="00CC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CC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hành</a:t>
            </a:r>
            <a:r>
              <a:rPr kumimoji="0" lang="en-US" sz="3200" b="1" i="0" u="none" strike="noStrike" kern="1200" cap="none" spc="0" normalizeH="0" baseline="0" noProof="0" dirty="0">
                <a:ln>
                  <a:noFill/>
                </a:ln>
                <a:solidFill>
                  <a:srgbClr val="00CC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CC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3200" b="1" i="0" u="none" strike="noStrike" kern="1200" cap="none" spc="0" normalizeH="0" baseline="0" noProof="0" dirty="0">
                <a:ln>
                  <a:noFill/>
                </a:ln>
                <a:solidFill>
                  <a:srgbClr val="00CC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CC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theo</a:t>
            </a:r>
            <a:r>
              <a:rPr kumimoji="0" lang="en-US" sz="3200" b="1" i="0" u="none" strike="noStrike" kern="1200" cap="none" spc="0" normalizeH="0" baseline="0" noProof="0" dirty="0">
                <a:ln>
                  <a:noFill/>
                </a:ln>
                <a:solidFill>
                  <a:srgbClr val="00CC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CC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các</a:t>
            </a:r>
            <a:r>
              <a:rPr kumimoji="0" lang="en-US" sz="3200" b="1" i="0" u="none" strike="noStrike" kern="1200" cap="none" spc="0" normalizeH="0" baseline="0" noProof="0" dirty="0">
                <a:ln>
                  <a:noFill/>
                </a:ln>
                <a:solidFill>
                  <a:srgbClr val="00CC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1" i="0" u="none" strike="noStrike" kern="1200" cap="none" spc="0" normalizeH="0" baseline="0" noProof="0" dirty="0" err="1">
                <a:ln>
                  <a:noFill/>
                </a:ln>
                <a:solidFill>
                  <a:srgbClr val="00CC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endParaRPr kumimoji="0" lang="en-US" sz="3200" b="0" i="0" u="none" strike="noStrike" kern="1200" cap="none" spc="0" normalizeH="0" baseline="0" noProof="0" dirty="0">
              <a:ln>
                <a:noFill/>
              </a:ln>
              <a:solidFill>
                <a:srgbClr val="00CC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Hình chữ nhật: Góc Tròn 9">
            <a:extLst>
              <a:ext uri="{FF2B5EF4-FFF2-40B4-BE49-F238E27FC236}">
                <a16:creationId xmlns:a16="http://schemas.microsoft.com/office/drawing/2014/main" id="{2BF588E3-7842-6CC4-3F9B-4193484A8F67}"/>
              </a:ext>
            </a:extLst>
          </p:cNvPr>
          <p:cNvSpPr/>
          <p:nvPr/>
        </p:nvSpPr>
        <p:spPr>
          <a:xfrm>
            <a:off x="1432696" y="2576712"/>
            <a:ext cx="9184458" cy="590493"/>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DB08328B-E063-6BF5-88E4-74981A760BE2}"/>
              </a:ext>
            </a:extLst>
          </p:cNvPr>
          <p:cNvSpPr txBox="1"/>
          <p:nvPr/>
        </p:nvSpPr>
        <p:spPr>
          <a:xfrm>
            <a:off x="1432695" y="1361729"/>
            <a:ext cx="10205538" cy="954107"/>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Suy</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cách</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ngôn</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Cứ</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hướng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phía</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Mặt</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Trời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bóng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tối</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sẽ</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ngả</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sau</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lưng</a:t>
            </a:r>
            <a:r>
              <a:rPr kumimoji="0" 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800" b="0" i="1"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bạn</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Hình chữ nhật: Góc Tròn 1">
            <a:extLst>
              <a:ext uri="{FF2B5EF4-FFF2-40B4-BE49-F238E27FC236}">
                <a16:creationId xmlns:a16="http://schemas.microsoft.com/office/drawing/2014/main" id="{7C938837-EF68-04A3-EF33-5AC2157094EA}"/>
              </a:ext>
            </a:extLst>
          </p:cNvPr>
          <p:cNvSpPr/>
          <p:nvPr/>
        </p:nvSpPr>
        <p:spPr>
          <a:xfrm>
            <a:off x="1432696" y="3340221"/>
            <a:ext cx="10063389" cy="90794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75C2A6FD-EE2D-C0AE-148F-6724A2B58363}"/>
              </a:ext>
            </a:extLst>
          </p:cNvPr>
          <p:cNvSpPr txBox="1"/>
          <p:nvPr/>
        </p:nvSpPr>
        <p:spPr>
          <a:xfrm>
            <a:off x="1282700" y="152546"/>
            <a:ext cx="10284460" cy="646331"/>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tab pos="1386840" algn="l"/>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II.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Hình chữ nhật: Góc Tròn 1">
            <a:extLst>
              <a:ext uri="{FF2B5EF4-FFF2-40B4-BE49-F238E27FC236}">
                <a16:creationId xmlns:a16="http://schemas.microsoft.com/office/drawing/2014/main" id="{3F843EE3-4796-4995-F2BA-BBE602C23E99}"/>
              </a:ext>
            </a:extLst>
          </p:cNvPr>
          <p:cNvSpPr/>
          <p:nvPr/>
        </p:nvSpPr>
        <p:spPr>
          <a:xfrm>
            <a:off x="1503770" y="4424641"/>
            <a:ext cx="10063389" cy="90794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ình chữ nhật: Góc Tròn 1">
            <a:extLst>
              <a:ext uri="{FF2B5EF4-FFF2-40B4-BE49-F238E27FC236}">
                <a16:creationId xmlns:a16="http://schemas.microsoft.com/office/drawing/2014/main" id="{C2D7FF8C-3A63-71B5-B2EF-2EAB5F1B166E}"/>
              </a:ext>
            </a:extLst>
          </p:cNvPr>
          <p:cNvSpPr/>
          <p:nvPr/>
        </p:nvSpPr>
        <p:spPr>
          <a:xfrm>
            <a:off x="1432695" y="5455904"/>
            <a:ext cx="10063389" cy="90794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8B37857-6BEA-D293-3F87-0BD4F5201FCA}"/>
              </a:ext>
            </a:extLst>
          </p:cNvPr>
          <p:cNvSpPr txBox="1"/>
          <p:nvPr/>
        </p:nvSpPr>
        <p:spPr>
          <a:xfrm>
            <a:off x="1953883" y="2617783"/>
            <a:ext cx="6202392" cy="52181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r>
              <a:rPr kumimoji="0" lang="en-US" sz="2800" b="1" i="0" u="none" strike="noStrike" kern="1200" cap="none" spc="0" normalizeH="0" baseline="0" noProof="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 1: Chuẩn bị </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7A69D31-F79C-CE05-7CA7-A57BA24C38B2}"/>
              </a:ext>
            </a:extLst>
          </p:cNvPr>
          <p:cNvSpPr txBox="1"/>
          <p:nvPr/>
        </p:nvSpPr>
        <p:spPr>
          <a:xfrm>
            <a:off x="1953883" y="3513634"/>
            <a:ext cx="6202392" cy="52181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77521A24-B170-EF27-5C59-5375442BCB71}"/>
              </a:ext>
            </a:extLst>
          </p:cNvPr>
          <p:cNvSpPr txBox="1"/>
          <p:nvPr/>
        </p:nvSpPr>
        <p:spPr>
          <a:xfrm>
            <a:off x="1953883" y="4480935"/>
            <a:ext cx="6202392" cy="52181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3: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582CD8AC-9DD4-6CE9-A9B9-FD4EEFCEF091}"/>
              </a:ext>
            </a:extLst>
          </p:cNvPr>
          <p:cNvSpPr txBox="1"/>
          <p:nvPr/>
        </p:nvSpPr>
        <p:spPr>
          <a:xfrm>
            <a:off x="2014268" y="5667038"/>
            <a:ext cx="6202392" cy="521810"/>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4: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Kiểm</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tra</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chỉnh</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sửa</a:t>
            </a: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622763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2" grpId="0" animBg="1"/>
      <p:bldP spid="4"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7638" y="84634"/>
            <a:ext cx="12232822" cy="6858000"/>
          </a:xfrm>
          <a:prstGeom prst="rect">
            <a:avLst/>
          </a:prstGeom>
          <a:blipFill>
            <a:blip r:embed="rId4"/>
            <a:tile tx="0" ty="0" sx="100000" sy="100000" flip="none" algn="tl"/>
          </a:blipFill>
        </p:spPr>
      </p:pic>
      <p:sp>
        <p:nvSpPr>
          <p:cNvPr id="9" name="Hộp Văn bản 8">
            <a:extLst>
              <a:ext uri="{FF2B5EF4-FFF2-40B4-BE49-F238E27FC236}">
                <a16:creationId xmlns:a16="http://schemas.microsoft.com/office/drawing/2014/main" id="{06BFBBCD-7145-BBEB-4BC5-183BB7CA73EB}"/>
              </a:ext>
            </a:extLst>
          </p:cNvPr>
          <p:cNvSpPr txBox="1"/>
          <p:nvPr/>
        </p:nvSpPr>
        <p:spPr>
          <a:xfrm>
            <a:off x="1503770" y="875495"/>
            <a:ext cx="8115300" cy="58477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endParaRPr kumimoji="0" lang="en-US" sz="3200" b="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 name="Hình chữ nhật: Góc Tròn 9">
            <a:extLst>
              <a:ext uri="{FF2B5EF4-FFF2-40B4-BE49-F238E27FC236}">
                <a16:creationId xmlns:a16="http://schemas.microsoft.com/office/drawing/2014/main" id="{2BF588E3-7842-6CC4-3F9B-4193484A8F67}"/>
              </a:ext>
            </a:extLst>
          </p:cNvPr>
          <p:cNvSpPr/>
          <p:nvPr/>
        </p:nvSpPr>
        <p:spPr>
          <a:xfrm>
            <a:off x="1503769" y="1896122"/>
            <a:ext cx="10134463" cy="1847742"/>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75C2A6FD-EE2D-C0AE-148F-6724A2B58363}"/>
              </a:ext>
            </a:extLst>
          </p:cNvPr>
          <p:cNvSpPr txBox="1"/>
          <p:nvPr/>
        </p:nvSpPr>
        <p:spPr>
          <a:xfrm>
            <a:off x="1282700" y="152546"/>
            <a:ext cx="10284460" cy="646331"/>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tab pos="1386840" algn="l"/>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II.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638001FD-1635-9030-96B2-B30D8F81EFCF}"/>
              </a:ext>
            </a:extLst>
          </p:cNvPr>
          <p:cNvSpPr txBox="1"/>
          <p:nvPr/>
        </p:nvSpPr>
        <p:spPr>
          <a:xfrm>
            <a:off x="773430" y="7380699"/>
            <a:ext cx="6118860" cy="3600986"/>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it-IT"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Vận dụng các tri thức về bối cảnh lịch sử, văn hóa thời đại Nguyễn Trãi để khẳng định vai trò và đóng góp to lớn của ông cho thắng lợi của cuộc khởi nghĩa Lam Sơn và công cuộc xây dựng đất nước.</a:t>
            </a:r>
            <a:endPar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cảnh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lịch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sử</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hóa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Lê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hùng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áo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Lam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Sơn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không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thuộc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dòng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họ</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vua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chúa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nhưng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khả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năng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tập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quảng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đại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nhân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dân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để</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phóng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đất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nước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Nguyễn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đã</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theo</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Lê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đánh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giặc</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Hiểu</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biết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về</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Nguyễn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Nguyễn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tình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nguyện</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suốt</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đời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trung</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thành</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dưới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cờ</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của</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Lê </a:t>
            </a:r>
            <a:r>
              <a:rPr kumimoji="0" lang="en-US" sz="1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Lợi</a:t>
            </a: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p>
        </p:txBody>
      </p:sp>
      <p:sp>
        <p:nvSpPr>
          <p:cNvPr id="12" name="TextBox 11">
            <a:extLst>
              <a:ext uri="{FF2B5EF4-FFF2-40B4-BE49-F238E27FC236}">
                <a16:creationId xmlns:a16="http://schemas.microsoft.com/office/drawing/2014/main" id="{F8B37857-6BEA-D293-3F87-0BD4F5201FCA}"/>
              </a:ext>
            </a:extLst>
          </p:cNvPr>
          <p:cNvSpPr txBox="1"/>
          <p:nvPr/>
        </p:nvSpPr>
        <p:spPr>
          <a:xfrm>
            <a:off x="1839866" y="1979164"/>
            <a:ext cx="8708366" cy="1649041"/>
          </a:xfrm>
          <a:prstGeom prst="rect">
            <a:avLst/>
          </a:prstGeom>
          <a:noFill/>
        </p:spPr>
        <p:txBody>
          <a:bodyPr wrap="square">
            <a:spAutoFit/>
          </a:bodyPr>
          <a:lstStyle/>
          <a:p>
            <a:pPr algn="just">
              <a:lnSpc>
                <a:spcPct val="107000"/>
              </a:lnSpc>
              <a:spcAft>
                <a:spcPts val="80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So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sánh</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91D13FB-D0A1-161B-C162-B355DC1665F8}"/>
              </a:ext>
            </a:extLst>
          </p:cNvPr>
          <p:cNvSpPr txBox="1"/>
          <p:nvPr/>
        </p:nvSpPr>
        <p:spPr>
          <a:xfrm>
            <a:off x="1953883" y="912347"/>
            <a:ext cx="9684350" cy="855683"/>
          </a:xfrm>
          <a:prstGeom prst="rect">
            <a:avLst/>
          </a:prstGeom>
          <a:noFill/>
        </p:spPr>
        <p:txBody>
          <a:bodyPr wrap="square">
            <a:spAutoFit/>
          </a:bodyPr>
          <a:lstStyle/>
          <a:p>
            <a:pPr algn="just">
              <a:lnSpc>
                <a:spcPct val="107000"/>
              </a:lnSpc>
              <a:spcAft>
                <a:spcPts val="800"/>
              </a:spcAft>
              <a:tabLst>
                <a:tab pos="90170" algn="l"/>
                <a:tab pos="180340" algn="l"/>
                <a:tab pos="270510" algn="l"/>
              </a:tabLst>
            </a:pP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kĩ</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mở</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chuyển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4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5" name="Hình chữ nhật: Góc Tròn 9">
            <a:extLst>
              <a:ext uri="{FF2B5EF4-FFF2-40B4-BE49-F238E27FC236}">
                <a16:creationId xmlns:a16="http://schemas.microsoft.com/office/drawing/2014/main" id="{41A2F85D-4D87-4847-1BFF-19815101266E}"/>
              </a:ext>
            </a:extLst>
          </p:cNvPr>
          <p:cNvSpPr/>
          <p:nvPr/>
        </p:nvSpPr>
        <p:spPr>
          <a:xfrm>
            <a:off x="1503770" y="3937706"/>
            <a:ext cx="10134462" cy="2506225"/>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DCDE04C-E3DC-FEF1-78A8-F20D0A852243}"/>
              </a:ext>
            </a:extLst>
          </p:cNvPr>
          <p:cNvSpPr txBox="1"/>
          <p:nvPr/>
        </p:nvSpPr>
        <p:spPr>
          <a:xfrm>
            <a:off x="1839865" y="4078958"/>
            <a:ext cx="9659145" cy="211006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Nhiệm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vụ</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Tổng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gợi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mở</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tiếp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Tóm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triển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935876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0771" y="54315"/>
            <a:ext cx="12232822" cy="6858000"/>
          </a:xfrm>
          <a:prstGeom prst="rect">
            <a:avLst/>
          </a:prstGeom>
          <a:blipFill>
            <a:blip r:embed="rId4"/>
            <a:tile tx="0" ty="0" sx="100000" sy="100000" flip="none" algn="tl"/>
          </a:blipFill>
        </p:spPr>
      </p:pic>
      <p:sp>
        <p:nvSpPr>
          <p:cNvPr id="10" name="Hình chữ nhật: Góc Tròn 9">
            <a:extLst>
              <a:ext uri="{FF2B5EF4-FFF2-40B4-BE49-F238E27FC236}">
                <a16:creationId xmlns:a16="http://schemas.microsoft.com/office/drawing/2014/main" id="{2BF588E3-7842-6CC4-3F9B-4193484A8F67}"/>
              </a:ext>
            </a:extLst>
          </p:cNvPr>
          <p:cNvSpPr/>
          <p:nvPr/>
        </p:nvSpPr>
        <p:spPr>
          <a:xfrm>
            <a:off x="1357698" y="1485816"/>
            <a:ext cx="10134463" cy="1649041"/>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75C2A6FD-EE2D-C0AE-148F-6724A2B58363}"/>
              </a:ext>
            </a:extLst>
          </p:cNvPr>
          <p:cNvSpPr txBox="1"/>
          <p:nvPr/>
        </p:nvSpPr>
        <p:spPr>
          <a:xfrm>
            <a:off x="1282700" y="152546"/>
            <a:ext cx="10284460" cy="646331"/>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tab pos="1386840" algn="l"/>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II.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Thực</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hành</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600" b="1" i="0" u="none" strike="noStrike" kern="1200" cap="none" spc="0" normalizeH="0" baseline="0" noProof="0" dirty="0" err="1">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endParaRPr kumimoji="0" lang="en-US" sz="3600" b="0" i="0" u="none" strike="noStrike" kern="1200" cap="none" spc="0" normalizeH="0" baseline="0" noProof="0" dirty="0">
              <a:ln>
                <a:noFill/>
              </a:ln>
              <a:solidFill>
                <a:prstClr val="white"/>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8B37857-6BEA-D293-3F87-0BD4F5201FCA}"/>
              </a:ext>
            </a:extLst>
          </p:cNvPr>
          <p:cNvSpPr txBox="1"/>
          <p:nvPr/>
        </p:nvSpPr>
        <p:spPr>
          <a:xfrm>
            <a:off x="1426470" y="1419734"/>
            <a:ext cx="8708366" cy="1649041"/>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Mở</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phản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Nêu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câu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hỏi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So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sánh</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B91D13FB-D0A1-161B-C162-B355DC1665F8}"/>
              </a:ext>
            </a:extLst>
          </p:cNvPr>
          <p:cNvSpPr txBox="1"/>
          <p:nvPr/>
        </p:nvSpPr>
        <p:spPr>
          <a:xfrm>
            <a:off x="1426470" y="716542"/>
            <a:ext cx="10284459" cy="85568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Rèn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luyện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kĩ</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năng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viết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mở</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câu</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chuyển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đoạn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trong</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văn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bản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nghị</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luận</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15" name="Hình chữ nhật: Góc Tròn 9">
            <a:extLst>
              <a:ext uri="{FF2B5EF4-FFF2-40B4-BE49-F238E27FC236}">
                <a16:creationId xmlns:a16="http://schemas.microsoft.com/office/drawing/2014/main" id="{41A2F85D-4D87-4847-1BFF-19815101266E}"/>
              </a:ext>
            </a:extLst>
          </p:cNvPr>
          <p:cNvSpPr/>
          <p:nvPr/>
        </p:nvSpPr>
        <p:spPr>
          <a:xfrm>
            <a:off x="1282700" y="3196037"/>
            <a:ext cx="10134462" cy="2114927"/>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2DCDE04C-E3DC-FEF1-78A8-F20D0A852243}"/>
              </a:ext>
            </a:extLst>
          </p:cNvPr>
          <p:cNvSpPr txBox="1"/>
          <p:nvPr/>
        </p:nvSpPr>
        <p:spPr>
          <a:xfrm>
            <a:off x="1357698" y="3262119"/>
            <a:ext cx="9659145" cy="2110065"/>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Kết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endPar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Nhiệm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vụ</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Tổng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gợi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mở</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suy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nghĩ</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tiếp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từ</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nội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dung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luận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bài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viết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cách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Tóm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lược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Phát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triển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vấn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đề</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Phối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hợp</a:t>
            </a: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
        <p:nvSpPr>
          <p:cNvPr id="2" name="Hình chữ nhật: Góc Tròn 9">
            <a:extLst>
              <a:ext uri="{FF2B5EF4-FFF2-40B4-BE49-F238E27FC236}">
                <a16:creationId xmlns:a16="http://schemas.microsoft.com/office/drawing/2014/main" id="{87A04793-975F-E30D-6EC7-BC49FD649345}"/>
              </a:ext>
            </a:extLst>
          </p:cNvPr>
          <p:cNvSpPr/>
          <p:nvPr/>
        </p:nvSpPr>
        <p:spPr>
          <a:xfrm>
            <a:off x="1282529" y="5468160"/>
            <a:ext cx="10134463" cy="1237294"/>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AD6F5933-D144-4576-0823-59C8367806F5}"/>
              </a:ext>
            </a:extLst>
          </p:cNvPr>
          <p:cNvSpPr txBox="1"/>
          <p:nvPr/>
        </p:nvSpPr>
        <p:spPr>
          <a:xfrm>
            <a:off x="1520187" y="5559753"/>
            <a:ext cx="9659145" cy="954107"/>
          </a:xfrm>
          <a:prstGeom prst="rect">
            <a:avLst/>
          </a:prstGeom>
          <a:noFill/>
        </p:spPr>
        <p:txBody>
          <a:bodyPr wrap="square">
            <a:spAutoFit/>
          </a:bodyPr>
          <a:lstStyle/>
          <a:p>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Câu</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chuyển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đoạn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Đảm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liền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lô</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giữa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đoạn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a:t>
            </a:r>
            <a:endParaRPr lang="vi-VN" sz="2800" dirty="0"/>
          </a:p>
        </p:txBody>
      </p:sp>
    </p:spTree>
    <p:extLst>
      <p:ext uri="{BB962C8B-B14F-4D97-AF65-F5344CB8AC3E}">
        <p14:creationId xmlns:p14="http://schemas.microsoft.com/office/powerpoint/2010/main" val="36395542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741052" y="674722"/>
            <a:ext cx="3823828"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LUYỆN TẬP</a:t>
            </a:r>
          </a:p>
        </p:txBody>
      </p:sp>
      <p:pic>
        <p:nvPicPr>
          <p:cNvPr id="5" name="Hình ảnh 4">
            <a:extLst>
              <a:ext uri="{FF2B5EF4-FFF2-40B4-BE49-F238E27FC236}">
                <a16:creationId xmlns:a16="http://schemas.microsoft.com/office/drawing/2014/main" id="{E26B6142-1B0A-E8EB-DEBA-6188DFE603A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579" y="1408083"/>
            <a:ext cx="3118893" cy="3365085"/>
          </a:xfrm>
          <a:prstGeom prst="rect">
            <a:avLst/>
          </a:prstGeom>
        </p:spPr>
      </p:pic>
      <p:sp>
        <p:nvSpPr>
          <p:cNvPr id="2" name="Hộp Văn bản 8">
            <a:extLst>
              <a:ext uri="{FF2B5EF4-FFF2-40B4-BE49-F238E27FC236}">
                <a16:creationId xmlns:a16="http://schemas.microsoft.com/office/drawing/2014/main" id="{5C0801FC-9E15-1252-E40A-61FA398181D9}"/>
              </a:ext>
            </a:extLst>
          </p:cNvPr>
          <p:cNvSpPr txBox="1"/>
          <p:nvPr/>
        </p:nvSpPr>
        <p:spPr>
          <a:xfrm>
            <a:off x="3865145" y="2044887"/>
            <a:ext cx="7669276" cy="2554545"/>
          </a:xfrm>
          <a:prstGeom prst="rect">
            <a:avLst/>
          </a:prstGeom>
          <a:noFill/>
        </p:spPr>
        <p:txBody>
          <a:bodyPr wrap="square">
            <a:spAutoFit/>
          </a:bodyPr>
          <a:lstStyle/>
          <a:p>
            <a:pPr algn="just" fontAlgn="base"/>
            <a:r>
              <a:rPr lang="en-US" sz="3200" b="1" dirty="0" err="1">
                <a:solidFill>
                  <a:srgbClr val="FF0000"/>
                </a:solidFill>
                <a:latin typeface="Times New Roman" panose="02020603050405020304" pitchFamily="18" charset="0"/>
                <a:cs typeface="Times New Roman" panose="02020603050405020304" pitchFamily="18" charset="0"/>
              </a:rPr>
              <a:t>Đề</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 nghĩ về câu cách ngôn: “</a:t>
            </a:r>
            <a:r>
              <a:rPr lang="vi-VN" sz="32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Cứ hướng về phía Mặt Trời, bóng tối sẽ ngả sau lưng bạn”</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các em hãy viết mở bài hoặc kết bài bằng một trong các cách đã nêu ở trên.</a:t>
            </a:r>
            <a:r>
              <a:rPr lang="vi-VN"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Times New Roman" panose="02020603050405020304" pitchFamily="18" charset="0"/>
              <a:ea typeface="Times New Roman" panose="02020603050405020304" pitchFamily="18" charset="0"/>
            </a:endParaRPr>
          </a:p>
          <a:p>
            <a:pPr algn="just"/>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85962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5"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91" y="91440"/>
            <a:ext cx="12192000" cy="6858000"/>
          </a:xfrm>
          <a:prstGeom prst="rect">
            <a:avLst/>
          </a:prstGeom>
          <a:blipFill>
            <a:blip r:embed="rId4"/>
            <a:tile tx="0" ty="0" sx="100000" sy="100000" flip="none" algn="tl"/>
          </a:blipFill>
        </p:spPr>
      </p:pic>
      <p:sp>
        <p:nvSpPr>
          <p:cNvPr id="7" name="TextBox 6">
            <a:extLst>
              <a:ext uri="{FF2B5EF4-FFF2-40B4-BE49-F238E27FC236}">
                <a16:creationId xmlns:a16="http://schemas.microsoft.com/office/drawing/2014/main" id="{09535C08-CA25-C88F-D9BB-51D95576E230}"/>
              </a:ext>
            </a:extLst>
          </p:cNvPr>
          <p:cNvSpPr txBox="1"/>
          <p:nvPr/>
        </p:nvSpPr>
        <p:spPr>
          <a:xfrm>
            <a:off x="1399032" y="385813"/>
            <a:ext cx="10296144" cy="2616101"/>
          </a:xfrm>
          <a:prstGeom prst="rect">
            <a:avLst/>
          </a:prstGeom>
          <a:noFill/>
        </p:spPr>
        <p:txBody>
          <a:bodyPr wrap="square">
            <a:spAutoFit/>
          </a:bodyPr>
          <a:lstStyle/>
          <a:p>
            <a:pPr algn="ctr" fontAlgn="base"/>
            <a:r>
              <a:rPr lang="vi-VN"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Mở bài:</a:t>
            </a:r>
          </a:p>
          <a:p>
            <a:pPr algn="ctr" fontAlgn="base"/>
            <a:endParaRPr lang="vi-VN" sz="3200" dirty="0">
              <a:solidFill>
                <a:srgbClr val="FF0000"/>
              </a:solidFill>
              <a:effectLst/>
              <a:latin typeface="Times New Roman" panose="02020603050405020304" pitchFamily="18" charset="0"/>
              <a:ea typeface="Times New Roman" panose="02020603050405020304" pitchFamily="18" charset="0"/>
            </a:endParaRPr>
          </a:p>
          <a:p>
            <a:pPr algn="just" fontAlgn="base"/>
            <a:r>
              <a:rPr lang="vi-VN"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Nêu phản đề</a:t>
            </a:r>
            <a:r>
              <a:rPr lang="vi-VN"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 người cho rằng, trong cuộc sống, ai cứ hăng hái đi đầu , sống mạnh mẽ, tích cực, dễ bị ghen ghét, thiệt thòi. Thực ra thì không phải như vậy. Mỗi người là một vũ trụ thu nhỏ bởi vậy mỗi người sẽ có cho mình một cách sống, một cách suy nghĩ riêng. Nhưng sống và nghĩ như thế nào để chúng ta thấy hạnh phúc, để cuộc đời này có ý nghĩa. Đó chính là một vấn đề đáng quan tâm và đã có ý kiến cho rằng: “Cứ hướng về phía Mặt Trời, bóng tối sẽ ngả sau lưng bạn”.</a:t>
            </a:r>
            <a:endParaRPr lang="vi-VN" sz="20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id="{CB8E0CEF-9F18-A6DB-78DF-931E09A7F552}"/>
              </a:ext>
            </a:extLst>
          </p:cNvPr>
          <p:cNvSpPr txBox="1"/>
          <p:nvPr/>
        </p:nvSpPr>
        <p:spPr>
          <a:xfrm>
            <a:off x="1399032" y="3036685"/>
            <a:ext cx="10158984" cy="1938992"/>
          </a:xfrm>
          <a:prstGeom prst="rect">
            <a:avLst/>
          </a:prstGeom>
          <a:noFill/>
        </p:spPr>
        <p:txBody>
          <a:bodyPr wrap="square">
            <a:spAutoFit/>
          </a:bodyPr>
          <a:lstStyle/>
          <a:p>
            <a:pPr algn="just" fontAlgn="base"/>
            <a:r>
              <a:rPr lang="vi-VN"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Đặt câu hỏi</a:t>
            </a:r>
            <a:r>
              <a:rPr lang="vi-VN" sz="2000" b="1"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Bạn sẽ làm gì khi mà khó khăn dường như lấp kín hết cuộc đời bạn, khi mà thần may mắn không còn mỉm cười với bạn nữa, khi mà xung quanh bạn toàn những tai tiếng và nỗi nhục nhã ê chề bủa vây…? Dũng cảm đối mặt với những thử thách đó hay đầu hàng, phó mặc cho số phận đã an bài? Nếu là tôi, chắc chắn tôi sẽ tiếp tục đương đầu với những khó khăn đó vì tôi luôn tin vào câu cách ngôn nổi tiếng: “Cứ hướng về phía Mặt Trời, bóng tối sẽ ngả sau lưng bạn”.</a:t>
            </a:r>
            <a:endParaRPr lang="vi-VN" sz="20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00FDC8DE-14C3-7D2E-7FD7-6BCDF3F918BD}"/>
              </a:ext>
            </a:extLst>
          </p:cNvPr>
          <p:cNvSpPr txBox="1"/>
          <p:nvPr/>
        </p:nvSpPr>
        <p:spPr>
          <a:xfrm>
            <a:off x="1399032" y="5023975"/>
            <a:ext cx="10158984" cy="1631216"/>
          </a:xfrm>
          <a:prstGeom prst="rect">
            <a:avLst/>
          </a:prstGeom>
          <a:noFill/>
        </p:spPr>
        <p:txBody>
          <a:bodyPr wrap="square">
            <a:spAutoFit/>
          </a:bodyPr>
          <a:lstStyle/>
          <a:p>
            <a:pPr algn="just"/>
            <a:r>
              <a:rPr lang="vi-VN" sz="2000" b="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So sánh:</a:t>
            </a:r>
            <a:r>
              <a:rPr lang="vi-VN" sz="2000" i="1"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“Cõi đời hôn lên hồn tôi nỗi đau thương/ Và đòi hỏi tôi đáp lại bằng lời ca tiếng hát”. </a:t>
            </a:r>
            <a:r>
              <a:rPr lang="vi-VN" sz="2000" i="1" dirty="0">
                <a:solidFill>
                  <a:srgbClr val="000000"/>
                </a:solidFill>
                <a:effectLst/>
                <a:latin typeface="Times New Roman" panose="02020603050405020304" pitchFamily="18" charset="0"/>
                <a:ea typeface="Arial" panose="020B0604020202020204" pitchFamily="34" charset="0"/>
              </a:rPr>
              <a:t>Trong cuộc sống của mỗi con người ai cũng phải đối mặt với những khó khăn, thử thách. Không một ai cuộc sống lại trải toàn hoa hồng, thảm nhung. Chính vì vậy, điều quan trọng là chúng ta phải biết đứng lên, biết vượt qua khó khăn, thử thách để hướng đến tương lai. Bàn về điều này đã có ý kiến cho rằng: “Cứ hướng về phía Mặt Trời, bóng tối sẽ ngả sau lưng bạn”.</a:t>
            </a:r>
            <a:endParaRPr lang="vi-VN" sz="2000" dirty="0"/>
          </a:p>
        </p:txBody>
      </p:sp>
    </p:spTree>
    <p:extLst>
      <p:ext uri="{BB962C8B-B14F-4D97-AF65-F5344CB8AC3E}">
        <p14:creationId xmlns:p14="http://schemas.microsoft.com/office/powerpoint/2010/main" val="1900213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291" y="91440"/>
            <a:ext cx="12192000" cy="6858000"/>
          </a:xfrm>
          <a:prstGeom prst="rect">
            <a:avLst/>
          </a:prstGeom>
          <a:blipFill>
            <a:blip r:embed="rId4"/>
            <a:tile tx="0" ty="0" sx="100000" sy="100000" flip="none" algn="tl"/>
          </a:blipFill>
        </p:spPr>
      </p:pic>
      <p:sp>
        <p:nvSpPr>
          <p:cNvPr id="7" name="TextBox 6">
            <a:extLst>
              <a:ext uri="{FF2B5EF4-FFF2-40B4-BE49-F238E27FC236}">
                <a16:creationId xmlns:a16="http://schemas.microsoft.com/office/drawing/2014/main" id="{09535C08-CA25-C88F-D9BB-51D95576E230}"/>
              </a:ext>
            </a:extLst>
          </p:cNvPr>
          <p:cNvSpPr txBox="1"/>
          <p:nvPr/>
        </p:nvSpPr>
        <p:spPr>
          <a:xfrm>
            <a:off x="1399032" y="385813"/>
            <a:ext cx="10296144" cy="2862322"/>
          </a:xfrm>
          <a:prstGeom prst="rect">
            <a:avLst/>
          </a:prstGeom>
          <a:noFill/>
        </p:spPr>
        <p:txBody>
          <a:bodyPr wrap="square">
            <a:spAutoFit/>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Kết bài:</a:t>
            </a:r>
          </a:p>
          <a:p>
            <a:pPr marL="0" marR="0" lvl="0" indent="0" algn="ctr" defTabSz="914400" rtl="0" eaLnBrk="1" fontAlgn="base"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endParaRPr>
          </a:p>
          <a:p>
            <a:pPr algn="just" fontAlgn="base"/>
            <a:r>
              <a:rPr kumimoji="0" lang="vi-VN" sz="2000" b="1" i="1"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Tóm lược vấn đề:</a:t>
            </a:r>
            <a:r>
              <a:rPr lang="vi-VN" sz="24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 vậy, câu cách ngôn “Cứ hướng về phía Mặt Trời, bóng tối sẽ ngả sau lưng bạn.” là một lời khuyên về cách sống rất ý nghĩa, đúng đắn. Chúng ta hãy hướng về những điều tốt đẹp trong cuộc sống, nơi đó ta sẽ tìm thấy sự thành công, sự tươi sáng, đẹp đẽ của chính mình.</a:t>
            </a:r>
            <a:endParaRPr lang="vi-VN" sz="2400" dirty="0">
              <a:effectLst/>
              <a:latin typeface="Times New Roman" panose="02020603050405020304" pitchFamily="18" charset="0"/>
              <a:ea typeface="Times New Roman" panose="02020603050405020304" pitchFamily="18" charset="0"/>
            </a:endParaRPr>
          </a:p>
          <a:p>
            <a:pPr marL="0" marR="0" lvl="0" indent="0" algn="just" defTabSz="914400" rtl="0" eaLnBrk="1" fontAlgn="base"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2" name="TextBox 11">
            <a:extLst>
              <a:ext uri="{FF2B5EF4-FFF2-40B4-BE49-F238E27FC236}">
                <a16:creationId xmlns:a16="http://schemas.microsoft.com/office/drawing/2014/main" id="{00FDC8DE-14C3-7D2E-7FD7-6BCDF3F918BD}"/>
              </a:ext>
            </a:extLst>
          </p:cNvPr>
          <p:cNvSpPr txBox="1"/>
          <p:nvPr/>
        </p:nvSpPr>
        <p:spPr>
          <a:xfrm>
            <a:off x="1399032" y="3314783"/>
            <a:ext cx="10158984" cy="2985433"/>
          </a:xfrm>
          <a:prstGeom prst="rect">
            <a:avLst/>
          </a:prstGeom>
          <a:noFill/>
        </p:spPr>
        <p:txBody>
          <a:bodyPr wrap="square">
            <a:spAutoFit/>
          </a:bodyPr>
          <a:lstStyle/>
          <a:p>
            <a:pPr algn="just" fontAlgn="base"/>
            <a:r>
              <a:rPr kumimoji="0" lang="vi-VN" sz="2000" b="1" i="0" u="none" strike="noStrike" kern="1200" cap="none" spc="0" normalizeH="0" baseline="0" noProof="0" dirty="0">
                <a:ln>
                  <a:noFill/>
                </a:ln>
                <a:solidFill>
                  <a:srgbClr val="FF0000"/>
                </a:solidFill>
                <a:effectLst/>
                <a:uLnTx/>
                <a:uFillTx/>
                <a:latin typeface="Times New Roman" panose="02020603050405020304" pitchFamily="18" charset="0"/>
                <a:ea typeface="Arial" panose="020B0604020202020204" pitchFamily="34" charset="0"/>
                <a:cs typeface="Times New Roman" panose="02020603050405020304" pitchFamily="18" charset="0"/>
              </a:rPr>
              <a:t>- </a:t>
            </a:r>
            <a:r>
              <a:rPr lang="vi-VN"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Phát triển vấn đề:</a:t>
            </a:r>
            <a:r>
              <a:rPr lang="vi-VN" sz="2400" i="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 vậy, biết hy vọng và tin tưởng vào những điều tốt đẹp là phương thuốc nhiệm màu giúp chúng ta mạnh mẽ hơn, tự tin hơn trong cuộc sống. Có niềm tin chúng ta sẽ tìm thấy sự chia sẻ, nâng đỡ và tình yêu thương giữa cuộc sống đời thường đầy khó khăn, thử thách này. Vậy nên, tôi, bạn và tất cả mọi người hãy rèn luyện cho mình ý chí, niềm tin để luôn tin rằng ở mỗi người sẽ có một mặt trời chân lý luôn tỏa sáng giúp chúng ta vượt qua mọi thử thách trong cuộc sống.</a:t>
            </a:r>
            <a:endParaRPr lang="vi-VN" sz="24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695789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B162C408-6452-F152-29C4-B941D38FDE16}"/>
              </a:ext>
            </a:extLst>
          </p:cNvPr>
          <p:cNvSpPr txBox="1"/>
          <p:nvPr/>
        </p:nvSpPr>
        <p:spPr>
          <a:xfrm>
            <a:off x="2464904" y="140756"/>
            <a:ext cx="8640418" cy="613245"/>
          </a:xfrm>
          <a:prstGeom prst="rect">
            <a:avLst/>
          </a:prstGeom>
          <a:noFill/>
        </p:spPr>
        <p:txBody>
          <a:bodyPr wrap="square">
            <a:spAutoFit/>
          </a:bodyPr>
          <a:lstStyle/>
          <a:p>
            <a:pPr marL="0" marR="0" algn="ctr">
              <a:lnSpc>
                <a:spcPct val="115000"/>
              </a:lnSpc>
              <a:spcBef>
                <a:spcPts val="600"/>
              </a:spcBef>
              <a:spcAft>
                <a:spcPts val="600"/>
              </a:spcAft>
            </a:pPr>
            <a:r>
              <a:rPr lang="en-US" sz="3200" b="1" dirty="0" err="1">
                <a:solidFill>
                  <a:srgbClr val="00B050"/>
                </a:solidFill>
                <a:effectLst/>
                <a:latin typeface="Times New Roman" panose="02020603050405020304" pitchFamily="18" charset="0"/>
                <a:ea typeface="MS Mincho" panose="02020609040205080304" pitchFamily="49" charset="-128"/>
              </a:rPr>
              <a:t>Phiếu</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hướng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dẫn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kiểm</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tra</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và</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chỉnh</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sửa</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bài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viết</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3200" dirty="0">
              <a:solidFill>
                <a:srgbClr val="00B05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A0276F95-C19E-F580-7403-A73C98E1996E}"/>
              </a:ext>
            </a:extLst>
          </p:cNvPr>
          <p:cNvGraphicFramePr>
            <a:graphicFrameLocks noGrp="1"/>
          </p:cNvGraphicFramePr>
          <p:nvPr>
            <p:extLst>
              <p:ext uri="{D42A27DB-BD31-4B8C-83A1-F6EECF244321}">
                <p14:modId xmlns:p14="http://schemas.microsoft.com/office/powerpoint/2010/main" val="1495891675"/>
              </p:ext>
            </p:extLst>
          </p:nvPr>
        </p:nvGraphicFramePr>
        <p:xfrm>
          <a:off x="168409" y="907248"/>
          <a:ext cx="11855182" cy="4634903"/>
        </p:xfrm>
        <a:graphic>
          <a:graphicData uri="http://schemas.openxmlformats.org/drawingml/2006/table">
            <a:tbl>
              <a:tblPr firstRow="1" firstCol="1" bandRow="1">
                <a:tableStyleId>{5C22544A-7EE6-4342-B048-85BDC9FD1C3A}</a:tableStyleId>
              </a:tblPr>
              <a:tblGrid>
                <a:gridCol w="1592485">
                  <a:extLst>
                    <a:ext uri="{9D8B030D-6E8A-4147-A177-3AD203B41FA5}">
                      <a16:colId xmlns:a16="http://schemas.microsoft.com/office/drawing/2014/main" val="1305556369"/>
                    </a:ext>
                  </a:extLst>
                </a:gridCol>
                <a:gridCol w="10262697">
                  <a:extLst>
                    <a:ext uri="{9D8B030D-6E8A-4147-A177-3AD203B41FA5}">
                      <a16:colId xmlns:a16="http://schemas.microsoft.com/office/drawing/2014/main" val="271583969"/>
                    </a:ext>
                  </a:extLst>
                </a:gridCol>
              </a:tblGrid>
              <a:tr h="714696">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39384526"/>
                  </a:ext>
                </a:extLst>
              </a:tr>
              <a:tr h="3692817">
                <a:tc>
                  <a:txBody>
                    <a:bodyPr/>
                    <a:lstStyle/>
                    <a:p>
                      <a:pPr marL="0" marR="0">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nSpc>
                          <a:spcPct val="115000"/>
                        </a:lnSpc>
                        <a:spcBef>
                          <a:spcPts val="0"/>
                        </a:spcBef>
                        <a:spcAft>
                          <a:spcPts val="0"/>
                        </a:spcAft>
                        <a:buSzPts val="1400"/>
                        <a:buFont typeface="Times New Roman" panose="02020603050405020304" pitchFamily="18" charset="0"/>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p>
                    <a:p>
                      <a:pPr marL="0" marR="0" lvl="0" indent="0">
                        <a:lnSpc>
                          <a:spcPct val="115000"/>
                        </a:lnSpc>
                        <a:spcBef>
                          <a:spcPts val="0"/>
                        </a:spcBef>
                        <a:spcAft>
                          <a:spcPts val="0"/>
                        </a:spcAft>
                        <a:buSzPts val="1400"/>
                        <a:buFont typeface="Times New Roman" panose="02020603050405020304" pitchFamily="18" charset="0"/>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giới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thiệu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xã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hội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chưa</a:t>
                      </a:r>
                      <a:r>
                        <a:rPr lang="en-US" sz="2800" dirty="0">
                          <a:effectLst/>
                          <a:latin typeface="Times New Roman" panose="02020603050405020304" pitchFamily="18" charset="0"/>
                          <a:cs typeface="Times New Roman" panose="02020603050405020304" pitchFamily="18" charset="0"/>
                        </a:rPr>
                        <a:t>?</a:t>
                      </a:r>
                    </a:p>
                    <a:p>
                      <a:pPr marL="0" marR="0" lvl="0" indent="0">
                        <a:lnSpc>
                          <a:spcPct val="115000"/>
                        </a:lnSpc>
                        <a:spcBef>
                          <a:spcPts val="0"/>
                        </a:spcBef>
                        <a:spcAft>
                          <a:spcPts val="0"/>
                        </a:spcAft>
                        <a:buSzPts val="1400"/>
                        <a:buFont typeface="Times New Roman" panose="02020603050405020304" pitchFamily="18" charset="0"/>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a:t>
                      </a:r>
                    </a:p>
                    <a:p>
                      <a:pPr marL="0" marR="0" lvl="0" indent="0">
                        <a:lnSpc>
                          <a:spcPct val="115000"/>
                        </a:lnSpc>
                        <a:spcBef>
                          <a:spcPts val="0"/>
                        </a:spcBef>
                        <a:spcAft>
                          <a:spcPts val="0"/>
                        </a:spcAft>
                        <a:buSzPts val="1400"/>
                        <a:buFont typeface="Times New Roman" panose="02020603050405020304" pitchFamily="18" charset="0"/>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tổng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hợp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mở</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rộng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vấn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đề</a:t>
                      </a:r>
                      <a:r>
                        <a:rPr lang="en-US" sz="2800" dirty="0">
                          <a:effectLst/>
                          <a:latin typeface="Times New Roman" panose="02020603050405020304" pitchFamily="18" charset="0"/>
                          <a:cs typeface="Times New Roman" panose="02020603050405020304" pitchFamily="18" charset="0"/>
                        </a:rPr>
                        <a:t>?</a:t>
                      </a:r>
                    </a:p>
                    <a:p>
                      <a:pPr marL="0" marR="0">
                        <a:lnSpc>
                          <a:spcPct val="115000"/>
                        </a:lnSpc>
                        <a:spcBef>
                          <a:spcPts val="0"/>
                        </a:spcBef>
                        <a:spcAft>
                          <a:spcPts val="0"/>
                        </a:spcAft>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chọn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a:t>
                      </a: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7993703"/>
                  </a:ext>
                </a:extLst>
              </a:tr>
            </a:tbl>
          </a:graphicData>
        </a:graphic>
      </p:graphicFrame>
      <p:pic>
        <p:nvPicPr>
          <p:cNvPr id="9" name="Hình ảnh 8">
            <a:extLst>
              <a:ext uri="{FF2B5EF4-FFF2-40B4-BE49-F238E27FC236}">
                <a16:creationId xmlns:a16="http://schemas.microsoft.com/office/drawing/2014/main" id="{F16208FE-D01B-AD1B-3A55-52C2605D0B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67778"/>
            <a:ext cx="1762539" cy="1175026"/>
          </a:xfrm>
          <a:prstGeom prst="rect">
            <a:avLst/>
          </a:prstGeom>
        </p:spPr>
      </p:pic>
    </p:spTree>
    <p:extLst>
      <p:ext uri="{BB962C8B-B14F-4D97-AF65-F5344CB8AC3E}">
        <p14:creationId xmlns:p14="http://schemas.microsoft.com/office/powerpoint/2010/main" val="3510301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B162C408-6452-F152-29C4-B941D38FDE16}"/>
              </a:ext>
            </a:extLst>
          </p:cNvPr>
          <p:cNvSpPr txBox="1"/>
          <p:nvPr/>
        </p:nvSpPr>
        <p:spPr>
          <a:xfrm>
            <a:off x="1961322" y="464007"/>
            <a:ext cx="8640418" cy="613245"/>
          </a:xfrm>
          <a:prstGeom prst="rect">
            <a:avLst/>
          </a:prstGeom>
          <a:noFill/>
        </p:spPr>
        <p:txBody>
          <a:bodyPr wrap="square">
            <a:spAutoFit/>
          </a:bodyPr>
          <a:lstStyle/>
          <a:p>
            <a:pPr marL="0" marR="0" algn="ctr">
              <a:lnSpc>
                <a:spcPct val="115000"/>
              </a:lnSpc>
              <a:spcBef>
                <a:spcPts val="600"/>
              </a:spcBef>
              <a:spcAft>
                <a:spcPts val="600"/>
              </a:spcAft>
            </a:pPr>
            <a:r>
              <a:rPr lang="en-US" sz="3200" b="1" dirty="0" err="1">
                <a:solidFill>
                  <a:srgbClr val="00B050"/>
                </a:solidFill>
                <a:effectLst/>
                <a:latin typeface="Times New Roman" panose="02020603050405020304" pitchFamily="18" charset="0"/>
                <a:ea typeface="MS Mincho" panose="02020609040205080304" pitchFamily="49" charset="-128"/>
              </a:rPr>
              <a:t>Phiếu</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hướng</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dẫn</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kiểm</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tra</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và</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chỉnh</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sửa</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bài</a:t>
            </a:r>
            <a:r>
              <a:rPr lang="en-US" sz="3200" b="1" dirty="0">
                <a:solidFill>
                  <a:srgbClr val="00B050"/>
                </a:solidFill>
                <a:effectLst/>
                <a:latin typeface="Times New Roman" panose="02020603050405020304" pitchFamily="18" charset="0"/>
                <a:ea typeface="MS Mincho" panose="02020609040205080304" pitchFamily="49" charset="-128"/>
              </a:rPr>
              <a:t> </a:t>
            </a:r>
            <a:r>
              <a:rPr lang="en-US" sz="3200" b="1" dirty="0" err="1">
                <a:solidFill>
                  <a:srgbClr val="00B050"/>
                </a:solidFill>
                <a:effectLst/>
                <a:latin typeface="Times New Roman" panose="02020603050405020304" pitchFamily="18" charset="0"/>
                <a:ea typeface="MS Mincho" panose="02020609040205080304" pitchFamily="49" charset="-128"/>
              </a:rPr>
              <a:t>viết</a:t>
            </a:r>
            <a:r>
              <a:rPr lang="en-US" sz="3200" b="1" dirty="0">
                <a:solidFill>
                  <a:srgbClr val="00B050"/>
                </a:solidFill>
                <a:effectLst/>
                <a:latin typeface="Times New Roman" panose="02020603050405020304" pitchFamily="18" charset="0"/>
                <a:ea typeface="MS Mincho" panose="02020609040205080304" pitchFamily="49" charset="-128"/>
              </a:rPr>
              <a:t>:</a:t>
            </a:r>
            <a:endParaRPr lang="en-US" sz="3200" dirty="0">
              <a:solidFill>
                <a:srgbClr val="00B050"/>
              </a:solidFill>
              <a:effectLst/>
              <a:latin typeface="Times New Roman" panose="02020603050405020304" pitchFamily="18" charset="0"/>
              <a:ea typeface="Times New Roman" panose="02020603050405020304" pitchFamily="18" charset="0"/>
            </a:endParaRPr>
          </a:p>
        </p:txBody>
      </p:sp>
      <p:graphicFrame>
        <p:nvGraphicFramePr>
          <p:cNvPr id="8" name="Bảng 7">
            <a:extLst>
              <a:ext uri="{FF2B5EF4-FFF2-40B4-BE49-F238E27FC236}">
                <a16:creationId xmlns:a16="http://schemas.microsoft.com/office/drawing/2014/main" id="{A0276F95-C19E-F580-7403-A73C98E1996E}"/>
              </a:ext>
            </a:extLst>
          </p:cNvPr>
          <p:cNvGraphicFramePr>
            <a:graphicFrameLocks noGrp="1"/>
          </p:cNvGraphicFramePr>
          <p:nvPr>
            <p:extLst>
              <p:ext uri="{D42A27DB-BD31-4B8C-83A1-F6EECF244321}">
                <p14:modId xmlns:p14="http://schemas.microsoft.com/office/powerpoint/2010/main" val="2570987501"/>
              </p:ext>
            </p:extLst>
          </p:nvPr>
        </p:nvGraphicFramePr>
        <p:xfrm>
          <a:off x="168409" y="1770507"/>
          <a:ext cx="11855182" cy="3316986"/>
        </p:xfrm>
        <a:graphic>
          <a:graphicData uri="http://schemas.openxmlformats.org/drawingml/2006/table">
            <a:tbl>
              <a:tblPr firstRow="1" firstCol="1" bandRow="1">
                <a:tableStyleId>{5C22544A-7EE6-4342-B048-85BDC9FD1C3A}</a:tableStyleId>
              </a:tblPr>
              <a:tblGrid>
                <a:gridCol w="1592485">
                  <a:extLst>
                    <a:ext uri="{9D8B030D-6E8A-4147-A177-3AD203B41FA5}">
                      <a16:colId xmlns:a16="http://schemas.microsoft.com/office/drawing/2014/main" val="1305556369"/>
                    </a:ext>
                  </a:extLst>
                </a:gridCol>
                <a:gridCol w="10262697">
                  <a:extLst>
                    <a:ext uri="{9D8B030D-6E8A-4147-A177-3AD203B41FA5}">
                      <a16:colId xmlns:a16="http://schemas.microsoft.com/office/drawing/2014/main" val="271583969"/>
                    </a:ext>
                  </a:extLst>
                </a:gridCol>
              </a:tblGrid>
              <a:tr h="714696">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Nội</a:t>
                      </a:r>
                      <a:r>
                        <a:rPr lang="en-US" sz="2800" dirty="0">
                          <a:effectLst/>
                          <a:latin typeface="Times New Roman" panose="02020603050405020304" pitchFamily="18" charset="0"/>
                          <a:cs typeface="Times New Roman" panose="02020603050405020304" pitchFamily="18" charset="0"/>
                        </a:rPr>
                        <a:t> dung </a:t>
                      </a:r>
                      <a:r>
                        <a:rPr lang="en-US" sz="2800" dirty="0" err="1">
                          <a:effectLst/>
                          <a:latin typeface="Times New Roman" panose="02020603050405020304" pitchFamily="18" charset="0"/>
                          <a:cs typeface="Times New Roman" panose="02020603050405020304" pitchFamily="18" charset="0"/>
                        </a:rPr>
                        <a:t>kiểm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tra</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algn="ctr">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cụ</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4139384526"/>
                  </a:ext>
                </a:extLst>
              </a:tr>
              <a:tr h="714696">
                <a:tc>
                  <a:txBody>
                    <a:bodyPr/>
                    <a:lstStyle/>
                    <a:p>
                      <a:pPr marL="0" marR="0">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Các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còn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mắc</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nSpc>
                          <a:spcPct val="115000"/>
                        </a:lnSpc>
                        <a:spcBef>
                          <a:spcPts val="0"/>
                        </a:spcBef>
                        <a:spcAft>
                          <a:spcPts val="0"/>
                        </a:spcAft>
                        <a:buSzPts val="1400"/>
                        <a:buFontTx/>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thiếu</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lặp</a:t>
                      </a:r>
                      <a:r>
                        <a:rPr lang="en-US" sz="2800" dirty="0">
                          <a:effectLst/>
                          <a:latin typeface="Times New Roman" panose="02020603050405020304" pitchFamily="18" charset="0"/>
                          <a:cs typeface="Times New Roman" panose="02020603050405020304" pitchFamily="18" charset="0"/>
                        </a:rPr>
                        <a:t> ý, </a:t>
                      </a:r>
                      <a:r>
                        <a:rPr lang="en-US" sz="2800" dirty="0" err="1">
                          <a:effectLst/>
                          <a:latin typeface="Times New Roman" panose="02020603050405020304" pitchFamily="18" charset="0"/>
                          <a:cs typeface="Times New Roman" panose="02020603050405020304" pitchFamily="18" charset="0"/>
                        </a:rPr>
                        <a:t>lạc</a:t>
                      </a:r>
                      <a:r>
                        <a:rPr lang="en-US" sz="2800" dirty="0">
                          <a:effectLst/>
                          <a:latin typeface="Times New Roman" panose="02020603050405020304" pitchFamily="18" charset="0"/>
                          <a:cs typeface="Times New Roman" panose="02020603050405020304" pitchFamily="18" charset="0"/>
                        </a:rPr>
                        <a:t> ý,…</a:t>
                      </a:r>
                    </a:p>
                    <a:p>
                      <a:pPr marL="0" marR="0" lvl="0" indent="0">
                        <a:lnSpc>
                          <a:spcPct val="115000"/>
                        </a:lnSpc>
                        <a:spcBef>
                          <a:spcPts val="0"/>
                        </a:spcBef>
                        <a:spcAft>
                          <a:spcPts val="0"/>
                        </a:spcAft>
                        <a:buSzPts val="1400"/>
                        <a:buFontTx/>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Lỗi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về</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chính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tả</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dùng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từ</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diễn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5549224"/>
                  </a:ext>
                </a:extLst>
              </a:tr>
              <a:tr h="1086961">
                <a:tc>
                  <a:txBody>
                    <a:bodyPr/>
                    <a:lstStyle/>
                    <a:p>
                      <a:pPr marL="0" marR="0">
                        <a:lnSpc>
                          <a:spcPct val="115000"/>
                        </a:lnSpc>
                        <a:spcBef>
                          <a:spcPts val="0"/>
                        </a:spcBef>
                        <a:spcAft>
                          <a:spcPts val="0"/>
                        </a:spcAft>
                      </a:pPr>
                      <a:r>
                        <a:rPr lang="en-US" sz="2800" dirty="0" err="1">
                          <a:effectLst/>
                          <a:latin typeface="Times New Roman" panose="02020603050405020304" pitchFamily="18" charset="0"/>
                          <a:cs typeface="Times New Roman" panose="02020603050405020304" pitchFamily="18" charset="0"/>
                        </a:rPr>
                        <a:t>Đánh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giá</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chung</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tc>
                  <a:txBody>
                    <a:bodyPr/>
                    <a:lstStyle/>
                    <a:p>
                      <a:pPr marL="0" marR="0" lvl="0" indent="0">
                        <a:lnSpc>
                          <a:spcPct val="115000"/>
                        </a:lnSpc>
                        <a:spcBef>
                          <a:spcPts val="0"/>
                        </a:spcBef>
                        <a:spcAft>
                          <a:spcPts val="0"/>
                        </a:spcAft>
                        <a:buSzPts val="1400"/>
                        <a:buFont typeface="Times New Roman" panose="02020603050405020304" pitchFamily="18" charset="0"/>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đáp</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yêu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đạt</a:t>
                      </a:r>
                      <a:r>
                        <a:rPr lang="en-US" sz="2800" dirty="0">
                          <a:effectLst/>
                          <a:latin typeface="Times New Roman" panose="02020603050405020304" pitchFamily="18" charset="0"/>
                          <a:cs typeface="Times New Roman" panose="02020603050405020304" pitchFamily="18" charset="0"/>
                        </a:rPr>
                        <a:t> ở </a:t>
                      </a:r>
                      <a:r>
                        <a:rPr lang="en-US" sz="2800" dirty="0" err="1">
                          <a:effectLst/>
                          <a:latin typeface="Times New Roman" panose="02020603050405020304" pitchFamily="18" charset="0"/>
                          <a:cs typeface="Times New Roman" panose="02020603050405020304" pitchFamily="18" charset="0"/>
                        </a:rPr>
                        <a:t>mức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a:t>
                      </a:r>
                    </a:p>
                    <a:p>
                      <a:pPr marL="0" marR="0" lvl="0" indent="0">
                        <a:lnSpc>
                          <a:spcPct val="115000"/>
                        </a:lnSpc>
                        <a:spcBef>
                          <a:spcPts val="0"/>
                        </a:spcBef>
                        <a:spcAft>
                          <a:spcPts val="0"/>
                        </a:spcAft>
                        <a:buSzPts val="1400"/>
                        <a:buFont typeface="Times New Roman" panose="02020603050405020304" pitchFamily="18" charset="0"/>
                        <a:buNone/>
                      </a:pP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Em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thấy</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thú</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khó</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hiện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phần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tiến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trình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thực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hành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viết</a:t>
                      </a:r>
                      <a:r>
                        <a:rPr lang="en-US"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315" marR="6131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1359138"/>
                  </a:ext>
                </a:extLst>
              </a:tr>
            </a:tbl>
          </a:graphicData>
        </a:graphic>
      </p:graphicFrame>
      <p:pic>
        <p:nvPicPr>
          <p:cNvPr id="3" name="Hình ảnh 2">
            <a:extLst>
              <a:ext uri="{FF2B5EF4-FFF2-40B4-BE49-F238E27FC236}">
                <a16:creationId xmlns:a16="http://schemas.microsoft.com/office/drawing/2014/main" id="{04708BB4-C1CC-B88A-A4FA-14AD4BF9D6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441" y="383998"/>
            <a:ext cx="2079763" cy="1386509"/>
          </a:xfrm>
          <a:prstGeom prst="rect">
            <a:avLst/>
          </a:prstGeom>
        </p:spPr>
      </p:pic>
    </p:spTree>
    <p:extLst>
      <p:ext uri="{BB962C8B-B14F-4D97-AF65-F5344CB8AC3E}">
        <p14:creationId xmlns:p14="http://schemas.microsoft.com/office/powerpoint/2010/main" val="42873099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descr="150+ Hình Nền Slide PowerPoint Thuyết Trình Đẹp Nhất">
            <a:extLst>
              <a:ext uri="{FF2B5EF4-FFF2-40B4-BE49-F238E27FC236}">
                <a16:creationId xmlns:a16="http://schemas.microsoft.com/office/drawing/2014/main" id="{D6BCA788-66A3-8B65-ABFE-00729AB6ADEE}"/>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528781" y="531392"/>
            <a:ext cx="3336224"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VẬN DỤNG</a:t>
            </a:r>
          </a:p>
        </p:txBody>
      </p:sp>
      <p:sp>
        <p:nvSpPr>
          <p:cNvPr id="11" name="Hộp Văn bản 10">
            <a:extLst>
              <a:ext uri="{FF2B5EF4-FFF2-40B4-BE49-F238E27FC236}">
                <a16:creationId xmlns:a16="http://schemas.microsoft.com/office/drawing/2014/main" id="{DC663B23-07BA-196B-DC36-3CE43ABD4CE5}"/>
              </a:ext>
            </a:extLst>
          </p:cNvPr>
          <p:cNvSpPr txBox="1"/>
          <p:nvPr/>
        </p:nvSpPr>
        <p:spPr>
          <a:xfrm>
            <a:off x="1881230" y="2446167"/>
            <a:ext cx="9061824" cy="982833"/>
          </a:xfrm>
          <a:prstGeom prst="rect">
            <a:avLst/>
          </a:prstGeom>
          <a:noFill/>
          <a:ln w="28575">
            <a:solidFill>
              <a:srgbClr val="00FF00"/>
            </a:solidFill>
          </a:ln>
        </p:spPr>
        <p:txBody>
          <a:bodyPr wrap="square">
            <a:spAutoFit/>
          </a:bodyPr>
          <a:lstStyle/>
          <a:p>
            <a:pPr algn="just">
              <a:lnSpc>
                <a:spcPct val="107000"/>
              </a:lnSpc>
              <a:spcAft>
                <a:spcPts val="800"/>
              </a:spcAft>
              <a:tabLst>
                <a:tab pos="90170" algn="l"/>
                <a:tab pos="180340" algn="l"/>
                <a:tab pos="270510" algn="l"/>
              </a:tabLst>
            </a:pPr>
            <a:r>
              <a:rPr lang="vi-VN" sz="2800" b="1">
                <a:solidFill>
                  <a:srgbClr val="000000"/>
                </a:solidFill>
                <a:latin typeface="Times New Roman" panose="02020603050405020304" pitchFamily="18" charset="0"/>
                <a:ea typeface="Arial" panose="020B0604020202020204" pitchFamily="34" charset="0"/>
                <a:cs typeface="Times New Roman" panose="02020603050405020304" pitchFamily="18" charset="0"/>
              </a:rPr>
              <a:t>Viết bài văn trình bày suy nghĩ về câu cách ngôn </a:t>
            </a:r>
            <a:r>
              <a:rPr lang="vi-VN" sz="2800" i="1">
                <a:solidFill>
                  <a:srgbClr val="000000"/>
                </a:solidFill>
                <a:latin typeface="Times New Roman" panose="02020603050405020304" pitchFamily="18" charset="0"/>
                <a:ea typeface="Arial" panose="020B0604020202020204" pitchFamily="34" charset="0"/>
                <a:cs typeface="Times New Roman" panose="02020603050405020304" pitchFamily="18" charset="0"/>
              </a:rPr>
              <a:t>“Cứ hướng về phía Mặt Trời, bóng tối sẽ ngả sau lưng bạn”.</a:t>
            </a:r>
            <a:endParaRPr lang="vi-VN" sz="2000">
              <a:ea typeface="Arial" panose="020B0604020202020204" pitchFamily="34" charset="0"/>
              <a:cs typeface="Times New Roman" panose="02020603050405020304" pitchFamily="18" charset="0"/>
            </a:endParaRPr>
          </a:p>
        </p:txBody>
      </p:sp>
      <p:pic>
        <p:nvPicPr>
          <p:cNvPr id="7" name="Hình ảnh 6">
            <a:extLst>
              <a:ext uri="{FF2B5EF4-FFF2-40B4-BE49-F238E27FC236}">
                <a16:creationId xmlns:a16="http://schemas.microsoft.com/office/drawing/2014/main" id="{95A7C3CF-E54D-AD21-1E78-FB48B44E8B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32647" y="4729019"/>
            <a:ext cx="2020814" cy="2246770"/>
          </a:xfrm>
          <a:prstGeom prst="rect">
            <a:avLst/>
          </a:prstGeom>
        </p:spPr>
      </p:pic>
    </p:spTree>
    <p:extLst>
      <p:ext uri="{BB962C8B-B14F-4D97-AF65-F5344CB8AC3E}">
        <p14:creationId xmlns:p14="http://schemas.microsoft.com/office/powerpoint/2010/main" val="32793839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par>
                                <p:cTn id="16" presetID="16" presetClass="entr" presetSubtype="21"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BE5D14E5-6EB5-338F-44ED-9B7DA0801FC4}"/>
              </a:ext>
            </a:extLst>
          </p:cNvPr>
          <p:cNvSpPr txBox="1"/>
          <p:nvPr/>
        </p:nvSpPr>
        <p:spPr>
          <a:xfrm>
            <a:off x="3237240" y="1112158"/>
            <a:ext cx="8427875" cy="1722779"/>
          </a:xfrm>
          <a:prstGeom prst="rect">
            <a:avLst/>
          </a:prstGeom>
          <a:noFill/>
          <a:ln w="57150">
            <a:solidFill>
              <a:srgbClr val="00CC00"/>
            </a:solidFill>
          </a:ln>
        </p:spPr>
        <p:txBody>
          <a:bodyPr wrap="square">
            <a:spAutoFit/>
          </a:bodyPr>
          <a:lstStyle/>
          <a:p>
            <a:pPr marL="0" marR="0" algn="ctr">
              <a:spcBef>
                <a:spcPts val="0"/>
              </a:spcBef>
              <a:spcAft>
                <a:spcPts val="0"/>
              </a:spcAft>
            </a:pPr>
            <a:r>
              <a:rPr lang="en-US" sz="2400" b="1"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H</a:t>
            </a:r>
            <a:r>
              <a:rPr lang="pt-BR" sz="2400" b="1"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ướng dẫn học ở nhà</a:t>
            </a:r>
            <a:r>
              <a:rPr lang="pt-BR" sz="2400" dirty="0">
                <a:solidFill>
                  <a:srgbClr val="008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8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Ôn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Xh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pP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Soạn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cs typeface="Times New Roman" panose="02020603050405020304" pitchFamily="18" charset="0"/>
              </a:rPr>
              <a:t>nghe</a:t>
            </a:r>
            <a:r>
              <a:rPr lang="en-US" sz="24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dirty="0">
              <a:effectLst/>
              <a:latin typeface="Arial" panose="020B0604020202020204" pitchFamily="34" charset="0"/>
              <a:ea typeface="Arial" panose="020B0604020202020204" pitchFamily="34" charset="0"/>
              <a:cs typeface="Times New Roman" panose="02020603050405020304" pitchFamily="18" charset="0"/>
            </a:endParaRPr>
          </a:p>
        </p:txBody>
      </p:sp>
      <p:pic>
        <p:nvPicPr>
          <p:cNvPr id="8" name="Hình ảnh 7">
            <a:extLst>
              <a:ext uri="{FF2B5EF4-FFF2-40B4-BE49-F238E27FC236}">
                <a16:creationId xmlns:a16="http://schemas.microsoft.com/office/drawing/2014/main" id="{6DE59733-D857-AA17-EB32-A85044EA33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840" y="1691278"/>
            <a:ext cx="3063128" cy="3551644"/>
          </a:xfrm>
          <a:prstGeom prst="rect">
            <a:avLst/>
          </a:prstGeom>
        </p:spPr>
      </p:pic>
    </p:spTree>
    <p:extLst>
      <p:ext uri="{BB962C8B-B14F-4D97-AF65-F5344CB8AC3E}">
        <p14:creationId xmlns:p14="http://schemas.microsoft.com/office/powerpoint/2010/main" val="15712685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4528781" y="531392"/>
            <a:ext cx="3336224"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KHỞI ĐỘNG</a:t>
            </a:r>
          </a:p>
        </p:txBody>
      </p:sp>
      <p:pic>
        <p:nvPicPr>
          <p:cNvPr id="10" name="Hình ảnh 9">
            <a:extLst>
              <a:ext uri="{FF2B5EF4-FFF2-40B4-BE49-F238E27FC236}">
                <a16:creationId xmlns:a16="http://schemas.microsoft.com/office/drawing/2014/main" id="{E64582FF-714A-D0A4-FEC7-AFF1C404EE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46636" y="3765060"/>
            <a:ext cx="4633913" cy="2851639"/>
          </a:xfrm>
          <a:prstGeom prst="rect">
            <a:avLst/>
          </a:prstGeom>
        </p:spPr>
      </p:pic>
      <p:sp>
        <p:nvSpPr>
          <p:cNvPr id="2" name="Hộp Văn bản 4">
            <a:extLst>
              <a:ext uri="{FF2B5EF4-FFF2-40B4-BE49-F238E27FC236}">
                <a16:creationId xmlns:a16="http://schemas.microsoft.com/office/drawing/2014/main" id="{BC88AB29-FEC7-2527-844D-92A97AAA6D7A}"/>
              </a:ext>
            </a:extLst>
          </p:cNvPr>
          <p:cNvSpPr txBox="1"/>
          <p:nvPr/>
        </p:nvSpPr>
        <p:spPr>
          <a:xfrm>
            <a:off x="1757376" y="2138095"/>
            <a:ext cx="9891453" cy="1043619"/>
          </a:xfrm>
          <a:prstGeom prst="rect">
            <a:avLst/>
          </a:prstGeom>
          <a:noFill/>
          <a:ln w="38100">
            <a:solidFill>
              <a:srgbClr val="00B050"/>
            </a:solidFill>
          </a:ln>
        </p:spPr>
        <p:txBody>
          <a:bodyPr wrap="square">
            <a:spAutoFit/>
          </a:bodyPr>
          <a:lstStyle/>
          <a:p>
            <a:pPr>
              <a:lnSpc>
                <a:spcPct val="115000"/>
              </a:lnSpc>
              <a:spcBef>
                <a:spcPts val="600"/>
              </a:spcBef>
              <a:spcAft>
                <a:spcPts val="600"/>
              </a:spcAft>
              <a:tabLst>
                <a:tab pos="1386840" algn="l"/>
              </a:tabLst>
            </a:pPr>
            <a:r>
              <a:rPr lang="en-US" sz="2800" b="1" dirty="0" err="1">
                <a:solidFill>
                  <a:srgbClr val="0D0D0D"/>
                </a:solidFill>
                <a:latin typeface="Times New Roman" panose="02020603050405020304" pitchFamily="18" charset="0"/>
                <a:ea typeface="MS Mincho" panose="02020609040205080304" pitchFamily="49" charset="-128"/>
                <a:cs typeface="Times New Roman" panose="02020603050405020304" pitchFamily="18" charset="0"/>
              </a:rPr>
              <a:t>Y</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êu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b="1"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cầu</a:t>
            </a:r>
            <a:r>
              <a:rPr lang="en-US" sz="2800" b="1"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00000"/>
                </a:solidFill>
                <a:latin typeface="Times New Roman" panose="02020603050405020304" pitchFamily="18" charset="0"/>
                <a:ea typeface="MS Mincho" panose="02020609040205080304" pitchFamily="49" charset="-128"/>
              </a:rPr>
              <a:t>N</a:t>
            </a:r>
            <a:r>
              <a:rPr lang="en-US" sz="2800" dirty="0" err="1">
                <a:solidFill>
                  <a:srgbClr val="000000"/>
                </a:solidFill>
                <a:latin typeface="Times New Roman" panose="02020603050405020304" pitchFamily="18" charset="0"/>
                <a:ea typeface="Times New Roman" panose="02020603050405020304" pitchFamily="18" charset="0"/>
              </a:rPr>
              <a:t>êu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tưởng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đạo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lí</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đang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được</a:t>
            </a:r>
            <a:r>
              <a:rPr lang="en-US" sz="2800" dirty="0">
                <a:solidFill>
                  <a:srgbClr val="000000"/>
                </a:solidFill>
                <a:latin typeface="Times New Roman" panose="02020603050405020304" pitchFamily="18" charset="0"/>
                <a:ea typeface="Times New Roman" panose="02020603050405020304" pitchFamily="18" charset="0"/>
              </a:rPr>
              <a:t> XH </a:t>
            </a:r>
            <a:r>
              <a:rPr lang="en-US" sz="2800" dirty="0" err="1">
                <a:solidFill>
                  <a:srgbClr val="000000"/>
                </a:solidFill>
                <a:latin typeface="Times New Roman" panose="02020603050405020304" pitchFamily="18" charset="0"/>
                <a:ea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tâm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cho</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biết</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quan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điểm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nhân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vấn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0514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par>
                                <p:cTn id="11" presetID="16" presetClass="entr" presetSubtype="21"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150+ Hình Nền Slide PowerPoint Thuyết Trình Đẹp Nhất">
            <a:extLst>
              <a:ext uri="{FF2B5EF4-FFF2-40B4-BE49-F238E27FC236}">
                <a16:creationId xmlns:a16="http://schemas.microsoft.com/office/drawing/2014/main" id="{998CA40F-8AEA-20E4-E16B-1A50CC99D878}"/>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blipFill>
            <a:blip r:embed="rId4"/>
            <a:tile tx="0" ty="0" sx="100000" sy="100000" flip="none" algn="tl"/>
          </a:blipFill>
        </p:spPr>
      </p:pic>
      <p:sp>
        <p:nvSpPr>
          <p:cNvPr id="8" name="Hộp Văn bản 7">
            <a:extLst>
              <a:ext uri="{FF2B5EF4-FFF2-40B4-BE49-F238E27FC236}">
                <a16:creationId xmlns:a16="http://schemas.microsoft.com/office/drawing/2014/main" id="{4653E7F4-EB09-2951-51BD-7C8C699131F2}"/>
              </a:ext>
            </a:extLst>
          </p:cNvPr>
          <p:cNvSpPr txBox="1"/>
          <p:nvPr/>
        </p:nvSpPr>
        <p:spPr>
          <a:xfrm>
            <a:off x="2890480" y="772692"/>
            <a:ext cx="7409219" cy="1023357"/>
          </a:xfrm>
          <a:prstGeom prst="rect">
            <a:avLst/>
          </a:prstGeom>
          <a:noFill/>
          <a:ln w="57150">
            <a:solidFill>
              <a:schemeClr val="tx1"/>
            </a:solidFill>
          </a:ln>
        </p:spPr>
        <p:txBody>
          <a:bodyPr wrap="square" rtlCol="0">
            <a:spAutoFit/>
          </a:bodyPr>
          <a:lstStyle/>
          <a:p>
            <a:pPr algn="ctr">
              <a:lnSpc>
                <a:spcPct val="150000"/>
              </a:lnSpc>
            </a:pPr>
            <a:r>
              <a:rPr lang="en-US" sz="4400" b="1" dirty="0">
                <a:solidFill>
                  <a:srgbClr val="008000"/>
                </a:solidFill>
                <a:latin typeface="Modern Love" panose="04090805081005020601" pitchFamily="82" charset="0"/>
              </a:rPr>
              <a:t>HÌNH THÀNH KIẾN THỨC</a:t>
            </a:r>
          </a:p>
        </p:txBody>
      </p:sp>
      <p:pic>
        <p:nvPicPr>
          <p:cNvPr id="3" name="Hình ảnh 2">
            <a:extLst>
              <a:ext uri="{FF2B5EF4-FFF2-40B4-BE49-F238E27FC236}">
                <a16:creationId xmlns:a16="http://schemas.microsoft.com/office/drawing/2014/main" id="{4AD44F51-45E0-BDCE-DCB6-8B2A058B5F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52787" y="2336299"/>
            <a:ext cx="5686425" cy="3981450"/>
          </a:xfrm>
          <a:prstGeom prst="rect">
            <a:avLst/>
          </a:prstGeom>
        </p:spPr>
      </p:pic>
    </p:spTree>
    <p:extLst>
      <p:ext uri="{BB962C8B-B14F-4D97-AF65-F5344CB8AC3E}">
        <p14:creationId xmlns:p14="http://schemas.microsoft.com/office/powerpoint/2010/main" val="27848881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7E193423-2485-4C80-1892-4B0A3146C6B5}"/>
              </a:ext>
            </a:extLst>
          </p:cNvPr>
          <p:cNvGraphicFramePr>
            <a:graphicFrameLocks noGrp="1"/>
          </p:cNvGraphicFramePr>
          <p:nvPr>
            <p:extLst>
              <p:ext uri="{D42A27DB-BD31-4B8C-83A1-F6EECF244321}">
                <p14:modId xmlns:p14="http://schemas.microsoft.com/office/powerpoint/2010/main" val="2413594697"/>
              </p:ext>
            </p:extLst>
          </p:nvPr>
        </p:nvGraphicFramePr>
        <p:xfrm>
          <a:off x="1426464" y="0"/>
          <a:ext cx="9436608" cy="6117757"/>
        </p:xfrm>
        <a:graphic>
          <a:graphicData uri="http://schemas.openxmlformats.org/drawingml/2006/table">
            <a:tbl>
              <a:tblPr firstRow="1" firstCol="1" bandRow="1"/>
              <a:tblGrid>
                <a:gridCol w="3175280">
                  <a:extLst>
                    <a:ext uri="{9D8B030D-6E8A-4147-A177-3AD203B41FA5}">
                      <a16:colId xmlns:a16="http://schemas.microsoft.com/office/drawing/2014/main" val="140130209"/>
                    </a:ext>
                  </a:extLst>
                </a:gridCol>
                <a:gridCol w="2421359">
                  <a:extLst>
                    <a:ext uri="{9D8B030D-6E8A-4147-A177-3AD203B41FA5}">
                      <a16:colId xmlns:a16="http://schemas.microsoft.com/office/drawing/2014/main" val="2924413845"/>
                    </a:ext>
                  </a:extLst>
                </a:gridCol>
                <a:gridCol w="3768667">
                  <a:extLst>
                    <a:ext uri="{9D8B030D-6E8A-4147-A177-3AD203B41FA5}">
                      <a16:colId xmlns:a16="http://schemas.microsoft.com/office/drawing/2014/main" val="4040936044"/>
                    </a:ext>
                  </a:extLst>
                </a:gridCol>
                <a:gridCol w="71302">
                  <a:extLst>
                    <a:ext uri="{9D8B030D-6E8A-4147-A177-3AD203B41FA5}">
                      <a16:colId xmlns:a16="http://schemas.microsoft.com/office/drawing/2014/main" val="377228243"/>
                    </a:ext>
                  </a:extLst>
                </a:gridCol>
              </a:tblGrid>
              <a:tr h="357111">
                <a:tc gridSpan="4">
                  <a:txBody>
                    <a:bodyPr/>
                    <a:lstStyle/>
                    <a:p>
                      <a:pPr algn="ctr">
                        <a:lnSpc>
                          <a:spcPct val="107000"/>
                        </a:lnSpc>
                        <a:spcAft>
                          <a:spcPts val="800"/>
                        </a:spcAft>
                        <a:tabLst>
                          <a:tab pos="171450" algn="l"/>
                          <a:tab pos="274320" algn="l"/>
                        </a:tabLst>
                      </a:pPr>
                      <a:r>
                        <a:rPr lang="en-US" sz="24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PHIẾU HỌC TẬP</a:t>
                      </a:r>
                      <a:endParaRPr lang="vi-VN" sz="2400" b="1" dirty="0">
                        <a:solidFill>
                          <a:srgbClr val="FF0000"/>
                        </a:solidFill>
                        <a:effectLst/>
                        <a:latin typeface="Arial" panose="020B0604020202020204" pitchFamily="34" charset="0"/>
                        <a:ea typeface="Arial" panose="020B0604020202020204" pitchFamily="34" charset="0"/>
                        <a:cs typeface="Times New Roman" panose="02020603050405020304" pitchFamily="18" charset="0"/>
                      </a:endParaRPr>
                    </a:p>
                  </a:txBody>
                  <a:tcPr marL="45902" marR="45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hMerge="1">
                  <a:txBody>
                    <a:bodyPr/>
                    <a:lstStyle/>
                    <a:p>
                      <a:endParaRPr lang="vi-VN"/>
                    </a:p>
                  </a:txBody>
                  <a:tcPr/>
                </a:tc>
                <a:tc hMerge="1">
                  <a:txBody>
                    <a:bodyPr/>
                    <a:lstStyle/>
                    <a:p>
                      <a:endParaRPr lang="vi-VN"/>
                    </a:p>
                  </a:txBody>
                  <a:tcPr/>
                </a:tc>
                <a:tc hMerge="1">
                  <a:txBody>
                    <a:bodyPr/>
                    <a:lstStyle/>
                    <a:p>
                      <a:endParaRPr lang="vi-VN"/>
                    </a:p>
                  </a:txBody>
                  <a:tcPr/>
                </a:tc>
                <a:extLst>
                  <a:ext uri="{0D108BD9-81ED-4DB2-BD59-A6C34878D82A}">
                    <a16:rowId xmlns:a16="http://schemas.microsoft.com/office/drawing/2014/main" val="1287998927"/>
                  </a:ext>
                </a:extLst>
              </a:tr>
              <a:tr h="2106761">
                <a:tc>
                  <a:txBody>
                    <a:bodyPr/>
                    <a:lstStyle/>
                    <a:p>
                      <a:pPr algn="ctr">
                        <a:lnSpc>
                          <a:spcPct val="107000"/>
                        </a:lnSpc>
                        <a:spcAft>
                          <a:spcPts val="800"/>
                        </a:spcAft>
                        <a:tabLst>
                          <a:tab pos="171450" algn="l"/>
                          <a:tab pos="274320" algn="l"/>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algn="ctr">
                        <a:lnSpc>
                          <a:spcPct val="107000"/>
                        </a:lnSpc>
                        <a:spcAft>
                          <a:spcPts val="800"/>
                        </a:spcAft>
                        <a:tabLst>
                          <a:tab pos="171450" algn="l"/>
                          <a:tab pos="274320" algn="l"/>
                        </a:tabLs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NLXH</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txBody>
                  <a:tcPr marL="45902" marR="45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07000"/>
                        </a:lnSpc>
                        <a:spcAft>
                          <a:spcPts val="800"/>
                        </a:spcAft>
                        <a:tabLst>
                          <a:tab pos="171450" algn="l"/>
                          <a:tab pos="274320" algn="l"/>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tabLst>
                          <a:tab pos="171450" algn="l"/>
                          <a:tab pos="274320" algn="l"/>
                        </a:tabLs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NLXH</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txBody>
                  <a:tcPr marL="45902" marR="45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gn="ctr">
                        <a:lnSpc>
                          <a:spcPct val="107000"/>
                        </a:lnSpc>
                        <a:spcAft>
                          <a:spcPts val="800"/>
                        </a:spcAft>
                        <a:tabLst>
                          <a:tab pos="171450" algn="l"/>
                          <a:tab pos="274320" algn="l"/>
                        </a:tabLst>
                      </a:pP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algn="ctr">
                        <a:lnSpc>
                          <a:spcPct val="107000"/>
                        </a:lnSpc>
                        <a:spcAft>
                          <a:spcPts val="800"/>
                        </a:spcAft>
                        <a:tabLst>
                          <a:tab pos="171450" algn="l"/>
                          <a:tab pos="274320" algn="l"/>
                        </a:tabLst>
                      </a:pP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thêm</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NLXH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txBody>
                  <a:tcPr marL="45902" marR="45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5DCE4"/>
                    </a:solidFill>
                  </a:tcPr>
                </a:tc>
                <a:tc>
                  <a:txBody>
                    <a:bodyPr/>
                    <a:lstStyle/>
                    <a:p>
                      <a:pPr>
                        <a:lnSpc>
                          <a:spcPct val="107000"/>
                        </a:lnSpc>
                        <a:spcAft>
                          <a:spcPts val="800"/>
                        </a:spcAft>
                      </a:pPr>
                      <a:r>
                        <a:rPr lang="vi-VN" sz="200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69984661"/>
                  </a:ext>
                </a:extLst>
              </a:tr>
              <a:tr h="3646379">
                <a:tc>
                  <a:txBody>
                    <a:bodyPr/>
                    <a:lstStyle/>
                    <a:p>
                      <a:pPr algn="just">
                        <a:lnSpc>
                          <a:spcPct val="107000"/>
                        </a:lnSpc>
                        <a:spcAft>
                          <a:spcPts val="800"/>
                        </a:spcAft>
                        <a:tabLst>
                          <a:tab pos="171450" algn="l"/>
                          <a:tab pos="274320" algn="l"/>
                        </a:tabLs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txBody>
                  <a:tcPr marL="45902" marR="45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71450" algn="l"/>
                          <a:tab pos="274320" algn="l"/>
                        </a:tabLs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txBody>
                  <a:tcPr marL="45902" marR="45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tabLst>
                          <a:tab pos="171450" algn="l"/>
                          <a:tab pos="274320" algn="l"/>
                        </a:tabLst>
                      </a:pPr>
                      <a:r>
                        <a:rPr lang="vi-VN" sz="20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txBody>
                  <a:tcPr marL="45902" marR="4590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800"/>
                        </a:spcAft>
                      </a:pPr>
                      <a:r>
                        <a:rPr lang="vi-VN" sz="2000" dirty="0">
                          <a:effectLst/>
                          <a:latin typeface="Arial" panose="020B0604020202020204" pitchFamily="34" charset="0"/>
                          <a:ea typeface="Arial" panose="020B0604020202020204" pitchFamily="34" charset="0"/>
                          <a:cs typeface="Times New Roman" panose="02020603050405020304" pitchFamily="18" charset="0"/>
                        </a:rPr>
                        <a:t> </a:t>
                      </a: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99866902"/>
                  </a:ext>
                </a:extLst>
              </a:tr>
            </a:tbl>
          </a:graphicData>
        </a:graphic>
      </p:graphicFrame>
    </p:spTree>
    <p:extLst>
      <p:ext uri="{BB962C8B-B14F-4D97-AF65-F5344CB8AC3E}">
        <p14:creationId xmlns:p14="http://schemas.microsoft.com/office/powerpoint/2010/main" val="1570565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7316" y="0"/>
            <a:ext cx="12192000" cy="7328518"/>
          </a:xfrm>
          <a:prstGeom prst="rect">
            <a:avLst/>
          </a:prstGeom>
          <a:blipFill>
            <a:blip r:embed="rId4"/>
            <a:tile tx="0" ty="0" sx="100000" sy="100000" flip="none" algn="tl"/>
          </a:blipFill>
        </p:spPr>
      </p:pic>
      <p:sp>
        <p:nvSpPr>
          <p:cNvPr id="5" name="Hộp Văn bản 4">
            <a:extLst>
              <a:ext uri="{FF2B5EF4-FFF2-40B4-BE49-F238E27FC236}">
                <a16:creationId xmlns:a16="http://schemas.microsoft.com/office/drawing/2014/main" id="{08F7D901-FDDF-95BD-22D7-3ECBF6A06361}"/>
              </a:ext>
            </a:extLst>
          </p:cNvPr>
          <p:cNvSpPr txBox="1"/>
          <p:nvPr/>
        </p:nvSpPr>
        <p:spPr>
          <a:xfrm>
            <a:off x="1282700" y="223753"/>
            <a:ext cx="10284460" cy="644535"/>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algn="just">
              <a:lnSpc>
                <a:spcPct val="107000"/>
              </a:lnSpc>
              <a:spcAft>
                <a:spcPts val="800"/>
              </a:spcAft>
              <a:tabLst>
                <a:tab pos="90170" algn="l"/>
                <a:tab pos="180340" algn="l"/>
                <a:tab pos="270510" algn="l"/>
              </a:tabLst>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vi-VN"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9" name="Hộp Văn bản 8">
            <a:extLst>
              <a:ext uri="{FF2B5EF4-FFF2-40B4-BE49-F238E27FC236}">
                <a16:creationId xmlns:a16="http://schemas.microsoft.com/office/drawing/2014/main" id="{06BFBBCD-7145-BBEB-4BC5-183BB7CA73EB}"/>
              </a:ext>
            </a:extLst>
          </p:cNvPr>
          <p:cNvSpPr txBox="1"/>
          <p:nvPr/>
        </p:nvSpPr>
        <p:spPr>
          <a:xfrm>
            <a:off x="1282700" y="1094491"/>
            <a:ext cx="8115300" cy="584775"/>
          </a:xfrm>
          <a:prstGeom prst="rect">
            <a:avLst/>
          </a:prstGeom>
          <a:noFill/>
        </p:spPr>
        <p:txBody>
          <a:bodyPr wrap="square">
            <a:spAutoFit/>
          </a:bodyPr>
          <a:lstStyle/>
          <a:p>
            <a:pPr algn="just"/>
            <a:r>
              <a:rPr lang="en-US" sz="3200" b="1" dirty="0">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nghị</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luận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b="1" dirty="0">
                <a:latin typeface="Times New Roman" panose="02020603050405020304" pitchFamily="18" charset="0"/>
                <a:ea typeface="Times New Roman" panose="02020603050405020304" pitchFamily="18" charset="0"/>
                <a:cs typeface="Times New Roman" panose="02020603050405020304" pitchFamily="18" charset="0"/>
              </a:rPr>
              <a:t> XH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Hình ảnh 13">
            <a:extLst>
              <a:ext uri="{FF2B5EF4-FFF2-40B4-BE49-F238E27FC236}">
                <a16:creationId xmlns:a16="http://schemas.microsoft.com/office/drawing/2014/main" id="{A73D25AB-B9E0-238B-FBB5-A5CF5BD240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69387" y="1311664"/>
            <a:ext cx="4762500" cy="4762500"/>
          </a:xfrm>
          <a:prstGeom prst="rect">
            <a:avLst/>
          </a:prstGeom>
        </p:spPr>
      </p:pic>
      <p:pic>
        <p:nvPicPr>
          <p:cNvPr id="10" name="Hình ảnh 9">
            <a:extLst>
              <a:ext uri="{FF2B5EF4-FFF2-40B4-BE49-F238E27FC236}">
                <a16:creationId xmlns:a16="http://schemas.microsoft.com/office/drawing/2014/main" id="{702D65BC-BC8C-2574-783D-83030EA960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131882" y="4845445"/>
            <a:ext cx="2032802" cy="2012555"/>
          </a:xfrm>
          <a:prstGeom prst="rect">
            <a:avLst/>
          </a:prstGeom>
        </p:spPr>
      </p:pic>
      <p:sp>
        <p:nvSpPr>
          <p:cNvPr id="2" name="Hình chữ nhật: Góc Tròn 11">
            <a:extLst>
              <a:ext uri="{FF2B5EF4-FFF2-40B4-BE49-F238E27FC236}">
                <a16:creationId xmlns:a16="http://schemas.microsoft.com/office/drawing/2014/main" id="{DE59776D-545D-4D7D-8B31-5E67F20E5B72}"/>
              </a:ext>
            </a:extLst>
          </p:cNvPr>
          <p:cNvSpPr/>
          <p:nvPr/>
        </p:nvSpPr>
        <p:spPr>
          <a:xfrm>
            <a:off x="1717438" y="1862725"/>
            <a:ext cx="9849722" cy="1849785"/>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90170" algn="l"/>
                <a:tab pos="180340" algn="l"/>
                <a:tab pos="270510" algn="l"/>
              </a:tabLs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niệm</a:t>
            </a: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sáng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tỏ</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thái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đối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vi-VN" sz="2000" dirty="0">
              <a:ea typeface="Arial" panose="020B0604020202020204" pitchFamily="34" charset="0"/>
              <a:cs typeface="Times New Roman" panose="02020603050405020304" pitchFamily="18" charset="0"/>
            </a:endParaRPr>
          </a:p>
        </p:txBody>
      </p:sp>
      <p:sp>
        <p:nvSpPr>
          <p:cNvPr id="3" name="Hình chữ nhật: Góc Tròn 11">
            <a:extLst>
              <a:ext uri="{FF2B5EF4-FFF2-40B4-BE49-F238E27FC236}">
                <a16:creationId xmlns:a16="http://schemas.microsoft.com/office/drawing/2014/main" id="{CA5B8F97-3C0A-E8BD-12B3-1F21DDF01056}"/>
              </a:ext>
            </a:extLst>
          </p:cNvPr>
          <p:cNvSpPr/>
          <p:nvPr/>
        </p:nvSpPr>
        <p:spPr>
          <a:xfrm>
            <a:off x="1644125" y="4079429"/>
            <a:ext cx="9849722" cy="2554818"/>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90170" algn="l"/>
                <a:tab pos="180340" algn="l"/>
                <a:tab pos="270510" algn="l"/>
              </a:tabLst>
            </a:pPr>
            <a:endParaRPr lang="vi-VN" sz="2000" dirty="0">
              <a:ea typeface="Arial" panose="020B060402020202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FC528CFE-EBB8-78EC-FF6C-10FFDC35D5B8}"/>
              </a:ext>
            </a:extLst>
          </p:cNvPr>
          <p:cNvSpPr txBox="1"/>
          <p:nvPr/>
        </p:nvSpPr>
        <p:spPr>
          <a:xfrm>
            <a:off x="1986723" y="4155886"/>
            <a:ext cx="7008920" cy="2213106"/>
          </a:xfrm>
          <a:prstGeom prst="rect">
            <a:avLst/>
          </a:prstGeom>
          <a:noFill/>
        </p:spPr>
        <p:txBody>
          <a:bodyPr wrap="square">
            <a:spAutoFit/>
          </a:bodyPr>
          <a:lstStyle/>
          <a:p>
            <a:pPr algn="just">
              <a:lnSpc>
                <a:spcPct val="107000"/>
              </a:lnSpc>
              <a:spcAft>
                <a:spcPts val="800"/>
              </a:spcAft>
              <a:tabLst>
                <a:tab pos="90170" algn="l"/>
                <a:tab pos="180340" algn="l"/>
                <a:tab pos="270510" algn="l"/>
              </a:tabLst>
            </a:pPr>
            <a:r>
              <a:rPr lang="en-US" sz="28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tabLst>
                <a:tab pos="90170" algn="l"/>
                <a:tab pos="180340" algn="l"/>
                <a:tab pos="27051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NL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đ/s</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tabLst>
                <a:tab pos="90170" algn="l"/>
                <a:tab pos="180340" algn="l"/>
                <a:tab pos="27051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NL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a:p>
            <a:pPr algn="just">
              <a:lnSpc>
                <a:spcPct val="107000"/>
              </a:lnSpc>
              <a:spcAft>
                <a:spcPts val="800"/>
              </a:spcAft>
              <a:tabLst>
                <a:tab pos="90170" algn="l"/>
                <a:tab pos="180340" algn="l"/>
                <a:tab pos="27051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NL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XH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đặt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TPVH</a:t>
            </a:r>
            <a:endParaRPr lang="vi-VN" sz="2800" dirty="0">
              <a:effectLst/>
              <a:latin typeface="Times New Roman" panose="02020603050405020304" pitchFamily="18"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250592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3" grpId="0" animBg="1"/>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5953" y="67027"/>
            <a:ext cx="12192000" cy="6858000"/>
          </a:xfrm>
          <a:prstGeom prst="rect">
            <a:avLst/>
          </a:prstGeom>
          <a:blipFill>
            <a:blip r:embed="rId4"/>
            <a:tile tx="0" ty="0" sx="100000" sy="100000" flip="none" algn="tl"/>
          </a:blipFill>
        </p:spPr>
      </p:pic>
      <p:sp>
        <p:nvSpPr>
          <p:cNvPr id="2" name="Hình chữ nhật: Góc Tròn 1">
            <a:extLst>
              <a:ext uri="{FF2B5EF4-FFF2-40B4-BE49-F238E27FC236}">
                <a16:creationId xmlns:a16="http://schemas.microsoft.com/office/drawing/2014/main" id="{7C938837-EF68-04A3-EF33-5AC2157094EA}"/>
              </a:ext>
            </a:extLst>
          </p:cNvPr>
          <p:cNvSpPr/>
          <p:nvPr/>
        </p:nvSpPr>
        <p:spPr>
          <a:xfrm>
            <a:off x="1575590" y="1470200"/>
            <a:ext cx="10337800" cy="744491"/>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Hộp Văn bản 13">
            <a:extLst>
              <a:ext uri="{FF2B5EF4-FFF2-40B4-BE49-F238E27FC236}">
                <a16:creationId xmlns:a16="http://schemas.microsoft.com/office/drawing/2014/main" id="{7DBE0F2B-AFE5-707F-4B99-553D27E8D843}"/>
              </a:ext>
            </a:extLst>
          </p:cNvPr>
          <p:cNvSpPr txBox="1"/>
          <p:nvPr/>
        </p:nvSpPr>
        <p:spPr>
          <a:xfrm>
            <a:off x="816746" y="70508"/>
            <a:ext cx="10750414" cy="1237326"/>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algn="just">
              <a:lnSpc>
                <a:spcPct val="107000"/>
              </a:lnSpc>
              <a:spcAft>
                <a:spcPts val="800"/>
              </a:spcAft>
              <a:tabLst>
                <a:tab pos="90170" algn="l"/>
                <a:tab pos="180340" algn="l"/>
                <a:tab pos="270510" algn="l"/>
              </a:tabLst>
            </a:pP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NLXH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3" name="Hình chữ nhật: Góc Tròn 1">
            <a:extLst>
              <a:ext uri="{FF2B5EF4-FFF2-40B4-BE49-F238E27FC236}">
                <a16:creationId xmlns:a16="http://schemas.microsoft.com/office/drawing/2014/main" id="{7F072AD1-3FA7-1FB4-5C16-76FB42E106B6}"/>
              </a:ext>
            </a:extLst>
          </p:cNvPr>
          <p:cNvSpPr/>
          <p:nvPr/>
        </p:nvSpPr>
        <p:spPr>
          <a:xfrm>
            <a:off x="1199768" y="3309856"/>
            <a:ext cx="10337800" cy="90794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Hình chữ nhật: Góc Tròn 1">
            <a:extLst>
              <a:ext uri="{FF2B5EF4-FFF2-40B4-BE49-F238E27FC236}">
                <a16:creationId xmlns:a16="http://schemas.microsoft.com/office/drawing/2014/main" id="{4B1B1EC1-D190-8E43-C3CA-6E5A88E4144A}"/>
              </a:ext>
            </a:extLst>
          </p:cNvPr>
          <p:cNvSpPr/>
          <p:nvPr/>
        </p:nvSpPr>
        <p:spPr>
          <a:xfrm>
            <a:off x="1158339" y="2373867"/>
            <a:ext cx="10337800" cy="852635"/>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Hình chữ nhật: Góc Tròn 1">
            <a:extLst>
              <a:ext uri="{FF2B5EF4-FFF2-40B4-BE49-F238E27FC236}">
                <a16:creationId xmlns:a16="http://schemas.microsoft.com/office/drawing/2014/main" id="{45B01A9A-B5C8-5753-CA03-14CF58C651BE}"/>
              </a:ext>
            </a:extLst>
          </p:cNvPr>
          <p:cNvSpPr/>
          <p:nvPr/>
        </p:nvSpPr>
        <p:spPr>
          <a:xfrm>
            <a:off x="1229360" y="4346179"/>
            <a:ext cx="10684030" cy="90794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Hình chữ nhật: Góc Tròn 1">
            <a:extLst>
              <a:ext uri="{FF2B5EF4-FFF2-40B4-BE49-F238E27FC236}">
                <a16:creationId xmlns:a16="http://schemas.microsoft.com/office/drawing/2014/main" id="{D47B937F-3EEF-533B-50E1-0C1B33E132FB}"/>
              </a:ext>
            </a:extLst>
          </p:cNvPr>
          <p:cNvSpPr/>
          <p:nvPr/>
        </p:nvSpPr>
        <p:spPr>
          <a:xfrm>
            <a:off x="1229359" y="5624215"/>
            <a:ext cx="10462531" cy="907940"/>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A91CD220-E45A-95AD-2756-8BEA79DBE36B}"/>
              </a:ext>
            </a:extLst>
          </p:cNvPr>
          <p:cNvSpPr txBox="1"/>
          <p:nvPr/>
        </p:nvSpPr>
        <p:spPr>
          <a:xfrm>
            <a:off x="2777751" y="1509604"/>
            <a:ext cx="6183296" cy="584775"/>
          </a:xfrm>
          <a:prstGeom prst="rect">
            <a:avLst/>
          </a:prstGeom>
          <a:noFill/>
        </p:spPr>
        <p:txBody>
          <a:bodyPr wrap="square">
            <a:spAutoFit/>
          </a:bodyPr>
          <a:lstStyle/>
          <a:p>
            <a:r>
              <a:rPr lang="en-US" sz="3200" dirty="0" err="1">
                <a:solidFill>
                  <a:srgbClr val="000000"/>
                </a:solidFill>
                <a:effectLst/>
                <a:latin typeface="Times New Roman" panose="02020603050405020304" pitchFamily="18" charset="0"/>
                <a:ea typeface="Times New Roman" panose="02020603050405020304" pitchFamily="18" charset="0"/>
              </a:rPr>
              <a:t>Nhận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đúng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nêu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vấn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đề</a:t>
            </a:r>
            <a:endParaRPr lang="vi-VN" sz="3200" dirty="0"/>
          </a:p>
        </p:txBody>
      </p:sp>
      <p:sp>
        <p:nvSpPr>
          <p:cNvPr id="17" name="TextBox 16">
            <a:extLst>
              <a:ext uri="{FF2B5EF4-FFF2-40B4-BE49-F238E27FC236}">
                <a16:creationId xmlns:a16="http://schemas.microsoft.com/office/drawing/2014/main" id="{71B1382F-65E8-F6A6-6085-976D38BC3F41}"/>
              </a:ext>
            </a:extLst>
          </p:cNvPr>
          <p:cNvSpPr txBox="1"/>
          <p:nvPr/>
        </p:nvSpPr>
        <p:spPr>
          <a:xfrm>
            <a:off x="2675655" y="2461584"/>
            <a:ext cx="7737849" cy="521810"/>
          </a:xfrm>
          <a:prstGeom prst="rect">
            <a:avLst/>
          </a:prstGeom>
          <a:noFill/>
        </p:spPr>
        <p:txBody>
          <a:bodyPr wrap="square">
            <a:spAutoFit/>
          </a:bodyPr>
          <a:lstStyle/>
          <a:p>
            <a:pPr algn="just">
              <a:lnSpc>
                <a:spcPct val="107000"/>
              </a:lnSpc>
              <a:spcAft>
                <a:spcPts val="800"/>
              </a:spcAft>
              <a:tabLst>
                <a:tab pos="90170" algn="l"/>
                <a:tab pos="180340" algn="l"/>
                <a:tab pos="27051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3872578F-3BD9-C3F7-A189-F7D90006966B}"/>
              </a:ext>
            </a:extLst>
          </p:cNvPr>
          <p:cNvSpPr txBox="1"/>
          <p:nvPr/>
        </p:nvSpPr>
        <p:spPr>
          <a:xfrm>
            <a:off x="2777751" y="3438239"/>
            <a:ext cx="6183296" cy="523220"/>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endParaRPr lang="vi-VN" sz="2800" dirty="0"/>
          </a:p>
        </p:txBody>
      </p:sp>
      <p:sp>
        <p:nvSpPr>
          <p:cNvPr id="21" name="TextBox 20">
            <a:extLst>
              <a:ext uri="{FF2B5EF4-FFF2-40B4-BE49-F238E27FC236}">
                <a16:creationId xmlns:a16="http://schemas.microsoft.com/office/drawing/2014/main" id="{9E9C477E-C7CA-4DAB-4E72-2E318E978AD9}"/>
              </a:ext>
            </a:extLst>
          </p:cNvPr>
          <p:cNvSpPr txBox="1"/>
          <p:nvPr/>
        </p:nvSpPr>
        <p:spPr>
          <a:xfrm>
            <a:off x="1738813" y="4297777"/>
            <a:ext cx="9828347" cy="983283"/>
          </a:xfrm>
          <a:prstGeom prst="rect">
            <a:avLst/>
          </a:prstGeom>
          <a:noFill/>
        </p:spPr>
        <p:txBody>
          <a:bodyPr wrap="square">
            <a:spAutoFit/>
          </a:bodyPr>
          <a:lstStyle/>
          <a:p>
            <a:pPr algn="just">
              <a:lnSpc>
                <a:spcPct val="107000"/>
              </a:lnSpc>
              <a:spcAft>
                <a:spcPts val="800"/>
              </a:spcAft>
              <a:tabLst>
                <a:tab pos="90170" algn="l"/>
                <a:tab pos="180340" algn="l"/>
                <a:tab pos="270510" algn="l"/>
              </a:tabLst>
            </a:pP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(Đ/s,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cục</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1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11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id="{25B11257-4FE9-A2DF-51E5-4BF67AA73A35}"/>
              </a:ext>
            </a:extLst>
          </p:cNvPr>
          <p:cNvSpPr txBox="1"/>
          <p:nvPr/>
        </p:nvSpPr>
        <p:spPr>
          <a:xfrm>
            <a:off x="1346471" y="5601131"/>
            <a:ext cx="10220689" cy="954107"/>
          </a:xfrm>
          <a:prstGeom prst="rect">
            <a:avLst/>
          </a:prstGeom>
          <a:noFill/>
        </p:spPr>
        <p:txBody>
          <a:bodyPr wrap="square">
            <a:spAutoFit/>
          </a:bodyPr>
          <a:lstStyle/>
          <a:p>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endParaRPr lang="vi-VN" sz="2800" dirty="0"/>
          </a:p>
        </p:txBody>
      </p:sp>
    </p:spTree>
    <p:extLst>
      <p:ext uri="{BB962C8B-B14F-4D97-AF65-F5344CB8AC3E}">
        <p14:creationId xmlns:p14="http://schemas.microsoft.com/office/powerpoint/2010/main" val="38675870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barn(inVertical)">
                                      <p:cBhvr>
                                        <p:cTn id="2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7" grpId="0" animBg="1"/>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0" y="0"/>
            <a:ext cx="12232822" cy="6858000"/>
          </a:xfrm>
          <a:prstGeom prst="rect">
            <a:avLst/>
          </a:prstGeom>
          <a:blipFill>
            <a:blip r:embed="rId4"/>
            <a:tile tx="0" ty="0" sx="100000" sy="100000" flip="none" algn="tl"/>
          </a:blipFill>
        </p:spPr>
      </p:pic>
      <p:sp>
        <p:nvSpPr>
          <p:cNvPr id="9" name="Hộp Văn bản 8">
            <a:extLst>
              <a:ext uri="{FF2B5EF4-FFF2-40B4-BE49-F238E27FC236}">
                <a16:creationId xmlns:a16="http://schemas.microsoft.com/office/drawing/2014/main" id="{06BFBBCD-7145-BBEB-4BC5-183BB7CA73EB}"/>
              </a:ext>
            </a:extLst>
          </p:cNvPr>
          <p:cNvSpPr txBox="1"/>
          <p:nvPr/>
        </p:nvSpPr>
        <p:spPr>
          <a:xfrm>
            <a:off x="1503770" y="875495"/>
            <a:ext cx="8115300" cy="584775"/>
          </a:xfrm>
          <a:prstGeom prst="rect">
            <a:avLst/>
          </a:prstGeom>
          <a:noFill/>
        </p:spPr>
        <p:txBody>
          <a:bodyPr wrap="square">
            <a:spAutoFit/>
          </a:bodyPr>
          <a:lstStyle/>
          <a:p>
            <a:pPr marL="0" marR="0" algn="just">
              <a:spcBef>
                <a:spcPts val="0"/>
              </a:spcBef>
              <a:spcAft>
                <a:spcPts val="0"/>
              </a:spcAft>
            </a:pP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1.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b="1" dirty="0">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CC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endParaRPr lang="en-US" sz="3200" dirty="0">
              <a:solidFill>
                <a:srgbClr val="00CC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Hình chữ nhật: Góc Tròn 9">
            <a:extLst>
              <a:ext uri="{FF2B5EF4-FFF2-40B4-BE49-F238E27FC236}">
                <a16:creationId xmlns:a16="http://schemas.microsoft.com/office/drawing/2014/main" id="{2BF588E3-7842-6CC4-3F9B-4193484A8F67}"/>
              </a:ext>
            </a:extLst>
          </p:cNvPr>
          <p:cNvSpPr/>
          <p:nvPr/>
        </p:nvSpPr>
        <p:spPr>
          <a:xfrm>
            <a:off x="1432696" y="2576712"/>
            <a:ext cx="9184458" cy="2919559"/>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600"/>
              </a:spcBef>
              <a:spcAft>
                <a:spcPts val="600"/>
              </a:spcAft>
            </a:pP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Hộp Văn bản 10">
            <a:extLst>
              <a:ext uri="{FF2B5EF4-FFF2-40B4-BE49-F238E27FC236}">
                <a16:creationId xmlns:a16="http://schemas.microsoft.com/office/drawing/2014/main" id="{DB08328B-E063-6BF5-88E4-74981A760BE2}"/>
              </a:ext>
            </a:extLst>
          </p:cNvPr>
          <p:cNvSpPr txBox="1"/>
          <p:nvPr/>
        </p:nvSpPr>
        <p:spPr>
          <a:xfrm>
            <a:off x="1432695" y="1361729"/>
            <a:ext cx="10205538" cy="954107"/>
          </a:xfrm>
          <a:prstGeom prst="rect">
            <a:avLst/>
          </a:prstGeom>
          <a:noFill/>
        </p:spPr>
        <p:txBody>
          <a:bodyPr wrap="square">
            <a:spAutoFit/>
          </a:bodyPr>
          <a:lstStyle/>
          <a:p>
            <a:pPr algn="just">
              <a:spcBef>
                <a:spcPts val="600"/>
              </a:spcBef>
              <a:spcAft>
                <a:spcPts val="600"/>
              </a:spcAft>
            </a:pPr>
            <a:r>
              <a:rPr lang="en-US" sz="2800" i="1" dirty="0" err="1">
                <a:solidFill>
                  <a:srgbClr val="000000"/>
                </a:solidFill>
                <a:latin typeface="Times New Roman" panose="02020603050405020304" pitchFamily="18" charset="0"/>
                <a:ea typeface="Times New Roman" panose="02020603050405020304" pitchFamily="18" charset="0"/>
              </a:rPr>
              <a:t>Đề</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bài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Suy</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nghĩ</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về</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câu</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cách</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ngôn</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Cứ</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hướng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về</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phía</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Mặt</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Trời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bóng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tối</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sẽ</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ngả</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sau</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lưng</a:t>
            </a:r>
            <a:r>
              <a:rPr lang="en-US" sz="2800" i="1" dirty="0">
                <a:solidFill>
                  <a:srgbClr val="000000"/>
                </a:solidFill>
                <a:latin typeface="Times New Roman" panose="02020603050405020304" pitchFamily="18" charset="0"/>
                <a:ea typeface="Times New Roman" panose="02020603050405020304" pitchFamily="18" charset="0"/>
              </a:rPr>
              <a:t> </a:t>
            </a:r>
            <a:r>
              <a:rPr lang="en-US" sz="2800" i="1" dirty="0" err="1">
                <a:solidFill>
                  <a:srgbClr val="000000"/>
                </a:solidFill>
                <a:latin typeface="Times New Roman" panose="02020603050405020304" pitchFamily="18" charset="0"/>
                <a:ea typeface="Times New Roman" panose="02020603050405020304" pitchFamily="18" charset="0"/>
              </a:rPr>
              <a:t>bạn</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Hộp Văn bản 2">
            <a:extLst>
              <a:ext uri="{FF2B5EF4-FFF2-40B4-BE49-F238E27FC236}">
                <a16:creationId xmlns:a16="http://schemas.microsoft.com/office/drawing/2014/main" id="{75C2A6FD-EE2D-C0AE-148F-6724A2B58363}"/>
              </a:ext>
            </a:extLst>
          </p:cNvPr>
          <p:cNvSpPr txBox="1"/>
          <p:nvPr/>
        </p:nvSpPr>
        <p:spPr>
          <a:xfrm>
            <a:off x="1282700" y="152546"/>
            <a:ext cx="10284460" cy="646331"/>
          </a:xfrm>
          <a:prstGeom prst="rect">
            <a:avLst/>
          </a:prstGeom>
          <a:gradFill flip="none" rotWithShape="1">
            <a:gsLst>
              <a:gs pos="93000">
                <a:srgbClr val="00CC00"/>
              </a:gs>
              <a:gs pos="96000">
                <a:srgbClr val="66FF99"/>
              </a:gs>
            </a:gsLst>
            <a:path path="circle">
              <a:fillToRect l="50000" t="50000" r="50000" b="50000"/>
            </a:path>
            <a:tileRect/>
          </a:gradFill>
        </p:spPr>
        <p:txBody>
          <a:bodyPr wrap="square">
            <a:spAutoFit/>
          </a:bodyPr>
          <a:lstStyle/>
          <a:p>
            <a:pPr marL="0" marR="0">
              <a:spcBef>
                <a:spcPts val="600"/>
              </a:spcBef>
              <a:spcAft>
                <a:spcPts val="600"/>
              </a:spcAft>
              <a:tabLst>
                <a:tab pos="1386840" algn="l"/>
              </a:tabLst>
            </a:pP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I</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b="1"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36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F8B37857-6BEA-D293-3F87-0BD4F5201FCA}"/>
              </a:ext>
            </a:extLst>
          </p:cNvPr>
          <p:cNvSpPr txBox="1"/>
          <p:nvPr/>
        </p:nvSpPr>
        <p:spPr>
          <a:xfrm>
            <a:off x="1953883" y="2617783"/>
            <a:ext cx="6202392" cy="2671757"/>
          </a:xfrm>
          <a:prstGeom prst="rect">
            <a:avLst/>
          </a:prstGeom>
          <a:noFill/>
        </p:spPr>
        <p:txBody>
          <a:bodyPr wrap="square">
            <a:spAutoFit/>
          </a:bodyPr>
          <a:lstStyle/>
          <a:p>
            <a:pPr algn="just">
              <a:lnSpc>
                <a:spcPct val="107000"/>
              </a:lnSpc>
              <a:spcAft>
                <a:spcPts val="800"/>
              </a:spcAft>
              <a:tabLst>
                <a:tab pos="90170" algn="l"/>
                <a:tab pos="180340" algn="l"/>
                <a:tab pos="270510" algn="l"/>
              </a:tabLst>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Bước</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bị</a:t>
            </a:r>
            <a:endPar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tabLst>
                <a:tab pos="90170" algn="l"/>
                <a:tab pos="180340" algn="l"/>
                <a:tab pos="270510" algn="l"/>
              </a:tabLst>
            </a:pP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NL,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phạm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vi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tabLst>
                <a:tab pos="90170" algn="l"/>
                <a:tab pos="180340" algn="l"/>
                <a:tab pos="270510" algn="l"/>
              </a:tabLst>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Thu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thập</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tabLst>
                <a:tab pos="90170" algn="l"/>
                <a:tab pos="180340" algn="l"/>
                <a:tab pos="270510" algn="l"/>
              </a:tabLst>
            </a:pPr>
            <a:endParaRPr lang="vi-VN" sz="2800" dirty="0">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6960028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397" y="-1"/>
            <a:ext cx="12232822" cy="7085321"/>
          </a:xfrm>
          <a:prstGeom prst="rect">
            <a:avLst/>
          </a:prstGeom>
          <a:blipFill>
            <a:blip r:embed="rId4"/>
            <a:tile tx="0" ty="0" sx="100000" sy="100000" flip="none" algn="tl"/>
          </a:blipFill>
        </p:spPr>
      </p:pic>
      <p:sp>
        <p:nvSpPr>
          <p:cNvPr id="2" name="Hình chữ nhật: Góc Tròn 1">
            <a:extLst>
              <a:ext uri="{FF2B5EF4-FFF2-40B4-BE49-F238E27FC236}">
                <a16:creationId xmlns:a16="http://schemas.microsoft.com/office/drawing/2014/main" id="{7C938837-EF68-04A3-EF33-5AC2157094EA}"/>
              </a:ext>
            </a:extLst>
          </p:cNvPr>
          <p:cNvSpPr/>
          <p:nvPr/>
        </p:nvSpPr>
        <p:spPr>
          <a:xfrm>
            <a:off x="1238413" y="278190"/>
            <a:ext cx="10407247" cy="6459039"/>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7A69D31-F79C-CE05-7CA7-A57BA24C38B2}"/>
              </a:ext>
            </a:extLst>
          </p:cNvPr>
          <p:cNvSpPr txBox="1"/>
          <p:nvPr/>
        </p:nvSpPr>
        <p:spPr>
          <a:xfrm>
            <a:off x="1668944" y="336294"/>
            <a:ext cx="9684207" cy="6749027"/>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p>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a:t>
            </a:r>
            <a:endPar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tabLst>
                <a:tab pos="90170" algn="l"/>
                <a:tab pos="180340" algn="l"/>
                <a:tab pos="270510" algn="l"/>
              </a:tabLst>
            </a:pPr>
            <a:r>
              <a:rPr lang="en-US" sz="2000" b="1" dirty="0">
                <a:solidFill>
                  <a:srgbClr val="000000"/>
                </a:solidFill>
                <a:latin typeface="Times New Roman" panose="02020603050405020304" pitchFamily="18" charset="0"/>
                <a:ea typeface="Arial" panose="020B0604020202020204" pitchFamily="34" charset="0"/>
                <a:cs typeface="Times New Roman" panose="02020603050405020304" pitchFamily="18" charset="0"/>
              </a:rPr>
              <a:t>- </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Ý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Hãy hướng về những điều tốt đẹp trong cuộc sống,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u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ám</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khó</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khan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đẩy</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lùi</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t</a:t>
            </a:r>
            <a:r>
              <a:rPr lang="vi-VN"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a sẽ tìm thấy sự tươi sáng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thành công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tabLst>
                <a:tab pos="90170" algn="l"/>
                <a:tab pos="180340" algn="l"/>
                <a:tab pos="270510" algn="l"/>
              </a:tabLst>
            </a:pP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Tại</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sao</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Câu</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nói</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miêu</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tả</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1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sự</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thật</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Khi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bạn</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hướng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mình</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phía</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ánh</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sáng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thì</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bóng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bạn</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ngả</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sau</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tabLst>
                <a:tab pos="90170" algn="l"/>
                <a:tab pos="180340" algn="l"/>
                <a:tab pos="270510" algn="l"/>
              </a:tabLst>
            </a:pP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Thể</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hiện</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tabLst>
                <a:tab pos="90170" algn="l"/>
                <a:tab pos="180340" algn="l"/>
                <a:tab pos="270510" algn="l"/>
              </a:tabLst>
            </a:pP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Trong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cuộc</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sống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con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luôn</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phải</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đối</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mặt</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với</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chông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gai,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thử</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thách</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-&gt;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Vượt</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qua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khó</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khăn</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con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trưởng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thành</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bản</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lĩnh</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cứng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cáp</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hơn</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tabLst>
                <a:tab pos="90170" algn="l"/>
                <a:tab pos="180340" algn="l"/>
                <a:tab pos="270510" algn="l"/>
              </a:tabLst>
            </a:pP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Khi ta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luôn</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hướng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về</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những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điều</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tốt</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đẹp</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thì</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bản</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thân</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hoàn</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thiện</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hơn</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bóng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tối</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bị</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đẩy</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lùi</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quên</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lãng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và</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chìm</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vào</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quá</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khứ</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-&gt;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Xã</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hội</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cũng</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sẽ</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tốt</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đẹp</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hơn</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tabLst>
                <a:tab pos="90170" algn="l"/>
                <a:tab pos="180340" algn="l"/>
                <a:tab pos="270510" algn="l"/>
              </a:tabLst>
            </a:pP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Giá</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tabLst>
                <a:tab pos="90170" algn="l"/>
                <a:tab pos="180340" algn="l"/>
                <a:tab pos="270510" algn="l"/>
              </a:tabLst>
            </a:pPr>
            <a:r>
              <a:rPr lang="en-US" sz="2000" dirty="0">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dirty="0" err="1">
                <a:solidFill>
                  <a:srgbClr val="333333"/>
                </a:solidFill>
                <a:effectLst/>
                <a:latin typeface="Times New Roman" panose="02020603050405020304" pitchFamily="18" charset="0"/>
                <a:ea typeface="Arial" panose="020B0604020202020204" pitchFamily="34" charset="0"/>
                <a:cs typeface="Times New Roman" panose="02020603050405020304" pitchFamily="18" charset="0"/>
              </a:rPr>
              <a:t>Luôn</a:t>
            </a:r>
            <a:r>
              <a:rPr lang="vi-VN" sz="20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hướng về những gì tốt đẹp, rèn luyện </a:t>
            </a:r>
            <a:r>
              <a:rPr lang="en-US" sz="20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20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con </a:t>
            </a:r>
            <a:r>
              <a:rPr lang="en-US" sz="20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người</a:t>
            </a:r>
            <a:r>
              <a:rPr lang="en-US" sz="20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vi-VN" sz="20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ý chí, sống lạc quan, nhân ái hơn.</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algn="just">
              <a:lnSpc>
                <a:spcPct val="107000"/>
              </a:lnSpc>
              <a:spcAft>
                <a:spcPts val="800"/>
              </a:spcAft>
              <a:tabLst>
                <a:tab pos="90170" algn="l"/>
                <a:tab pos="180340" algn="l"/>
                <a:tab pos="270510" algn="l"/>
              </a:tabLst>
            </a:pPr>
            <a:r>
              <a:rPr lang="en-US" sz="20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Tạo</a:t>
            </a:r>
            <a:r>
              <a:rPr lang="en-US" sz="20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nhiều</a:t>
            </a:r>
            <a:r>
              <a:rPr lang="en-US" sz="20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giá</a:t>
            </a:r>
            <a:r>
              <a:rPr lang="en-US" sz="20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trị</a:t>
            </a:r>
            <a:r>
              <a:rPr lang="en-US" sz="20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tốt</a:t>
            </a:r>
            <a:r>
              <a:rPr lang="en-US" sz="20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đẹp</a:t>
            </a:r>
            <a:r>
              <a:rPr lang="en-US" sz="20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cho</a:t>
            </a:r>
            <a:r>
              <a:rPr lang="en-US" sz="2000" i="1" dirty="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XH</a:t>
            </a:r>
            <a:endParaRPr lang="vi-VN" sz="20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endParaRPr kumimoji="0" lang="vi-VN" sz="28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42106401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150+ Hình Nền Slide PowerPoint Thuyết Trình Đẹp Nhất">
            <a:extLst>
              <a:ext uri="{FF2B5EF4-FFF2-40B4-BE49-F238E27FC236}">
                <a16:creationId xmlns:a16="http://schemas.microsoft.com/office/drawing/2014/main" id="{1B63CC5C-7F4B-26CD-7C34-DBC44B7BEAF2}"/>
              </a:ext>
            </a:extLst>
          </p:cNvPr>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29397" y="-1"/>
            <a:ext cx="12232822" cy="7085321"/>
          </a:xfrm>
          <a:prstGeom prst="rect">
            <a:avLst/>
          </a:prstGeom>
          <a:blipFill>
            <a:blip r:embed="rId4"/>
            <a:tile tx="0" ty="0" sx="100000" sy="100000" flip="none" algn="tl"/>
          </a:blipFill>
        </p:spPr>
      </p:pic>
      <p:sp>
        <p:nvSpPr>
          <p:cNvPr id="2" name="Hình chữ nhật: Góc Tròn 1">
            <a:extLst>
              <a:ext uri="{FF2B5EF4-FFF2-40B4-BE49-F238E27FC236}">
                <a16:creationId xmlns:a16="http://schemas.microsoft.com/office/drawing/2014/main" id="{7C938837-EF68-04A3-EF33-5AC2157094EA}"/>
              </a:ext>
            </a:extLst>
          </p:cNvPr>
          <p:cNvSpPr/>
          <p:nvPr/>
        </p:nvSpPr>
        <p:spPr>
          <a:xfrm>
            <a:off x="1238413" y="278190"/>
            <a:ext cx="10407247" cy="6459039"/>
          </a:xfrm>
          <a:prstGeom prst="roundRect">
            <a:avLst/>
          </a:prstGeom>
          <a:noFill/>
          <a:ln w="381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600"/>
              </a:spcBef>
              <a:spcAft>
                <a:spcPts val="60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07A69D31-F79C-CE05-7CA7-A57BA24C38B2}"/>
              </a:ext>
            </a:extLst>
          </p:cNvPr>
          <p:cNvSpPr txBox="1"/>
          <p:nvPr/>
        </p:nvSpPr>
        <p:spPr>
          <a:xfrm>
            <a:off x="1668944" y="336294"/>
            <a:ext cx="9976716" cy="612488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Bước</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2: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Tìm</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và</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p>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Lập</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0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dàn</a:t>
            </a:r>
            <a:r>
              <a:rPr kumimoji="0" lang="en-US" sz="20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ý:</a:t>
            </a:r>
          </a:p>
          <a:p>
            <a:pPr algn="just" fontAlgn="base"/>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Giải</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thích</a:t>
            </a:r>
            <a:r>
              <a:rPr lang="en-US" sz="2000" i="1"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endParaRPr>
          </a:p>
          <a:p>
            <a:pPr algn="just" fontAlgn="base"/>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“Mặt Trời”</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nguồn ánh sáng đem lại hơi ấm và sự sống cho muôn loài. Mặt Trời còn là biểu tượng cho sự tươi sáng, đẹp đẽ, là niềm tin và hi vọng tốt đẹp ở tương lai trong cuộc đời mỗi người.</a:t>
            </a:r>
            <a:endParaRPr lang="vi-VN" sz="2000" dirty="0">
              <a:effectLst/>
              <a:latin typeface="Times New Roman" panose="02020603050405020304" pitchFamily="18" charset="0"/>
              <a:ea typeface="Times New Roman" panose="02020603050405020304" pitchFamily="18" charset="0"/>
            </a:endParaRPr>
          </a:p>
          <a:p>
            <a:pPr algn="just" fontAlgn="base"/>
            <a:r>
              <a:rPr lang="vi-VN"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 tối”</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màn đêm âm u, tăm tối. Bóng tối cũng là biểu tượng cho sự đen đủi, bi đát, bất hạnh thiếu may mắn, những thất bại trong đường đời mỗi con người.</a:t>
            </a:r>
            <a:endParaRPr lang="vi-VN" sz="2000" dirty="0">
              <a:effectLst/>
              <a:latin typeface="Times New Roman" panose="02020603050405020304" pitchFamily="18" charset="0"/>
              <a:ea typeface="Times New Roman" panose="02020603050405020304" pitchFamily="18" charset="0"/>
            </a:endParaRPr>
          </a:p>
          <a:p>
            <a:pPr algn="just" fontAlgn="base"/>
            <a:r>
              <a:rPr lang="vi-VN"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 nói mang một phương châm sống tích cực, một lời khuyên sâu sắc nhắc nhở ta phải biết vượt lên những bất hạnh, rủi ro, đau buồn, thất bại trong cuộc đời. Phải biết quên đi quá khứ đen tối mà hướng về tương lai tươi sáng, tốt đẹp ở cuộc sống phía trước.</a:t>
            </a:r>
            <a:endParaRPr lang="vi-VN" sz="2000" dirty="0">
              <a:effectLst/>
              <a:latin typeface="Times New Roman" panose="02020603050405020304" pitchFamily="18" charset="0"/>
              <a:ea typeface="Times New Roman" panose="02020603050405020304" pitchFamily="18" charset="0"/>
            </a:endParaRPr>
          </a:p>
          <a:p>
            <a:pPr algn="just" fontAlgn="base"/>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 minh:</a:t>
            </a:r>
            <a:endParaRPr lang="vi-VN" sz="2000" dirty="0">
              <a:effectLst/>
              <a:latin typeface="Times New Roman" panose="02020603050405020304" pitchFamily="18" charset="0"/>
              <a:ea typeface="Times New Roman" panose="02020603050405020304" pitchFamily="18" charset="0"/>
            </a:endParaRPr>
          </a:p>
          <a:p>
            <a:pPr algn="just" fontAlgn="base"/>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Thầy giáo Nguyễn Ngọc Kí </a:t>
            </a:r>
          </a:p>
          <a:p>
            <a:pPr algn="just" fontAlgn="base"/>
            <a:r>
              <a:rPr lang="en-US"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Ánh Viên</a:t>
            </a:r>
            <a:endParaRPr lang="vi-VN" sz="2000" dirty="0">
              <a:effectLst/>
              <a:latin typeface="Times New Roman" panose="02020603050405020304" pitchFamily="18" charset="0"/>
              <a:ea typeface="Times New Roman" panose="02020603050405020304" pitchFamily="18" charset="0"/>
            </a:endParaRPr>
          </a:p>
          <a:p>
            <a:pPr algn="just" fontAlgn="base"/>
            <a:r>
              <a:rPr lang="vi-VN" sz="2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trị</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động</a:t>
            </a:r>
            <a:r>
              <a:rPr lang="en-US" sz="20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000" dirty="0">
              <a:effectLst/>
              <a:latin typeface="Times New Roman" panose="02020603050405020304" pitchFamily="18" charset="0"/>
              <a:ea typeface="Times New Roman" panose="02020603050405020304" pitchFamily="18" charset="0"/>
            </a:endParaRPr>
          </a:p>
          <a:p>
            <a:pPr algn="just" fontAlgn="base"/>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Rèn luyện cho bản thân chúng ta có được ý chí, quyết tâm.</a:t>
            </a:r>
            <a:endParaRPr lang="vi-VN" sz="2000" dirty="0">
              <a:effectLst/>
              <a:latin typeface="Times New Roman" panose="02020603050405020304" pitchFamily="18" charset="0"/>
              <a:ea typeface="Times New Roman" panose="02020603050405020304" pitchFamily="18" charset="0"/>
            </a:endParaRPr>
          </a:p>
          <a:p>
            <a:pPr algn="just" fontAlgn="base"/>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Giúp chúng ta đạt được thành công, mục đích mình đã hướng tới.</a:t>
            </a:r>
            <a:endParaRPr lang="vi-VN" sz="2000" dirty="0">
              <a:effectLst/>
              <a:latin typeface="Times New Roman" panose="02020603050405020304" pitchFamily="18" charset="0"/>
              <a:ea typeface="Times New Roman" panose="02020603050405020304" pitchFamily="18" charset="0"/>
            </a:endParaRPr>
          </a:p>
          <a:p>
            <a:pPr algn="just" fontAlgn="base"/>
            <a:r>
              <a:rPr lang="vi-VN"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Tạo được nhiều giá trị cho xã hội.</a:t>
            </a:r>
            <a:endParaRPr lang="vi-VN" sz="2000" dirty="0">
              <a:effectLst/>
              <a:latin typeface="Times New Roman" panose="02020603050405020304" pitchFamily="18" charset="0"/>
              <a:ea typeface="Times New Roman" panose="02020603050405020304" pitchFamily="18" charset="0"/>
            </a:endParaRPr>
          </a:p>
          <a:p>
            <a:pPr marL="0" marR="0" lvl="0" indent="0" algn="just" defTabSz="914400" rtl="0" eaLnBrk="1" fontAlgn="auto" latinLnBrk="0" hangingPunct="1">
              <a:lnSpc>
                <a:spcPct val="107000"/>
              </a:lnSpc>
              <a:spcBef>
                <a:spcPts val="0"/>
              </a:spcBef>
              <a:spcAft>
                <a:spcPts val="800"/>
              </a:spcAft>
              <a:buClrTx/>
              <a:buSzTx/>
              <a:buFontTx/>
              <a:buNone/>
              <a:tabLst>
                <a:tab pos="90170" algn="l"/>
                <a:tab pos="180340" algn="l"/>
                <a:tab pos="270510" algn="l"/>
              </a:tabLst>
              <a:defRPr/>
            </a:pPr>
            <a:endParaRPr kumimoji="0" lang="vi-VN" sz="16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3446651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2097</Words>
  <Application>Microsoft Office PowerPoint</Application>
  <PresentationFormat>Widescreen</PresentationFormat>
  <Paragraphs>140</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Modern Love</vt:lpstr>
      <vt:lpstr>Times New Roman</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2023-01-11T15:02:40Z</dcterms:created>
  <dcterms:modified xsi:type="dcterms:W3CDTF">2023-08-05T03:25:07Z</dcterms:modified>
</cp:coreProperties>
</file>