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2" r:id="rId3"/>
  </p:sldMasterIdLst>
  <p:notesMasterIdLst>
    <p:notesMasterId r:id="rId39"/>
  </p:notesMasterIdLst>
  <p:sldIdLst>
    <p:sldId id="257" r:id="rId4"/>
    <p:sldId id="258" r:id="rId5"/>
    <p:sldId id="259" r:id="rId6"/>
    <p:sldId id="290" r:id="rId7"/>
    <p:sldId id="262" r:id="rId8"/>
    <p:sldId id="263" r:id="rId9"/>
    <p:sldId id="291" r:id="rId10"/>
    <p:sldId id="264" r:id="rId11"/>
    <p:sldId id="292" r:id="rId12"/>
    <p:sldId id="265" r:id="rId13"/>
    <p:sldId id="266" r:id="rId14"/>
    <p:sldId id="267" r:id="rId15"/>
    <p:sldId id="269" r:id="rId16"/>
    <p:sldId id="293" r:id="rId17"/>
    <p:sldId id="294" r:id="rId18"/>
    <p:sldId id="270" r:id="rId19"/>
    <p:sldId id="295" r:id="rId20"/>
    <p:sldId id="296" r:id="rId21"/>
    <p:sldId id="297" r:id="rId22"/>
    <p:sldId id="298" r:id="rId23"/>
    <p:sldId id="299" r:id="rId24"/>
    <p:sldId id="300" r:id="rId25"/>
    <p:sldId id="302" r:id="rId26"/>
    <p:sldId id="286" r:id="rId27"/>
    <p:sldId id="303" r:id="rId28"/>
    <p:sldId id="304" r:id="rId29"/>
    <p:sldId id="306" r:id="rId30"/>
    <p:sldId id="278" r:id="rId31"/>
    <p:sldId id="307" r:id="rId32"/>
    <p:sldId id="308" r:id="rId33"/>
    <p:sldId id="309" r:id="rId34"/>
    <p:sldId id="281" r:id="rId35"/>
    <p:sldId id="282" r:id="rId36"/>
    <p:sldId id="283" r:id="rId37"/>
    <p:sldId id="28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70D4-3E66-4475-88BD-C1DBCE4FD4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3BF3-774C-4770-88DF-729F9AF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964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76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960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489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576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55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249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97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09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277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31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32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031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319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817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966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2" name="Google Shape;10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281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38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092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7" name="Google Shape;10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78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761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97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9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4" name="Google Shape;112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23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15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33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2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https://www.facebook.com/baokefb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fb Nguyễn Nhâm -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0981.713.891(Zalo)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0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62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07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91823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/>
          <p:nvPr/>
        </p:nvSpPr>
        <p:spPr>
          <a:xfrm>
            <a:off x="11044433" y="5255251"/>
            <a:ext cx="346400" cy="346400"/>
          </a:xfrm>
          <a:prstGeom prst="ellipse">
            <a:avLst/>
          </a:pr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8"/>
          <p:cNvSpPr/>
          <p:nvPr/>
        </p:nvSpPr>
        <p:spPr>
          <a:xfrm>
            <a:off x="10613117" y="5313067"/>
            <a:ext cx="230800" cy="230800"/>
          </a:xfrm>
          <a:prstGeom prst="ellipse">
            <a:avLst/>
          </a:pr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8"/>
          <p:cNvSpPr/>
          <p:nvPr/>
        </p:nvSpPr>
        <p:spPr>
          <a:xfrm>
            <a:off x="1304767" y="719317"/>
            <a:ext cx="346400" cy="346400"/>
          </a:xfrm>
          <a:prstGeom prst="ellipse">
            <a:avLst/>
          </a:pr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8"/>
          <p:cNvSpPr/>
          <p:nvPr/>
        </p:nvSpPr>
        <p:spPr>
          <a:xfrm>
            <a:off x="873451" y="777133"/>
            <a:ext cx="230800" cy="230800"/>
          </a:xfrm>
          <a:prstGeom prst="ellipse">
            <a:avLst/>
          </a:pr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8"/>
          <p:cNvSpPr/>
          <p:nvPr/>
        </p:nvSpPr>
        <p:spPr>
          <a:xfrm>
            <a:off x="1073967" y="1329267"/>
            <a:ext cx="230800" cy="230800"/>
          </a:xfrm>
          <a:prstGeom prst="ellipse">
            <a:avLst/>
          </a:pr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8"/>
          <p:cNvSpPr/>
          <p:nvPr/>
        </p:nvSpPr>
        <p:spPr>
          <a:xfrm rot="2700000" flipH="1">
            <a:off x="10370693" y="-325705"/>
            <a:ext cx="1481168" cy="1776541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8"/>
          <p:cNvSpPr/>
          <p:nvPr/>
        </p:nvSpPr>
        <p:spPr>
          <a:xfrm rot="-4500029" flipH="1">
            <a:off x="9532423" y="-90042"/>
            <a:ext cx="1503285" cy="1305212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8"/>
          <p:cNvSpPr/>
          <p:nvPr/>
        </p:nvSpPr>
        <p:spPr>
          <a:xfrm rot="-4469776" flipH="1">
            <a:off x="-575565" y="5372172"/>
            <a:ext cx="1972117" cy="1447648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8"/>
          <p:cNvSpPr/>
          <p:nvPr/>
        </p:nvSpPr>
        <p:spPr>
          <a:xfrm rot="731337">
            <a:off x="73073" y="2707831"/>
            <a:ext cx="2378505" cy="946111"/>
          </a:xfrm>
          <a:custGeom>
            <a:avLst/>
            <a:gdLst/>
            <a:ahLst/>
            <a:cxnLst/>
            <a:rect l="l" t="t" r="r" b="b"/>
            <a:pathLst>
              <a:path w="22071" h="7846" fill="none" extrusionOk="0">
                <a:moveTo>
                  <a:pt x="22070" y="0"/>
                </a:moveTo>
                <a:cubicBezTo>
                  <a:pt x="19930" y="1426"/>
                  <a:pt x="17672" y="7846"/>
                  <a:pt x="14106" y="5468"/>
                </a:cubicBezTo>
                <a:cubicBezTo>
                  <a:pt x="10540" y="3090"/>
                  <a:pt x="6260" y="4136"/>
                  <a:pt x="6260" y="5991"/>
                </a:cubicBezTo>
                <a:cubicBezTo>
                  <a:pt x="6260" y="7846"/>
                  <a:pt x="11095" y="5468"/>
                  <a:pt x="6618" y="3249"/>
                </a:cubicBezTo>
                <a:cubicBezTo>
                  <a:pt x="2140" y="1031"/>
                  <a:pt x="0" y="6077"/>
                  <a:pt x="0" y="6077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8"/>
          <p:cNvSpPr txBox="1">
            <a:spLocks noGrp="1"/>
          </p:cNvSpPr>
          <p:nvPr>
            <p:ph type="title"/>
          </p:nvPr>
        </p:nvSpPr>
        <p:spPr>
          <a:xfrm>
            <a:off x="950967" y="2121700"/>
            <a:ext cx="10290000" cy="1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2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48"/>
          <p:cNvSpPr txBox="1">
            <a:spLocks noGrp="1"/>
          </p:cNvSpPr>
          <p:nvPr>
            <p:ph type="body" idx="1"/>
          </p:nvPr>
        </p:nvSpPr>
        <p:spPr>
          <a:xfrm>
            <a:off x="950967" y="3799684"/>
            <a:ext cx="10290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52110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9"/>
          <p:cNvSpPr txBox="1">
            <a:spLocks noGrp="1"/>
          </p:cNvSpPr>
          <p:nvPr>
            <p:ph type="title"/>
          </p:nvPr>
        </p:nvSpPr>
        <p:spPr>
          <a:xfrm>
            <a:off x="1278687" y="2176404"/>
            <a:ext cx="11424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title" idx="2"/>
          </p:nvPr>
        </p:nvSpPr>
        <p:spPr>
          <a:xfrm>
            <a:off x="2421084" y="2176400"/>
            <a:ext cx="33888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subTitle" idx="1"/>
          </p:nvPr>
        </p:nvSpPr>
        <p:spPr>
          <a:xfrm>
            <a:off x="2421084" y="2716000"/>
            <a:ext cx="3388800" cy="7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9"/>
          <p:cNvSpPr txBox="1">
            <a:spLocks noGrp="1"/>
          </p:cNvSpPr>
          <p:nvPr>
            <p:ph type="title" idx="3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" name="Google Shape;156;p49"/>
          <p:cNvGrpSpPr/>
          <p:nvPr/>
        </p:nvGrpSpPr>
        <p:grpSpPr>
          <a:xfrm>
            <a:off x="11063501" y="393467"/>
            <a:ext cx="723700" cy="808000"/>
            <a:chOff x="2437000" y="628925"/>
            <a:chExt cx="542775" cy="606000"/>
          </a:xfrm>
        </p:grpSpPr>
        <p:sp>
          <p:nvSpPr>
            <p:cNvPr id="157" name="Google Shape;157;p49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9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9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49"/>
          <p:cNvGrpSpPr/>
          <p:nvPr/>
        </p:nvGrpSpPr>
        <p:grpSpPr>
          <a:xfrm>
            <a:off x="-565100" y="-620667"/>
            <a:ext cx="13367021" cy="7678046"/>
            <a:chOff x="-423825" y="-465500"/>
            <a:chExt cx="10025265" cy="5758534"/>
          </a:xfrm>
        </p:grpSpPr>
        <p:sp>
          <p:nvSpPr>
            <p:cNvPr id="161" name="Google Shape;161;p49"/>
            <p:cNvSpPr/>
            <p:nvPr/>
          </p:nvSpPr>
          <p:spPr>
            <a:xfrm rot="-4500051">
              <a:off x="8331269" y="4046250"/>
              <a:ext cx="1211203" cy="1051499"/>
            </a:xfrm>
            <a:custGeom>
              <a:avLst/>
              <a:gdLst/>
              <a:ahLst/>
              <a:cxnLst/>
              <a:rect l="l" t="t" r="r" b="b"/>
              <a:pathLst>
                <a:path w="10725" h="9311" extrusionOk="0">
                  <a:moveTo>
                    <a:pt x="1" y="7667"/>
                  </a:moveTo>
                  <a:cubicBezTo>
                    <a:pt x="1167" y="7289"/>
                    <a:pt x="1480" y="5923"/>
                    <a:pt x="1448" y="4594"/>
                  </a:cubicBezTo>
                  <a:cubicBezTo>
                    <a:pt x="1436" y="4133"/>
                    <a:pt x="1441" y="2945"/>
                    <a:pt x="2018" y="2956"/>
                  </a:cubicBezTo>
                  <a:cubicBezTo>
                    <a:pt x="2245" y="2960"/>
                    <a:pt x="2283" y="3528"/>
                    <a:pt x="2282" y="3679"/>
                  </a:cubicBezTo>
                  <a:cubicBezTo>
                    <a:pt x="2277" y="4326"/>
                    <a:pt x="2008" y="4812"/>
                    <a:pt x="1917" y="5418"/>
                  </a:cubicBezTo>
                  <a:cubicBezTo>
                    <a:pt x="1882" y="5638"/>
                    <a:pt x="1809" y="6048"/>
                    <a:pt x="2128" y="5948"/>
                  </a:cubicBezTo>
                  <a:cubicBezTo>
                    <a:pt x="2464" y="5843"/>
                    <a:pt x="2605" y="5386"/>
                    <a:pt x="2722" y="5042"/>
                  </a:cubicBezTo>
                  <a:cubicBezTo>
                    <a:pt x="3013" y="4195"/>
                    <a:pt x="2993" y="3246"/>
                    <a:pt x="3407" y="2461"/>
                  </a:cubicBezTo>
                  <a:cubicBezTo>
                    <a:pt x="3547" y="2193"/>
                    <a:pt x="3711" y="1888"/>
                    <a:pt x="3944" y="1724"/>
                  </a:cubicBezTo>
                  <a:cubicBezTo>
                    <a:pt x="3983" y="1696"/>
                    <a:pt x="4160" y="1576"/>
                    <a:pt x="4211" y="1633"/>
                  </a:cubicBezTo>
                  <a:cubicBezTo>
                    <a:pt x="4389" y="1831"/>
                    <a:pt x="4341" y="2271"/>
                    <a:pt x="4306" y="2493"/>
                  </a:cubicBezTo>
                  <a:cubicBezTo>
                    <a:pt x="4194" y="3204"/>
                    <a:pt x="3840" y="3806"/>
                    <a:pt x="3517" y="4385"/>
                  </a:cubicBezTo>
                  <a:cubicBezTo>
                    <a:pt x="3438" y="4525"/>
                    <a:pt x="2974" y="5129"/>
                    <a:pt x="3307" y="5170"/>
                  </a:cubicBezTo>
                  <a:cubicBezTo>
                    <a:pt x="3785" y="5229"/>
                    <a:pt x="4146" y="4779"/>
                    <a:pt x="4396" y="4383"/>
                  </a:cubicBezTo>
                  <a:cubicBezTo>
                    <a:pt x="4973" y="3469"/>
                    <a:pt x="5212" y="2252"/>
                    <a:pt x="5699" y="1255"/>
                  </a:cubicBezTo>
                  <a:cubicBezTo>
                    <a:pt x="5880" y="885"/>
                    <a:pt x="6057" y="462"/>
                    <a:pt x="6349" y="198"/>
                  </a:cubicBezTo>
                  <a:cubicBezTo>
                    <a:pt x="6412" y="141"/>
                    <a:pt x="6617" y="1"/>
                    <a:pt x="6709" y="74"/>
                  </a:cubicBezTo>
                  <a:cubicBezTo>
                    <a:pt x="6913" y="238"/>
                    <a:pt x="6799" y="733"/>
                    <a:pt x="6755" y="924"/>
                  </a:cubicBezTo>
                  <a:cubicBezTo>
                    <a:pt x="6570" y="1697"/>
                    <a:pt x="6074" y="2260"/>
                    <a:pt x="5754" y="2935"/>
                  </a:cubicBezTo>
                  <a:cubicBezTo>
                    <a:pt x="5669" y="3114"/>
                    <a:pt x="5292" y="3694"/>
                    <a:pt x="5593" y="3870"/>
                  </a:cubicBezTo>
                  <a:cubicBezTo>
                    <a:pt x="5992" y="4102"/>
                    <a:pt x="6473" y="3741"/>
                    <a:pt x="6771" y="3521"/>
                  </a:cubicBezTo>
                  <a:cubicBezTo>
                    <a:pt x="7594" y="2909"/>
                    <a:pt x="8324" y="2088"/>
                    <a:pt x="9097" y="1394"/>
                  </a:cubicBezTo>
                  <a:cubicBezTo>
                    <a:pt x="9411" y="1112"/>
                    <a:pt x="10104" y="541"/>
                    <a:pt x="10563" y="966"/>
                  </a:cubicBezTo>
                  <a:cubicBezTo>
                    <a:pt x="10725" y="1114"/>
                    <a:pt x="10637" y="1412"/>
                    <a:pt x="10569" y="1568"/>
                  </a:cubicBezTo>
                  <a:cubicBezTo>
                    <a:pt x="10382" y="1997"/>
                    <a:pt x="9969" y="2298"/>
                    <a:pt x="9645" y="2566"/>
                  </a:cubicBezTo>
                  <a:cubicBezTo>
                    <a:pt x="8619" y="3419"/>
                    <a:pt x="7482" y="3872"/>
                    <a:pt x="6254" y="4243"/>
                  </a:cubicBezTo>
                  <a:cubicBezTo>
                    <a:pt x="5845" y="4367"/>
                    <a:pt x="5438" y="4496"/>
                    <a:pt x="5053" y="4691"/>
                  </a:cubicBezTo>
                  <a:cubicBezTo>
                    <a:pt x="4971" y="4732"/>
                    <a:pt x="4713" y="4803"/>
                    <a:pt x="4660" y="4915"/>
                  </a:cubicBezTo>
                  <a:cubicBezTo>
                    <a:pt x="4649" y="4939"/>
                    <a:pt x="4790" y="5071"/>
                    <a:pt x="4799" y="5079"/>
                  </a:cubicBezTo>
                  <a:cubicBezTo>
                    <a:pt x="4985" y="5250"/>
                    <a:pt x="5215" y="5304"/>
                    <a:pt x="5433" y="5329"/>
                  </a:cubicBezTo>
                  <a:cubicBezTo>
                    <a:pt x="6093" y="5405"/>
                    <a:pt x="6732" y="5193"/>
                    <a:pt x="7391" y="5248"/>
                  </a:cubicBezTo>
                  <a:cubicBezTo>
                    <a:pt x="7609" y="5265"/>
                    <a:pt x="8006" y="5360"/>
                    <a:pt x="8015" y="5715"/>
                  </a:cubicBezTo>
                  <a:cubicBezTo>
                    <a:pt x="8028" y="6231"/>
                    <a:pt x="7479" y="6529"/>
                    <a:pt x="7134" y="6640"/>
                  </a:cubicBezTo>
                  <a:cubicBezTo>
                    <a:pt x="6150" y="6955"/>
                    <a:pt x="5198" y="6300"/>
                    <a:pt x="4211" y="6103"/>
                  </a:cubicBezTo>
                  <a:cubicBezTo>
                    <a:pt x="3869" y="6035"/>
                    <a:pt x="3519" y="6029"/>
                    <a:pt x="3188" y="6099"/>
                  </a:cubicBezTo>
                  <a:cubicBezTo>
                    <a:pt x="3159" y="6105"/>
                    <a:pt x="2874" y="6157"/>
                    <a:pt x="2880" y="6219"/>
                  </a:cubicBezTo>
                  <a:cubicBezTo>
                    <a:pt x="2899" y="6452"/>
                    <a:pt x="3238" y="6638"/>
                    <a:pt x="3388" y="6715"/>
                  </a:cubicBezTo>
                  <a:cubicBezTo>
                    <a:pt x="3942" y="7004"/>
                    <a:pt x="4566" y="7022"/>
                    <a:pt x="5139" y="7217"/>
                  </a:cubicBezTo>
                  <a:cubicBezTo>
                    <a:pt x="5257" y="7256"/>
                    <a:pt x="5750" y="7362"/>
                    <a:pt x="5794" y="7575"/>
                  </a:cubicBezTo>
                  <a:cubicBezTo>
                    <a:pt x="5904" y="8111"/>
                    <a:pt x="5200" y="8189"/>
                    <a:pt x="4906" y="8173"/>
                  </a:cubicBezTo>
                  <a:cubicBezTo>
                    <a:pt x="4139" y="8133"/>
                    <a:pt x="3577" y="7731"/>
                    <a:pt x="2925" y="7224"/>
                  </a:cubicBezTo>
                  <a:cubicBezTo>
                    <a:pt x="2701" y="7051"/>
                    <a:pt x="2228" y="6622"/>
                    <a:pt x="1962" y="6831"/>
                  </a:cubicBezTo>
                  <a:cubicBezTo>
                    <a:pt x="1854" y="6916"/>
                    <a:pt x="2282" y="7361"/>
                    <a:pt x="2309" y="7388"/>
                  </a:cubicBezTo>
                  <a:cubicBezTo>
                    <a:pt x="2722" y="7786"/>
                    <a:pt x="3204" y="8063"/>
                    <a:pt x="3610" y="8476"/>
                  </a:cubicBezTo>
                  <a:cubicBezTo>
                    <a:pt x="3701" y="8568"/>
                    <a:pt x="3987" y="8820"/>
                    <a:pt x="3886" y="8992"/>
                  </a:cubicBezTo>
                  <a:cubicBezTo>
                    <a:pt x="3698" y="9310"/>
                    <a:pt x="3172" y="9002"/>
                    <a:pt x="2950" y="8841"/>
                  </a:cubicBezTo>
                  <a:cubicBezTo>
                    <a:pt x="2255" y="8335"/>
                    <a:pt x="1719" y="7441"/>
                    <a:pt x="866" y="7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9"/>
            <p:cNvSpPr/>
            <p:nvPr/>
          </p:nvSpPr>
          <p:spPr>
            <a:xfrm rot="3600049">
              <a:off x="-436713" y="-92001"/>
              <a:ext cx="1268072" cy="702371"/>
            </a:xfrm>
            <a:custGeom>
              <a:avLst/>
              <a:gdLst/>
              <a:ahLst/>
              <a:cxnLst/>
              <a:rect l="l" t="t" r="r" b="b"/>
              <a:pathLst>
                <a:path w="12535" h="6943" extrusionOk="0">
                  <a:moveTo>
                    <a:pt x="1" y="3790"/>
                  </a:moveTo>
                  <a:cubicBezTo>
                    <a:pt x="1211" y="3987"/>
                    <a:pt x="2114" y="2915"/>
                    <a:pt x="2693" y="1720"/>
                  </a:cubicBezTo>
                  <a:cubicBezTo>
                    <a:pt x="2894" y="1304"/>
                    <a:pt x="3442" y="250"/>
                    <a:pt x="3950" y="524"/>
                  </a:cubicBezTo>
                  <a:cubicBezTo>
                    <a:pt x="4150" y="631"/>
                    <a:pt x="3924" y="1154"/>
                    <a:pt x="3854" y="1289"/>
                  </a:cubicBezTo>
                  <a:cubicBezTo>
                    <a:pt x="3554" y="1860"/>
                    <a:pt x="3093" y="2170"/>
                    <a:pt x="2733" y="2666"/>
                  </a:cubicBezTo>
                  <a:cubicBezTo>
                    <a:pt x="2603" y="2846"/>
                    <a:pt x="2350" y="3178"/>
                    <a:pt x="2679" y="3235"/>
                  </a:cubicBezTo>
                  <a:cubicBezTo>
                    <a:pt x="3026" y="3295"/>
                    <a:pt x="3360" y="2954"/>
                    <a:pt x="3622" y="2701"/>
                  </a:cubicBezTo>
                  <a:cubicBezTo>
                    <a:pt x="4268" y="2080"/>
                    <a:pt x="4684" y="1229"/>
                    <a:pt x="5412" y="718"/>
                  </a:cubicBezTo>
                  <a:cubicBezTo>
                    <a:pt x="5659" y="546"/>
                    <a:pt x="5944" y="348"/>
                    <a:pt x="6226" y="310"/>
                  </a:cubicBezTo>
                  <a:cubicBezTo>
                    <a:pt x="6274" y="303"/>
                    <a:pt x="6486" y="277"/>
                    <a:pt x="6506" y="351"/>
                  </a:cubicBezTo>
                  <a:cubicBezTo>
                    <a:pt x="6574" y="608"/>
                    <a:pt x="6329" y="979"/>
                    <a:pt x="6197" y="1159"/>
                  </a:cubicBezTo>
                  <a:cubicBezTo>
                    <a:pt x="5771" y="1741"/>
                    <a:pt x="5181" y="2114"/>
                    <a:pt x="4628" y="2480"/>
                  </a:cubicBezTo>
                  <a:cubicBezTo>
                    <a:pt x="4496" y="2569"/>
                    <a:pt x="3805" y="2893"/>
                    <a:pt x="4083" y="3082"/>
                  </a:cubicBezTo>
                  <a:cubicBezTo>
                    <a:pt x="4481" y="3354"/>
                    <a:pt x="5008" y="3119"/>
                    <a:pt x="5412" y="2881"/>
                  </a:cubicBezTo>
                  <a:cubicBezTo>
                    <a:pt x="6343" y="2333"/>
                    <a:pt x="7112" y="1359"/>
                    <a:pt x="8001" y="696"/>
                  </a:cubicBezTo>
                  <a:cubicBezTo>
                    <a:pt x="8332" y="449"/>
                    <a:pt x="8682" y="154"/>
                    <a:pt x="9062" y="54"/>
                  </a:cubicBezTo>
                  <a:cubicBezTo>
                    <a:pt x="9145" y="32"/>
                    <a:pt x="9391" y="1"/>
                    <a:pt x="9439" y="109"/>
                  </a:cubicBezTo>
                  <a:cubicBezTo>
                    <a:pt x="9547" y="347"/>
                    <a:pt x="9219" y="736"/>
                    <a:pt x="9091" y="884"/>
                  </a:cubicBezTo>
                  <a:cubicBezTo>
                    <a:pt x="8574" y="1488"/>
                    <a:pt x="7876" y="1761"/>
                    <a:pt x="7282" y="2215"/>
                  </a:cubicBezTo>
                  <a:cubicBezTo>
                    <a:pt x="7124" y="2335"/>
                    <a:pt x="6524" y="2679"/>
                    <a:pt x="6712" y="2973"/>
                  </a:cubicBezTo>
                  <a:cubicBezTo>
                    <a:pt x="6959" y="3361"/>
                    <a:pt x="7552" y="3261"/>
                    <a:pt x="7918" y="3201"/>
                  </a:cubicBezTo>
                  <a:cubicBezTo>
                    <a:pt x="8930" y="3034"/>
                    <a:pt x="9955" y="2638"/>
                    <a:pt x="10960" y="2374"/>
                  </a:cubicBezTo>
                  <a:cubicBezTo>
                    <a:pt x="11367" y="2267"/>
                    <a:pt x="12244" y="2077"/>
                    <a:pt x="12460" y="2665"/>
                  </a:cubicBezTo>
                  <a:cubicBezTo>
                    <a:pt x="12535" y="2871"/>
                    <a:pt x="12321" y="3095"/>
                    <a:pt x="12189" y="3203"/>
                  </a:cubicBezTo>
                  <a:cubicBezTo>
                    <a:pt x="11827" y="3499"/>
                    <a:pt x="11321" y="3577"/>
                    <a:pt x="10911" y="3668"/>
                  </a:cubicBezTo>
                  <a:cubicBezTo>
                    <a:pt x="9607" y="3957"/>
                    <a:pt x="8389" y="3839"/>
                    <a:pt x="7128" y="3607"/>
                  </a:cubicBezTo>
                  <a:cubicBezTo>
                    <a:pt x="6707" y="3530"/>
                    <a:pt x="6287" y="3458"/>
                    <a:pt x="5855" y="3455"/>
                  </a:cubicBezTo>
                  <a:cubicBezTo>
                    <a:pt x="5764" y="3454"/>
                    <a:pt x="5501" y="3400"/>
                    <a:pt x="5403" y="3475"/>
                  </a:cubicBezTo>
                  <a:cubicBezTo>
                    <a:pt x="5382" y="3491"/>
                    <a:pt x="5447" y="3673"/>
                    <a:pt x="5451" y="3684"/>
                  </a:cubicBezTo>
                  <a:cubicBezTo>
                    <a:pt x="5538" y="3922"/>
                    <a:pt x="5718" y="4075"/>
                    <a:pt x="5901" y="4197"/>
                  </a:cubicBezTo>
                  <a:cubicBezTo>
                    <a:pt x="6452" y="4566"/>
                    <a:pt x="7118" y="4670"/>
                    <a:pt x="7679" y="5020"/>
                  </a:cubicBezTo>
                  <a:cubicBezTo>
                    <a:pt x="7865" y="5136"/>
                    <a:pt x="8174" y="5402"/>
                    <a:pt x="8020" y="5721"/>
                  </a:cubicBezTo>
                  <a:cubicBezTo>
                    <a:pt x="7795" y="6186"/>
                    <a:pt x="7171" y="6201"/>
                    <a:pt x="6814" y="6141"/>
                  </a:cubicBezTo>
                  <a:cubicBezTo>
                    <a:pt x="5795" y="5970"/>
                    <a:pt x="5248" y="4952"/>
                    <a:pt x="4460" y="4326"/>
                  </a:cubicBezTo>
                  <a:cubicBezTo>
                    <a:pt x="4187" y="4109"/>
                    <a:pt x="3878" y="3944"/>
                    <a:pt x="3552" y="3854"/>
                  </a:cubicBezTo>
                  <a:cubicBezTo>
                    <a:pt x="3524" y="3846"/>
                    <a:pt x="3246" y="3762"/>
                    <a:pt x="3224" y="3819"/>
                  </a:cubicBezTo>
                  <a:cubicBezTo>
                    <a:pt x="3134" y="4035"/>
                    <a:pt x="3350" y="4356"/>
                    <a:pt x="3448" y="4494"/>
                  </a:cubicBezTo>
                  <a:cubicBezTo>
                    <a:pt x="3809" y="5004"/>
                    <a:pt x="4355" y="5305"/>
                    <a:pt x="4776" y="5741"/>
                  </a:cubicBezTo>
                  <a:cubicBezTo>
                    <a:pt x="4862" y="5830"/>
                    <a:pt x="5252" y="6150"/>
                    <a:pt x="5194" y="6359"/>
                  </a:cubicBezTo>
                  <a:cubicBezTo>
                    <a:pt x="5047" y="6885"/>
                    <a:pt x="4385" y="6634"/>
                    <a:pt x="4131" y="6485"/>
                  </a:cubicBezTo>
                  <a:cubicBezTo>
                    <a:pt x="3466" y="6098"/>
                    <a:pt x="3152" y="5483"/>
                    <a:pt x="2804" y="4735"/>
                  </a:cubicBezTo>
                  <a:cubicBezTo>
                    <a:pt x="2684" y="4479"/>
                    <a:pt x="2460" y="3879"/>
                    <a:pt x="2127" y="3944"/>
                  </a:cubicBezTo>
                  <a:cubicBezTo>
                    <a:pt x="1993" y="3970"/>
                    <a:pt x="2169" y="4562"/>
                    <a:pt x="2181" y="4598"/>
                  </a:cubicBezTo>
                  <a:cubicBezTo>
                    <a:pt x="2366" y="5141"/>
                    <a:pt x="2668" y="5608"/>
                    <a:pt x="2840" y="6161"/>
                  </a:cubicBezTo>
                  <a:cubicBezTo>
                    <a:pt x="2879" y="6285"/>
                    <a:pt x="3018" y="6640"/>
                    <a:pt x="2850" y="6746"/>
                  </a:cubicBezTo>
                  <a:cubicBezTo>
                    <a:pt x="2536" y="6943"/>
                    <a:pt x="2210" y="6429"/>
                    <a:pt x="2087" y="6183"/>
                  </a:cubicBezTo>
                  <a:cubicBezTo>
                    <a:pt x="1700" y="5415"/>
                    <a:pt x="1632" y="4375"/>
                    <a:pt x="818" y="40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9"/>
            <p:cNvSpPr/>
            <p:nvPr/>
          </p:nvSpPr>
          <p:spPr>
            <a:xfrm rot="5594842">
              <a:off x="8041241" y="4111667"/>
              <a:ext cx="758252" cy="1295175"/>
            </a:xfrm>
            <a:custGeom>
              <a:avLst/>
              <a:gdLst/>
              <a:ahLst/>
              <a:cxnLst/>
              <a:rect l="l" t="t" r="r" b="b"/>
              <a:pathLst>
                <a:path w="8381" h="14316" extrusionOk="0">
                  <a:moveTo>
                    <a:pt x="6675" y="4994"/>
                  </a:moveTo>
                  <a:lnTo>
                    <a:pt x="6675" y="4994"/>
                  </a:lnTo>
                  <a:cubicBezTo>
                    <a:pt x="6780" y="5013"/>
                    <a:pt x="6870" y="5029"/>
                    <a:pt x="6967" y="5047"/>
                  </a:cubicBezTo>
                  <a:cubicBezTo>
                    <a:pt x="6942" y="5103"/>
                    <a:pt x="6922" y="5147"/>
                    <a:pt x="6899" y="5197"/>
                  </a:cubicBezTo>
                  <a:cubicBezTo>
                    <a:pt x="6826" y="5130"/>
                    <a:pt x="6758" y="5069"/>
                    <a:pt x="6675" y="4994"/>
                  </a:cubicBezTo>
                  <a:close/>
                  <a:moveTo>
                    <a:pt x="6179" y="5306"/>
                  </a:moveTo>
                  <a:cubicBezTo>
                    <a:pt x="6383" y="5319"/>
                    <a:pt x="6603" y="5333"/>
                    <a:pt x="6836" y="5348"/>
                  </a:cubicBezTo>
                  <a:cubicBezTo>
                    <a:pt x="6793" y="5442"/>
                    <a:pt x="6751" y="5537"/>
                    <a:pt x="6711" y="5626"/>
                  </a:cubicBezTo>
                  <a:cubicBezTo>
                    <a:pt x="6527" y="5516"/>
                    <a:pt x="6347" y="5407"/>
                    <a:pt x="6179" y="5306"/>
                  </a:cubicBezTo>
                  <a:close/>
                  <a:moveTo>
                    <a:pt x="6599" y="5868"/>
                  </a:moveTo>
                  <a:lnTo>
                    <a:pt x="6599" y="5868"/>
                  </a:lnTo>
                  <a:cubicBezTo>
                    <a:pt x="6556" y="5963"/>
                    <a:pt x="6507" y="6072"/>
                    <a:pt x="6452" y="6193"/>
                  </a:cubicBezTo>
                  <a:cubicBezTo>
                    <a:pt x="6200" y="6080"/>
                    <a:pt x="5953" y="5968"/>
                    <a:pt x="5749" y="5876"/>
                  </a:cubicBezTo>
                  <a:cubicBezTo>
                    <a:pt x="5997" y="5874"/>
                    <a:pt x="6296" y="5871"/>
                    <a:pt x="6599" y="5868"/>
                  </a:cubicBezTo>
                  <a:close/>
                  <a:moveTo>
                    <a:pt x="5983" y="7130"/>
                  </a:moveTo>
                  <a:lnTo>
                    <a:pt x="5983" y="7130"/>
                  </a:lnTo>
                  <a:cubicBezTo>
                    <a:pt x="5883" y="7312"/>
                    <a:pt x="5795" y="7471"/>
                    <a:pt x="5702" y="7641"/>
                  </a:cubicBezTo>
                  <a:cubicBezTo>
                    <a:pt x="5159" y="7352"/>
                    <a:pt x="4563" y="7312"/>
                    <a:pt x="3972" y="7240"/>
                  </a:cubicBezTo>
                  <a:lnTo>
                    <a:pt x="3972" y="7240"/>
                  </a:lnTo>
                  <a:cubicBezTo>
                    <a:pt x="4251" y="7250"/>
                    <a:pt x="4529" y="7265"/>
                    <a:pt x="4808" y="7265"/>
                  </a:cubicBezTo>
                  <a:cubicBezTo>
                    <a:pt x="5196" y="7265"/>
                    <a:pt x="5587" y="7237"/>
                    <a:pt x="5983" y="7130"/>
                  </a:cubicBezTo>
                  <a:close/>
                  <a:moveTo>
                    <a:pt x="8085" y="1"/>
                  </a:moveTo>
                  <a:cubicBezTo>
                    <a:pt x="8157" y="772"/>
                    <a:pt x="8066" y="1518"/>
                    <a:pt x="7895" y="2257"/>
                  </a:cubicBezTo>
                  <a:cubicBezTo>
                    <a:pt x="7727" y="2992"/>
                    <a:pt x="7502" y="3710"/>
                    <a:pt x="7220" y="4424"/>
                  </a:cubicBezTo>
                  <a:cubicBezTo>
                    <a:pt x="6986" y="3980"/>
                    <a:pt x="5949" y="2742"/>
                    <a:pt x="5677" y="2600"/>
                  </a:cubicBezTo>
                  <a:lnTo>
                    <a:pt x="5677" y="2600"/>
                  </a:lnTo>
                  <a:cubicBezTo>
                    <a:pt x="6003" y="3093"/>
                    <a:pt x="6331" y="3587"/>
                    <a:pt x="6644" y="4060"/>
                  </a:cubicBezTo>
                  <a:cubicBezTo>
                    <a:pt x="6272" y="3813"/>
                    <a:pt x="5879" y="3552"/>
                    <a:pt x="5486" y="3292"/>
                  </a:cubicBezTo>
                  <a:lnTo>
                    <a:pt x="5486" y="3292"/>
                  </a:lnTo>
                  <a:cubicBezTo>
                    <a:pt x="5997" y="3793"/>
                    <a:pt x="6459" y="4349"/>
                    <a:pt x="7117" y="4686"/>
                  </a:cubicBezTo>
                  <a:cubicBezTo>
                    <a:pt x="7087" y="4764"/>
                    <a:pt x="7056" y="4840"/>
                    <a:pt x="7032" y="4903"/>
                  </a:cubicBezTo>
                  <a:cubicBezTo>
                    <a:pt x="6871" y="4731"/>
                    <a:pt x="6731" y="4546"/>
                    <a:pt x="6558" y="4403"/>
                  </a:cubicBezTo>
                  <a:cubicBezTo>
                    <a:pt x="6256" y="4155"/>
                    <a:pt x="5938" y="3924"/>
                    <a:pt x="5616" y="3703"/>
                  </a:cubicBezTo>
                  <a:cubicBezTo>
                    <a:pt x="5245" y="3450"/>
                    <a:pt x="4861" y="3215"/>
                    <a:pt x="4483" y="2972"/>
                  </a:cubicBezTo>
                  <a:cubicBezTo>
                    <a:pt x="4477" y="2979"/>
                    <a:pt x="4471" y="2986"/>
                    <a:pt x="4466" y="2994"/>
                  </a:cubicBezTo>
                  <a:cubicBezTo>
                    <a:pt x="4931" y="3428"/>
                    <a:pt x="5397" y="3863"/>
                    <a:pt x="5864" y="4298"/>
                  </a:cubicBezTo>
                  <a:cubicBezTo>
                    <a:pt x="5396" y="4127"/>
                    <a:pt x="4932" y="3958"/>
                    <a:pt x="4468" y="3788"/>
                  </a:cubicBezTo>
                  <a:lnTo>
                    <a:pt x="4460" y="3805"/>
                  </a:lnTo>
                  <a:cubicBezTo>
                    <a:pt x="4715" y="3962"/>
                    <a:pt x="4969" y="4119"/>
                    <a:pt x="5225" y="4276"/>
                  </a:cubicBezTo>
                  <a:cubicBezTo>
                    <a:pt x="5223" y="4279"/>
                    <a:pt x="5220" y="4282"/>
                    <a:pt x="5218" y="4285"/>
                  </a:cubicBezTo>
                  <a:cubicBezTo>
                    <a:pt x="4625" y="4087"/>
                    <a:pt x="4031" y="3890"/>
                    <a:pt x="3437" y="3692"/>
                  </a:cubicBezTo>
                  <a:cubicBezTo>
                    <a:pt x="3433" y="3701"/>
                    <a:pt x="3429" y="3712"/>
                    <a:pt x="3426" y="3721"/>
                  </a:cubicBezTo>
                  <a:cubicBezTo>
                    <a:pt x="4015" y="4047"/>
                    <a:pt x="4605" y="4373"/>
                    <a:pt x="5225" y="4716"/>
                  </a:cubicBezTo>
                  <a:cubicBezTo>
                    <a:pt x="4706" y="4642"/>
                    <a:pt x="4221" y="4573"/>
                    <a:pt x="3737" y="4504"/>
                  </a:cubicBezTo>
                  <a:cubicBezTo>
                    <a:pt x="3735" y="4513"/>
                    <a:pt x="3733" y="4522"/>
                    <a:pt x="3731" y="4531"/>
                  </a:cubicBezTo>
                  <a:cubicBezTo>
                    <a:pt x="3939" y="4605"/>
                    <a:pt x="4147" y="4678"/>
                    <a:pt x="4355" y="4752"/>
                  </a:cubicBezTo>
                  <a:cubicBezTo>
                    <a:pt x="4353" y="4759"/>
                    <a:pt x="4351" y="4764"/>
                    <a:pt x="4350" y="4769"/>
                  </a:cubicBezTo>
                  <a:cubicBezTo>
                    <a:pt x="3763" y="4654"/>
                    <a:pt x="3177" y="4539"/>
                    <a:pt x="2590" y="4422"/>
                  </a:cubicBezTo>
                  <a:cubicBezTo>
                    <a:pt x="2588" y="4430"/>
                    <a:pt x="2586" y="4438"/>
                    <a:pt x="2583" y="4445"/>
                  </a:cubicBezTo>
                  <a:cubicBezTo>
                    <a:pt x="3338" y="4748"/>
                    <a:pt x="4094" y="5050"/>
                    <a:pt x="4852" y="5354"/>
                  </a:cubicBezTo>
                  <a:cubicBezTo>
                    <a:pt x="4251" y="5336"/>
                    <a:pt x="3652" y="5318"/>
                    <a:pt x="3053" y="5301"/>
                  </a:cubicBezTo>
                  <a:cubicBezTo>
                    <a:pt x="3052" y="5312"/>
                    <a:pt x="3051" y="5324"/>
                    <a:pt x="3049" y="5336"/>
                  </a:cubicBezTo>
                  <a:cubicBezTo>
                    <a:pt x="3497" y="5438"/>
                    <a:pt x="3944" y="5540"/>
                    <a:pt x="4391" y="5642"/>
                  </a:cubicBezTo>
                  <a:cubicBezTo>
                    <a:pt x="4391" y="5646"/>
                    <a:pt x="4391" y="5648"/>
                    <a:pt x="4390" y="5652"/>
                  </a:cubicBezTo>
                  <a:cubicBezTo>
                    <a:pt x="3637" y="5598"/>
                    <a:pt x="2884" y="5544"/>
                    <a:pt x="2132" y="5490"/>
                  </a:cubicBezTo>
                  <a:cubicBezTo>
                    <a:pt x="2130" y="5501"/>
                    <a:pt x="2129" y="5510"/>
                    <a:pt x="2127" y="5520"/>
                  </a:cubicBezTo>
                  <a:cubicBezTo>
                    <a:pt x="2773" y="5689"/>
                    <a:pt x="3417" y="5859"/>
                    <a:pt x="4062" y="6028"/>
                  </a:cubicBezTo>
                  <a:cubicBezTo>
                    <a:pt x="4061" y="6034"/>
                    <a:pt x="4061" y="6039"/>
                    <a:pt x="4059" y="6046"/>
                  </a:cubicBezTo>
                  <a:cubicBezTo>
                    <a:pt x="3426" y="6079"/>
                    <a:pt x="2792" y="6112"/>
                    <a:pt x="2158" y="6145"/>
                  </a:cubicBezTo>
                  <a:cubicBezTo>
                    <a:pt x="2158" y="6156"/>
                    <a:pt x="2158" y="6166"/>
                    <a:pt x="2157" y="6177"/>
                  </a:cubicBezTo>
                  <a:cubicBezTo>
                    <a:pt x="2891" y="6264"/>
                    <a:pt x="3626" y="6357"/>
                    <a:pt x="4361" y="6434"/>
                  </a:cubicBezTo>
                  <a:cubicBezTo>
                    <a:pt x="4690" y="6468"/>
                    <a:pt x="5020" y="6495"/>
                    <a:pt x="5350" y="6495"/>
                  </a:cubicBezTo>
                  <a:cubicBezTo>
                    <a:pt x="5600" y="6495"/>
                    <a:pt x="5851" y="6480"/>
                    <a:pt x="6101" y="6440"/>
                  </a:cubicBezTo>
                  <a:cubicBezTo>
                    <a:pt x="6183" y="6427"/>
                    <a:pt x="6264" y="6406"/>
                    <a:pt x="6361" y="6386"/>
                  </a:cubicBezTo>
                  <a:lnTo>
                    <a:pt x="6361" y="6386"/>
                  </a:lnTo>
                  <a:cubicBezTo>
                    <a:pt x="6264" y="6576"/>
                    <a:pt x="6177" y="6748"/>
                    <a:pt x="6085" y="6928"/>
                  </a:cubicBezTo>
                  <a:cubicBezTo>
                    <a:pt x="5623" y="6660"/>
                    <a:pt x="5122" y="6553"/>
                    <a:pt x="4610" y="6508"/>
                  </a:cubicBezTo>
                  <a:cubicBezTo>
                    <a:pt x="3858" y="6443"/>
                    <a:pt x="3104" y="6398"/>
                    <a:pt x="2350" y="6349"/>
                  </a:cubicBezTo>
                  <a:cubicBezTo>
                    <a:pt x="2151" y="6335"/>
                    <a:pt x="1951" y="6333"/>
                    <a:pt x="1751" y="6325"/>
                  </a:cubicBezTo>
                  <a:cubicBezTo>
                    <a:pt x="1750" y="6334"/>
                    <a:pt x="1749" y="6342"/>
                    <a:pt x="1749" y="6351"/>
                  </a:cubicBezTo>
                  <a:cubicBezTo>
                    <a:pt x="2422" y="6511"/>
                    <a:pt x="3095" y="6672"/>
                    <a:pt x="3793" y="6837"/>
                  </a:cubicBezTo>
                  <a:cubicBezTo>
                    <a:pt x="3111" y="6888"/>
                    <a:pt x="2456" y="6938"/>
                    <a:pt x="1801" y="6987"/>
                  </a:cubicBezTo>
                  <a:cubicBezTo>
                    <a:pt x="1801" y="6996"/>
                    <a:pt x="1800" y="7007"/>
                    <a:pt x="1800" y="7017"/>
                  </a:cubicBezTo>
                  <a:cubicBezTo>
                    <a:pt x="2472" y="7086"/>
                    <a:pt x="3144" y="7155"/>
                    <a:pt x="3816" y="7224"/>
                  </a:cubicBezTo>
                  <a:lnTo>
                    <a:pt x="3814" y="7231"/>
                  </a:lnTo>
                  <a:cubicBezTo>
                    <a:pt x="2988" y="7223"/>
                    <a:pt x="2162" y="7214"/>
                    <a:pt x="1336" y="7205"/>
                  </a:cubicBezTo>
                  <a:cubicBezTo>
                    <a:pt x="1335" y="7216"/>
                    <a:pt x="1334" y="7226"/>
                    <a:pt x="1333" y="7236"/>
                  </a:cubicBezTo>
                  <a:cubicBezTo>
                    <a:pt x="2003" y="7368"/>
                    <a:pt x="2673" y="7499"/>
                    <a:pt x="3365" y="7636"/>
                  </a:cubicBezTo>
                  <a:cubicBezTo>
                    <a:pt x="2680" y="7702"/>
                    <a:pt x="2018" y="7766"/>
                    <a:pt x="1356" y="7831"/>
                  </a:cubicBezTo>
                  <a:cubicBezTo>
                    <a:pt x="1770" y="7890"/>
                    <a:pt x="2182" y="7935"/>
                    <a:pt x="2596" y="7957"/>
                  </a:cubicBezTo>
                  <a:cubicBezTo>
                    <a:pt x="3242" y="7990"/>
                    <a:pt x="3889" y="8026"/>
                    <a:pt x="4535" y="8026"/>
                  </a:cubicBezTo>
                  <a:cubicBezTo>
                    <a:pt x="4874" y="8026"/>
                    <a:pt x="5215" y="7952"/>
                    <a:pt x="5552" y="7911"/>
                  </a:cubicBezTo>
                  <a:lnTo>
                    <a:pt x="5552" y="7911"/>
                  </a:lnTo>
                  <a:cubicBezTo>
                    <a:pt x="5429" y="8120"/>
                    <a:pt x="5294" y="8348"/>
                    <a:pt x="5156" y="8580"/>
                  </a:cubicBezTo>
                  <a:cubicBezTo>
                    <a:pt x="5066" y="8529"/>
                    <a:pt x="4997" y="8469"/>
                    <a:pt x="4919" y="8448"/>
                  </a:cubicBezTo>
                  <a:cubicBezTo>
                    <a:pt x="4564" y="8351"/>
                    <a:pt x="4211" y="8222"/>
                    <a:pt x="3849" y="8184"/>
                  </a:cubicBezTo>
                  <a:cubicBezTo>
                    <a:pt x="3137" y="8106"/>
                    <a:pt x="2419" y="8078"/>
                    <a:pt x="1704" y="8036"/>
                  </a:cubicBezTo>
                  <a:cubicBezTo>
                    <a:pt x="1394" y="8018"/>
                    <a:pt x="1083" y="8017"/>
                    <a:pt x="772" y="8007"/>
                  </a:cubicBezTo>
                  <a:cubicBezTo>
                    <a:pt x="771" y="8016"/>
                    <a:pt x="771" y="8024"/>
                    <a:pt x="770" y="8032"/>
                  </a:cubicBezTo>
                  <a:cubicBezTo>
                    <a:pt x="1571" y="8209"/>
                    <a:pt x="2372" y="8386"/>
                    <a:pt x="3170" y="8562"/>
                  </a:cubicBezTo>
                  <a:cubicBezTo>
                    <a:pt x="2402" y="8660"/>
                    <a:pt x="1630" y="8758"/>
                    <a:pt x="857" y="8855"/>
                  </a:cubicBezTo>
                  <a:cubicBezTo>
                    <a:pt x="1362" y="8907"/>
                    <a:pt x="1865" y="8933"/>
                    <a:pt x="2367" y="8955"/>
                  </a:cubicBezTo>
                  <a:cubicBezTo>
                    <a:pt x="2670" y="8968"/>
                    <a:pt x="2973" y="8978"/>
                    <a:pt x="3276" y="8978"/>
                  </a:cubicBezTo>
                  <a:cubicBezTo>
                    <a:pt x="3686" y="8978"/>
                    <a:pt x="4095" y="8959"/>
                    <a:pt x="4503" y="8900"/>
                  </a:cubicBezTo>
                  <a:cubicBezTo>
                    <a:pt x="4673" y="8875"/>
                    <a:pt x="4840" y="8832"/>
                    <a:pt x="5022" y="8795"/>
                  </a:cubicBezTo>
                  <a:lnTo>
                    <a:pt x="5022" y="8795"/>
                  </a:lnTo>
                  <a:cubicBezTo>
                    <a:pt x="4895" y="8992"/>
                    <a:pt x="4776" y="9177"/>
                    <a:pt x="4656" y="9362"/>
                  </a:cubicBezTo>
                  <a:cubicBezTo>
                    <a:pt x="4522" y="9309"/>
                    <a:pt x="4398" y="9253"/>
                    <a:pt x="4270" y="9212"/>
                  </a:cubicBezTo>
                  <a:cubicBezTo>
                    <a:pt x="3861" y="9083"/>
                    <a:pt x="3435" y="9036"/>
                    <a:pt x="3008" y="9033"/>
                  </a:cubicBezTo>
                  <a:cubicBezTo>
                    <a:pt x="2904" y="9033"/>
                    <a:pt x="2800" y="9032"/>
                    <a:pt x="2696" y="9032"/>
                  </a:cubicBezTo>
                  <a:cubicBezTo>
                    <a:pt x="1940" y="9032"/>
                    <a:pt x="1183" y="9048"/>
                    <a:pt x="427" y="9056"/>
                  </a:cubicBezTo>
                  <a:cubicBezTo>
                    <a:pt x="358" y="9057"/>
                    <a:pt x="290" y="9061"/>
                    <a:pt x="222" y="9064"/>
                  </a:cubicBezTo>
                  <a:cubicBezTo>
                    <a:pt x="222" y="9072"/>
                    <a:pt x="222" y="9080"/>
                    <a:pt x="221" y="9087"/>
                  </a:cubicBezTo>
                  <a:cubicBezTo>
                    <a:pt x="1023" y="9215"/>
                    <a:pt x="1824" y="9343"/>
                    <a:pt x="2623" y="9470"/>
                  </a:cubicBezTo>
                  <a:cubicBezTo>
                    <a:pt x="1974" y="9605"/>
                    <a:pt x="1322" y="9741"/>
                    <a:pt x="669" y="9876"/>
                  </a:cubicBezTo>
                  <a:cubicBezTo>
                    <a:pt x="707" y="9900"/>
                    <a:pt x="741" y="9905"/>
                    <a:pt x="775" y="9905"/>
                  </a:cubicBezTo>
                  <a:cubicBezTo>
                    <a:pt x="779" y="9905"/>
                    <a:pt x="783" y="9905"/>
                    <a:pt x="786" y="9905"/>
                  </a:cubicBezTo>
                  <a:cubicBezTo>
                    <a:pt x="1263" y="9898"/>
                    <a:pt x="1741" y="9894"/>
                    <a:pt x="2217" y="9881"/>
                  </a:cubicBezTo>
                  <a:cubicBezTo>
                    <a:pt x="2822" y="9866"/>
                    <a:pt x="3428" y="9839"/>
                    <a:pt x="4020" y="9700"/>
                  </a:cubicBezTo>
                  <a:cubicBezTo>
                    <a:pt x="4190" y="9659"/>
                    <a:pt x="4355" y="9598"/>
                    <a:pt x="4538" y="9542"/>
                  </a:cubicBezTo>
                  <a:lnTo>
                    <a:pt x="4538" y="9542"/>
                  </a:lnTo>
                  <a:cubicBezTo>
                    <a:pt x="4451" y="9667"/>
                    <a:pt x="4367" y="9779"/>
                    <a:pt x="4293" y="9897"/>
                  </a:cubicBezTo>
                  <a:cubicBezTo>
                    <a:pt x="4246" y="9971"/>
                    <a:pt x="4198" y="10023"/>
                    <a:pt x="4129" y="10023"/>
                  </a:cubicBezTo>
                  <a:cubicBezTo>
                    <a:pt x="4099" y="10023"/>
                    <a:pt x="4064" y="10013"/>
                    <a:pt x="4024" y="9990"/>
                  </a:cubicBezTo>
                  <a:cubicBezTo>
                    <a:pt x="3983" y="9967"/>
                    <a:pt x="3926" y="9968"/>
                    <a:pt x="3876" y="9962"/>
                  </a:cubicBezTo>
                  <a:cubicBezTo>
                    <a:pt x="3725" y="9942"/>
                    <a:pt x="3573" y="9933"/>
                    <a:pt x="3422" y="9933"/>
                  </a:cubicBezTo>
                  <a:cubicBezTo>
                    <a:pt x="3193" y="9933"/>
                    <a:pt x="2965" y="9954"/>
                    <a:pt x="2740" y="9996"/>
                  </a:cubicBezTo>
                  <a:cubicBezTo>
                    <a:pt x="1890" y="10157"/>
                    <a:pt x="1043" y="10337"/>
                    <a:pt x="195" y="10509"/>
                  </a:cubicBezTo>
                  <a:cubicBezTo>
                    <a:pt x="161" y="10516"/>
                    <a:pt x="129" y="10528"/>
                    <a:pt x="96" y="10539"/>
                  </a:cubicBezTo>
                  <a:cubicBezTo>
                    <a:pt x="97" y="10545"/>
                    <a:pt x="99" y="10551"/>
                    <a:pt x="101" y="10558"/>
                  </a:cubicBezTo>
                  <a:cubicBezTo>
                    <a:pt x="888" y="10530"/>
                    <a:pt x="1676" y="10503"/>
                    <a:pt x="2464" y="10475"/>
                  </a:cubicBezTo>
                  <a:lnTo>
                    <a:pt x="2464" y="10475"/>
                  </a:lnTo>
                  <a:cubicBezTo>
                    <a:pt x="1966" y="10705"/>
                    <a:pt x="1468" y="10936"/>
                    <a:pt x="970" y="11166"/>
                  </a:cubicBezTo>
                  <a:cubicBezTo>
                    <a:pt x="987" y="11170"/>
                    <a:pt x="1004" y="11171"/>
                    <a:pt x="1021" y="11171"/>
                  </a:cubicBezTo>
                  <a:cubicBezTo>
                    <a:pt x="1050" y="11171"/>
                    <a:pt x="1078" y="11167"/>
                    <a:pt x="1106" y="11161"/>
                  </a:cubicBezTo>
                  <a:cubicBezTo>
                    <a:pt x="1433" y="11095"/>
                    <a:pt x="1762" y="11033"/>
                    <a:pt x="2087" y="10960"/>
                  </a:cubicBezTo>
                  <a:cubicBezTo>
                    <a:pt x="2739" y="10815"/>
                    <a:pt x="3395" y="10683"/>
                    <a:pt x="3975" y="10317"/>
                  </a:cubicBezTo>
                  <a:lnTo>
                    <a:pt x="3975" y="10317"/>
                  </a:lnTo>
                  <a:cubicBezTo>
                    <a:pt x="3932" y="10368"/>
                    <a:pt x="3889" y="10429"/>
                    <a:pt x="3832" y="10454"/>
                  </a:cubicBezTo>
                  <a:cubicBezTo>
                    <a:pt x="3497" y="10599"/>
                    <a:pt x="3208" y="10813"/>
                    <a:pt x="2933" y="11049"/>
                  </a:cubicBezTo>
                  <a:cubicBezTo>
                    <a:pt x="2396" y="11516"/>
                    <a:pt x="1919" y="12040"/>
                    <a:pt x="1457" y="12580"/>
                  </a:cubicBezTo>
                  <a:cubicBezTo>
                    <a:pt x="969" y="13150"/>
                    <a:pt x="486" y="13726"/>
                    <a:pt x="1" y="14298"/>
                  </a:cubicBezTo>
                  <a:cubicBezTo>
                    <a:pt x="6" y="14304"/>
                    <a:pt x="12" y="14310"/>
                    <a:pt x="18" y="14315"/>
                  </a:cubicBezTo>
                  <a:cubicBezTo>
                    <a:pt x="302" y="14087"/>
                    <a:pt x="585" y="13860"/>
                    <a:pt x="869" y="13631"/>
                  </a:cubicBezTo>
                  <a:cubicBezTo>
                    <a:pt x="1578" y="13059"/>
                    <a:pt x="2291" y="12490"/>
                    <a:pt x="2933" y="11841"/>
                  </a:cubicBezTo>
                  <a:cubicBezTo>
                    <a:pt x="3336" y="11435"/>
                    <a:pt x="3722" y="11015"/>
                    <a:pt x="3915" y="10458"/>
                  </a:cubicBezTo>
                  <a:cubicBezTo>
                    <a:pt x="3927" y="10423"/>
                    <a:pt x="3958" y="10395"/>
                    <a:pt x="3980" y="10363"/>
                  </a:cubicBezTo>
                  <a:cubicBezTo>
                    <a:pt x="4414" y="9759"/>
                    <a:pt x="4870" y="9169"/>
                    <a:pt x="5278" y="8547"/>
                  </a:cubicBezTo>
                  <a:cubicBezTo>
                    <a:pt x="5853" y="7669"/>
                    <a:pt x="6363" y="6752"/>
                    <a:pt x="6816" y="5805"/>
                  </a:cubicBezTo>
                  <a:cubicBezTo>
                    <a:pt x="7458" y="4462"/>
                    <a:pt x="8009" y="3089"/>
                    <a:pt x="8262" y="1613"/>
                  </a:cubicBezTo>
                  <a:cubicBezTo>
                    <a:pt x="8342" y="1139"/>
                    <a:pt x="8381" y="666"/>
                    <a:pt x="8355" y="188"/>
                  </a:cubicBezTo>
                  <a:cubicBezTo>
                    <a:pt x="8350" y="116"/>
                    <a:pt x="8334" y="72"/>
                    <a:pt x="8256" y="58"/>
                  </a:cubicBezTo>
                  <a:cubicBezTo>
                    <a:pt x="8204" y="48"/>
                    <a:pt x="8155" y="24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9"/>
            <p:cNvSpPr/>
            <p:nvPr/>
          </p:nvSpPr>
          <p:spPr>
            <a:xfrm rot="6687150">
              <a:off x="335223" y="-239372"/>
              <a:ext cx="579135" cy="800714"/>
            </a:xfrm>
            <a:custGeom>
              <a:avLst/>
              <a:gdLst/>
              <a:ahLst/>
              <a:cxnLst/>
              <a:rect l="l" t="t" r="r" b="b"/>
              <a:pathLst>
                <a:path w="9208" h="12731" extrusionOk="0">
                  <a:moveTo>
                    <a:pt x="5800" y="0"/>
                  </a:moveTo>
                  <a:cubicBezTo>
                    <a:pt x="5377" y="415"/>
                    <a:pt x="4964" y="816"/>
                    <a:pt x="4719" y="1354"/>
                  </a:cubicBezTo>
                  <a:cubicBezTo>
                    <a:pt x="4494" y="1844"/>
                    <a:pt x="4482" y="2334"/>
                    <a:pt x="4723" y="2824"/>
                  </a:cubicBezTo>
                  <a:cubicBezTo>
                    <a:pt x="4804" y="2990"/>
                    <a:pt x="4890" y="3154"/>
                    <a:pt x="4961" y="3324"/>
                  </a:cubicBezTo>
                  <a:cubicBezTo>
                    <a:pt x="5132" y="3735"/>
                    <a:pt x="5095" y="4132"/>
                    <a:pt x="4869" y="4520"/>
                  </a:cubicBezTo>
                  <a:cubicBezTo>
                    <a:pt x="4824" y="3101"/>
                    <a:pt x="3908" y="2259"/>
                    <a:pt x="2890" y="1455"/>
                  </a:cubicBezTo>
                  <a:cubicBezTo>
                    <a:pt x="2862" y="1519"/>
                    <a:pt x="2841" y="1558"/>
                    <a:pt x="2831" y="1599"/>
                  </a:cubicBezTo>
                  <a:cubicBezTo>
                    <a:pt x="2643" y="2449"/>
                    <a:pt x="2849" y="3191"/>
                    <a:pt x="3475" y="3797"/>
                  </a:cubicBezTo>
                  <a:cubicBezTo>
                    <a:pt x="3707" y="4022"/>
                    <a:pt x="3983" y="4201"/>
                    <a:pt x="4224" y="4417"/>
                  </a:cubicBezTo>
                  <a:cubicBezTo>
                    <a:pt x="4720" y="4860"/>
                    <a:pt x="4833" y="5517"/>
                    <a:pt x="4518" y="6038"/>
                  </a:cubicBezTo>
                  <a:cubicBezTo>
                    <a:pt x="4472" y="6027"/>
                    <a:pt x="4433" y="6021"/>
                    <a:pt x="4399" y="6021"/>
                  </a:cubicBezTo>
                  <a:cubicBezTo>
                    <a:pt x="4288" y="6021"/>
                    <a:pt x="4237" y="6087"/>
                    <a:pt x="4212" y="6247"/>
                  </a:cubicBezTo>
                  <a:cubicBezTo>
                    <a:pt x="4196" y="6350"/>
                    <a:pt x="4192" y="6457"/>
                    <a:pt x="4183" y="6562"/>
                  </a:cubicBezTo>
                  <a:cubicBezTo>
                    <a:pt x="4161" y="6558"/>
                    <a:pt x="4139" y="6556"/>
                    <a:pt x="4118" y="6553"/>
                  </a:cubicBezTo>
                  <a:cubicBezTo>
                    <a:pt x="3837" y="5097"/>
                    <a:pt x="2818" y="4244"/>
                    <a:pt x="1632" y="3461"/>
                  </a:cubicBezTo>
                  <a:lnTo>
                    <a:pt x="1632" y="3461"/>
                  </a:lnTo>
                  <a:cubicBezTo>
                    <a:pt x="1602" y="4053"/>
                    <a:pt x="1605" y="4584"/>
                    <a:pt x="1742" y="5107"/>
                  </a:cubicBezTo>
                  <a:cubicBezTo>
                    <a:pt x="1894" y="5688"/>
                    <a:pt x="2244" y="6080"/>
                    <a:pt x="2830" y="6251"/>
                  </a:cubicBezTo>
                  <a:cubicBezTo>
                    <a:pt x="2988" y="6297"/>
                    <a:pt x="3146" y="6350"/>
                    <a:pt x="3299" y="6412"/>
                  </a:cubicBezTo>
                  <a:cubicBezTo>
                    <a:pt x="3574" y="6523"/>
                    <a:pt x="3768" y="6715"/>
                    <a:pt x="3850" y="7005"/>
                  </a:cubicBezTo>
                  <a:cubicBezTo>
                    <a:pt x="4025" y="7615"/>
                    <a:pt x="3743" y="8084"/>
                    <a:pt x="3413" y="8510"/>
                  </a:cubicBezTo>
                  <a:cubicBezTo>
                    <a:pt x="3318" y="8458"/>
                    <a:pt x="3222" y="8372"/>
                    <a:pt x="3168" y="8372"/>
                  </a:cubicBezTo>
                  <a:cubicBezTo>
                    <a:pt x="3162" y="8372"/>
                    <a:pt x="3156" y="8373"/>
                    <a:pt x="3151" y="8375"/>
                  </a:cubicBezTo>
                  <a:cubicBezTo>
                    <a:pt x="3056" y="8420"/>
                    <a:pt x="2970" y="8523"/>
                    <a:pt x="2925" y="8622"/>
                  </a:cubicBezTo>
                  <a:cubicBezTo>
                    <a:pt x="2884" y="8714"/>
                    <a:pt x="2896" y="8833"/>
                    <a:pt x="2898" y="8940"/>
                  </a:cubicBezTo>
                  <a:cubicBezTo>
                    <a:pt x="2901" y="9067"/>
                    <a:pt x="2924" y="9193"/>
                    <a:pt x="2927" y="9320"/>
                  </a:cubicBezTo>
                  <a:cubicBezTo>
                    <a:pt x="2934" y="9589"/>
                    <a:pt x="2818" y="9791"/>
                    <a:pt x="2559" y="9957"/>
                  </a:cubicBezTo>
                  <a:cubicBezTo>
                    <a:pt x="2512" y="9647"/>
                    <a:pt x="2466" y="9365"/>
                    <a:pt x="2431" y="9083"/>
                  </a:cubicBezTo>
                  <a:cubicBezTo>
                    <a:pt x="2364" y="8547"/>
                    <a:pt x="2346" y="8002"/>
                    <a:pt x="2230" y="7477"/>
                  </a:cubicBezTo>
                  <a:cubicBezTo>
                    <a:pt x="2034" y="6577"/>
                    <a:pt x="1443" y="5924"/>
                    <a:pt x="749" y="5360"/>
                  </a:cubicBezTo>
                  <a:cubicBezTo>
                    <a:pt x="629" y="5263"/>
                    <a:pt x="500" y="5137"/>
                    <a:pt x="349" y="5137"/>
                  </a:cubicBezTo>
                  <a:cubicBezTo>
                    <a:pt x="304" y="5137"/>
                    <a:pt x="257" y="5148"/>
                    <a:pt x="208" y="5174"/>
                  </a:cubicBezTo>
                  <a:cubicBezTo>
                    <a:pt x="0" y="5286"/>
                    <a:pt x="14" y="5527"/>
                    <a:pt x="46" y="5725"/>
                  </a:cubicBezTo>
                  <a:cubicBezTo>
                    <a:pt x="125" y="6226"/>
                    <a:pt x="184" y="6736"/>
                    <a:pt x="335" y="7218"/>
                  </a:cubicBezTo>
                  <a:cubicBezTo>
                    <a:pt x="584" y="8008"/>
                    <a:pt x="1075" y="8587"/>
                    <a:pt x="1946" y="8752"/>
                  </a:cubicBezTo>
                  <a:cubicBezTo>
                    <a:pt x="2007" y="8765"/>
                    <a:pt x="2071" y="8850"/>
                    <a:pt x="2103" y="8917"/>
                  </a:cubicBezTo>
                  <a:cubicBezTo>
                    <a:pt x="2324" y="9393"/>
                    <a:pt x="2337" y="9888"/>
                    <a:pt x="2210" y="10390"/>
                  </a:cubicBezTo>
                  <a:cubicBezTo>
                    <a:pt x="2046" y="11037"/>
                    <a:pt x="1705" y="11595"/>
                    <a:pt x="1311" y="12124"/>
                  </a:cubicBezTo>
                  <a:cubicBezTo>
                    <a:pt x="1172" y="12309"/>
                    <a:pt x="1027" y="12490"/>
                    <a:pt x="883" y="12677"/>
                  </a:cubicBezTo>
                  <a:cubicBezTo>
                    <a:pt x="960" y="12713"/>
                    <a:pt x="1035" y="12731"/>
                    <a:pt x="1105" y="12731"/>
                  </a:cubicBezTo>
                  <a:cubicBezTo>
                    <a:pt x="1260" y="12731"/>
                    <a:pt x="1396" y="12645"/>
                    <a:pt x="1498" y="12480"/>
                  </a:cubicBezTo>
                  <a:cubicBezTo>
                    <a:pt x="1691" y="12166"/>
                    <a:pt x="1855" y="11831"/>
                    <a:pt x="2071" y="11535"/>
                  </a:cubicBezTo>
                  <a:cubicBezTo>
                    <a:pt x="2340" y="11166"/>
                    <a:pt x="2642" y="10931"/>
                    <a:pt x="3050" y="10931"/>
                  </a:cubicBezTo>
                  <a:cubicBezTo>
                    <a:pt x="3188" y="10931"/>
                    <a:pt x="3339" y="10958"/>
                    <a:pt x="3505" y="11017"/>
                  </a:cubicBezTo>
                  <a:cubicBezTo>
                    <a:pt x="3864" y="11143"/>
                    <a:pt x="4217" y="11291"/>
                    <a:pt x="4566" y="11443"/>
                  </a:cubicBezTo>
                  <a:cubicBezTo>
                    <a:pt x="4992" y="11628"/>
                    <a:pt x="5418" y="11730"/>
                    <a:pt x="5849" y="11730"/>
                  </a:cubicBezTo>
                  <a:cubicBezTo>
                    <a:pt x="6196" y="11730"/>
                    <a:pt x="6546" y="11664"/>
                    <a:pt x="6901" y="11524"/>
                  </a:cubicBezTo>
                  <a:cubicBezTo>
                    <a:pt x="7563" y="11263"/>
                    <a:pt x="8131" y="10863"/>
                    <a:pt x="8673" y="10417"/>
                  </a:cubicBezTo>
                  <a:cubicBezTo>
                    <a:pt x="8840" y="10280"/>
                    <a:pt x="8997" y="10130"/>
                    <a:pt x="9156" y="9988"/>
                  </a:cubicBezTo>
                  <a:cubicBezTo>
                    <a:pt x="8840" y="9963"/>
                    <a:pt x="8533" y="9979"/>
                    <a:pt x="8251" y="9906"/>
                  </a:cubicBezTo>
                  <a:cubicBezTo>
                    <a:pt x="7637" y="9745"/>
                    <a:pt x="7036" y="9533"/>
                    <a:pt x="6427" y="9351"/>
                  </a:cubicBezTo>
                  <a:cubicBezTo>
                    <a:pt x="6139" y="9266"/>
                    <a:pt x="5850" y="9205"/>
                    <a:pt x="5561" y="9205"/>
                  </a:cubicBezTo>
                  <a:cubicBezTo>
                    <a:pt x="5326" y="9205"/>
                    <a:pt x="5092" y="9245"/>
                    <a:pt x="4858" y="9344"/>
                  </a:cubicBezTo>
                  <a:cubicBezTo>
                    <a:pt x="4514" y="9489"/>
                    <a:pt x="4256" y="9740"/>
                    <a:pt x="4016" y="10017"/>
                  </a:cubicBezTo>
                  <a:cubicBezTo>
                    <a:pt x="3631" y="10461"/>
                    <a:pt x="3102" y="10628"/>
                    <a:pt x="2554" y="10769"/>
                  </a:cubicBezTo>
                  <a:cubicBezTo>
                    <a:pt x="2745" y="10359"/>
                    <a:pt x="3008" y="10023"/>
                    <a:pt x="3430" y="9836"/>
                  </a:cubicBezTo>
                  <a:cubicBezTo>
                    <a:pt x="3511" y="9800"/>
                    <a:pt x="3605" y="9778"/>
                    <a:pt x="3670" y="9723"/>
                  </a:cubicBezTo>
                  <a:cubicBezTo>
                    <a:pt x="3716" y="9683"/>
                    <a:pt x="3723" y="9599"/>
                    <a:pt x="3749" y="9534"/>
                  </a:cubicBezTo>
                  <a:cubicBezTo>
                    <a:pt x="3684" y="9511"/>
                    <a:pt x="3620" y="9474"/>
                    <a:pt x="3555" y="9469"/>
                  </a:cubicBezTo>
                  <a:cubicBezTo>
                    <a:pt x="3553" y="9469"/>
                    <a:pt x="3552" y="9469"/>
                    <a:pt x="3550" y="9469"/>
                  </a:cubicBezTo>
                  <a:cubicBezTo>
                    <a:pt x="3501" y="9469"/>
                    <a:pt x="3449" y="9507"/>
                    <a:pt x="3399" y="9526"/>
                  </a:cubicBezTo>
                  <a:cubicBezTo>
                    <a:pt x="3389" y="9514"/>
                    <a:pt x="3378" y="9501"/>
                    <a:pt x="3369" y="9489"/>
                  </a:cubicBezTo>
                  <a:cubicBezTo>
                    <a:pt x="3475" y="9347"/>
                    <a:pt x="3570" y="9196"/>
                    <a:pt x="3688" y="9067"/>
                  </a:cubicBezTo>
                  <a:cubicBezTo>
                    <a:pt x="4137" y="8581"/>
                    <a:pt x="4643" y="8213"/>
                    <a:pt x="5318" y="8213"/>
                  </a:cubicBezTo>
                  <a:cubicBezTo>
                    <a:pt x="5383" y="8213"/>
                    <a:pt x="5449" y="8216"/>
                    <a:pt x="5517" y="8223"/>
                  </a:cubicBezTo>
                  <a:cubicBezTo>
                    <a:pt x="5687" y="8241"/>
                    <a:pt x="5860" y="8234"/>
                    <a:pt x="6032" y="8237"/>
                  </a:cubicBezTo>
                  <a:cubicBezTo>
                    <a:pt x="6058" y="8238"/>
                    <a:pt x="6083" y="8238"/>
                    <a:pt x="6109" y="8238"/>
                  </a:cubicBezTo>
                  <a:cubicBezTo>
                    <a:pt x="6766" y="8238"/>
                    <a:pt x="7360" y="8052"/>
                    <a:pt x="7860" y="7603"/>
                  </a:cubicBezTo>
                  <a:cubicBezTo>
                    <a:pt x="8261" y="7244"/>
                    <a:pt x="8587" y="6822"/>
                    <a:pt x="8861" y="6360"/>
                  </a:cubicBezTo>
                  <a:cubicBezTo>
                    <a:pt x="8973" y="6173"/>
                    <a:pt x="9084" y="5986"/>
                    <a:pt x="9207" y="5779"/>
                  </a:cubicBezTo>
                  <a:cubicBezTo>
                    <a:pt x="8796" y="5727"/>
                    <a:pt x="8395" y="5687"/>
                    <a:pt x="8000" y="5687"/>
                  </a:cubicBezTo>
                  <a:cubicBezTo>
                    <a:pt x="7615" y="5687"/>
                    <a:pt x="7235" y="5725"/>
                    <a:pt x="6859" y="5826"/>
                  </a:cubicBezTo>
                  <a:cubicBezTo>
                    <a:pt x="6257" y="5986"/>
                    <a:pt x="5757" y="6302"/>
                    <a:pt x="5413" y="6846"/>
                  </a:cubicBezTo>
                  <a:cubicBezTo>
                    <a:pt x="5235" y="7129"/>
                    <a:pt x="5028" y="7398"/>
                    <a:pt x="4810" y="7653"/>
                  </a:cubicBezTo>
                  <a:cubicBezTo>
                    <a:pt x="4648" y="7843"/>
                    <a:pt x="4429" y="7959"/>
                    <a:pt x="4163" y="7968"/>
                  </a:cubicBezTo>
                  <a:cubicBezTo>
                    <a:pt x="4218" y="7621"/>
                    <a:pt x="4403" y="7314"/>
                    <a:pt x="4689" y="7080"/>
                  </a:cubicBezTo>
                  <a:cubicBezTo>
                    <a:pt x="4768" y="7016"/>
                    <a:pt x="4848" y="6952"/>
                    <a:pt x="4916" y="6878"/>
                  </a:cubicBezTo>
                  <a:cubicBezTo>
                    <a:pt x="4944" y="6848"/>
                    <a:pt x="4962" y="6782"/>
                    <a:pt x="4947" y="6750"/>
                  </a:cubicBezTo>
                  <a:cubicBezTo>
                    <a:pt x="4930" y="6712"/>
                    <a:pt x="4873" y="6678"/>
                    <a:pt x="4830" y="6674"/>
                  </a:cubicBezTo>
                  <a:cubicBezTo>
                    <a:pt x="4825" y="6673"/>
                    <a:pt x="4820" y="6673"/>
                    <a:pt x="4815" y="6673"/>
                  </a:cubicBezTo>
                  <a:cubicBezTo>
                    <a:pt x="4767" y="6673"/>
                    <a:pt x="4712" y="6697"/>
                    <a:pt x="4603" y="6723"/>
                  </a:cubicBezTo>
                  <a:cubicBezTo>
                    <a:pt x="4709" y="6564"/>
                    <a:pt x="4764" y="6417"/>
                    <a:pt x="4871" y="6338"/>
                  </a:cubicBezTo>
                  <a:cubicBezTo>
                    <a:pt x="5087" y="6178"/>
                    <a:pt x="5319" y="6020"/>
                    <a:pt x="5567" y="5922"/>
                  </a:cubicBezTo>
                  <a:cubicBezTo>
                    <a:pt x="6447" y="5576"/>
                    <a:pt x="7132" y="5047"/>
                    <a:pt x="7405" y="4099"/>
                  </a:cubicBezTo>
                  <a:cubicBezTo>
                    <a:pt x="7500" y="3770"/>
                    <a:pt x="7585" y="3438"/>
                    <a:pt x="7658" y="3102"/>
                  </a:cubicBezTo>
                  <a:cubicBezTo>
                    <a:pt x="7674" y="3029"/>
                    <a:pt x="7640" y="2898"/>
                    <a:pt x="7588" y="2868"/>
                  </a:cubicBezTo>
                  <a:cubicBezTo>
                    <a:pt x="7563" y="2855"/>
                    <a:pt x="7531" y="2849"/>
                    <a:pt x="7497" y="2849"/>
                  </a:cubicBezTo>
                  <a:cubicBezTo>
                    <a:pt x="7439" y="2849"/>
                    <a:pt x="7374" y="2865"/>
                    <a:pt x="7324" y="2885"/>
                  </a:cubicBezTo>
                  <a:cubicBezTo>
                    <a:pt x="7225" y="2924"/>
                    <a:pt x="7128" y="2987"/>
                    <a:pt x="7055" y="3063"/>
                  </a:cubicBezTo>
                  <a:cubicBezTo>
                    <a:pt x="6628" y="3515"/>
                    <a:pt x="6194" y="3962"/>
                    <a:pt x="5794" y="4437"/>
                  </a:cubicBezTo>
                  <a:cubicBezTo>
                    <a:pt x="5632" y="4630"/>
                    <a:pt x="5546" y="4889"/>
                    <a:pt x="5435" y="5120"/>
                  </a:cubicBezTo>
                  <a:cubicBezTo>
                    <a:pt x="5341" y="5314"/>
                    <a:pt x="5271" y="5520"/>
                    <a:pt x="5167" y="5707"/>
                  </a:cubicBezTo>
                  <a:cubicBezTo>
                    <a:pt x="5114" y="5800"/>
                    <a:pt x="5005" y="5861"/>
                    <a:pt x="4921" y="5937"/>
                  </a:cubicBezTo>
                  <a:cubicBezTo>
                    <a:pt x="4901" y="5923"/>
                    <a:pt x="4881" y="5910"/>
                    <a:pt x="4861" y="5896"/>
                  </a:cubicBezTo>
                  <a:cubicBezTo>
                    <a:pt x="4884" y="5722"/>
                    <a:pt x="4896" y="5545"/>
                    <a:pt x="4932" y="5373"/>
                  </a:cubicBezTo>
                  <a:cubicBezTo>
                    <a:pt x="5052" y="4792"/>
                    <a:pt x="5350" y="4284"/>
                    <a:pt x="5616" y="3764"/>
                  </a:cubicBezTo>
                  <a:cubicBezTo>
                    <a:pt x="5870" y="3268"/>
                    <a:pt x="6080" y="2764"/>
                    <a:pt x="6148" y="2203"/>
                  </a:cubicBezTo>
                  <a:cubicBezTo>
                    <a:pt x="6241" y="1440"/>
                    <a:pt x="6002" y="736"/>
                    <a:pt x="5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9"/>
          <p:cNvSpPr txBox="1">
            <a:spLocks noGrp="1"/>
          </p:cNvSpPr>
          <p:nvPr>
            <p:ph type="title" idx="4"/>
          </p:nvPr>
        </p:nvSpPr>
        <p:spPr>
          <a:xfrm>
            <a:off x="6646863" y="2176404"/>
            <a:ext cx="11424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9pPr>
          </a:lstStyle>
          <a:p>
            <a:endParaRPr/>
          </a:p>
        </p:txBody>
      </p:sp>
      <p:sp>
        <p:nvSpPr>
          <p:cNvPr id="166" name="Google Shape;166;p49"/>
          <p:cNvSpPr txBox="1">
            <a:spLocks noGrp="1"/>
          </p:cNvSpPr>
          <p:nvPr>
            <p:ph type="title" idx="5"/>
          </p:nvPr>
        </p:nvSpPr>
        <p:spPr>
          <a:xfrm>
            <a:off x="7789260" y="2176396"/>
            <a:ext cx="32916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9"/>
          <p:cNvSpPr txBox="1">
            <a:spLocks noGrp="1"/>
          </p:cNvSpPr>
          <p:nvPr>
            <p:ph type="subTitle" idx="6"/>
          </p:nvPr>
        </p:nvSpPr>
        <p:spPr>
          <a:xfrm>
            <a:off x="7789260" y="2569700"/>
            <a:ext cx="3388800" cy="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9"/>
          <p:cNvSpPr txBox="1">
            <a:spLocks noGrp="1"/>
          </p:cNvSpPr>
          <p:nvPr>
            <p:ph type="title" idx="7"/>
          </p:nvPr>
        </p:nvSpPr>
        <p:spPr>
          <a:xfrm>
            <a:off x="1278687" y="4186104"/>
            <a:ext cx="11424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9pPr>
          </a:lstStyle>
          <a:p>
            <a:endParaRPr/>
          </a:p>
        </p:txBody>
      </p:sp>
      <p:sp>
        <p:nvSpPr>
          <p:cNvPr id="169" name="Google Shape;169;p49"/>
          <p:cNvSpPr txBox="1">
            <a:spLocks noGrp="1"/>
          </p:cNvSpPr>
          <p:nvPr>
            <p:ph type="title" idx="8"/>
          </p:nvPr>
        </p:nvSpPr>
        <p:spPr>
          <a:xfrm>
            <a:off x="2421083" y="4186096"/>
            <a:ext cx="32916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9"/>
          <p:cNvSpPr txBox="1">
            <a:spLocks noGrp="1"/>
          </p:cNvSpPr>
          <p:nvPr>
            <p:ph type="subTitle" idx="9"/>
          </p:nvPr>
        </p:nvSpPr>
        <p:spPr>
          <a:xfrm>
            <a:off x="2421083" y="4579400"/>
            <a:ext cx="3388800" cy="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9"/>
          <p:cNvSpPr txBox="1">
            <a:spLocks noGrp="1"/>
          </p:cNvSpPr>
          <p:nvPr>
            <p:ph type="title" idx="13"/>
          </p:nvPr>
        </p:nvSpPr>
        <p:spPr>
          <a:xfrm>
            <a:off x="6646863" y="4186104"/>
            <a:ext cx="1142400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3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6"/>
            </a:lvl9pPr>
          </a:lstStyle>
          <a:p>
            <a:endParaRPr/>
          </a:p>
        </p:txBody>
      </p:sp>
      <p:sp>
        <p:nvSpPr>
          <p:cNvPr id="172" name="Google Shape;172;p49"/>
          <p:cNvSpPr txBox="1">
            <a:spLocks noGrp="1"/>
          </p:cNvSpPr>
          <p:nvPr>
            <p:ph type="title" idx="14"/>
          </p:nvPr>
        </p:nvSpPr>
        <p:spPr>
          <a:xfrm>
            <a:off x="7789260" y="4186096"/>
            <a:ext cx="32916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9"/>
          <p:cNvSpPr txBox="1">
            <a:spLocks noGrp="1"/>
          </p:cNvSpPr>
          <p:nvPr>
            <p:ph type="subTitle" idx="15"/>
          </p:nvPr>
        </p:nvSpPr>
        <p:spPr>
          <a:xfrm>
            <a:off x="7789260" y="4579400"/>
            <a:ext cx="3388800" cy="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40338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0"/>
          <p:cNvSpPr txBox="1">
            <a:spLocks noGrp="1"/>
          </p:cNvSpPr>
          <p:nvPr>
            <p:ph type="title"/>
          </p:nvPr>
        </p:nvSpPr>
        <p:spPr>
          <a:xfrm>
            <a:off x="2270316" y="4440500"/>
            <a:ext cx="7637600" cy="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6" name="Google Shape;176;p50"/>
          <p:cNvSpPr txBox="1">
            <a:spLocks noGrp="1"/>
          </p:cNvSpPr>
          <p:nvPr>
            <p:ph type="subTitle" idx="1"/>
          </p:nvPr>
        </p:nvSpPr>
        <p:spPr>
          <a:xfrm>
            <a:off x="2284084" y="2117367"/>
            <a:ext cx="7637600" cy="23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0"/>
          <p:cNvSpPr/>
          <p:nvPr/>
        </p:nvSpPr>
        <p:spPr>
          <a:xfrm>
            <a:off x="6432334" y="493029"/>
            <a:ext cx="5751637" cy="2105487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0"/>
          <p:cNvSpPr/>
          <p:nvPr/>
        </p:nvSpPr>
        <p:spPr>
          <a:xfrm>
            <a:off x="1635317" y="4725067"/>
            <a:ext cx="346400" cy="34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0"/>
          <p:cNvSpPr/>
          <p:nvPr/>
        </p:nvSpPr>
        <p:spPr>
          <a:xfrm>
            <a:off x="2128217" y="5071467"/>
            <a:ext cx="230800" cy="23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0"/>
          <p:cNvSpPr/>
          <p:nvPr/>
        </p:nvSpPr>
        <p:spPr>
          <a:xfrm>
            <a:off x="10977499" y="69536"/>
            <a:ext cx="346400" cy="34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0"/>
          <p:cNvSpPr/>
          <p:nvPr/>
        </p:nvSpPr>
        <p:spPr>
          <a:xfrm>
            <a:off x="10546181" y="127352"/>
            <a:ext cx="230800" cy="23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0"/>
          <p:cNvSpPr/>
          <p:nvPr/>
        </p:nvSpPr>
        <p:spPr>
          <a:xfrm>
            <a:off x="10746699" y="679485"/>
            <a:ext cx="230800" cy="23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0"/>
          <p:cNvSpPr/>
          <p:nvPr/>
        </p:nvSpPr>
        <p:spPr>
          <a:xfrm>
            <a:off x="2128217" y="4494267"/>
            <a:ext cx="230800" cy="23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0"/>
          <p:cNvSpPr/>
          <p:nvPr/>
        </p:nvSpPr>
        <p:spPr>
          <a:xfrm rot="7200058">
            <a:off x="10982998" y="5359761"/>
            <a:ext cx="1076989" cy="1635521"/>
          </a:xfrm>
          <a:custGeom>
            <a:avLst/>
            <a:gdLst/>
            <a:ahLst/>
            <a:cxnLst/>
            <a:rect l="l" t="t" r="r" b="b"/>
            <a:pathLst>
              <a:path w="6450" h="9795" extrusionOk="0">
                <a:moveTo>
                  <a:pt x="4994" y="1"/>
                </a:moveTo>
                <a:cubicBezTo>
                  <a:pt x="4952" y="34"/>
                  <a:pt x="4910" y="53"/>
                  <a:pt x="4886" y="85"/>
                </a:cubicBezTo>
                <a:cubicBezTo>
                  <a:pt x="4760" y="259"/>
                  <a:pt x="4630" y="431"/>
                  <a:pt x="4516" y="613"/>
                </a:cubicBezTo>
                <a:cubicBezTo>
                  <a:pt x="4348" y="880"/>
                  <a:pt x="4172" y="1011"/>
                  <a:pt x="3956" y="1011"/>
                </a:cubicBezTo>
                <a:cubicBezTo>
                  <a:pt x="3832" y="1011"/>
                  <a:pt x="3694" y="968"/>
                  <a:pt x="3537" y="882"/>
                </a:cubicBezTo>
                <a:cubicBezTo>
                  <a:pt x="3473" y="847"/>
                  <a:pt x="3413" y="802"/>
                  <a:pt x="3351" y="762"/>
                </a:cubicBezTo>
                <a:cubicBezTo>
                  <a:pt x="3117" y="610"/>
                  <a:pt x="2873" y="478"/>
                  <a:pt x="2585" y="467"/>
                </a:cubicBezTo>
                <a:cubicBezTo>
                  <a:pt x="2578" y="467"/>
                  <a:pt x="2570" y="466"/>
                  <a:pt x="2562" y="466"/>
                </a:cubicBezTo>
                <a:cubicBezTo>
                  <a:pt x="2282" y="466"/>
                  <a:pt x="2093" y="649"/>
                  <a:pt x="2076" y="934"/>
                </a:cubicBezTo>
                <a:cubicBezTo>
                  <a:pt x="2060" y="1205"/>
                  <a:pt x="2250" y="1497"/>
                  <a:pt x="2552" y="1559"/>
                </a:cubicBezTo>
                <a:cubicBezTo>
                  <a:pt x="2744" y="1599"/>
                  <a:pt x="2943" y="1607"/>
                  <a:pt x="3142" y="1607"/>
                </a:cubicBezTo>
                <a:cubicBezTo>
                  <a:pt x="3219" y="1607"/>
                  <a:pt x="3296" y="1606"/>
                  <a:pt x="3372" y="1605"/>
                </a:cubicBezTo>
                <a:cubicBezTo>
                  <a:pt x="3578" y="1603"/>
                  <a:pt x="3783" y="1562"/>
                  <a:pt x="4007" y="1536"/>
                </a:cubicBezTo>
                <a:lnTo>
                  <a:pt x="4007" y="1536"/>
                </a:lnTo>
                <a:cubicBezTo>
                  <a:pt x="3973" y="1841"/>
                  <a:pt x="3831" y="2025"/>
                  <a:pt x="3574" y="2108"/>
                </a:cubicBezTo>
                <a:cubicBezTo>
                  <a:pt x="3452" y="2148"/>
                  <a:pt x="3322" y="2172"/>
                  <a:pt x="3194" y="2181"/>
                </a:cubicBezTo>
                <a:cubicBezTo>
                  <a:pt x="2869" y="2204"/>
                  <a:pt x="2542" y="2204"/>
                  <a:pt x="2217" y="2231"/>
                </a:cubicBezTo>
                <a:cubicBezTo>
                  <a:pt x="1925" y="2254"/>
                  <a:pt x="1718" y="2423"/>
                  <a:pt x="1573" y="2671"/>
                </a:cubicBezTo>
                <a:cubicBezTo>
                  <a:pt x="1485" y="2818"/>
                  <a:pt x="1418" y="2980"/>
                  <a:pt x="1528" y="3138"/>
                </a:cubicBezTo>
                <a:cubicBezTo>
                  <a:pt x="1609" y="3253"/>
                  <a:pt x="1730" y="3305"/>
                  <a:pt x="1858" y="3305"/>
                </a:cubicBezTo>
                <a:cubicBezTo>
                  <a:pt x="1896" y="3305"/>
                  <a:pt x="1935" y="3300"/>
                  <a:pt x="1973" y="3291"/>
                </a:cubicBezTo>
                <a:cubicBezTo>
                  <a:pt x="2313" y="3213"/>
                  <a:pt x="2649" y="3115"/>
                  <a:pt x="2984" y="3014"/>
                </a:cubicBezTo>
                <a:cubicBezTo>
                  <a:pt x="3112" y="2975"/>
                  <a:pt x="3232" y="2907"/>
                  <a:pt x="3380" y="2843"/>
                </a:cubicBezTo>
                <a:lnTo>
                  <a:pt x="3380" y="2843"/>
                </a:lnTo>
                <a:cubicBezTo>
                  <a:pt x="3297" y="3216"/>
                  <a:pt x="3086" y="3461"/>
                  <a:pt x="2786" y="3594"/>
                </a:cubicBezTo>
                <a:cubicBezTo>
                  <a:pt x="2468" y="3736"/>
                  <a:pt x="2124" y="3814"/>
                  <a:pt x="1793" y="3925"/>
                </a:cubicBezTo>
                <a:cubicBezTo>
                  <a:pt x="1479" y="4031"/>
                  <a:pt x="1163" y="4131"/>
                  <a:pt x="860" y="4261"/>
                </a:cubicBezTo>
                <a:cubicBezTo>
                  <a:pt x="696" y="4332"/>
                  <a:pt x="595" y="4484"/>
                  <a:pt x="636" y="4684"/>
                </a:cubicBezTo>
                <a:cubicBezTo>
                  <a:pt x="677" y="4887"/>
                  <a:pt x="810" y="5005"/>
                  <a:pt x="1008" y="5049"/>
                </a:cubicBezTo>
                <a:cubicBezTo>
                  <a:pt x="1061" y="5061"/>
                  <a:pt x="1112" y="5066"/>
                  <a:pt x="1163" y="5066"/>
                </a:cubicBezTo>
                <a:cubicBezTo>
                  <a:pt x="1359" y="5066"/>
                  <a:pt x="1537" y="4983"/>
                  <a:pt x="1707" y="4879"/>
                </a:cubicBezTo>
                <a:cubicBezTo>
                  <a:pt x="1890" y="4766"/>
                  <a:pt x="2065" y="4640"/>
                  <a:pt x="2245" y="4521"/>
                </a:cubicBezTo>
                <a:cubicBezTo>
                  <a:pt x="2369" y="4439"/>
                  <a:pt x="2495" y="4359"/>
                  <a:pt x="2620" y="4279"/>
                </a:cubicBezTo>
                <a:cubicBezTo>
                  <a:pt x="2634" y="4292"/>
                  <a:pt x="2648" y="4304"/>
                  <a:pt x="2663" y="4317"/>
                </a:cubicBezTo>
                <a:cubicBezTo>
                  <a:pt x="2602" y="4435"/>
                  <a:pt x="2552" y="4559"/>
                  <a:pt x="2479" y="4669"/>
                </a:cubicBezTo>
                <a:cubicBezTo>
                  <a:pt x="2179" y="5118"/>
                  <a:pt x="1750" y="5367"/>
                  <a:pt x="1225" y="5475"/>
                </a:cubicBezTo>
                <a:cubicBezTo>
                  <a:pt x="1010" y="5520"/>
                  <a:pt x="795" y="5584"/>
                  <a:pt x="598" y="5680"/>
                </a:cubicBezTo>
                <a:cubicBezTo>
                  <a:pt x="404" y="5774"/>
                  <a:pt x="318" y="6032"/>
                  <a:pt x="379" y="6201"/>
                </a:cubicBezTo>
                <a:cubicBezTo>
                  <a:pt x="431" y="6343"/>
                  <a:pt x="565" y="6437"/>
                  <a:pt x="743" y="6437"/>
                </a:cubicBezTo>
                <a:cubicBezTo>
                  <a:pt x="783" y="6437"/>
                  <a:pt x="826" y="6432"/>
                  <a:pt x="870" y="6423"/>
                </a:cubicBezTo>
                <a:cubicBezTo>
                  <a:pt x="1020" y="6388"/>
                  <a:pt x="1166" y="6307"/>
                  <a:pt x="1298" y="6223"/>
                </a:cubicBezTo>
                <a:cubicBezTo>
                  <a:pt x="1447" y="6127"/>
                  <a:pt x="1575" y="5999"/>
                  <a:pt x="1720" y="5895"/>
                </a:cubicBezTo>
                <a:cubicBezTo>
                  <a:pt x="1789" y="5845"/>
                  <a:pt x="1875" y="5819"/>
                  <a:pt x="1987" y="5768"/>
                </a:cubicBezTo>
                <a:lnTo>
                  <a:pt x="1987" y="5768"/>
                </a:lnTo>
                <a:cubicBezTo>
                  <a:pt x="1945" y="6121"/>
                  <a:pt x="1788" y="6353"/>
                  <a:pt x="1540" y="6505"/>
                </a:cubicBezTo>
                <a:cubicBezTo>
                  <a:pt x="1300" y="6653"/>
                  <a:pt x="1031" y="6753"/>
                  <a:pt x="787" y="6893"/>
                </a:cubicBezTo>
                <a:cubicBezTo>
                  <a:pt x="569" y="7018"/>
                  <a:pt x="356" y="7154"/>
                  <a:pt x="163" y="7313"/>
                </a:cubicBezTo>
                <a:cubicBezTo>
                  <a:pt x="32" y="7422"/>
                  <a:pt x="0" y="7594"/>
                  <a:pt x="94" y="7751"/>
                </a:cubicBezTo>
                <a:cubicBezTo>
                  <a:pt x="162" y="7868"/>
                  <a:pt x="265" y="7931"/>
                  <a:pt x="389" y="7931"/>
                </a:cubicBezTo>
                <a:cubicBezTo>
                  <a:pt x="421" y="7931"/>
                  <a:pt x="454" y="7927"/>
                  <a:pt x="489" y="7918"/>
                </a:cubicBezTo>
                <a:cubicBezTo>
                  <a:pt x="582" y="7895"/>
                  <a:pt x="688" y="7868"/>
                  <a:pt x="754" y="7805"/>
                </a:cubicBezTo>
                <a:cubicBezTo>
                  <a:pt x="904" y="7662"/>
                  <a:pt x="1030" y="7493"/>
                  <a:pt x="1170" y="7340"/>
                </a:cubicBezTo>
                <a:cubicBezTo>
                  <a:pt x="1286" y="7214"/>
                  <a:pt x="1410" y="7096"/>
                  <a:pt x="1531" y="6973"/>
                </a:cubicBezTo>
                <a:cubicBezTo>
                  <a:pt x="1549" y="6989"/>
                  <a:pt x="1567" y="7004"/>
                  <a:pt x="1586" y="7019"/>
                </a:cubicBezTo>
                <a:cubicBezTo>
                  <a:pt x="1425" y="7409"/>
                  <a:pt x="1243" y="7792"/>
                  <a:pt x="1109" y="8192"/>
                </a:cubicBezTo>
                <a:cubicBezTo>
                  <a:pt x="973" y="8597"/>
                  <a:pt x="873" y="9015"/>
                  <a:pt x="777" y="9432"/>
                </a:cubicBezTo>
                <a:cubicBezTo>
                  <a:pt x="746" y="9569"/>
                  <a:pt x="811" y="9701"/>
                  <a:pt x="960" y="9761"/>
                </a:cubicBezTo>
                <a:cubicBezTo>
                  <a:pt x="1015" y="9783"/>
                  <a:pt x="1069" y="9794"/>
                  <a:pt x="1122" y="9794"/>
                </a:cubicBezTo>
                <a:cubicBezTo>
                  <a:pt x="1213" y="9794"/>
                  <a:pt x="1298" y="9759"/>
                  <a:pt x="1369" y="9685"/>
                </a:cubicBezTo>
                <a:cubicBezTo>
                  <a:pt x="1438" y="9612"/>
                  <a:pt x="1498" y="9517"/>
                  <a:pt x="1528" y="9421"/>
                </a:cubicBezTo>
                <a:cubicBezTo>
                  <a:pt x="1681" y="8925"/>
                  <a:pt x="1671" y="8414"/>
                  <a:pt x="1640" y="7903"/>
                </a:cubicBezTo>
                <a:cubicBezTo>
                  <a:pt x="1633" y="7784"/>
                  <a:pt x="1624" y="7664"/>
                  <a:pt x="1615" y="7545"/>
                </a:cubicBezTo>
                <a:cubicBezTo>
                  <a:pt x="1647" y="7534"/>
                  <a:pt x="1677" y="7524"/>
                  <a:pt x="1708" y="7512"/>
                </a:cubicBezTo>
                <a:cubicBezTo>
                  <a:pt x="1761" y="7600"/>
                  <a:pt x="1831" y="7681"/>
                  <a:pt x="1863" y="7776"/>
                </a:cubicBezTo>
                <a:cubicBezTo>
                  <a:pt x="1903" y="7891"/>
                  <a:pt x="1905" y="8018"/>
                  <a:pt x="1932" y="8138"/>
                </a:cubicBezTo>
                <a:cubicBezTo>
                  <a:pt x="1973" y="8336"/>
                  <a:pt x="2098" y="8466"/>
                  <a:pt x="2290" y="8522"/>
                </a:cubicBezTo>
                <a:cubicBezTo>
                  <a:pt x="2330" y="8534"/>
                  <a:pt x="2369" y="8540"/>
                  <a:pt x="2406" y="8540"/>
                </a:cubicBezTo>
                <a:cubicBezTo>
                  <a:pt x="2619" y="8540"/>
                  <a:pt x="2785" y="8361"/>
                  <a:pt x="2736" y="8133"/>
                </a:cubicBezTo>
                <a:cubicBezTo>
                  <a:pt x="2706" y="7995"/>
                  <a:pt x="2627" y="7860"/>
                  <a:pt x="2542" y="7744"/>
                </a:cubicBezTo>
                <a:cubicBezTo>
                  <a:pt x="2429" y="7591"/>
                  <a:pt x="2285" y="7462"/>
                  <a:pt x="2161" y="7318"/>
                </a:cubicBezTo>
                <a:cubicBezTo>
                  <a:pt x="2025" y="7157"/>
                  <a:pt x="1924" y="6972"/>
                  <a:pt x="1994" y="6759"/>
                </a:cubicBezTo>
                <a:cubicBezTo>
                  <a:pt x="2030" y="6652"/>
                  <a:pt x="2115" y="6544"/>
                  <a:pt x="2207" y="6484"/>
                </a:cubicBezTo>
                <a:cubicBezTo>
                  <a:pt x="2210" y="6482"/>
                  <a:pt x="2214" y="6481"/>
                  <a:pt x="2218" y="6481"/>
                </a:cubicBezTo>
                <a:cubicBezTo>
                  <a:pt x="2262" y="6481"/>
                  <a:pt x="2380" y="6578"/>
                  <a:pt x="2443" y="6641"/>
                </a:cubicBezTo>
                <a:cubicBezTo>
                  <a:pt x="2511" y="6709"/>
                  <a:pt x="2556" y="6801"/>
                  <a:pt x="2609" y="6884"/>
                </a:cubicBezTo>
                <a:cubicBezTo>
                  <a:pt x="2702" y="7028"/>
                  <a:pt x="2785" y="7181"/>
                  <a:pt x="2888" y="7318"/>
                </a:cubicBezTo>
                <a:cubicBezTo>
                  <a:pt x="2998" y="7465"/>
                  <a:pt x="3147" y="7561"/>
                  <a:pt x="3335" y="7561"/>
                </a:cubicBezTo>
                <a:cubicBezTo>
                  <a:pt x="3344" y="7561"/>
                  <a:pt x="3353" y="7561"/>
                  <a:pt x="3362" y="7560"/>
                </a:cubicBezTo>
                <a:cubicBezTo>
                  <a:pt x="3615" y="7548"/>
                  <a:pt x="3815" y="7360"/>
                  <a:pt x="3839" y="7126"/>
                </a:cubicBezTo>
                <a:cubicBezTo>
                  <a:pt x="3866" y="6865"/>
                  <a:pt x="3698" y="6636"/>
                  <a:pt x="3399" y="6573"/>
                </a:cubicBezTo>
                <a:cubicBezTo>
                  <a:pt x="3073" y="6503"/>
                  <a:pt x="2806" y="6328"/>
                  <a:pt x="2567" y="6116"/>
                </a:cubicBezTo>
                <a:cubicBezTo>
                  <a:pt x="2485" y="6044"/>
                  <a:pt x="2420" y="5883"/>
                  <a:pt x="2440" y="5780"/>
                </a:cubicBezTo>
                <a:cubicBezTo>
                  <a:pt x="2480" y="5572"/>
                  <a:pt x="2574" y="5372"/>
                  <a:pt x="2667" y="5179"/>
                </a:cubicBezTo>
                <a:cubicBezTo>
                  <a:pt x="2697" y="5116"/>
                  <a:pt x="2792" y="5043"/>
                  <a:pt x="2853" y="5043"/>
                </a:cubicBezTo>
                <a:cubicBezTo>
                  <a:pt x="2855" y="5043"/>
                  <a:pt x="2858" y="5043"/>
                  <a:pt x="2861" y="5043"/>
                </a:cubicBezTo>
                <a:cubicBezTo>
                  <a:pt x="2932" y="5052"/>
                  <a:pt x="3014" y="5135"/>
                  <a:pt x="3055" y="5205"/>
                </a:cubicBezTo>
                <a:cubicBezTo>
                  <a:pt x="3118" y="5316"/>
                  <a:pt x="3143" y="5449"/>
                  <a:pt x="3198" y="5565"/>
                </a:cubicBezTo>
                <a:cubicBezTo>
                  <a:pt x="3360" y="5902"/>
                  <a:pt x="3574" y="6191"/>
                  <a:pt x="3955" y="6301"/>
                </a:cubicBezTo>
                <a:cubicBezTo>
                  <a:pt x="4013" y="6318"/>
                  <a:pt x="4069" y="6326"/>
                  <a:pt x="4121" y="6326"/>
                </a:cubicBezTo>
                <a:cubicBezTo>
                  <a:pt x="4401" y="6326"/>
                  <a:pt x="4583" y="6101"/>
                  <a:pt x="4503" y="5790"/>
                </a:cubicBezTo>
                <a:cubicBezTo>
                  <a:pt x="4470" y="5661"/>
                  <a:pt x="4388" y="5524"/>
                  <a:pt x="4287" y="5439"/>
                </a:cubicBezTo>
                <a:cubicBezTo>
                  <a:pt x="4059" y="5243"/>
                  <a:pt x="3815" y="5062"/>
                  <a:pt x="3561" y="4902"/>
                </a:cubicBezTo>
                <a:cubicBezTo>
                  <a:pt x="3012" y="4554"/>
                  <a:pt x="3172" y="3779"/>
                  <a:pt x="3502" y="3462"/>
                </a:cubicBezTo>
                <a:cubicBezTo>
                  <a:pt x="3547" y="3419"/>
                  <a:pt x="3591" y="3399"/>
                  <a:pt x="3630" y="3399"/>
                </a:cubicBezTo>
                <a:cubicBezTo>
                  <a:pt x="3695" y="3399"/>
                  <a:pt x="3746" y="3455"/>
                  <a:pt x="3758" y="3559"/>
                </a:cubicBezTo>
                <a:cubicBezTo>
                  <a:pt x="3776" y="3705"/>
                  <a:pt x="3772" y="3854"/>
                  <a:pt x="3787" y="4000"/>
                </a:cubicBezTo>
                <a:cubicBezTo>
                  <a:pt x="3833" y="4480"/>
                  <a:pt x="4036" y="4864"/>
                  <a:pt x="4487" y="5074"/>
                </a:cubicBezTo>
                <a:cubicBezTo>
                  <a:pt x="4588" y="5121"/>
                  <a:pt x="4694" y="5151"/>
                  <a:pt x="4798" y="5151"/>
                </a:cubicBezTo>
                <a:cubicBezTo>
                  <a:pt x="4909" y="5151"/>
                  <a:pt x="5018" y="5116"/>
                  <a:pt x="5116" y="5033"/>
                </a:cubicBezTo>
                <a:cubicBezTo>
                  <a:pt x="5297" y="4876"/>
                  <a:pt x="5247" y="4651"/>
                  <a:pt x="5153" y="4486"/>
                </a:cubicBezTo>
                <a:cubicBezTo>
                  <a:pt x="4989" y="4201"/>
                  <a:pt x="4792" y="3933"/>
                  <a:pt x="4583" y="3679"/>
                </a:cubicBezTo>
                <a:cubicBezTo>
                  <a:pt x="4360" y="3408"/>
                  <a:pt x="4106" y="3164"/>
                  <a:pt x="3994" y="2818"/>
                </a:cubicBezTo>
                <a:cubicBezTo>
                  <a:pt x="3854" y="2390"/>
                  <a:pt x="4149" y="1873"/>
                  <a:pt x="4480" y="1873"/>
                </a:cubicBezTo>
                <a:cubicBezTo>
                  <a:pt x="4488" y="1873"/>
                  <a:pt x="4496" y="1873"/>
                  <a:pt x="4505" y="1874"/>
                </a:cubicBezTo>
                <a:cubicBezTo>
                  <a:pt x="4606" y="2114"/>
                  <a:pt x="4692" y="2359"/>
                  <a:pt x="4808" y="2588"/>
                </a:cubicBezTo>
                <a:cubicBezTo>
                  <a:pt x="4980" y="2923"/>
                  <a:pt x="5166" y="3253"/>
                  <a:pt x="5503" y="3456"/>
                </a:cubicBezTo>
                <a:cubicBezTo>
                  <a:pt x="5614" y="3524"/>
                  <a:pt x="5724" y="3556"/>
                  <a:pt x="5827" y="3556"/>
                </a:cubicBezTo>
                <a:cubicBezTo>
                  <a:pt x="6018" y="3556"/>
                  <a:pt x="6184" y="3443"/>
                  <a:pt x="6289" y="3228"/>
                </a:cubicBezTo>
                <a:cubicBezTo>
                  <a:pt x="6449" y="2900"/>
                  <a:pt x="6364" y="2486"/>
                  <a:pt x="6033" y="2259"/>
                </a:cubicBezTo>
                <a:cubicBezTo>
                  <a:pt x="5751" y="2067"/>
                  <a:pt x="5429" y="1934"/>
                  <a:pt x="5120" y="1785"/>
                </a:cubicBezTo>
                <a:cubicBezTo>
                  <a:pt x="4711" y="1589"/>
                  <a:pt x="4633" y="1377"/>
                  <a:pt x="4836" y="974"/>
                </a:cubicBezTo>
                <a:cubicBezTo>
                  <a:pt x="4917" y="814"/>
                  <a:pt x="5005" y="658"/>
                  <a:pt x="5075" y="494"/>
                </a:cubicBezTo>
                <a:cubicBezTo>
                  <a:pt x="5148" y="322"/>
                  <a:pt x="5148" y="152"/>
                  <a:pt x="49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0"/>
          <p:cNvSpPr/>
          <p:nvPr/>
        </p:nvSpPr>
        <p:spPr>
          <a:xfrm rot="4203017">
            <a:off x="10773207" y="4994179"/>
            <a:ext cx="1699232" cy="1247327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0"/>
          <p:cNvSpPr/>
          <p:nvPr/>
        </p:nvSpPr>
        <p:spPr>
          <a:xfrm rot="7200031">
            <a:off x="10238865" y="5670247"/>
            <a:ext cx="1113217" cy="1271496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0"/>
          <p:cNvSpPr/>
          <p:nvPr/>
        </p:nvSpPr>
        <p:spPr>
          <a:xfrm rot="7200035">
            <a:off x="889974" y="-156041"/>
            <a:ext cx="1069705" cy="1478976"/>
          </a:xfrm>
          <a:custGeom>
            <a:avLst/>
            <a:gdLst/>
            <a:ahLst/>
            <a:cxnLst/>
            <a:rect l="l" t="t" r="r" b="b"/>
            <a:pathLst>
              <a:path w="9208" h="12731" extrusionOk="0">
                <a:moveTo>
                  <a:pt x="5800" y="0"/>
                </a:moveTo>
                <a:cubicBezTo>
                  <a:pt x="5377" y="415"/>
                  <a:pt x="4964" y="816"/>
                  <a:pt x="4719" y="1354"/>
                </a:cubicBezTo>
                <a:cubicBezTo>
                  <a:pt x="4494" y="1844"/>
                  <a:pt x="4482" y="2334"/>
                  <a:pt x="4723" y="2824"/>
                </a:cubicBezTo>
                <a:cubicBezTo>
                  <a:pt x="4804" y="2990"/>
                  <a:pt x="4890" y="3154"/>
                  <a:pt x="4961" y="3324"/>
                </a:cubicBezTo>
                <a:cubicBezTo>
                  <a:pt x="5132" y="3735"/>
                  <a:pt x="5095" y="4132"/>
                  <a:pt x="4869" y="4520"/>
                </a:cubicBezTo>
                <a:cubicBezTo>
                  <a:pt x="4824" y="3101"/>
                  <a:pt x="3908" y="2259"/>
                  <a:pt x="2890" y="1455"/>
                </a:cubicBezTo>
                <a:cubicBezTo>
                  <a:pt x="2862" y="1519"/>
                  <a:pt x="2841" y="1558"/>
                  <a:pt x="2831" y="1599"/>
                </a:cubicBezTo>
                <a:cubicBezTo>
                  <a:pt x="2643" y="2449"/>
                  <a:pt x="2849" y="3191"/>
                  <a:pt x="3475" y="3797"/>
                </a:cubicBezTo>
                <a:cubicBezTo>
                  <a:pt x="3707" y="4022"/>
                  <a:pt x="3983" y="4201"/>
                  <a:pt x="4224" y="4417"/>
                </a:cubicBezTo>
                <a:cubicBezTo>
                  <a:pt x="4720" y="4860"/>
                  <a:pt x="4833" y="5517"/>
                  <a:pt x="4518" y="6038"/>
                </a:cubicBezTo>
                <a:cubicBezTo>
                  <a:pt x="4472" y="6027"/>
                  <a:pt x="4433" y="6021"/>
                  <a:pt x="4399" y="6021"/>
                </a:cubicBezTo>
                <a:cubicBezTo>
                  <a:pt x="4288" y="6021"/>
                  <a:pt x="4237" y="6087"/>
                  <a:pt x="4212" y="6247"/>
                </a:cubicBezTo>
                <a:cubicBezTo>
                  <a:pt x="4196" y="6350"/>
                  <a:pt x="4192" y="6457"/>
                  <a:pt x="4183" y="6562"/>
                </a:cubicBezTo>
                <a:cubicBezTo>
                  <a:pt x="4161" y="6558"/>
                  <a:pt x="4139" y="6556"/>
                  <a:pt x="4118" y="6553"/>
                </a:cubicBezTo>
                <a:cubicBezTo>
                  <a:pt x="3837" y="5097"/>
                  <a:pt x="2818" y="4244"/>
                  <a:pt x="1632" y="3461"/>
                </a:cubicBezTo>
                <a:lnTo>
                  <a:pt x="1632" y="3461"/>
                </a:lnTo>
                <a:cubicBezTo>
                  <a:pt x="1602" y="4053"/>
                  <a:pt x="1605" y="4584"/>
                  <a:pt x="1742" y="5107"/>
                </a:cubicBezTo>
                <a:cubicBezTo>
                  <a:pt x="1894" y="5688"/>
                  <a:pt x="2244" y="6080"/>
                  <a:pt x="2830" y="6251"/>
                </a:cubicBezTo>
                <a:cubicBezTo>
                  <a:pt x="2988" y="6297"/>
                  <a:pt x="3146" y="6350"/>
                  <a:pt x="3299" y="6412"/>
                </a:cubicBezTo>
                <a:cubicBezTo>
                  <a:pt x="3574" y="6523"/>
                  <a:pt x="3768" y="6715"/>
                  <a:pt x="3850" y="7005"/>
                </a:cubicBezTo>
                <a:cubicBezTo>
                  <a:pt x="4025" y="7615"/>
                  <a:pt x="3743" y="8084"/>
                  <a:pt x="3413" y="8510"/>
                </a:cubicBezTo>
                <a:cubicBezTo>
                  <a:pt x="3318" y="8458"/>
                  <a:pt x="3222" y="8372"/>
                  <a:pt x="3168" y="8372"/>
                </a:cubicBezTo>
                <a:cubicBezTo>
                  <a:pt x="3162" y="8372"/>
                  <a:pt x="3156" y="8373"/>
                  <a:pt x="3151" y="8375"/>
                </a:cubicBezTo>
                <a:cubicBezTo>
                  <a:pt x="3056" y="8420"/>
                  <a:pt x="2970" y="8523"/>
                  <a:pt x="2925" y="8622"/>
                </a:cubicBezTo>
                <a:cubicBezTo>
                  <a:pt x="2884" y="8714"/>
                  <a:pt x="2896" y="8833"/>
                  <a:pt x="2898" y="8940"/>
                </a:cubicBezTo>
                <a:cubicBezTo>
                  <a:pt x="2901" y="9067"/>
                  <a:pt x="2924" y="9193"/>
                  <a:pt x="2927" y="9320"/>
                </a:cubicBezTo>
                <a:cubicBezTo>
                  <a:pt x="2934" y="9589"/>
                  <a:pt x="2818" y="9791"/>
                  <a:pt x="2559" y="9957"/>
                </a:cubicBezTo>
                <a:cubicBezTo>
                  <a:pt x="2512" y="9647"/>
                  <a:pt x="2466" y="9365"/>
                  <a:pt x="2431" y="9083"/>
                </a:cubicBezTo>
                <a:cubicBezTo>
                  <a:pt x="2364" y="8547"/>
                  <a:pt x="2346" y="8002"/>
                  <a:pt x="2230" y="7477"/>
                </a:cubicBezTo>
                <a:cubicBezTo>
                  <a:pt x="2034" y="6577"/>
                  <a:pt x="1443" y="5924"/>
                  <a:pt x="749" y="5360"/>
                </a:cubicBezTo>
                <a:cubicBezTo>
                  <a:pt x="629" y="5263"/>
                  <a:pt x="500" y="5137"/>
                  <a:pt x="349" y="5137"/>
                </a:cubicBezTo>
                <a:cubicBezTo>
                  <a:pt x="304" y="5137"/>
                  <a:pt x="257" y="5148"/>
                  <a:pt x="208" y="5174"/>
                </a:cubicBezTo>
                <a:cubicBezTo>
                  <a:pt x="0" y="5286"/>
                  <a:pt x="14" y="5527"/>
                  <a:pt x="46" y="5725"/>
                </a:cubicBezTo>
                <a:cubicBezTo>
                  <a:pt x="125" y="6226"/>
                  <a:pt x="184" y="6736"/>
                  <a:pt x="335" y="7218"/>
                </a:cubicBezTo>
                <a:cubicBezTo>
                  <a:pt x="584" y="8008"/>
                  <a:pt x="1075" y="8587"/>
                  <a:pt x="1946" y="8752"/>
                </a:cubicBezTo>
                <a:cubicBezTo>
                  <a:pt x="2007" y="8765"/>
                  <a:pt x="2071" y="8850"/>
                  <a:pt x="2103" y="8917"/>
                </a:cubicBezTo>
                <a:cubicBezTo>
                  <a:pt x="2324" y="9393"/>
                  <a:pt x="2337" y="9888"/>
                  <a:pt x="2210" y="10390"/>
                </a:cubicBezTo>
                <a:cubicBezTo>
                  <a:pt x="2046" y="11037"/>
                  <a:pt x="1705" y="11595"/>
                  <a:pt x="1311" y="12124"/>
                </a:cubicBezTo>
                <a:cubicBezTo>
                  <a:pt x="1172" y="12309"/>
                  <a:pt x="1027" y="12490"/>
                  <a:pt x="883" y="12677"/>
                </a:cubicBezTo>
                <a:cubicBezTo>
                  <a:pt x="960" y="12713"/>
                  <a:pt x="1035" y="12731"/>
                  <a:pt x="1105" y="12731"/>
                </a:cubicBezTo>
                <a:cubicBezTo>
                  <a:pt x="1260" y="12731"/>
                  <a:pt x="1396" y="12645"/>
                  <a:pt x="1498" y="12480"/>
                </a:cubicBezTo>
                <a:cubicBezTo>
                  <a:pt x="1691" y="12166"/>
                  <a:pt x="1855" y="11831"/>
                  <a:pt x="2071" y="11535"/>
                </a:cubicBezTo>
                <a:cubicBezTo>
                  <a:pt x="2340" y="11166"/>
                  <a:pt x="2642" y="10931"/>
                  <a:pt x="3050" y="10931"/>
                </a:cubicBezTo>
                <a:cubicBezTo>
                  <a:pt x="3188" y="10931"/>
                  <a:pt x="3339" y="10958"/>
                  <a:pt x="3505" y="11017"/>
                </a:cubicBezTo>
                <a:cubicBezTo>
                  <a:pt x="3864" y="11143"/>
                  <a:pt x="4217" y="11291"/>
                  <a:pt x="4566" y="11443"/>
                </a:cubicBezTo>
                <a:cubicBezTo>
                  <a:pt x="4992" y="11628"/>
                  <a:pt x="5418" y="11730"/>
                  <a:pt x="5849" y="11730"/>
                </a:cubicBezTo>
                <a:cubicBezTo>
                  <a:pt x="6196" y="11730"/>
                  <a:pt x="6546" y="11664"/>
                  <a:pt x="6901" y="11524"/>
                </a:cubicBezTo>
                <a:cubicBezTo>
                  <a:pt x="7563" y="11263"/>
                  <a:pt x="8131" y="10863"/>
                  <a:pt x="8673" y="10417"/>
                </a:cubicBezTo>
                <a:cubicBezTo>
                  <a:pt x="8840" y="10280"/>
                  <a:pt x="8997" y="10130"/>
                  <a:pt x="9156" y="9988"/>
                </a:cubicBezTo>
                <a:cubicBezTo>
                  <a:pt x="8840" y="9963"/>
                  <a:pt x="8533" y="9979"/>
                  <a:pt x="8251" y="9906"/>
                </a:cubicBezTo>
                <a:cubicBezTo>
                  <a:pt x="7637" y="9745"/>
                  <a:pt x="7036" y="9533"/>
                  <a:pt x="6427" y="9351"/>
                </a:cubicBezTo>
                <a:cubicBezTo>
                  <a:pt x="6139" y="9266"/>
                  <a:pt x="5850" y="9205"/>
                  <a:pt x="5561" y="9205"/>
                </a:cubicBezTo>
                <a:cubicBezTo>
                  <a:pt x="5326" y="9205"/>
                  <a:pt x="5092" y="9245"/>
                  <a:pt x="4858" y="9344"/>
                </a:cubicBezTo>
                <a:cubicBezTo>
                  <a:pt x="4514" y="9489"/>
                  <a:pt x="4256" y="9740"/>
                  <a:pt x="4016" y="10017"/>
                </a:cubicBezTo>
                <a:cubicBezTo>
                  <a:pt x="3631" y="10461"/>
                  <a:pt x="3102" y="10628"/>
                  <a:pt x="2554" y="10769"/>
                </a:cubicBezTo>
                <a:cubicBezTo>
                  <a:pt x="2745" y="10359"/>
                  <a:pt x="3008" y="10023"/>
                  <a:pt x="3430" y="9836"/>
                </a:cubicBezTo>
                <a:cubicBezTo>
                  <a:pt x="3511" y="9800"/>
                  <a:pt x="3605" y="9778"/>
                  <a:pt x="3670" y="9723"/>
                </a:cubicBezTo>
                <a:cubicBezTo>
                  <a:pt x="3716" y="9683"/>
                  <a:pt x="3723" y="9599"/>
                  <a:pt x="3749" y="9534"/>
                </a:cubicBezTo>
                <a:cubicBezTo>
                  <a:pt x="3684" y="9511"/>
                  <a:pt x="3620" y="9474"/>
                  <a:pt x="3555" y="9469"/>
                </a:cubicBezTo>
                <a:cubicBezTo>
                  <a:pt x="3553" y="9469"/>
                  <a:pt x="3552" y="9469"/>
                  <a:pt x="3550" y="9469"/>
                </a:cubicBezTo>
                <a:cubicBezTo>
                  <a:pt x="3501" y="9469"/>
                  <a:pt x="3449" y="9507"/>
                  <a:pt x="3399" y="9526"/>
                </a:cubicBezTo>
                <a:cubicBezTo>
                  <a:pt x="3389" y="9514"/>
                  <a:pt x="3378" y="9501"/>
                  <a:pt x="3369" y="9489"/>
                </a:cubicBezTo>
                <a:cubicBezTo>
                  <a:pt x="3475" y="9347"/>
                  <a:pt x="3570" y="9196"/>
                  <a:pt x="3688" y="9067"/>
                </a:cubicBezTo>
                <a:cubicBezTo>
                  <a:pt x="4137" y="8581"/>
                  <a:pt x="4643" y="8213"/>
                  <a:pt x="5318" y="8213"/>
                </a:cubicBezTo>
                <a:cubicBezTo>
                  <a:pt x="5383" y="8213"/>
                  <a:pt x="5449" y="8216"/>
                  <a:pt x="5517" y="8223"/>
                </a:cubicBezTo>
                <a:cubicBezTo>
                  <a:pt x="5687" y="8241"/>
                  <a:pt x="5860" y="8234"/>
                  <a:pt x="6032" y="8237"/>
                </a:cubicBezTo>
                <a:cubicBezTo>
                  <a:pt x="6058" y="8238"/>
                  <a:pt x="6083" y="8238"/>
                  <a:pt x="6109" y="8238"/>
                </a:cubicBezTo>
                <a:cubicBezTo>
                  <a:pt x="6766" y="8238"/>
                  <a:pt x="7360" y="8052"/>
                  <a:pt x="7860" y="7603"/>
                </a:cubicBezTo>
                <a:cubicBezTo>
                  <a:pt x="8261" y="7244"/>
                  <a:pt x="8587" y="6822"/>
                  <a:pt x="8861" y="6360"/>
                </a:cubicBezTo>
                <a:cubicBezTo>
                  <a:pt x="8973" y="6173"/>
                  <a:pt x="9084" y="5986"/>
                  <a:pt x="9207" y="5779"/>
                </a:cubicBezTo>
                <a:cubicBezTo>
                  <a:pt x="8796" y="5727"/>
                  <a:pt x="8395" y="5687"/>
                  <a:pt x="8000" y="5687"/>
                </a:cubicBezTo>
                <a:cubicBezTo>
                  <a:pt x="7615" y="5687"/>
                  <a:pt x="7235" y="5725"/>
                  <a:pt x="6859" y="5826"/>
                </a:cubicBezTo>
                <a:cubicBezTo>
                  <a:pt x="6257" y="5986"/>
                  <a:pt x="5757" y="6302"/>
                  <a:pt x="5413" y="6846"/>
                </a:cubicBezTo>
                <a:cubicBezTo>
                  <a:pt x="5235" y="7129"/>
                  <a:pt x="5028" y="7398"/>
                  <a:pt x="4810" y="7653"/>
                </a:cubicBezTo>
                <a:cubicBezTo>
                  <a:pt x="4648" y="7843"/>
                  <a:pt x="4429" y="7959"/>
                  <a:pt x="4163" y="7968"/>
                </a:cubicBezTo>
                <a:cubicBezTo>
                  <a:pt x="4218" y="7621"/>
                  <a:pt x="4403" y="7314"/>
                  <a:pt x="4689" y="7080"/>
                </a:cubicBezTo>
                <a:cubicBezTo>
                  <a:pt x="4768" y="7016"/>
                  <a:pt x="4848" y="6952"/>
                  <a:pt x="4916" y="6878"/>
                </a:cubicBezTo>
                <a:cubicBezTo>
                  <a:pt x="4944" y="6848"/>
                  <a:pt x="4962" y="6782"/>
                  <a:pt x="4947" y="6750"/>
                </a:cubicBezTo>
                <a:cubicBezTo>
                  <a:pt x="4930" y="6712"/>
                  <a:pt x="4873" y="6678"/>
                  <a:pt x="4830" y="6674"/>
                </a:cubicBezTo>
                <a:cubicBezTo>
                  <a:pt x="4825" y="6673"/>
                  <a:pt x="4820" y="6673"/>
                  <a:pt x="4815" y="6673"/>
                </a:cubicBezTo>
                <a:cubicBezTo>
                  <a:pt x="4767" y="6673"/>
                  <a:pt x="4712" y="6697"/>
                  <a:pt x="4603" y="6723"/>
                </a:cubicBezTo>
                <a:cubicBezTo>
                  <a:pt x="4709" y="6564"/>
                  <a:pt x="4764" y="6417"/>
                  <a:pt x="4871" y="6338"/>
                </a:cubicBezTo>
                <a:cubicBezTo>
                  <a:pt x="5087" y="6178"/>
                  <a:pt x="5319" y="6020"/>
                  <a:pt x="5567" y="5922"/>
                </a:cubicBezTo>
                <a:cubicBezTo>
                  <a:pt x="6447" y="5576"/>
                  <a:pt x="7132" y="5047"/>
                  <a:pt x="7405" y="4099"/>
                </a:cubicBezTo>
                <a:cubicBezTo>
                  <a:pt x="7500" y="3770"/>
                  <a:pt x="7585" y="3438"/>
                  <a:pt x="7658" y="3102"/>
                </a:cubicBezTo>
                <a:cubicBezTo>
                  <a:pt x="7674" y="3029"/>
                  <a:pt x="7640" y="2898"/>
                  <a:pt x="7588" y="2868"/>
                </a:cubicBezTo>
                <a:cubicBezTo>
                  <a:pt x="7563" y="2855"/>
                  <a:pt x="7531" y="2849"/>
                  <a:pt x="7497" y="2849"/>
                </a:cubicBezTo>
                <a:cubicBezTo>
                  <a:pt x="7439" y="2849"/>
                  <a:pt x="7374" y="2865"/>
                  <a:pt x="7324" y="2885"/>
                </a:cubicBezTo>
                <a:cubicBezTo>
                  <a:pt x="7225" y="2924"/>
                  <a:pt x="7128" y="2987"/>
                  <a:pt x="7055" y="3063"/>
                </a:cubicBezTo>
                <a:cubicBezTo>
                  <a:pt x="6628" y="3515"/>
                  <a:pt x="6194" y="3962"/>
                  <a:pt x="5794" y="4437"/>
                </a:cubicBezTo>
                <a:cubicBezTo>
                  <a:pt x="5632" y="4630"/>
                  <a:pt x="5546" y="4889"/>
                  <a:pt x="5435" y="5120"/>
                </a:cubicBezTo>
                <a:cubicBezTo>
                  <a:pt x="5341" y="5314"/>
                  <a:pt x="5271" y="5520"/>
                  <a:pt x="5167" y="5707"/>
                </a:cubicBezTo>
                <a:cubicBezTo>
                  <a:pt x="5114" y="5800"/>
                  <a:pt x="5005" y="5861"/>
                  <a:pt x="4921" y="5937"/>
                </a:cubicBezTo>
                <a:cubicBezTo>
                  <a:pt x="4901" y="5923"/>
                  <a:pt x="4881" y="5910"/>
                  <a:pt x="4861" y="5896"/>
                </a:cubicBezTo>
                <a:cubicBezTo>
                  <a:pt x="4884" y="5722"/>
                  <a:pt x="4896" y="5545"/>
                  <a:pt x="4932" y="5373"/>
                </a:cubicBezTo>
                <a:cubicBezTo>
                  <a:pt x="5052" y="4792"/>
                  <a:pt x="5350" y="4284"/>
                  <a:pt x="5616" y="3764"/>
                </a:cubicBezTo>
                <a:cubicBezTo>
                  <a:pt x="5870" y="3268"/>
                  <a:pt x="6080" y="2764"/>
                  <a:pt x="6148" y="2203"/>
                </a:cubicBezTo>
                <a:cubicBezTo>
                  <a:pt x="6241" y="1440"/>
                  <a:pt x="6002" y="736"/>
                  <a:pt x="5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0"/>
          <p:cNvSpPr/>
          <p:nvPr/>
        </p:nvSpPr>
        <p:spPr>
          <a:xfrm rot="5943706">
            <a:off x="-35938" y="577291"/>
            <a:ext cx="1277404" cy="1571197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48873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 txBox="1">
            <a:spLocks noGrp="1"/>
          </p:cNvSpPr>
          <p:nvPr>
            <p:ph type="title"/>
          </p:nvPr>
        </p:nvSpPr>
        <p:spPr>
          <a:xfrm>
            <a:off x="1255881" y="2272300"/>
            <a:ext cx="5162000" cy="8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subTitle" idx="1"/>
          </p:nvPr>
        </p:nvSpPr>
        <p:spPr>
          <a:xfrm>
            <a:off x="1255767" y="3165500"/>
            <a:ext cx="51620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51"/>
          <p:cNvSpPr/>
          <p:nvPr/>
        </p:nvSpPr>
        <p:spPr>
          <a:xfrm rot="5400000">
            <a:off x="-358228" y="-57980"/>
            <a:ext cx="1503291" cy="1305216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51"/>
          <p:cNvGrpSpPr/>
          <p:nvPr/>
        </p:nvGrpSpPr>
        <p:grpSpPr>
          <a:xfrm>
            <a:off x="11302007" y="5802806"/>
            <a:ext cx="1123403" cy="1216061"/>
            <a:chOff x="1964825" y="1974925"/>
            <a:chExt cx="200350" cy="216875"/>
          </a:xfrm>
        </p:grpSpPr>
        <p:sp>
          <p:nvSpPr>
            <p:cNvPr id="194" name="Google Shape;194;p51"/>
            <p:cNvSpPr/>
            <p:nvPr/>
          </p:nvSpPr>
          <p:spPr>
            <a:xfrm>
              <a:off x="1964825" y="1974925"/>
              <a:ext cx="200350" cy="216875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0"/>
                  </a:moveTo>
                  <a:cubicBezTo>
                    <a:pt x="765" y="0"/>
                    <a:pt x="679" y="16"/>
                    <a:pt x="614" y="45"/>
                  </a:cubicBezTo>
                  <a:cubicBezTo>
                    <a:pt x="0" y="326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20" y="8675"/>
                    <a:pt x="7120" y="8653"/>
                    <a:pt x="7194" y="8613"/>
                  </a:cubicBezTo>
                  <a:cubicBezTo>
                    <a:pt x="8014" y="8161"/>
                    <a:pt x="7175" y="5048"/>
                    <a:pt x="5966" y="3546"/>
                  </a:cubicBezTo>
                  <a:cubicBezTo>
                    <a:pt x="3983" y="1080"/>
                    <a:pt x="1758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1"/>
            <p:cNvSpPr/>
            <p:nvPr/>
          </p:nvSpPr>
          <p:spPr>
            <a:xfrm>
              <a:off x="1977750" y="1975900"/>
              <a:ext cx="173500" cy="215200"/>
            </a:xfrm>
            <a:custGeom>
              <a:avLst/>
              <a:gdLst/>
              <a:ahLst/>
              <a:cxnLst/>
              <a:rect l="l" t="t" r="r" b="b"/>
              <a:pathLst>
                <a:path w="6940" h="8608" extrusionOk="0">
                  <a:moveTo>
                    <a:pt x="4440" y="6115"/>
                  </a:moveTo>
                  <a:cubicBezTo>
                    <a:pt x="4442" y="6115"/>
                    <a:pt x="4457" y="6125"/>
                    <a:pt x="4505" y="6158"/>
                  </a:cubicBezTo>
                  <a:lnTo>
                    <a:pt x="4459" y="6144"/>
                  </a:lnTo>
                  <a:cubicBezTo>
                    <a:pt x="4458" y="6145"/>
                    <a:pt x="4457" y="6145"/>
                    <a:pt x="4456" y="6145"/>
                  </a:cubicBezTo>
                  <a:cubicBezTo>
                    <a:pt x="4449" y="6145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4"/>
                  </a:lnTo>
                  <a:cubicBezTo>
                    <a:pt x="4470" y="6141"/>
                    <a:pt x="4438" y="6115"/>
                    <a:pt x="4440" y="6115"/>
                  </a:cubicBezTo>
                  <a:close/>
                  <a:moveTo>
                    <a:pt x="112" y="0"/>
                  </a:moveTo>
                  <a:cubicBezTo>
                    <a:pt x="108" y="2"/>
                    <a:pt x="102" y="4"/>
                    <a:pt x="97" y="6"/>
                  </a:cubicBezTo>
                  <a:cubicBezTo>
                    <a:pt x="85" y="12"/>
                    <a:pt x="74" y="19"/>
                    <a:pt x="63" y="27"/>
                  </a:cubicBezTo>
                  <a:cubicBezTo>
                    <a:pt x="345" y="408"/>
                    <a:pt x="708" y="907"/>
                    <a:pt x="1027" y="1320"/>
                  </a:cubicBezTo>
                  <a:cubicBezTo>
                    <a:pt x="1129" y="1453"/>
                    <a:pt x="1231" y="1587"/>
                    <a:pt x="1332" y="1720"/>
                  </a:cubicBezTo>
                  <a:cubicBezTo>
                    <a:pt x="863" y="1405"/>
                    <a:pt x="440" y="1299"/>
                    <a:pt x="0" y="1150"/>
                  </a:cubicBezTo>
                  <a:lnTo>
                    <a:pt x="0" y="1150"/>
                  </a:lnTo>
                  <a:cubicBezTo>
                    <a:pt x="12" y="1209"/>
                    <a:pt x="25" y="1269"/>
                    <a:pt x="38" y="1330"/>
                  </a:cubicBezTo>
                  <a:cubicBezTo>
                    <a:pt x="173" y="1386"/>
                    <a:pt x="309" y="1442"/>
                    <a:pt x="445" y="1499"/>
                  </a:cubicBezTo>
                  <a:cubicBezTo>
                    <a:pt x="770" y="1635"/>
                    <a:pt x="1132" y="1741"/>
                    <a:pt x="1406" y="1908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2" y="1917"/>
                    <a:pt x="1421" y="1917"/>
                  </a:cubicBezTo>
                  <a:lnTo>
                    <a:pt x="1421" y="1917"/>
                  </a:lnTo>
                  <a:cubicBezTo>
                    <a:pt x="1420" y="1917"/>
                    <a:pt x="1424" y="1919"/>
                    <a:pt x="1446" y="1928"/>
                  </a:cubicBezTo>
                  <a:cubicBezTo>
                    <a:pt x="1454" y="1932"/>
                    <a:pt x="1464" y="1933"/>
                    <a:pt x="1475" y="1933"/>
                  </a:cubicBezTo>
                  <a:cubicBezTo>
                    <a:pt x="1481" y="1933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1"/>
                    <a:pt x="351" y="2401"/>
                  </a:cubicBezTo>
                  <a:lnTo>
                    <a:pt x="351" y="2401"/>
                  </a:lnTo>
                  <a:cubicBezTo>
                    <a:pt x="371" y="2459"/>
                    <a:pt x="392" y="2517"/>
                    <a:pt x="413" y="2574"/>
                  </a:cubicBezTo>
                  <a:cubicBezTo>
                    <a:pt x="1008" y="2823"/>
                    <a:pt x="1595" y="3082"/>
                    <a:pt x="2241" y="3316"/>
                  </a:cubicBezTo>
                  <a:cubicBezTo>
                    <a:pt x="2323" y="3347"/>
                    <a:pt x="2317" y="3357"/>
                    <a:pt x="2493" y="3421"/>
                  </a:cubicBezTo>
                  <a:cubicBezTo>
                    <a:pt x="2497" y="3423"/>
                    <a:pt x="2555" y="3440"/>
                    <a:pt x="2602" y="3449"/>
                  </a:cubicBezTo>
                  <a:cubicBezTo>
                    <a:pt x="2682" y="3562"/>
                    <a:pt x="2761" y="3674"/>
                    <a:pt x="2841" y="3787"/>
                  </a:cubicBezTo>
                  <a:cubicBezTo>
                    <a:pt x="2476" y="3612"/>
                    <a:pt x="2032" y="3456"/>
                    <a:pt x="1712" y="3318"/>
                  </a:cubicBezTo>
                  <a:cubicBezTo>
                    <a:pt x="1314" y="3149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49"/>
                  </a:cubicBezTo>
                  <a:cubicBezTo>
                    <a:pt x="1103" y="3155"/>
                    <a:pt x="1516" y="3330"/>
                    <a:pt x="2001" y="3535"/>
                  </a:cubicBezTo>
                  <a:cubicBezTo>
                    <a:pt x="2036" y="3550"/>
                    <a:pt x="2070" y="3564"/>
                    <a:pt x="2104" y="3577"/>
                  </a:cubicBezTo>
                  <a:cubicBezTo>
                    <a:pt x="2207" y="3618"/>
                    <a:pt x="2309" y="3657"/>
                    <a:pt x="2411" y="3698"/>
                  </a:cubicBezTo>
                  <a:cubicBezTo>
                    <a:pt x="2444" y="3711"/>
                    <a:pt x="2477" y="3725"/>
                    <a:pt x="2510" y="3739"/>
                  </a:cubicBezTo>
                  <a:cubicBezTo>
                    <a:pt x="2660" y="3804"/>
                    <a:pt x="2837" y="3886"/>
                    <a:pt x="2944" y="3936"/>
                  </a:cubicBezTo>
                  <a:cubicBezTo>
                    <a:pt x="3243" y="4364"/>
                    <a:pt x="3536" y="4794"/>
                    <a:pt x="3823" y="5226"/>
                  </a:cubicBezTo>
                  <a:cubicBezTo>
                    <a:pt x="2903" y="4745"/>
                    <a:pt x="1923" y="4340"/>
                    <a:pt x="1014" y="3967"/>
                  </a:cubicBezTo>
                  <a:lnTo>
                    <a:pt x="1014" y="3967"/>
                  </a:lnTo>
                  <a:cubicBezTo>
                    <a:pt x="1043" y="4025"/>
                    <a:pt x="1072" y="4081"/>
                    <a:pt x="1101" y="4137"/>
                  </a:cubicBezTo>
                  <a:cubicBezTo>
                    <a:pt x="1171" y="4165"/>
                    <a:pt x="1240" y="4194"/>
                    <a:pt x="1308" y="4224"/>
                  </a:cubicBezTo>
                  <a:cubicBezTo>
                    <a:pt x="2130" y="4589"/>
                    <a:pt x="2874" y="4954"/>
                    <a:pt x="3771" y="5346"/>
                  </a:cubicBezTo>
                  <a:cubicBezTo>
                    <a:pt x="3846" y="5379"/>
                    <a:pt x="3906" y="5404"/>
                    <a:pt x="3954" y="5423"/>
                  </a:cubicBezTo>
                  <a:cubicBezTo>
                    <a:pt x="4061" y="5587"/>
                    <a:pt x="4169" y="5752"/>
                    <a:pt x="4275" y="5917"/>
                  </a:cubicBezTo>
                  <a:cubicBezTo>
                    <a:pt x="3288" y="5430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39"/>
                    <a:pt x="1364" y="4605"/>
                    <a:pt x="1404" y="4670"/>
                  </a:cubicBezTo>
                  <a:cubicBezTo>
                    <a:pt x="1651" y="4804"/>
                    <a:pt x="1900" y="4942"/>
                    <a:pt x="2164" y="5076"/>
                  </a:cubicBezTo>
                  <a:cubicBezTo>
                    <a:pt x="2164" y="5076"/>
                    <a:pt x="2711" y="5346"/>
                    <a:pt x="3037" y="5504"/>
                  </a:cubicBezTo>
                  <a:cubicBezTo>
                    <a:pt x="3478" y="5712"/>
                    <a:pt x="3926" y="5910"/>
                    <a:pt x="4373" y="6113"/>
                  </a:cubicBezTo>
                  <a:cubicBezTo>
                    <a:pt x="4389" y="6121"/>
                    <a:pt x="4403" y="6127"/>
                    <a:pt x="4415" y="6132"/>
                  </a:cubicBezTo>
                  <a:lnTo>
                    <a:pt x="4414" y="6132"/>
                  </a:lnTo>
                  <a:cubicBezTo>
                    <a:pt x="4548" y="6341"/>
                    <a:pt x="4682" y="6551"/>
                    <a:pt x="4813" y="6761"/>
                  </a:cubicBezTo>
                  <a:cubicBezTo>
                    <a:pt x="4789" y="6765"/>
                    <a:pt x="4775" y="6771"/>
                    <a:pt x="4778" y="6771"/>
                  </a:cubicBezTo>
                  <a:cubicBezTo>
                    <a:pt x="4680" y="6757"/>
                    <a:pt x="4671" y="6746"/>
                    <a:pt x="4607" y="6739"/>
                  </a:cubicBezTo>
                  <a:cubicBezTo>
                    <a:pt x="4015" y="6682"/>
                    <a:pt x="3438" y="6502"/>
                    <a:pt x="2677" y="6264"/>
                  </a:cubicBezTo>
                  <a:lnTo>
                    <a:pt x="2677" y="6264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4" y="6604"/>
                    <a:pt x="3444" y="6681"/>
                    <a:pt x="3711" y="6762"/>
                  </a:cubicBezTo>
                  <a:cubicBezTo>
                    <a:pt x="3983" y="6842"/>
                    <a:pt x="4286" y="6897"/>
                    <a:pt x="4561" y="6897"/>
                  </a:cubicBezTo>
                  <a:cubicBezTo>
                    <a:pt x="4671" y="6897"/>
                    <a:pt x="4777" y="6888"/>
                    <a:pt x="4875" y="6868"/>
                  </a:cubicBezTo>
                  <a:cubicBezTo>
                    <a:pt x="4877" y="6868"/>
                    <a:pt x="4878" y="6867"/>
                    <a:pt x="4880" y="6867"/>
                  </a:cubicBezTo>
                  <a:cubicBezTo>
                    <a:pt x="5061" y="7156"/>
                    <a:pt x="5239" y="7447"/>
                    <a:pt x="5415" y="7738"/>
                  </a:cubicBezTo>
                  <a:cubicBezTo>
                    <a:pt x="5393" y="7737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0"/>
                  </a:cubicBezTo>
                  <a:cubicBezTo>
                    <a:pt x="4437" y="7624"/>
                    <a:pt x="4267" y="7597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1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5" y="7816"/>
                    <a:pt x="5062" y="7823"/>
                    <a:pt x="5189" y="7823"/>
                  </a:cubicBezTo>
                  <a:cubicBezTo>
                    <a:pt x="5205" y="7823"/>
                    <a:pt x="5220" y="7823"/>
                    <a:pt x="5236" y="7823"/>
                  </a:cubicBezTo>
                  <a:cubicBezTo>
                    <a:pt x="5355" y="7821"/>
                    <a:pt x="5425" y="7820"/>
                    <a:pt x="5463" y="7819"/>
                  </a:cubicBezTo>
                  <a:cubicBezTo>
                    <a:pt x="5588" y="8027"/>
                    <a:pt x="5712" y="8235"/>
                    <a:pt x="5835" y="8443"/>
                  </a:cubicBezTo>
                  <a:cubicBezTo>
                    <a:pt x="5857" y="8481"/>
                    <a:pt x="5881" y="8519"/>
                    <a:pt x="5903" y="8558"/>
                  </a:cubicBezTo>
                  <a:cubicBezTo>
                    <a:pt x="5978" y="8579"/>
                    <a:pt x="6047" y="8595"/>
                    <a:pt x="6113" y="8608"/>
                  </a:cubicBezTo>
                  <a:cubicBezTo>
                    <a:pt x="6021" y="8457"/>
                    <a:pt x="5929" y="8307"/>
                    <a:pt x="5835" y="8157"/>
                  </a:cubicBezTo>
                  <a:lnTo>
                    <a:pt x="5829" y="8147"/>
                  </a:lnTo>
                  <a:lnTo>
                    <a:pt x="5809" y="8114"/>
                  </a:lnTo>
                  <a:cubicBezTo>
                    <a:pt x="5945" y="8037"/>
                    <a:pt x="6375" y="7715"/>
                    <a:pt x="6605" y="7419"/>
                  </a:cubicBezTo>
                  <a:cubicBezTo>
                    <a:pt x="6717" y="7273"/>
                    <a:pt x="6829" y="7125"/>
                    <a:pt x="6939" y="6977"/>
                  </a:cubicBezTo>
                  <a:cubicBezTo>
                    <a:pt x="6927" y="6907"/>
                    <a:pt x="6914" y="6836"/>
                    <a:pt x="6899" y="6764"/>
                  </a:cubicBezTo>
                  <a:cubicBezTo>
                    <a:pt x="6622" y="7129"/>
                    <a:pt x="6338" y="7492"/>
                    <a:pt x="6034" y="7855"/>
                  </a:cubicBezTo>
                  <a:cubicBezTo>
                    <a:pt x="5988" y="7910"/>
                    <a:pt x="5938" y="7962"/>
                    <a:pt x="5888" y="8014"/>
                  </a:cubicBezTo>
                  <a:cubicBezTo>
                    <a:pt x="5855" y="8048"/>
                    <a:pt x="5846" y="8058"/>
                    <a:pt x="5845" y="8059"/>
                  </a:cubicBezTo>
                  <a:cubicBezTo>
                    <a:pt x="5846" y="8058"/>
                    <a:pt x="5854" y="8049"/>
                    <a:pt x="5852" y="8049"/>
                  </a:cubicBezTo>
                  <a:cubicBezTo>
                    <a:pt x="5850" y="8049"/>
                    <a:pt x="5837" y="8058"/>
                    <a:pt x="5797" y="8094"/>
                  </a:cubicBezTo>
                  <a:lnTo>
                    <a:pt x="5797" y="8094"/>
                  </a:lnTo>
                  <a:cubicBezTo>
                    <a:pt x="5637" y="7835"/>
                    <a:pt x="5476" y="7576"/>
                    <a:pt x="5312" y="7316"/>
                  </a:cubicBezTo>
                  <a:cubicBezTo>
                    <a:pt x="5416" y="7226"/>
                    <a:pt x="5652" y="7016"/>
                    <a:pt x="5802" y="6833"/>
                  </a:cubicBezTo>
                  <a:cubicBezTo>
                    <a:pt x="6001" y="6588"/>
                    <a:pt x="6188" y="6337"/>
                    <a:pt x="6363" y="6082"/>
                  </a:cubicBezTo>
                  <a:cubicBezTo>
                    <a:pt x="6443" y="5963"/>
                    <a:pt x="6528" y="5844"/>
                    <a:pt x="6611" y="5725"/>
                  </a:cubicBezTo>
                  <a:cubicBezTo>
                    <a:pt x="6600" y="5694"/>
                    <a:pt x="6589" y="5663"/>
                    <a:pt x="6578" y="5631"/>
                  </a:cubicBezTo>
                  <a:cubicBezTo>
                    <a:pt x="6295" y="6062"/>
                    <a:pt x="5946" y="6475"/>
                    <a:pt x="5614" y="6883"/>
                  </a:cubicBezTo>
                  <a:cubicBezTo>
                    <a:pt x="5510" y="7010"/>
                    <a:pt x="5339" y="7108"/>
                    <a:pt x="5256" y="7226"/>
                  </a:cubicBezTo>
                  <a:cubicBezTo>
                    <a:pt x="5176" y="7100"/>
                    <a:pt x="5096" y="6972"/>
                    <a:pt x="5015" y="6846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8"/>
                    <a:pt x="4646" y="6268"/>
                  </a:cubicBezTo>
                  <a:cubicBezTo>
                    <a:pt x="4658" y="6263"/>
                    <a:pt x="4666" y="6260"/>
                    <a:pt x="4666" y="6260"/>
                  </a:cubicBezTo>
                  <a:cubicBezTo>
                    <a:pt x="5162" y="5718"/>
                    <a:pt x="5693" y="5141"/>
                    <a:pt x="6087" y="4504"/>
                  </a:cubicBezTo>
                  <a:cubicBezTo>
                    <a:pt x="6062" y="4455"/>
                    <a:pt x="6035" y="4407"/>
                    <a:pt x="6010" y="4360"/>
                  </a:cubicBezTo>
                  <a:cubicBezTo>
                    <a:pt x="5630" y="5022"/>
                    <a:pt x="5083" y="5614"/>
                    <a:pt x="4605" y="6204"/>
                  </a:cubicBezTo>
                  <a:cubicBezTo>
                    <a:pt x="4589" y="6179"/>
                    <a:pt x="4572" y="6152"/>
                    <a:pt x="4555" y="6127"/>
                  </a:cubicBezTo>
                  <a:cubicBezTo>
                    <a:pt x="4605" y="6034"/>
                    <a:pt x="4671" y="5861"/>
                    <a:pt x="4742" y="5711"/>
                  </a:cubicBezTo>
                  <a:cubicBezTo>
                    <a:pt x="4901" y="5379"/>
                    <a:pt x="5089" y="5057"/>
                    <a:pt x="5251" y="4727"/>
                  </a:cubicBezTo>
                  <a:lnTo>
                    <a:pt x="5356" y="4516"/>
                  </a:lnTo>
                  <a:cubicBezTo>
                    <a:pt x="5467" y="4283"/>
                    <a:pt x="5576" y="4050"/>
                    <a:pt x="5676" y="3815"/>
                  </a:cubicBezTo>
                  <a:cubicBezTo>
                    <a:pt x="5644" y="3767"/>
                    <a:pt x="5611" y="3720"/>
                    <a:pt x="5577" y="3674"/>
                  </a:cubicBezTo>
                  <a:cubicBezTo>
                    <a:pt x="5469" y="3917"/>
                    <a:pt x="5354" y="4159"/>
                    <a:pt x="5240" y="4399"/>
                  </a:cubicBezTo>
                  <a:cubicBezTo>
                    <a:pt x="5240" y="4399"/>
                    <a:pt x="5067" y="4774"/>
                    <a:pt x="4960" y="5013"/>
                  </a:cubicBezTo>
                  <a:cubicBezTo>
                    <a:pt x="4879" y="5187"/>
                    <a:pt x="4789" y="5357"/>
                    <a:pt x="4707" y="5530"/>
                  </a:cubicBezTo>
                  <a:cubicBezTo>
                    <a:pt x="4633" y="5690"/>
                    <a:pt x="4518" y="5860"/>
                    <a:pt x="4482" y="6014"/>
                  </a:cubicBezTo>
                  <a:cubicBezTo>
                    <a:pt x="4369" y="5840"/>
                    <a:pt x="4254" y="5664"/>
                    <a:pt x="4139" y="5489"/>
                  </a:cubicBezTo>
                  <a:lnTo>
                    <a:pt x="4139" y="5489"/>
                  </a:lnTo>
                  <a:cubicBezTo>
                    <a:pt x="4147" y="5491"/>
                    <a:pt x="4148" y="5491"/>
                    <a:pt x="4148" y="5491"/>
                  </a:cubicBezTo>
                  <a:lnTo>
                    <a:pt x="4109" y="5444"/>
                  </a:lnTo>
                  <a:cubicBezTo>
                    <a:pt x="3983" y="5254"/>
                    <a:pt x="3856" y="5064"/>
                    <a:pt x="3729" y="4873"/>
                  </a:cubicBezTo>
                  <a:cubicBezTo>
                    <a:pt x="3762" y="4773"/>
                    <a:pt x="3891" y="4385"/>
                    <a:pt x="4020" y="4109"/>
                  </a:cubicBezTo>
                  <a:cubicBezTo>
                    <a:pt x="4251" y="3611"/>
                    <a:pt x="4437" y="3099"/>
                    <a:pt x="4641" y="2587"/>
                  </a:cubicBezTo>
                  <a:cubicBezTo>
                    <a:pt x="4603" y="2548"/>
                    <a:pt x="4564" y="2509"/>
                    <a:pt x="4526" y="2469"/>
                  </a:cubicBezTo>
                  <a:cubicBezTo>
                    <a:pt x="4164" y="3185"/>
                    <a:pt x="3842" y="3922"/>
                    <a:pt x="3661" y="4687"/>
                  </a:cubicBezTo>
                  <a:cubicBezTo>
                    <a:pt x="3656" y="4711"/>
                    <a:pt x="3653" y="4736"/>
                    <a:pt x="3653" y="4761"/>
                  </a:cubicBezTo>
                  <a:cubicBezTo>
                    <a:pt x="3543" y="4597"/>
                    <a:pt x="3432" y="4435"/>
                    <a:pt x="3320" y="4272"/>
                  </a:cubicBezTo>
                  <a:cubicBezTo>
                    <a:pt x="3363" y="4163"/>
                    <a:pt x="3451" y="3931"/>
                    <a:pt x="3492" y="3751"/>
                  </a:cubicBezTo>
                  <a:cubicBezTo>
                    <a:pt x="3632" y="3135"/>
                    <a:pt x="3825" y="2522"/>
                    <a:pt x="3928" y="1901"/>
                  </a:cubicBezTo>
                  <a:cubicBezTo>
                    <a:pt x="3894" y="1870"/>
                    <a:pt x="3860" y="1841"/>
                    <a:pt x="3827" y="1812"/>
                  </a:cubicBezTo>
                  <a:cubicBezTo>
                    <a:pt x="3692" y="2625"/>
                    <a:pt x="3444" y="3427"/>
                    <a:pt x="3289" y="4225"/>
                  </a:cubicBezTo>
                  <a:lnTo>
                    <a:pt x="3289" y="4228"/>
                  </a:lnTo>
                  <a:cubicBezTo>
                    <a:pt x="3229" y="4141"/>
                    <a:pt x="3169" y="4053"/>
                    <a:pt x="3108" y="3966"/>
                  </a:cubicBezTo>
                  <a:cubicBezTo>
                    <a:pt x="3107" y="3950"/>
                    <a:pt x="3100" y="3925"/>
                    <a:pt x="3068" y="3907"/>
                  </a:cubicBezTo>
                  <a:lnTo>
                    <a:pt x="3066" y="3906"/>
                  </a:lnTo>
                  <a:cubicBezTo>
                    <a:pt x="2779" y="3495"/>
                    <a:pt x="2486" y="3084"/>
                    <a:pt x="2187" y="2676"/>
                  </a:cubicBezTo>
                  <a:cubicBezTo>
                    <a:pt x="2194" y="2616"/>
                    <a:pt x="2203" y="2527"/>
                    <a:pt x="2209" y="2398"/>
                  </a:cubicBezTo>
                  <a:cubicBezTo>
                    <a:pt x="2235" y="1853"/>
                    <a:pt x="2373" y="1310"/>
                    <a:pt x="2433" y="773"/>
                  </a:cubicBezTo>
                  <a:cubicBezTo>
                    <a:pt x="2389" y="746"/>
                    <a:pt x="2346" y="720"/>
                    <a:pt x="2304" y="694"/>
                  </a:cubicBezTo>
                  <a:cubicBezTo>
                    <a:pt x="2301" y="720"/>
                    <a:pt x="2299" y="744"/>
                    <a:pt x="2297" y="767"/>
                  </a:cubicBezTo>
                  <a:cubicBezTo>
                    <a:pt x="2233" y="1371"/>
                    <a:pt x="2058" y="1978"/>
                    <a:pt x="2118" y="2584"/>
                  </a:cubicBezTo>
                  <a:cubicBezTo>
                    <a:pt x="1891" y="2277"/>
                    <a:pt x="1659" y="1970"/>
                    <a:pt x="1424" y="1665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2"/>
                    <a:pt x="1440" y="248"/>
                  </a:cubicBezTo>
                  <a:cubicBezTo>
                    <a:pt x="1407" y="234"/>
                    <a:pt x="1375" y="220"/>
                    <a:pt x="1342" y="207"/>
                  </a:cubicBezTo>
                  <a:cubicBezTo>
                    <a:pt x="1265" y="711"/>
                    <a:pt x="1220" y="1098"/>
                    <a:pt x="1306" y="1514"/>
                  </a:cubicBezTo>
                  <a:cubicBezTo>
                    <a:pt x="996" y="1116"/>
                    <a:pt x="680" y="721"/>
                    <a:pt x="355" y="331"/>
                  </a:cubicBezTo>
                  <a:cubicBezTo>
                    <a:pt x="266" y="224"/>
                    <a:pt x="188" y="11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1"/>
          <p:cNvGrpSpPr/>
          <p:nvPr/>
        </p:nvGrpSpPr>
        <p:grpSpPr>
          <a:xfrm>
            <a:off x="1188401" y="1461033"/>
            <a:ext cx="723700" cy="808000"/>
            <a:chOff x="2437000" y="628925"/>
            <a:chExt cx="542775" cy="606000"/>
          </a:xfrm>
        </p:grpSpPr>
        <p:sp>
          <p:nvSpPr>
            <p:cNvPr id="197" name="Google Shape;197;p51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1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1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51"/>
          <p:cNvSpPr/>
          <p:nvPr/>
        </p:nvSpPr>
        <p:spPr>
          <a:xfrm>
            <a:off x="-1" y="5142230"/>
            <a:ext cx="1589305" cy="1176965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1"/>
          <p:cNvSpPr/>
          <p:nvPr/>
        </p:nvSpPr>
        <p:spPr>
          <a:xfrm flipH="1">
            <a:off x="9911946" y="365033"/>
            <a:ext cx="2280057" cy="552499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1"/>
          <p:cNvSpPr/>
          <p:nvPr/>
        </p:nvSpPr>
        <p:spPr>
          <a:xfrm rot="-6299989">
            <a:off x="11071015" y="4559580"/>
            <a:ext cx="1222175" cy="1503265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1"/>
          <p:cNvSpPr/>
          <p:nvPr/>
        </p:nvSpPr>
        <p:spPr>
          <a:xfrm rot="-7254489">
            <a:off x="455203" y="-17828"/>
            <a:ext cx="1603887" cy="893223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32899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>
            <a:spLocks noGrp="1"/>
          </p:cNvSpPr>
          <p:nvPr>
            <p:ph type="subTitle" idx="1"/>
          </p:nvPr>
        </p:nvSpPr>
        <p:spPr>
          <a:xfrm>
            <a:off x="942500" y="4318333"/>
            <a:ext cx="321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subTitle" idx="2"/>
          </p:nvPr>
        </p:nvSpPr>
        <p:spPr>
          <a:xfrm>
            <a:off x="4484800" y="4318333"/>
            <a:ext cx="321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subTitle" idx="3"/>
          </p:nvPr>
        </p:nvSpPr>
        <p:spPr>
          <a:xfrm>
            <a:off x="8027100" y="4318333"/>
            <a:ext cx="321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subTitle" idx="4"/>
          </p:nvPr>
        </p:nvSpPr>
        <p:spPr>
          <a:xfrm>
            <a:off x="942500" y="3739117"/>
            <a:ext cx="3214000" cy="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subTitle" idx="5"/>
          </p:nvPr>
        </p:nvSpPr>
        <p:spPr>
          <a:xfrm>
            <a:off x="4484800" y="3739117"/>
            <a:ext cx="3214000" cy="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subTitle" idx="6"/>
          </p:nvPr>
        </p:nvSpPr>
        <p:spPr>
          <a:xfrm>
            <a:off x="8027099" y="3739117"/>
            <a:ext cx="3214000" cy="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erriweather"/>
              <a:buNone/>
              <a:defRPr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title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2"/>
          <p:cNvSpPr/>
          <p:nvPr/>
        </p:nvSpPr>
        <p:spPr>
          <a:xfrm rot="-6299949" flipH="1">
            <a:off x="11027526" y="120718"/>
            <a:ext cx="1614937" cy="14019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2"/>
          <p:cNvSpPr/>
          <p:nvPr/>
        </p:nvSpPr>
        <p:spPr>
          <a:xfrm rot="6543377" flipH="1">
            <a:off x="10261057" y="123105"/>
            <a:ext cx="1640235" cy="913456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52"/>
          <p:cNvGrpSpPr/>
          <p:nvPr/>
        </p:nvGrpSpPr>
        <p:grpSpPr>
          <a:xfrm>
            <a:off x="465285" y="5692000"/>
            <a:ext cx="723700" cy="808000"/>
            <a:chOff x="-5511662" y="4602825"/>
            <a:chExt cx="542775" cy="606000"/>
          </a:xfrm>
        </p:grpSpPr>
        <p:sp>
          <p:nvSpPr>
            <p:cNvPr id="215" name="Google Shape;215;p52"/>
            <p:cNvSpPr/>
            <p:nvPr/>
          </p:nvSpPr>
          <p:spPr>
            <a:xfrm>
              <a:off x="-5511662" y="47759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2"/>
            <p:cNvSpPr/>
            <p:nvPr/>
          </p:nvSpPr>
          <p:spPr>
            <a:xfrm>
              <a:off x="-5141987" y="50357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2"/>
            <p:cNvSpPr/>
            <p:nvPr/>
          </p:nvSpPr>
          <p:spPr>
            <a:xfrm>
              <a:off x="-5141987" y="46028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453964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3"/>
          <p:cNvSpPr txBox="1">
            <a:spLocks noGrp="1"/>
          </p:cNvSpPr>
          <p:nvPr>
            <p:ph type="title"/>
          </p:nvPr>
        </p:nvSpPr>
        <p:spPr>
          <a:xfrm>
            <a:off x="1694076" y="3429009"/>
            <a:ext cx="3720000" cy="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0" name="Google Shape;220;p53"/>
          <p:cNvSpPr txBox="1">
            <a:spLocks noGrp="1"/>
          </p:cNvSpPr>
          <p:nvPr>
            <p:ph type="subTitle" idx="1"/>
          </p:nvPr>
        </p:nvSpPr>
        <p:spPr>
          <a:xfrm>
            <a:off x="1694065" y="4176996"/>
            <a:ext cx="3720000" cy="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title" idx="2"/>
          </p:nvPr>
        </p:nvSpPr>
        <p:spPr>
          <a:xfrm>
            <a:off x="1694079" y="1679200"/>
            <a:ext cx="3720000" cy="1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grpSp>
        <p:nvGrpSpPr>
          <p:cNvPr id="222" name="Google Shape;222;p53"/>
          <p:cNvGrpSpPr/>
          <p:nvPr/>
        </p:nvGrpSpPr>
        <p:grpSpPr>
          <a:xfrm rot="-4818176">
            <a:off x="10037952" y="-473406"/>
            <a:ext cx="1311941" cy="1420151"/>
            <a:chOff x="1628145" y="401450"/>
            <a:chExt cx="622367" cy="673700"/>
          </a:xfrm>
        </p:grpSpPr>
        <p:sp>
          <p:nvSpPr>
            <p:cNvPr id="223" name="Google Shape;223;p53"/>
            <p:cNvSpPr/>
            <p:nvPr/>
          </p:nvSpPr>
          <p:spPr>
            <a:xfrm>
              <a:off x="1628145" y="401450"/>
              <a:ext cx="622367" cy="67370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3"/>
            <p:cNvSpPr/>
            <p:nvPr/>
          </p:nvSpPr>
          <p:spPr>
            <a:xfrm>
              <a:off x="1668295" y="404479"/>
              <a:ext cx="538883" cy="668575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53"/>
          <p:cNvSpPr/>
          <p:nvPr/>
        </p:nvSpPr>
        <p:spPr>
          <a:xfrm rot="10800000" flipH="1">
            <a:off x="5471267" y="5467833"/>
            <a:ext cx="346400" cy="34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3"/>
          <p:cNvSpPr/>
          <p:nvPr/>
        </p:nvSpPr>
        <p:spPr>
          <a:xfrm rot="10800000" flipH="1">
            <a:off x="5964167" y="5237033"/>
            <a:ext cx="230800" cy="23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3"/>
          <p:cNvSpPr/>
          <p:nvPr/>
        </p:nvSpPr>
        <p:spPr>
          <a:xfrm rot="10800000" flipH="1">
            <a:off x="5964167" y="5814233"/>
            <a:ext cx="230800" cy="23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3"/>
          <p:cNvSpPr/>
          <p:nvPr/>
        </p:nvSpPr>
        <p:spPr>
          <a:xfrm rot="-1218058">
            <a:off x="11126262" y="-65611"/>
            <a:ext cx="1972119" cy="1447652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3"/>
          <p:cNvSpPr/>
          <p:nvPr/>
        </p:nvSpPr>
        <p:spPr>
          <a:xfrm rot="-7622424">
            <a:off x="-193840" y="4855323"/>
            <a:ext cx="1310123" cy="1571464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3"/>
          <p:cNvSpPr/>
          <p:nvPr/>
        </p:nvSpPr>
        <p:spPr>
          <a:xfrm rot="6368311" flipH="1">
            <a:off x="8116" y="5713353"/>
            <a:ext cx="1302565" cy="1602147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3"/>
          <p:cNvSpPr/>
          <p:nvPr/>
        </p:nvSpPr>
        <p:spPr>
          <a:xfrm flipH="1">
            <a:off x="-8" y="422742"/>
            <a:ext cx="3253195" cy="1421124"/>
          </a:xfrm>
          <a:custGeom>
            <a:avLst/>
            <a:gdLst/>
            <a:ahLst/>
            <a:cxnLst/>
            <a:rect l="l" t="t" r="r" b="b"/>
            <a:pathLst>
              <a:path w="37373" h="16326" fill="none" extrusionOk="0">
                <a:moveTo>
                  <a:pt x="2220" y="3646"/>
                </a:moveTo>
                <a:cubicBezTo>
                  <a:pt x="0" y="9669"/>
                  <a:pt x="8717" y="16325"/>
                  <a:pt x="14978" y="8401"/>
                </a:cubicBezTo>
                <a:cubicBezTo>
                  <a:pt x="21238" y="476"/>
                  <a:pt x="31002" y="0"/>
                  <a:pt x="37373" y="491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3"/>
          <p:cNvSpPr/>
          <p:nvPr/>
        </p:nvSpPr>
        <p:spPr>
          <a:xfrm flipH="1">
            <a:off x="9927903" y="5548644"/>
            <a:ext cx="2566136" cy="1931565"/>
          </a:xfrm>
          <a:custGeom>
            <a:avLst/>
            <a:gdLst/>
            <a:ahLst/>
            <a:cxnLst/>
            <a:rect l="l" t="t" r="r" b="b"/>
            <a:pathLst>
              <a:path w="29480" h="22190" fill="none" extrusionOk="0">
                <a:moveTo>
                  <a:pt x="1" y="14010"/>
                </a:moveTo>
                <a:cubicBezTo>
                  <a:pt x="6815" y="19336"/>
                  <a:pt x="18068" y="22190"/>
                  <a:pt x="23139" y="15374"/>
                </a:cubicBezTo>
                <a:cubicBezTo>
                  <a:pt x="28212" y="8559"/>
                  <a:pt x="21872" y="1268"/>
                  <a:pt x="18226" y="2219"/>
                </a:cubicBezTo>
                <a:cubicBezTo>
                  <a:pt x="14581" y="3170"/>
                  <a:pt x="12679" y="10894"/>
                  <a:pt x="18385" y="10757"/>
                </a:cubicBezTo>
                <a:cubicBezTo>
                  <a:pt x="24091" y="10620"/>
                  <a:pt x="29479" y="3012"/>
                  <a:pt x="27420" y="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25105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4"/>
          <p:cNvSpPr txBox="1">
            <a:spLocks noGrp="1"/>
          </p:cNvSpPr>
          <p:nvPr>
            <p:ph type="title"/>
          </p:nvPr>
        </p:nvSpPr>
        <p:spPr>
          <a:xfrm>
            <a:off x="6147033" y="2202191"/>
            <a:ext cx="42428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54"/>
          <p:cNvSpPr txBox="1">
            <a:spLocks noGrp="1"/>
          </p:cNvSpPr>
          <p:nvPr>
            <p:ph type="subTitle" idx="1"/>
          </p:nvPr>
        </p:nvSpPr>
        <p:spPr>
          <a:xfrm>
            <a:off x="6135051" y="3110744"/>
            <a:ext cx="42428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36" name="Google Shape;236;p54"/>
          <p:cNvGrpSpPr/>
          <p:nvPr/>
        </p:nvGrpSpPr>
        <p:grpSpPr>
          <a:xfrm>
            <a:off x="10940134" y="470600"/>
            <a:ext cx="723700" cy="808000"/>
            <a:chOff x="2436988" y="-3243475"/>
            <a:chExt cx="542775" cy="606000"/>
          </a:xfrm>
        </p:grpSpPr>
        <p:sp>
          <p:nvSpPr>
            <p:cNvPr id="237" name="Google Shape;237;p54"/>
            <p:cNvSpPr/>
            <p:nvPr/>
          </p:nvSpPr>
          <p:spPr>
            <a:xfrm>
              <a:off x="2436988" y="-307037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4"/>
            <p:cNvSpPr/>
            <p:nvPr/>
          </p:nvSpPr>
          <p:spPr>
            <a:xfrm>
              <a:off x="2806663" y="-281057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4"/>
            <p:cNvSpPr/>
            <p:nvPr/>
          </p:nvSpPr>
          <p:spPr>
            <a:xfrm>
              <a:off x="2806663" y="-324347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54"/>
          <p:cNvSpPr/>
          <p:nvPr/>
        </p:nvSpPr>
        <p:spPr>
          <a:xfrm rot="2550170">
            <a:off x="10362919" y="5948777"/>
            <a:ext cx="2055837" cy="1144919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/>
          <p:nvPr/>
        </p:nvSpPr>
        <p:spPr>
          <a:xfrm rot="-1800020">
            <a:off x="11534739" y="4674189"/>
            <a:ext cx="933189" cy="2183271"/>
          </a:xfrm>
          <a:custGeom>
            <a:avLst/>
            <a:gdLst/>
            <a:ahLst/>
            <a:cxnLst/>
            <a:rect l="l" t="t" r="r" b="b"/>
            <a:pathLst>
              <a:path w="8358" h="19554" extrusionOk="0">
                <a:moveTo>
                  <a:pt x="4011" y="1"/>
                </a:moveTo>
                <a:cubicBezTo>
                  <a:pt x="3710" y="1"/>
                  <a:pt x="3410" y="276"/>
                  <a:pt x="3292" y="578"/>
                </a:cubicBezTo>
                <a:cubicBezTo>
                  <a:pt x="3098" y="1073"/>
                  <a:pt x="3284" y="2223"/>
                  <a:pt x="3975" y="2223"/>
                </a:cubicBezTo>
                <a:cubicBezTo>
                  <a:pt x="3989" y="2223"/>
                  <a:pt x="4003" y="2223"/>
                  <a:pt x="4017" y="2222"/>
                </a:cubicBezTo>
                <a:lnTo>
                  <a:pt x="4017" y="2222"/>
                </a:lnTo>
                <a:cubicBezTo>
                  <a:pt x="4016" y="2288"/>
                  <a:pt x="4014" y="2355"/>
                  <a:pt x="4011" y="2421"/>
                </a:cubicBezTo>
                <a:cubicBezTo>
                  <a:pt x="4006" y="2549"/>
                  <a:pt x="3998" y="2678"/>
                  <a:pt x="3998" y="2806"/>
                </a:cubicBezTo>
                <a:cubicBezTo>
                  <a:pt x="3999" y="2933"/>
                  <a:pt x="4012" y="3063"/>
                  <a:pt x="4008" y="3190"/>
                </a:cubicBezTo>
                <a:cubicBezTo>
                  <a:pt x="4004" y="3318"/>
                  <a:pt x="3989" y="3446"/>
                  <a:pt x="3975" y="3573"/>
                </a:cubicBezTo>
                <a:cubicBezTo>
                  <a:pt x="3947" y="3821"/>
                  <a:pt x="3909" y="4066"/>
                  <a:pt x="3866" y="4311"/>
                </a:cubicBezTo>
                <a:cubicBezTo>
                  <a:pt x="3752" y="4584"/>
                  <a:pt x="3647" y="4860"/>
                  <a:pt x="3550" y="5141"/>
                </a:cubicBezTo>
                <a:cubicBezTo>
                  <a:pt x="3413" y="5540"/>
                  <a:pt x="3293" y="5944"/>
                  <a:pt x="3188" y="6352"/>
                </a:cubicBezTo>
                <a:cubicBezTo>
                  <a:pt x="3186" y="6293"/>
                  <a:pt x="3185" y="6234"/>
                  <a:pt x="3183" y="6175"/>
                </a:cubicBezTo>
                <a:cubicBezTo>
                  <a:pt x="3177" y="6048"/>
                  <a:pt x="3170" y="5921"/>
                  <a:pt x="3160" y="5794"/>
                </a:cubicBezTo>
                <a:cubicBezTo>
                  <a:pt x="3151" y="5665"/>
                  <a:pt x="3152" y="5535"/>
                  <a:pt x="3150" y="5406"/>
                </a:cubicBezTo>
                <a:cubicBezTo>
                  <a:pt x="3143" y="5156"/>
                  <a:pt x="3086" y="4905"/>
                  <a:pt x="3030" y="4661"/>
                </a:cubicBezTo>
                <a:cubicBezTo>
                  <a:pt x="3566" y="4280"/>
                  <a:pt x="3227" y="2741"/>
                  <a:pt x="2623" y="2581"/>
                </a:cubicBezTo>
                <a:cubicBezTo>
                  <a:pt x="2581" y="2570"/>
                  <a:pt x="2540" y="2564"/>
                  <a:pt x="2499" y="2564"/>
                </a:cubicBezTo>
                <a:cubicBezTo>
                  <a:pt x="2162" y="2564"/>
                  <a:pt x="1874" y="2922"/>
                  <a:pt x="1806" y="3270"/>
                </a:cubicBezTo>
                <a:cubicBezTo>
                  <a:pt x="1711" y="3764"/>
                  <a:pt x="2061" y="4769"/>
                  <a:pt x="2678" y="4769"/>
                </a:cubicBezTo>
                <a:cubicBezTo>
                  <a:pt x="2727" y="4769"/>
                  <a:pt x="2777" y="4763"/>
                  <a:pt x="2828" y="4750"/>
                </a:cubicBezTo>
                <a:cubicBezTo>
                  <a:pt x="2840" y="4819"/>
                  <a:pt x="2851" y="4887"/>
                  <a:pt x="2861" y="4956"/>
                </a:cubicBezTo>
                <a:cubicBezTo>
                  <a:pt x="2871" y="5027"/>
                  <a:pt x="2877" y="5081"/>
                  <a:pt x="2888" y="5146"/>
                </a:cubicBezTo>
                <a:cubicBezTo>
                  <a:pt x="2898" y="5209"/>
                  <a:pt x="2908" y="5272"/>
                  <a:pt x="2920" y="5335"/>
                </a:cubicBezTo>
                <a:cubicBezTo>
                  <a:pt x="2944" y="5459"/>
                  <a:pt x="2980" y="5581"/>
                  <a:pt x="2999" y="5706"/>
                </a:cubicBezTo>
                <a:cubicBezTo>
                  <a:pt x="3019" y="5831"/>
                  <a:pt x="3027" y="5960"/>
                  <a:pt x="3036" y="6087"/>
                </a:cubicBezTo>
                <a:cubicBezTo>
                  <a:pt x="3055" y="6347"/>
                  <a:pt x="3064" y="6608"/>
                  <a:pt x="3064" y="6870"/>
                </a:cubicBezTo>
                <a:cubicBezTo>
                  <a:pt x="2949" y="7386"/>
                  <a:pt x="2857" y="7909"/>
                  <a:pt x="2787" y="8434"/>
                </a:cubicBezTo>
                <a:cubicBezTo>
                  <a:pt x="2731" y="8857"/>
                  <a:pt x="2692" y="9281"/>
                  <a:pt x="2667" y="9705"/>
                </a:cubicBezTo>
                <a:cubicBezTo>
                  <a:pt x="2646" y="9622"/>
                  <a:pt x="2624" y="9539"/>
                  <a:pt x="2600" y="9456"/>
                </a:cubicBezTo>
                <a:cubicBezTo>
                  <a:pt x="2566" y="9329"/>
                  <a:pt x="2543" y="9202"/>
                  <a:pt x="2515" y="9074"/>
                </a:cubicBezTo>
                <a:cubicBezTo>
                  <a:pt x="2461" y="8831"/>
                  <a:pt x="2356" y="8600"/>
                  <a:pt x="2255" y="8373"/>
                </a:cubicBezTo>
                <a:cubicBezTo>
                  <a:pt x="2704" y="7895"/>
                  <a:pt x="2074" y="6448"/>
                  <a:pt x="1454" y="6406"/>
                </a:cubicBezTo>
                <a:cubicBezTo>
                  <a:pt x="1443" y="6405"/>
                  <a:pt x="1432" y="6405"/>
                  <a:pt x="1422" y="6405"/>
                </a:cubicBezTo>
                <a:cubicBezTo>
                  <a:pt x="1041" y="6405"/>
                  <a:pt x="788" y="6853"/>
                  <a:pt x="790" y="7242"/>
                </a:cubicBezTo>
                <a:cubicBezTo>
                  <a:pt x="794" y="7716"/>
                  <a:pt x="1268" y="8558"/>
                  <a:pt x="1825" y="8558"/>
                </a:cubicBezTo>
                <a:cubicBezTo>
                  <a:pt x="1907" y="8558"/>
                  <a:pt x="1990" y="8540"/>
                  <a:pt x="2073" y="8501"/>
                </a:cubicBezTo>
                <a:cubicBezTo>
                  <a:pt x="2139" y="8685"/>
                  <a:pt x="2203" y="8870"/>
                  <a:pt x="2277" y="9052"/>
                </a:cubicBezTo>
                <a:cubicBezTo>
                  <a:pt x="2325" y="9171"/>
                  <a:pt x="2385" y="9287"/>
                  <a:pt x="2428" y="9409"/>
                </a:cubicBezTo>
                <a:cubicBezTo>
                  <a:pt x="2471" y="9529"/>
                  <a:pt x="2504" y="9654"/>
                  <a:pt x="2538" y="9777"/>
                </a:cubicBezTo>
                <a:cubicBezTo>
                  <a:pt x="2576" y="9916"/>
                  <a:pt x="2612" y="10055"/>
                  <a:pt x="2644" y="10194"/>
                </a:cubicBezTo>
                <a:cubicBezTo>
                  <a:pt x="2625" y="10768"/>
                  <a:pt x="2631" y="11342"/>
                  <a:pt x="2662" y="11915"/>
                </a:cubicBezTo>
                <a:cubicBezTo>
                  <a:pt x="2676" y="12155"/>
                  <a:pt x="2694" y="12394"/>
                  <a:pt x="2715" y="12633"/>
                </a:cubicBezTo>
                <a:cubicBezTo>
                  <a:pt x="2713" y="12630"/>
                  <a:pt x="2711" y="12628"/>
                  <a:pt x="2710" y="12625"/>
                </a:cubicBezTo>
                <a:cubicBezTo>
                  <a:pt x="2643" y="12513"/>
                  <a:pt x="2574" y="12402"/>
                  <a:pt x="2504" y="12292"/>
                </a:cubicBezTo>
                <a:cubicBezTo>
                  <a:pt x="2435" y="12183"/>
                  <a:pt x="2376" y="12069"/>
                  <a:pt x="2311" y="11957"/>
                </a:cubicBezTo>
                <a:cubicBezTo>
                  <a:pt x="2187" y="11741"/>
                  <a:pt x="2019" y="11549"/>
                  <a:pt x="1854" y="11361"/>
                </a:cubicBezTo>
                <a:cubicBezTo>
                  <a:pt x="2126" y="10805"/>
                  <a:pt x="1222" y="9708"/>
                  <a:pt x="612" y="9708"/>
                </a:cubicBezTo>
                <a:cubicBezTo>
                  <a:pt x="576" y="9708"/>
                  <a:pt x="541" y="9711"/>
                  <a:pt x="507" y="9719"/>
                </a:cubicBezTo>
                <a:cubicBezTo>
                  <a:pt x="117" y="9811"/>
                  <a:pt x="0" y="10332"/>
                  <a:pt x="121" y="10714"/>
                </a:cubicBezTo>
                <a:cubicBezTo>
                  <a:pt x="248" y="11117"/>
                  <a:pt x="823" y="11690"/>
                  <a:pt x="1323" y="11690"/>
                </a:cubicBezTo>
                <a:cubicBezTo>
                  <a:pt x="1465" y="11690"/>
                  <a:pt x="1600" y="11645"/>
                  <a:pt x="1718" y="11536"/>
                </a:cubicBezTo>
                <a:cubicBezTo>
                  <a:pt x="1839" y="11696"/>
                  <a:pt x="1956" y="11858"/>
                  <a:pt x="2081" y="12011"/>
                </a:cubicBezTo>
                <a:cubicBezTo>
                  <a:pt x="2160" y="12107"/>
                  <a:pt x="2249" y="12196"/>
                  <a:pt x="2324" y="12295"/>
                </a:cubicBezTo>
                <a:cubicBezTo>
                  <a:pt x="2401" y="12398"/>
                  <a:pt x="2470" y="12508"/>
                  <a:pt x="2539" y="12617"/>
                </a:cubicBezTo>
                <a:cubicBezTo>
                  <a:pt x="2610" y="12727"/>
                  <a:pt x="2678" y="12840"/>
                  <a:pt x="2745" y="12954"/>
                </a:cubicBezTo>
                <a:cubicBezTo>
                  <a:pt x="2834" y="13816"/>
                  <a:pt x="2974" y="14674"/>
                  <a:pt x="3156" y="15521"/>
                </a:cubicBezTo>
                <a:cubicBezTo>
                  <a:pt x="3178" y="15625"/>
                  <a:pt x="3202" y="15728"/>
                  <a:pt x="3226" y="15832"/>
                </a:cubicBezTo>
                <a:cubicBezTo>
                  <a:pt x="3168" y="15747"/>
                  <a:pt x="3110" y="15662"/>
                  <a:pt x="3050" y="15578"/>
                </a:cubicBezTo>
                <a:cubicBezTo>
                  <a:pt x="2974" y="15473"/>
                  <a:pt x="2909" y="15361"/>
                  <a:pt x="2839" y="15252"/>
                </a:cubicBezTo>
                <a:cubicBezTo>
                  <a:pt x="2703" y="15040"/>
                  <a:pt x="2525" y="14856"/>
                  <a:pt x="2349" y="14676"/>
                </a:cubicBezTo>
                <a:cubicBezTo>
                  <a:pt x="2588" y="14115"/>
                  <a:pt x="1660" y="13088"/>
                  <a:pt x="1049" y="13088"/>
                </a:cubicBezTo>
                <a:cubicBezTo>
                  <a:pt x="1004" y="13088"/>
                  <a:pt x="960" y="13094"/>
                  <a:pt x="918" y="13106"/>
                </a:cubicBezTo>
                <a:cubicBezTo>
                  <a:pt x="535" y="13219"/>
                  <a:pt x="444" y="13745"/>
                  <a:pt x="584" y="14119"/>
                </a:cubicBezTo>
                <a:cubicBezTo>
                  <a:pt x="729" y="14507"/>
                  <a:pt x="1308" y="15034"/>
                  <a:pt x="1801" y="15034"/>
                </a:cubicBezTo>
                <a:cubicBezTo>
                  <a:pt x="1956" y="15034"/>
                  <a:pt x="2102" y="14982"/>
                  <a:pt x="2223" y="14858"/>
                </a:cubicBezTo>
                <a:cubicBezTo>
                  <a:pt x="2268" y="14909"/>
                  <a:pt x="2312" y="14962"/>
                  <a:pt x="2356" y="15014"/>
                </a:cubicBezTo>
                <a:cubicBezTo>
                  <a:pt x="2438" y="15113"/>
                  <a:pt x="2518" y="15213"/>
                  <a:pt x="2604" y="15308"/>
                </a:cubicBezTo>
                <a:cubicBezTo>
                  <a:pt x="2691" y="15404"/>
                  <a:pt x="2787" y="15493"/>
                  <a:pt x="2871" y="15591"/>
                </a:cubicBezTo>
                <a:cubicBezTo>
                  <a:pt x="2951" y="15688"/>
                  <a:pt x="3025" y="15792"/>
                  <a:pt x="3097" y="15894"/>
                </a:cubicBezTo>
                <a:cubicBezTo>
                  <a:pt x="3172" y="15999"/>
                  <a:pt x="3244" y="16105"/>
                  <a:pt x="3315" y="16211"/>
                </a:cubicBezTo>
                <a:cubicBezTo>
                  <a:pt x="3545" y="17163"/>
                  <a:pt x="3825" y="18102"/>
                  <a:pt x="4156" y="19024"/>
                </a:cubicBezTo>
                <a:cubicBezTo>
                  <a:pt x="4208" y="19167"/>
                  <a:pt x="4261" y="19310"/>
                  <a:pt x="4315" y="19452"/>
                </a:cubicBezTo>
                <a:cubicBezTo>
                  <a:pt x="4338" y="19511"/>
                  <a:pt x="4388" y="19553"/>
                  <a:pt x="4448" y="19553"/>
                </a:cubicBezTo>
                <a:cubicBezTo>
                  <a:pt x="4460" y="19553"/>
                  <a:pt x="4472" y="19552"/>
                  <a:pt x="4485" y="19548"/>
                </a:cubicBezTo>
                <a:cubicBezTo>
                  <a:pt x="4554" y="19530"/>
                  <a:pt x="4606" y="19450"/>
                  <a:pt x="4582" y="19379"/>
                </a:cubicBezTo>
                <a:cubicBezTo>
                  <a:pt x="4188" y="18241"/>
                  <a:pt x="3826" y="17093"/>
                  <a:pt x="3550" y="15920"/>
                </a:cubicBezTo>
                <a:cubicBezTo>
                  <a:pt x="3511" y="15751"/>
                  <a:pt x="3474" y="15582"/>
                  <a:pt x="3438" y="15412"/>
                </a:cubicBezTo>
                <a:cubicBezTo>
                  <a:pt x="3483" y="15208"/>
                  <a:pt x="3533" y="15005"/>
                  <a:pt x="3589" y="14804"/>
                </a:cubicBezTo>
                <a:cubicBezTo>
                  <a:pt x="3624" y="14681"/>
                  <a:pt x="3660" y="14558"/>
                  <a:pt x="3700" y="14437"/>
                </a:cubicBezTo>
                <a:cubicBezTo>
                  <a:pt x="3739" y="14316"/>
                  <a:pt x="3791" y="14203"/>
                  <a:pt x="3846" y="14088"/>
                </a:cubicBezTo>
                <a:cubicBezTo>
                  <a:pt x="3941" y="13884"/>
                  <a:pt x="4016" y="13657"/>
                  <a:pt x="4100" y="13438"/>
                </a:cubicBezTo>
                <a:cubicBezTo>
                  <a:pt x="4186" y="13481"/>
                  <a:pt x="4272" y="13500"/>
                  <a:pt x="4356" y="13500"/>
                </a:cubicBezTo>
                <a:cubicBezTo>
                  <a:pt x="4909" y="13500"/>
                  <a:pt x="5392" y="12671"/>
                  <a:pt x="5401" y="12199"/>
                </a:cubicBezTo>
                <a:cubicBezTo>
                  <a:pt x="5410" y="11808"/>
                  <a:pt x="5162" y="11352"/>
                  <a:pt x="4777" y="11352"/>
                </a:cubicBezTo>
                <a:cubicBezTo>
                  <a:pt x="4768" y="11352"/>
                  <a:pt x="4760" y="11353"/>
                  <a:pt x="4752" y="11353"/>
                </a:cubicBezTo>
                <a:cubicBezTo>
                  <a:pt x="4131" y="11385"/>
                  <a:pt x="3478" y="12824"/>
                  <a:pt x="3921" y="13309"/>
                </a:cubicBezTo>
                <a:cubicBezTo>
                  <a:pt x="3886" y="13385"/>
                  <a:pt x="3852" y="13462"/>
                  <a:pt x="3819" y="13539"/>
                </a:cubicBezTo>
                <a:cubicBezTo>
                  <a:pt x="3766" y="13661"/>
                  <a:pt x="3715" y="13784"/>
                  <a:pt x="3676" y="13912"/>
                </a:cubicBezTo>
                <a:cubicBezTo>
                  <a:pt x="3639" y="14036"/>
                  <a:pt x="3619" y="14165"/>
                  <a:pt x="3586" y="14290"/>
                </a:cubicBezTo>
                <a:cubicBezTo>
                  <a:pt x="3553" y="14416"/>
                  <a:pt x="3514" y="14541"/>
                  <a:pt x="3481" y="14666"/>
                </a:cubicBezTo>
                <a:cubicBezTo>
                  <a:pt x="3442" y="14812"/>
                  <a:pt x="3406" y="14958"/>
                  <a:pt x="3374" y="15105"/>
                </a:cubicBezTo>
                <a:cubicBezTo>
                  <a:pt x="3257" y="14523"/>
                  <a:pt x="3161" y="13936"/>
                  <a:pt x="3088" y="13346"/>
                </a:cubicBezTo>
                <a:cubicBezTo>
                  <a:pt x="3089" y="13335"/>
                  <a:pt x="3088" y="13325"/>
                  <a:pt x="3083" y="13313"/>
                </a:cubicBezTo>
                <a:cubicBezTo>
                  <a:pt x="3044" y="13000"/>
                  <a:pt x="3012" y="12685"/>
                  <a:pt x="2986" y="12370"/>
                </a:cubicBezTo>
                <a:cubicBezTo>
                  <a:pt x="2977" y="12259"/>
                  <a:pt x="2970" y="12148"/>
                  <a:pt x="2962" y="12037"/>
                </a:cubicBezTo>
                <a:cubicBezTo>
                  <a:pt x="3068" y="11814"/>
                  <a:pt x="3180" y="11593"/>
                  <a:pt x="3301" y="11378"/>
                </a:cubicBezTo>
                <a:cubicBezTo>
                  <a:pt x="3364" y="11265"/>
                  <a:pt x="3428" y="11153"/>
                  <a:pt x="3495" y="11042"/>
                </a:cubicBezTo>
                <a:cubicBezTo>
                  <a:pt x="3562" y="10935"/>
                  <a:pt x="3639" y="10838"/>
                  <a:pt x="3717" y="10740"/>
                </a:cubicBezTo>
                <a:cubicBezTo>
                  <a:pt x="3861" y="10559"/>
                  <a:pt x="3984" y="10359"/>
                  <a:pt x="4115" y="10168"/>
                </a:cubicBezTo>
                <a:cubicBezTo>
                  <a:pt x="4229" y="10263"/>
                  <a:pt x="4356" y="10304"/>
                  <a:pt x="4486" y="10304"/>
                </a:cubicBezTo>
                <a:cubicBezTo>
                  <a:pt x="4994" y="10304"/>
                  <a:pt x="5560" y="9685"/>
                  <a:pt x="5670" y="9266"/>
                </a:cubicBezTo>
                <a:cubicBezTo>
                  <a:pt x="5771" y="8880"/>
                  <a:pt x="5627" y="8365"/>
                  <a:pt x="5234" y="8293"/>
                </a:cubicBezTo>
                <a:cubicBezTo>
                  <a:pt x="5208" y="8288"/>
                  <a:pt x="5181" y="8285"/>
                  <a:pt x="5153" y="8285"/>
                </a:cubicBezTo>
                <a:cubicBezTo>
                  <a:pt x="4542" y="8285"/>
                  <a:pt x="3667" y="9453"/>
                  <a:pt x="3971" y="10001"/>
                </a:cubicBezTo>
                <a:cubicBezTo>
                  <a:pt x="3918" y="10070"/>
                  <a:pt x="3865" y="10139"/>
                  <a:pt x="3812" y="10208"/>
                </a:cubicBezTo>
                <a:cubicBezTo>
                  <a:pt x="3736" y="10311"/>
                  <a:pt x="3660" y="10416"/>
                  <a:pt x="3594" y="10528"/>
                </a:cubicBezTo>
                <a:cubicBezTo>
                  <a:pt x="3529" y="10642"/>
                  <a:pt x="3478" y="10764"/>
                  <a:pt x="3416" y="10880"/>
                </a:cubicBezTo>
                <a:cubicBezTo>
                  <a:pt x="3355" y="10994"/>
                  <a:pt x="3288" y="11105"/>
                  <a:pt x="3227" y="11219"/>
                </a:cubicBezTo>
                <a:cubicBezTo>
                  <a:pt x="3128" y="11402"/>
                  <a:pt x="3034" y="11588"/>
                  <a:pt x="2947" y="11777"/>
                </a:cubicBezTo>
                <a:cubicBezTo>
                  <a:pt x="2897" y="10840"/>
                  <a:pt x="2910" y="9898"/>
                  <a:pt x="2993" y="8963"/>
                </a:cubicBezTo>
                <a:cubicBezTo>
                  <a:pt x="3112" y="8801"/>
                  <a:pt x="3235" y="8640"/>
                  <a:pt x="3364" y="8485"/>
                </a:cubicBezTo>
                <a:cubicBezTo>
                  <a:pt x="3446" y="8386"/>
                  <a:pt x="3529" y="8288"/>
                  <a:pt x="3614" y="8193"/>
                </a:cubicBezTo>
                <a:cubicBezTo>
                  <a:pt x="3701" y="8097"/>
                  <a:pt x="3798" y="8014"/>
                  <a:pt x="3894" y="7930"/>
                </a:cubicBezTo>
                <a:cubicBezTo>
                  <a:pt x="4067" y="7778"/>
                  <a:pt x="4221" y="7607"/>
                  <a:pt x="4382" y="7445"/>
                </a:cubicBezTo>
                <a:cubicBezTo>
                  <a:pt x="4507" y="7594"/>
                  <a:pt x="4669" y="7656"/>
                  <a:pt x="4845" y="7656"/>
                </a:cubicBezTo>
                <a:cubicBezTo>
                  <a:pt x="5326" y="7656"/>
                  <a:pt x="5905" y="7199"/>
                  <a:pt x="6074" y="6839"/>
                </a:cubicBezTo>
                <a:cubicBezTo>
                  <a:pt x="6243" y="6477"/>
                  <a:pt x="6194" y="5945"/>
                  <a:pt x="5821" y="5803"/>
                </a:cubicBezTo>
                <a:cubicBezTo>
                  <a:pt x="5767" y="5782"/>
                  <a:pt x="5708" y="5772"/>
                  <a:pt x="5645" y="5772"/>
                </a:cubicBezTo>
                <a:cubicBezTo>
                  <a:pt x="5034" y="5772"/>
                  <a:pt x="4083" y="6689"/>
                  <a:pt x="4270" y="7253"/>
                </a:cubicBezTo>
                <a:cubicBezTo>
                  <a:pt x="4106" y="7394"/>
                  <a:pt x="3943" y="7543"/>
                  <a:pt x="3804" y="7707"/>
                </a:cubicBezTo>
                <a:cubicBezTo>
                  <a:pt x="3718" y="7807"/>
                  <a:pt x="3646" y="7917"/>
                  <a:pt x="3564" y="8020"/>
                </a:cubicBezTo>
                <a:cubicBezTo>
                  <a:pt x="3484" y="8121"/>
                  <a:pt x="3399" y="8218"/>
                  <a:pt x="3319" y="8318"/>
                </a:cubicBezTo>
                <a:cubicBezTo>
                  <a:pt x="3215" y="8447"/>
                  <a:pt x="3115" y="8578"/>
                  <a:pt x="3017" y="8713"/>
                </a:cubicBezTo>
                <a:cubicBezTo>
                  <a:pt x="3096" y="7950"/>
                  <a:pt x="3222" y="7193"/>
                  <a:pt x="3399" y="6449"/>
                </a:cubicBezTo>
                <a:cubicBezTo>
                  <a:pt x="3546" y="6265"/>
                  <a:pt x="3697" y="6085"/>
                  <a:pt x="3854" y="5912"/>
                </a:cubicBezTo>
                <a:cubicBezTo>
                  <a:pt x="3941" y="5817"/>
                  <a:pt x="4029" y="5723"/>
                  <a:pt x="4119" y="5631"/>
                </a:cubicBezTo>
                <a:cubicBezTo>
                  <a:pt x="4210" y="5538"/>
                  <a:pt x="4310" y="5459"/>
                  <a:pt x="4411" y="5378"/>
                </a:cubicBezTo>
                <a:cubicBezTo>
                  <a:pt x="4591" y="5235"/>
                  <a:pt x="4753" y="5072"/>
                  <a:pt x="4921" y="4916"/>
                </a:cubicBezTo>
                <a:cubicBezTo>
                  <a:pt x="5045" y="5081"/>
                  <a:pt x="5216" y="5148"/>
                  <a:pt x="5404" y="5148"/>
                </a:cubicBezTo>
                <a:cubicBezTo>
                  <a:pt x="5874" y="5148"/>
                  <a:pt x="6447" y="4731"/>
                  <a:pt x="6627" y="4388"/>
                </a:cubicBezTo>
                <a:cubicBezTo>
                  <a:pt x="6814" y="4034"/>
                  <a:pt x="6794" y="3502"/>
                  <a:pt x="6433" y="3343"/>
                </a:cubicBezTo>
                <a:cubicBezTo>
                  <a:pt x="6372" y="3316"/>
                  <a:pt x="6305" y="3304"/>
                  <a:pt x="6232" y="3304"/>
                </a:cubicBezTo>
                <a:cubicBezTo>
                  <a:pt x="5624" y="3304"/>
                  <a:pt x="4667" y="4156"/>
                  <a:pt x="4820" y="4719"/>
                </a:cubicBezTo>
                <a:cubicBezTo>
                  <a:pt x="4648" y="4853"/>
                  <a:pt x="4478" y="4995"/>
                  <a:pt x="4329" y="5155"/>
                </a:cubicBezTo>
                <a:cubicBezTo>
                  <a:pt x="4240" y="5249"/>
                  <a:pt x="4165" y="5354"/>
                  <a:pt x="4080" y="5452"/>
                </a:cubicBezTo>
                <a:cubicBezTo>
                  <a:pt x="3995" y="5550"/>
                  <a:pt x="3903" y="5645"/>
                  <a:pt x="3817" y="5742"/>
                </a:cubicBezTo>
                <a:cubicBezTo>
                  <a:pt x="3699" y="5877"/>
                  <a:pt x="3584" y="6015"/>
                  <a:pt x="3474" y="6154"/>
                </a:cubicBezTo>
                <a:cubicBezTo>
                  <a:pt x="3520" y="5974"/>
                  <a:pt x="3568" y="5794"/>
                  <a:pt x="3620" y="5615"/>
                </a:cubicBezTo>
                <a:cubicBezTo>
                  <a:pt x="3834" y="4881"/>
                  <a:pt x="4104" y="4166"/>
                  <a:pt x="4423" y="3472"/>
                </a:cubicBezTo>
                <a:cubicBezTo>
                  <a:pt x="4616" y="3304"/>
                  <a:pt x="4813" y="3140"/>
                  <a:pt x="5017" y="2984"/>
                </a:cubicBezTo>
                <a:cubicBezTo>
                  <a:pt x="5119" y="2906"/>
                  <a:pt x="5222" y="2830"/>
                  <a:pt x="5326" y="2757"/>
                </a:cubicBezTo>
                <a:cubicBezTo>
                  <a:pt x="5432" y="2684"/>
                  <a:pt x="5545" y="2624"/>
                  <a:pt x="5658" y="2564"/>
                </a:cubicBezTo>
                <a:cubicBezTo>
                  <a:pt x="5861" y="2457"/>
                  <a:pt x="6051" y="2324"/>
                  <a:pt x="6246" y="2202"/>
                </a:cubicBezTo>
                <a:cubicBezTo>
                  <a:pt x="6370" y="2444"/>
                  <a:pt x="6602" y="2537"/>
                  <a:pt x="6863" y="2537"/>
                </a:cubicBezTo>
                <a:cubicBezTo>
                  <a:pt x="7306" y="2537"/>
                  <a:pt x="7831" y="2268"/>
                  <a:pt x="8042" y="1998"/>
                </a:cubicBezTo>
                <a:cubicBezTo>
                  <a:pt x="8288" y="1683"/>
                  <a:pt x="8357" y="1152"/>
                  <a:pt x="8022" y="927"/>
                </a:cubicBezTo>
                <a:cubicBezTo>
                  <a:pt x="7931" y="866"/>
                  <a:pt x="7813" y="839"/>
                  <a:pt x="7682" y="839"/>
                </a:cubicBezTo>
                <a:cubicBezTo>
                  <a:pt x="7060" y="839"/>
                  <a:pt x="6124" y="1449"/>
                  <a:pt x="6179" y="1990"/>
                </a:cubicBezTo>
                <a:cubicBezTo>
                  <a:pt x="5988" y="2089"/>
                  <a:pt x="5798" y="2197"/>
                  <a:pt x="5626" y="2323"/>
                </a:cubicBezTo>
                <a:cubicBezTo>
                  <a:pt x="5518" y="2403"/>
                  <a:pt x="5422" y="2496"/>
                  <a:pt x="5316" y="2579"/>
                </a:cubicBezTo>
                <a:cubicBezTo>
                  <a:pt x="5214" y="2659"/>
                  <a:pt x="5108" y="2735"/>
                  <a:pt x="5006" y="2816"/>
                </a:cubicBezTo>
                <a:cubicBezTo>
                  <a:pt x="4852" y="2936"/>
                  <a:pt x="4701" y="3062"/>
                  <a:pt x="4555" y="3192"/>
                </a:cubicBezTo>
                <a:cubicBezTo>
                  <a:pt x="4661" y="2971"/>
                  <a:pt x="4772" y="2753"/>
                  <a:pt x="4888" y="2537"/>
                </a:cubicBezTo>
                <a:cubicBezTo>
                  <a:pt x="4955" y="2412"/>
                  <a:pt x="5027" y="2290"/>
                  <a:pt x="5099" y="2169"/>
                </a:cubicBezTo>
                <a:cubicBezTo>
                  <a:pt x="5126" y="2123"/>
                  <a:pt x="5086" y="2082"/>
                  <a:pt x="5046" y="2082"/>
                </a:cubicBezTo>
                <a:cubicBezTo>
                  <a:pt x="5028" y="2082"/>
                  <a:pt x="5010" y="2090"/>
                  <a:pt x="4998" y="2109"/>
                </a:cubicBezTo>
                <a:cubicBezTo>
                  <a:pt x="4654" y="2658"/>
                  <a:pt x="4349" y="3228"/>
                  <a:pt x="4082" y="3814"/>
                </a:cubicBezTo>
                <a:cubicBezTo>
                  <a:pt x="4088" y="3774"/>
                  <a:pt x="4094" y="3735"/>
                  <a:pt x="4101" y="3696"/>
                </a:cubicBezTo>
                <a:cubicBezTo>
                  <a:pt x="4119" y="3567"/>
                  <a:pt x="4135" y="3438"/>
                  <a:pt x="4150" y="3309"/>
                </a:cubicBezTo>
                <a:cubicBezTo>
                  <a:pt x="4164" y="3182"/>
                  <a:pt x="4190" y="3058"/>
                  <a:pt x="4210" y="2932"/>
                </a:cubicBezTo>
                <a:cubicBezTo>
                  <a:pt x="4251" y="2682"/>
                  <a:pt x="4242" y="2424"/>
                  <a:pt x="4231" y="2172"/>
                </a:cubicBezTo>
                <a:cubicBezTo>
                  <a:pt x="4826" y="1894"/>
                  <a:pt x="4778" y="317"/>
                  <a:pt x="4218" y="48"/>
                </a:cubicBezTo>
                <a:cubicBezTo>
                  <a:pt x="4150" y="15"/>
                  <a:pt x="4080" y="1"/>
                  <a:pt x="40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4"/>
          <p:cNvSpPr/>
          <p:nvPr/>
        </p:nvSpPr>
        <p:spPr>
          <a:xfrm flipH="1">
            <a:off x="0" y="6095985"/>
            <a:ext cx="2283261" cy="835844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9207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996617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391630" y="147269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21645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5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O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5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65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79463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>
            <a:spLocks noGrp="1"/>
          </p:cNvSpPr>
          <p:nvPr>
            <p:ph type="subTitle" idx="1"/>
          </p:nvPr>
        </p:nvSpPr>
        <p:spPr>
          <a:xfrm>
            <a:off x="3245767" y="4769200"/>
            <a:ext cx="5700400" cy="1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title"/>
          </p:nvPr>
        </p:nvSpPr>
        <p:spPr>
          <a:xfrm>
            <a:off x="3245767" y="3585484"/>
            <a:ext cx="5700400" cy="1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66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/>
          <p:nvPr/>
        </p:nvSpPr>
        <p:spPr>
          <a:xfrm rot="899949">
            <a:off x="81229" y="5472574"/>
            <a:ext cx="1614937" cy="14019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4"/>
          <p:cNvSpPr/>
          <p:nvPr/>
        </p:nvSpPr>
        <p:spPr>
          <a:xfrm rot="10351097" flipH="1">
            <a:off x="11186009" y="570101"/>
            <a:ext cx="1180468" cy="1350159"/>
          </a:xfrm>
          <a:custGeom>
            <a:avLst/>
            <a:gdLst/>
            <a:ahLst/>
            <a:cxnLst/>
            <a:rect l="l" t="t" r="r" b="b"/>
            <a:pathLst>
              <a:path w="8014" h="9166" extrusionOk="0">
                <a:moveTo>
                  <a:pt x="614" y="281"/>
                </a:moveTo>
                <a:cubicBezTo>
                  <a:pt x="1228" y="0"/>
                  <a:pt x="3749" y="1025"/>
                  <a:pt x="5966" y="3782"/>
                </a:cubicBezTo>
                <a:cubicBezTo>
                  <a:pt x="7175" y="5285"/>
                  <a:pt x="8013" y="8398"/>
                  <a:pt x="7194" y="8849"/>
                </a:cubicBezTo>
                <a:cubicBezTo>
                  <a:pt x="6619" y="9166"/>
                  <a:pt x="4492" y="8306"/>
                  <a:pt x="2282" y="5470"/>
                </a:cubicBezTo>
                <a:cubicBezTo>
                  <a:pt x="1123" y="3984"/>
                  <a:pt x="0" y="564"/>
                  <a:pt x="614" y="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4"/>
          <p:cNvSpPr/>
          <p:nvPr/>
        </p:nvSpPr>
        <p:spPr>
          <a:xfrm rot="10351097" flipH="1">
            <a:off x="11262257" y="612028"/>
            <a:ext cx="1022120" cy="1268112"/>
          </a:xfrm>
          <a:custGeom>
            <a:avLst/>
            <a:gdLst/>
            <a:ahLst/>
            <a:cxnLst/>
            <a:rect l="l" t="t" r="r" b="b"/>
            <a:pathLst>
              <a:path w="6939" h="8609" extrusionOk="0">
                <a:moveTo>
                  <a:pt x="4440" y="6116"/>
                </a:moveTo>
                <a:cubicBezTo>
                  <a:pt x="4442" y="6116"/>
                  <a:pt x="4457" y="6126"/>
                  <a:pt x="4505" y="6158"/>
                </a:cubicBezTo>
                <a:lnTo>
                  <a:pt x="4458" y="6145"/>
                </a:lnTo>
                <a:cubicBezTo>
                  <a:pt x="4458" y="6145"/>
                  <a:pt x="4457" y="6145"/>
                  <a:pt x="4455" y="6145"/>
                </a:cubicBezTo>
                <a:cubicBezTo>
                  <a:pt x="4449" y="6145"/>
                  <a:pt x="4436" y="6142"/>
                  <a:pt x="4414" y="6132"/>
                </a:cubicBezTo>
                <a:lnTo>
                  <a:pt x="4414" y="6132"/>
                </a:lnTo>
                <a:lnTo>
                  <a:pt x="4458" y="6145"/>
                </a:lnTo>
                <a:cubicBezTo>
                  <a:pt x="4469" y="6141"/>
                  <a:pt x="4438" y="6116"/>
                  <a:pt x="4440" y="6116"/>
                </a:cubicBezTo>
                <a:close/>
                <a:moveTo>
                  <a:pt x="112" y="0"/>
                </a:moveTo>
                <a:cubicBezTo>
                  <a:pt x="107" y="3"/>
                  <a:pt x="102" y="5"/>
                  <a:pt x="97" y="6"/>
                </a:cubicBezTo>
                <a:cubicBezTo>
                  <a:pt x="85" y="13"/>
                  <a:pt x="74" y="20"/>
                  <a:pt x="62" y="27"/>
                </a:cubicBezTo>
                <a:cubicBezTo>
                  <a:pt x="345" y="408"/>
                  <a:pt x="708" y="908"/>
                  <a:pt x="1027" y="1321"/>
                </a:cubicBezTo>
                <a:cubicBezTo>
                  <a:pt x="1129" y="1454"/>
                  <a:pt x="1230" y="1587"/>
                  <a:pt x="1332" y="1720"/>
                </a:cubicBezTo>
                <a:cubicBezTo>
                  <a:pt x="863" y="1405"/>
                  <a:pt x="440" y="1299"/>
                  <a:pt x="0" y="1150"/>
                </a:cubicBezTo>
                <a:lnTo>
                  <a:pt x="0" y="1150"/>
                </a:lnTo>
                <a:cubicBezTo>
                  <a:pt x="12" y="1209"/>
                  <a:pt x="24" y="1269"/>
                  <a:pt x="38" y="1330"/>
                </a:cubicBezTo>
                <a:cubicBezTo>
                  <a:pt x="173" y="1386"/>
                  <a:pt x="308" y="1442"/>
                  <a:pt x="444" y="1499"/>
                </a:cubicBezTo>
                <a:cubicBezTo>
                  <a:pt x="769" y="1636"/>
                  <a:pt x="1132" y="1741"/>
                  <a:pt x="1406" y="1908"/>
                </a:cubicBezTo>
                <a:cubicBezTo>
                  <a:pt x="1426" y="1917"/>
                  <a:pt x="1430" y="1919"/>
                  <a:pt x="1429" y="1919"/>
                </a:cubicBezTo>
                <a:cubicBezTo>
                  <a:pt x="1428" y="1919"/>
                  <a:pt x="1422" y="1917"/>
                  <a:pt x="1421" y="1917"/>
                </a:cubicBezTo>
                <a:lnTo>
                  <a:pt x="1421" y="1917"/>
                </a:lnTo>
                <a:cubicBezTo>
                  <a:pt x="1420" y="1917"/>
                  <a:pt x="1424" y="1919"/>
                  <a:pt x="1446" y="1928"/>
                </a:cubicBezTo>
                <a:cubicBezTo>
                  <a:pt x="1455" y="1932"/>
                  <a:pt x="1466" y="1934"/>
                  <a:pt x="1477" y="1934"/>
                </a:cubicBezTo>
                <a:cubicBezTo>
                  <a:pt x="1482" y="1934"/>
                  <a:pt x="1488" y="1933"/>
                  <a:pt x="1492" y="1933"/>
                </a:cubicBezTo>
                <a:cubicBezTo>
                  <a:pt x="1846" y="2403"/>
                  <a:pt x="2194" y="2877"/>
                  <a:pt x="2534" y="3355"/>
                </a:cubicBezTo>
                <a:cubicBezTo>
                  <a:pt x="2086" y="3076"/>
                  <a:pt x="1184" y="2712"/>
                  <a:pt x="351" y="2402"/>
                </a:cubicBezTo>
                <a:lnTo>
                  <a:pt x="351" y="2402"/>
                </a:lnTo>
                <a:cubicBezTo>
                  <a:pt x="371" y="2459"/>
                  <a:pt x="391" y="2517"/>
                  <a:pt x="413" y="2574"/>
                </a:cubicBezTo>
                <a:cubicBezTo>
                  <a:pt x="1008" y="2824"/>
                  <a:pt x="1595" y="3082"/>
                  <a:pt x="2240" y="3316"/>
                </a:cubicBezTo>
                <a:cubicBezTo>
                  <a:pt x="2322" y="3347"/>
                  <a:pt x="2317" y="3357"/>
                  <a:pt x="2493" y="3422"/>
                </a:cubicBezTo>
                <a:cubicBezTo>
                  <a:pt x="2497" y="3423"/>
                  <a:pt x="2555" y="3441"/>
                  <a:pt x="2601" y="3450"/>
                </a:cubicBezTo>
                <a:cubicBezTo>
                  <a:pt x="2682" y="3562"/>
                  <a:pt x="2761" y="3675"/>
                  <a:pt x="2840" y="3787"/>
                </a:cubicBezTo>
                <a:cubicBezTo>
                  <a:pt x="2476" y="3612"/>
                  <a:pt x="2032" y="3456"/>
                  <a:pt x="1712" y="3318"/>
                </a:cubicBezTo>
                <a:cubicBezTo>
                  <a:pt x="1314" y="3150"/>
                  <a:pt x="918" y="2979"/>
                  <a:pt x="508" y="2828"/>
                </a:cubicBezTo>
                <a:lnTo>
                  <a:pt x="508" y="2828"/>
                </a:lnTo>
                <a:cubicBezTo>
                  <a:pt x="524" y="2868"/>
                  <a:pt x="540" y="2909"/>
                  <a:pt x="556" y="2949"/>
                </a:cubicBezTo>
                <a:cubicBezTo>
                  <a:pt x="1103" y="3155"/>
                  <a:pt x="1515" y="3331"/>
                  <a:pt x="2001" y="3536"/>
                </a:cubicBezTo>
                <a:cubicBezTo>
                  <a:pt x="2036" y="3550"/>
                  <a:pt x="2070" y="3564"/>
                  <a:pt x="2105" y="3578"/>
                </a:cubicBezTo>
                <a:cubicBezTo>
                  <a:pt x="2207" y="3618"/>
                  <a:pt x="2309" y="3657"/>
                  <a:pt x="2410" y="3698"/>
                </a:cubicBezTo>
                <a:cubicBezTo>
                  <a:pt x="2443" y="3712"/>
                  <a:pt x="2476" y="3725"/>
                  <a:pt x="2510" y="3739"/>
                </a:cubicBezTo>
                <a:cubicBezTo>
                  <a:pt x="2660" y="3804"/>
                  <a:pt x="2837" y="3886"/>
                  <a:pt x="2944" y="3936"/>
                </a:cubicBezTo>
                <a:cubicBezTo>
                  <a:pt x="3243" y="4364"/>
                  <a:pt x="3536" y="4794"/>
                  <a:pt x="3822" y="5226"/>
                </a:cubicBezTo>
                <a:cubicBezTo>
                  <a:pt x="2903" y="4745"/>
                  <a:pt x="1923" y="4340"/>
                  <a:pt x="1013" y="3968"/>
                </a:cubicBezTo>
                <a:lnTo>
                  <a:pt x="1013" y="3968"/>
                </a:lnTo>
                <a:cubicBezTo>
                  <a:pt x="1043" y="4025"/>
                  <a:pt x="1072" y="4081"/>
                  <a:pt x="1101" y="4137"/>
                </a:cubicBezTo>
                <a:cubicBezTo>
                  <a:pt x="1170" y="4165"/>
                  <a:pt x="1240" y="4194"/>
                  <a:pt x="1308" y="4224"/>
                </a:cubicBezTo>
                <a:cubicBezTo>
                  <a:pt x="2130" y="4589"/>
                  <a:pt x="2874" y="4955"/>
                  <a:pt x="3771" y="5347"/>
                </a:cubicBezTo>
                <a:cubicBezTo>
                  <a:pt x="3846" y="5379"/>
                  <a:pt x="3905" y="5404"/>
                  <a:pt x="3953" y="5424"/>
                </a:cubicBezTo>
                <a:cubicBezTo>
                  <a:pt x="4061" y="5588"/>
                  <a:pt x="4169" y="5753"/>
                  <a:pt x="4275" y="5917"/>
                </a:cubicBezTo>
                <a:cubicBezTo>
                  <a:pt x="3288" y="5430"/>
                  <a:pt x="2247" y="4899"/>
                  <a:pt x="1286" y="4472"/>
                </a:cubicBezTo>
                <a:lnTo>
                  <a:pt x="1286" y="4472"/>
                </a:lnTo>
                <a:cubicBezTo>
                  <a:pt x="1325" y="4540"/>
                  <a:pt x="1364" y="4605"/>
                  <a:pt x="1403" y="4670"/>
                </a:cubicBezTo>
                <a:cubicBezTo>
                  <a:pt x="1651" y="4804"/>
                  <a:pt x="1899" y="4943"/>
                  <a:pt x="2163" y="5076"/>
                </a:cubicBezTo>
                <a:cubicBezTo>
                  <a:pt x="2163" y="5076"/>
                  <a:pt x="2711" y="5347"/>
                  <a:pt x="3037" y="5505"/>
                </a:cubicBezTo>
                <a:cubicBezTo>
                  <a:pt x="3477" y="5713"/>
                  <a:pt x="3925" y="5911"/>
                  <a:pt x="4372" y="6114"/>
                </a:cubicBezTo>
                <a:cubicBezTo>
                  <a:pt x="4389" y="6122"/>
                  <a:pt x="4403" y="6128"/>
                  <a:pt x="4414" y="6132"/>
                </a:cubicBezTo>
                <a:cubicBezTo>
                  <a:pt x="4548" y="6342"/>
                  <a:pt x="4681" y="6552"/>
                  <a:pt x="4813" y="6762"/>
                </a:cubicBezTo>
                <a:cubicBezTo>
                  <a:pt x="4789" y="6766"/>
                  <a:pt x="4775" y="6771"/>
                  <a:pt x="4778" y="6772"/>
                </a:cubicBezTo>
                <a:cubicBezTo>
                  <a:pt x="4680" y="6757"/>
                  <a:pt x="4671" y="6747"/>
                  <a:pt x="4606" y="6739"/>
                </a:cubicBezTo>
                <a:cubicBezTo>
                  <a:pt x="4014" y="6683"/>
                  <a:pt x="3438" y="6502"/>
                  <a:pt x="2676" y="6264"/>
                </a:cubicBezTo>
                <a:lnTo>
                  <a:pt x="2676" y="6264"/>
                </a:lnTo>
                <a:cubicBezTo>
                  <a:pt x="2760" y="6353"/>
                  <a:pt x="2842" y="6439"/>
                  <a:pt x="2925" y="6522"/>
                </a:cubicBezTo>
                <a:cubicBezTo>
                  <a:pt x="3183" y="6604"/>
                  <a:pt x="3443" y="6681"/>
                  <a:pt x="3711" y="6762"/>
                </a:cubicBezTo>
                <a:cubicBezTo>
                  <a:pt x="3982" y="6842"/>
                  <a:pt x="4284" y="6898"/>
                  <a:pt x="4559" y="6898"/>
                </a:cubicBezTo>
                <a:cubicBezTo>
                  <a:pt x="4670" y="6898"/>
                  <a:pt x="4776" y="6889"/>
                  <a:pt x="4875" y="6868"/>
                </a:cubicBezTo>
                <a:cubicBezTo>
                  <a:pt x="4877" y="6868"/>
                  <a:pt x="4878" y="6868"/>
                  <a:pt x="4879" y="6868"/>
                </a:cubicBezTo>
                <a:cubicBezTo>
                  <a:pt x="5060" y="7157"/>
                  <a:pt x="5238" y="7447"/>
                  <a:pt x="5415" y="7739"/>
                </a:cubicBezTo>
                <a:cubicBezTo>
                  <a:pt x="5393" y="7738"/>
                  <a:pt x="5368" y="7737"/>
                  <a:pt x="5341" y="7737"/>
                </a:cubicBezTo>
                <a:cubicBezTo>
                  <a:pt x="5341" y="7737"/>
                  <a:pt x="4872" y="7690"/>
                  <a:pt x="4611" y="7650"/>
                </a:cubicBezTo>
                <a:cubicBezTo>
                  <a:pt x="4438" y="7625"/>
                  <a:pt x="4267" y="7597"/>
                  <a:pt x="4099" y="7563"/>
                </a:cubicBezTo>
                <a:lnTo>
                  <a:pt x="4099" y="7563"/>
                </a:lnTo>
                <a:cubicBezTo>
                  <a:pt x="4170" y="7618"/>
                  <a:pt x="4242" y="7672"/>
                  <a:pt x="4312" y="7722"/>
                </a:cubicBezTo>
                <a:cubicBezTo>
                  <a:pt x="4468" y="7750"/>
                  <a:pt x="4633" y="7777"/>
                  <a:pt x="4807" y="7800"/>
                </a:cubicBezTo>
                <a:cubicBezTo>
                  <a:pt x="4930" y="7816"/>
                  <a:pt x="5054" y="7823"/>
                  <a:pt x="5178" y="7823"/>
                </a:cubicBezTo>
                <a:cubicBezTo>
                  <a:pt x="5197" y="7823"/>
                  <a:pt x="5216" y="7823"/>
                  <a:pt x="5236" y="7823"/>
                </a:cubicBezTo>
                <a:cubicBezTo>
                  <a:pt x="5355" y="7821"/>
                  <a:pt x="5425" y="7820"/>
                  <a:pt x="5463" y="7819"/>
                </a:cubicBezTo>
                <a:cubicBezTo>
                  <a:pt x="5588" y="8027"/>
                  <a:pt x="5711" y="8235"/>
                  <a:pt x="5835" y="8444"/>
                </a:cubicBezTo>
                <a:cubicBezTo>
                  <a:pt x="5857" y="8482"/>
                  <a:pt x="5880" y="8520"/>
                  <a:pt x="5904" y="8558"/>
                </a:cubicBezTo>
                <a:cubicBezTo>
                  <a:pt x="5977" y="8579"/>
                  <a:pt x="6047" y="8596"/>
                  <a:pt x="6113" y="8609"/>
                </a:cubicBezTo>
                <a:cubicBezTo>
                  <a:pt x="6021" y="8458"/>
                  <a:pt x="5928" y="8308"/>
                  <a:pt x="5835" y="8157"/>
                </a:cubicBezTo>
                <a:lnTo>
                  <a:pt x="5828" y="8147"/>
                </a:lnTo>
                <a:lnTo>
                  <a:pt x="5808" y="8114"/>
                </a:lnTo>
                <a:cubicBezTo>
                  <a:pt x="5945" y="8037"/>
                  <a:pt x="6375" y="7716"/>
                  <a:pt x="6605" y="7419"/>
                </a:cubicBezTo>
                <a:cubicBezTo>
                  <a:pt x="6717" y="7273"/>
                  <a:pt x="6829" y="7126"/>
                  <a:pt x="6938" y="6978"/>
                </a:cubicBezTo>
                <a:cubicBezTo>
                  <a:pt x="6927" y="6908"/>
                  <a:pt x="6914" y="6836"/>
                  <a:pt x="6899" y="6764"/>
                </a:cubicBezTo>
                <a:cubicBezTo>
                  <a:pt x="6621" y="7130"/>
                  <a:pt x="6337" y="7492"/>
                  <a:pt x="6034" y="7856"/>
                </a:cubicBezTo>
                <a:cubicBezTo>
                  <a:pt x="5988" y="7910"/>
                  <a:pt x="5938" y="7963"/>
                  <a:pt x="5887" y="8015"/>
                </a:cubicBezTo>
                <a:cubicBezTo>
                  <a:pt x="5859" y="8044"/>
                  <a:pt x="5848" y="8056"/>
                  <a:pt x="5845" y="8059"/>
                </a:cubicBezTo>
                <a:lnTo>
                  <a:pt x="5845" y="8059"/>
                </a:lnTo>
                <a:cubicBezTo>
                  <a:pt x="5847" y="8056"/>
                  <a:pt x="5854" y="8049"/>
                  <a:pt x="5852" y="8049"/>
                </a:cubicBezTo>
                <a:lnTo>
                  <a:pt x="5852" y="8049"/>
                </a:lnTo>
                <a:cubicBezTo>
                  <a:pt x="5850" y="8049"/>
                  <a:pt x="5837" y="8059"/>
                  <a:pt x="5795" y="8096"/>
                </a:cubicBezTo>
                <a:lnTo>
                  <a:pt x="5796" y="8094"/>
                </a:lnTo>
                <a:cubicBezTo>
                  <a:pt x="5636" y="7836"/>
                  <a:pt x="5476" y="7577"/>
                  <a:pt x="5312" y="7317"/>
                </a:cubicBezTo>
                <a:cubicBezTo>
                  <a:pt x="5416" y="7226"/>
                  <a:pt x="5652" y="7016"/>
                  <a:pt x="5802" y="6833"/>
                </a:cubicBezTo>
                <a:cubicBezTo>
                  <a:pt x="6000" y="6588"/>
                  <a:pt x="6187" y="6338"/>
                  <a:pt x="6362" y="6082"/>
                </a:cubicBezTo>
                <a:cubicBezTo>
                  <a:pt x="6443" y="5963"/>
                  <a:pt x="6528" y="5845"/>
                  <a:pt x="6611" y="5726"/>
                </a:cubicBezTo>
                <a:cubicBezTo>
                  <a:pt x="6599" y="5694"/>
                  <a:pt x="6589" y="5663"/>
                  <a:pt x="6578" y="5631"/>
                </a:cubicBezTo>
                <a:cubicBezTo>
                  <a:pt x="6295" y="6062"/>
                  <a:pt x="5946" y="6476"/>
                  <a:pt x="5614" y="6884"/>
                </a:cubicBezTo>
                <a:cubicBezTo>
                  <a:pt x="5509" y="7010"/>
                  <a:pt x="5338" y="7109"/>
                  <a:pt x="5256" y="7227"/>
                </a:cubicBezTo>
                <a:cubicBezTo>
                  <a:pt x="5176" y="7100"/>
                  <a:pt x="5096" y="6973"/>
                  <a:pt x="5015" y="6846"/>
                </a:cubicBezTo>
                <a:cubicBezTo>
                  <a:pt x="5061" y="6779"/>
                  <a:pt x="5016" y="6755"/>
                  <a:pt x="4954" y="6751"/>
                </a:cubicBezTo>
                <a:cubicBezTo>
                  <a:pt x="4852" y="6590"/>
                  <a:pt x="4749" y="6429"/>
                  <a:pt x="4645" y="6269"/>
                </a:cubicBezTo>
                <a:cubicBezTo>
                  <a:pt x="4658" y="6263"/>
                  <a:pt x="4666" y="6260"/>
                  <a:pt x="4666" y="6260"/>
                </a:cubicBezTo>
                <a:cubicBezTo>
                  <a:pt x="5162" y="5719"/>
                  <a:pt x="5693" y="5142"/>
                  <a:pt x="6087" y="4504"/>
                </a:cubicBezTo>
                <a:cubicBezTo>
                  <a:pt x="6062" y="4456"/>
                  <a:pt x="6035" y="4408"/>
                  <a:pt x="6009" y="4360"/>
                </a:cubicBezTo>
                <a:cubicBezTo>
                  <a:pt x="5630" y="5022"/>
                  <a:pt x="5083" y="5614"/>
                  <a:pt x="4604" y="6204"/>
                </a:cubicBezTo>
                <a:cubicBezTo>
                  <a:pt x="4588" y="6179"/>
                  <a:pt x="4571" y="6153"/>
                  <a:pt x="4555" y="6127"/>
                </a:cubicBezTo>
                <a:cubicBezTo>
                  <a:pt x="4604" y="6035"/>
                  <a:pt x="4671" y="5862"/>
                  <a:pt x="4742" y="5711"/>
                </a:cubicBezTo>
                <a:cubicBezTo>
                  <a:pt x="4901" y="5380"/>
                  <a:pt x="5089" y="5058"/>
                  <a:pt x="5251" y="4728"/>
                </a:cubicBezTo>
                <a:lnTo>
                  <a:pt x="5355" y="4516"/>
                </a:lnTo>
                <a:cubicBezTo>
                  <a:pt x="5467" y="4284"/>
                  <a:pt x="5576" y="4050"/>
                  <a:pt x="5676" y="3815"/>
                </a:cubicBezTo>
                <a:cubicBezTo>
                  <a:pt x="5643" y="3767"/>
                  <a:pt x="5610" y="3720"/>
                  <a:pt x="5577" y="3675"/>
                </a:cubicBezTo>
                <a:cubicBezTo>
                  <a:pt x="5469" y="3917"/>
                  <a:pt x="5354" y="4159"/>
                  <a:pt x="5239" y="4400"/>
                </a:cubicBezTo>
                <a:cubicBezTo>
                  <a:pt x="5239" y="4400"/>
                  <a:pt x="5067" y="4774"/>
                  <a:pt x="4959" y="5013"/>
                </a:cubicBezTo>
                <a:cubicBezTo>
                  <a:pt x="4879" y="5187"/>
                  <a:pt x="4789" y="5357"/>
                  <a:pt x="4707" y="5530"/>
                </a:cubicBezTo>
                <a:cubicBezTo>
                  <a:pt x="4632" y="5690"/>
                  <a:pt x="4517" y="5861"/>
                  <a:pt x="4482" y="6015"/>
                </a:cubicBezTo>
                <a:cubicBezTo>
                  <a:pt x="4369" y="5840"/>
                  <a:pt x="4254" y="5665"/>
                  <a:pt x="4139" y="5490"/>
                </a:cubicBezTo>
                <a:lnTo>
                  <a:pt x="4139" y="5490"/>
                </a:lnTo>
                <a:cubicBezTo>
                  <a:pt x="4146" y="5491"/>
                  <a:pt x="4149" y="5491"/>
                  <a:pt x="4149" y="5491"/>
                </a:cubicBezTo>
                <a:lnTo>
                  <a:pt x="4108" y="5444"/>
                </a:lnTo>
                <a:cubicBezTo>
                  <a:pt x="3983" y="5254"/>
                  <a:pt x="3856" y="5064"/>
                  <a:pt x="3728" y="4873"/>
                </a:cubicBezTo>
                <a:cubicBezTo>
                  <a:pt x="3761" y="4773"/>
                  <a:pt x="3891" y="4385"/>
                  <a:pt x="4020" y="4109"/>
                </a:cubicBezTo>
                <a:cubicBezTo>
                  <a:pt x="4251" y="3611"/>
                  <a:pt x="4437" y="3099"/>
                  <a:pt x="4641" y="2588"/>
                </a:cubicBezTo>
                <a:cubicBezTo>
                  <a:pt x="4603" y="2548"/>
                  <a:pt x="4564" y="2509"/>
                  <a:pt x="4526" y="2470"/>
                </a:cubicBezTo>
                <a:cubicBezTo>
                  <a:pt x="4163" y="3185"/>
                  <a:pt x="3842" y="3923"/>
                  <a:pt x="3660" y="4687"/>
                </a:cubicBezTo>
                <a:cubicBezTo>
                  <a:pt x="3656" y="4711"/>
                  <a:pt x="3653" y="4736"/>
                  <a:pt x="3653" y="4761"/>
                </a:cubicBezTo>
                <a:cubicBezTo>
                  <a:pt x="3543" y="4598"/>
                  <a:pt x="3432" y="4435"/>
                  <a:pt x="3320" y="4273"/>
                </a:cubicBezTo>
                <a:cubicBezTo>
                  <a:pt x="3363" y="4164"/>
                  <a:pt x="3451" y="3931"/>
                  <a:pt x="3492" y="3751"/>
                </a:cubicBezTo>
                <a:cubicBezTo>
                  <a:pt x="3631" y="3136"/>
                  <a:pt x="3825" y="2522"/>
                  <a:pt x="3928" y="1901"/>
                </a:cubicBezTo>
                <a:cubicBezTo>
                  <a:pt x="3894" y="1872"/>
                  <a:pt x="3860" y="1842"/>
                  <a:pt x="3826" y="1812"/>
                </a:cubicBezTo>
                <a:cubicBezTo>
                  <a:pt x="3692" y="2626"/>
                  <a:pt x="3443" y="3428"/>
                  <a:pt x="3289" y="4226"/>
                </a:cubicBezTo>
                <a:lnTo>
                  <a:pt x="3289" y="4229"/>
                </a:lnTo>
                <a:cubicBezTo>
                  <a:pt x="3229" y="4141"/>
                  <a:pt x="3169" y="4053"/>
                  <a:pt x="3108" y="3966"/>
                </a:cubicBezTo>
                <a:cubicBezTo>
                  <a:pt x="3107" y="3950"/>
                  <a:pt x="3100" y="3926"/>
                  <a:pt x="3068" y="3908"/>
                </a:cubicBezTo>
                <a:lnTo>
                  <a:pt x="3066" y="3906"/>
                </a:lnTo>
                <a:cubicBezTo>
                  <a:pt x="2779" y="3495"/>
                  <a:pt x="2485" y="3084"/>
                  <a:pt x="2186" y="2677"/>
                </a:cubicBezTo>
                <a:cubicBezTo>
                  <a:pt x="2194" y="2617"/>
                  <a:pt x="2202" y="2527"/>
                  <a:pt x="2208" y="2398"/>
                </a:cubicBezTo>
                <a:cubicBezTo>
                  <a:pt x="2235" y="1853"/>
                  <a:pt x="2372" y="1310"/>
                  <a:pt x="2432" y="774"/>
                </a:cubicBezTo>
                <a:cubicBezTo>
                  <a:pt x="2389" y="747"/>
                  <a:pt x="2346" y="721"/>
                  <a:pt x="2304" y="695"/>
                </a:cubicBezTo>
                <a:cubicBezTo>
                  <a:pt x="2301" y="721"/>
                  <a:pt x="2298" y="744"/>
                  <a:pt x="2297" y="767"/>
                </a:cubicBezTo>
                <a:cubicBezTo>
                  <a:pt x="2233" y="1371"/>
                  <a:pt x="2058" y="1978"/>
                  <a:pt x="2118" y="2585"/>
                </a:cubicBezTo>
                <a:cubicBezTo>
                  <a:pt x="1891" y="2277"/>
                  <a:pt x="1659" y="1970"/>
                  <a:pt x="1423" y="1665"/>
                </a:cubicBezTo>
                <a:cubicBezTo>
                  <a:pt x="1417" y="1617"/>
                  <a:pt x="1405" y="1548"/>
                  <a:pt x="1384" y="1448"/>
                </a:cubicBezTo>
                <a:cubicBezTo>
                  <a:pt x="1308" y="1055"/>
                  <a:pt x="1368" y="652"/>
                  <a:pt x="1440" y="248"/>
                </a:cubicBezTo>
                <a:cubicBezTo>
                  <a:pt x="1407" y="234"/>
                  <a:pt x="1375" y="220"/>
                  <a:pt x="1342" y="207"/>
                </a:cubicBezTo>
                <a:cubicBezTo>
                  <a:pt x="1264" y="712"/>
                  <a:pt x="1219" y="1098"/>
                  <a:pt x="1306" y="1514"/>
                </a:cubicBezTo>
                <a:cubicBezTo>
                  <a:pt x="996" y="1116"/>
                  <a:pt x="679" y="722"/>
                  <a:pt x="354" y="331"/>
                </a:cubicBezTo>
                <a:cubicBezTo>
                  <a:pt x="266" y="225"/>
                  <a:pt x="188" y="113"/>
                  <a:pt x="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34"/>
          <p:cNvGrpSpPr/>
          <p:nvPr/>
        </p:nvGrpSpPr>
        <p:grpSpPr>
          <a:xfrm flipH="1">
            <a:off x="3002067" y="935717"/>
            <a:ext cx="6325167" cy="2257867"/>
            <a:chOff x="2437000" y="628925"/>
            <a:chExt cx="4743875" cy="1693400"/>
          </a:xfrm>
        </p:grpSpPr>
        <p:sp>
          <p:nvSpPr>
            <p:cNvPr id="20" name="Google Shape;20;p34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4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4"/>
            <p:cNvSpPr/>
            <p:nvPr/>
          </p:nvSpPr>
          <p:spPr>
            <a:xfrm>
              <a:off x="6921075" y="1691763"/>
              <a:ext cx="259800" cy="25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4"/>
            <p:cNvSpPr/>
            <p:nvPr/>
          </p:nvSpPr>
          <p:spPr>
            <a:xfrm>
              <a:off x="6597588" y="17351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4"/>
            <p:cNvSpPr/>
            <p:nvPr/>
          </p:nvSpPr>
          <p:spPr>
            <a:xfrm>
              <a:off x="6747975" y="2149225"/>
              <a:ext cx="173100" cy="173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4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4"/>
          <p:cNvSpPr/>
          <p:nvPr/>
        </p:nvSpPr>
        <p:spPr>
          <a:xfrm>
            <a:off x="0" y="128864"/>
            <a:ext cx="1900987" cy="1407781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4"/>
          <p:cNvSpPr/>
          <p:nvPr/>
        </p:nvSpPr>
        <p:spPr>
          <a:xfrm>
            <a:off x="-138499" y="4823167"/>
            <a:ext cx="1277441" cy="1571244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4"/>
          <p:cNvSpPr/>
          <p:nvPr/>
        </p:nvSpPr>
        <p:spPr>
          <a:xfrm>
            <a:off x="10712734" y="-231400"/>
            <a:ext cx="1178519" cy="1346083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87277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66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053039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O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O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O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O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O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O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67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56401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68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406928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6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69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195991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7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7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0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566129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7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81" name="Google Shape;281;p7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71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608804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72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57265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3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3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73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357354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291805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21731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>
            <a:spLocks noGrp="1"/>
          </p:cNvSpPr>
          <p:nvPr>
            <p:ph type="ctrTitle"/>
          </p:nvPr>
        </p:nvSpPr>
        <p:spPr>
          <a:xfrm>
            <a:off x="940660" y="4188167"/>
            <a:ext cx="10351200" cy="10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Fredoka One"/>
              <a:buNone/>
              <a:defRPr sz="6933" b="1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ubTitle" idx="1"/>
          </p:nvPr>
        </p:nvSpPr>
        <p:spPr>
          <a:xfrm>
            <a:off x="3352260" y="5339900"/>
            <a:ext cx="5528000" cy="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733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9" name="Google Shape;59;p41"/>
          <p:cNvSpPr/>
          <p:nvPr/>
        </p:nvSpPr>
        <p:spPr>
          <a:xfrm rot="1295762">
            <a:off x="164799" y="5411269"/>
            <a:ext cx="1628533" cy="1206016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1"/>
          <p:cNvSpPr/>
          <p:nvPr/>
        </p:nvSpPr>
        <p:spPr>
          <a:xfrm>
            <a:off x="8235834" y="213933"/>
            <a:ext cx="3956175" cy="1448256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1"/>
          <p:cNvSpPr/>
          <p:nvPr/>
        </p:nvSpPr>
        <p:spPr>
          <a:xfrm rot="-3600048">
            <a:off x="-195729" y="-65537"/>
            <a:ext cx="1284952" cy="1569737"/>
          </a:xfrm>
          <a:custGeom>
            <a:avLst/>
            <a:gdLst/>
            <a:ahLst/>
            <a:cxnLst/>
            <a:rect l="l" t="t" r="r" b="b"/>
            <a:pathLst>
              <a:path w="9429" h="11519" extrusionOk="0">
                <a:moveTo>
                  <a:pt x="7085" y="1"/>
                </a:moveTo>
                <a:cubicBezTo>
                  <a:pt x="7042" y="42"/>
                  <a:pt x="6978" y="76"/>
                  <a:pt x="6959" y="127"/>
                </a:cubicBezTo>
                <a:cubicBezTo>
                  <a:pt x="6722" y="760"/>
                  <a:pt x="6487" y="1395"/>
                  <a:pt x="6259" y="2033"/>
                </a:cubicBezTo>
                <a:cubicBezTo>
                  <a:pt x="6187" y="2235"/>
                  <a:pt x="6055" y="2341"/>
                  <a:pt x="5901" y="2341"/>
                </a:cubicBezTo>
                <a:cubicBezTo>
                  <a:pt x="5809" y="2341"/>
                  <a:pt x="5709" y="2304"/>
                  <a:pt x="5608" y="2226"/>
                </a:cubicBezTo>
                <a:cubicBezTo>
                  <a:pt x="5057" y="1802"/>
                  <a:pt x="4461" y="1460"/>
                  <a:pt x="3758" y="1365"/>
                </a:cubicBezTo>
                <a:cubicBezTo>
                  <a:pt x="3685" y="1355"/>
                  <a:pt x="3611" y="1351"/>
                  <a:pt x="3537" y="1351"/>
                </a:cubicBezTo>
                <a:cubicBezTo>
                  <a:pt x="3412" y="1351"/>
                  <a:pt x="3287" y="1362"/>
                  <a:pt x="3164" y="1373"/>
                </a:cubicBezTo>
                <a:cubicBezTo>
                  <a:pt x="3095" y="1379"/>
                  <a:pt x="3034" y="1446"/>
                  <a:pt x="2970" y="1486"/>
                </a:cubicBezTo>
                <a:cubicBezTo>
                  <a:pt x="3010" y="1549"/>
                  <a:pt x="3035" y="1638"/>
                  <a:pt x="3093" y="1670"/>
                </a:cubicBezTo>
                <a:cubicBezTo>
                  <a:pt x="3389" y="1840"/>
                  <a:pt x="3689" y="2001"/>
                  <a:pt x="3994" y="2152"/>
                </a:cubicBezTo>
                <a:cubicBezTo>
                  <a:pt x="4548" y="2426"/>
                  <a:pt x="5160" y="2442"/>
                  <a:pt x="5757" y="2516"/>
                </a:cubicBezTo>
                <a:cubicBezTo>
                  <a:pt x="5774" y="2518"/>
                  <a:pt x="5791" y="2519"/>
                  <a:pt x="5808" y="2519"/>
                </a:cubicBezTo>
                <a:cubicBezTo>
                  <a:pt x="5886" y="2519"/>
                  <a:pt x="5968" y="2502"/>
                  <a:pt x="6063" y="2494"/>
                </a:cubicBezTo>
                <a:lnTo>
                  <a:pt x="6063" y="2494"/>
                </a:lnTo>
                <a:cubicBezTo>
                  <a:pt x="5938" y="2818"/>
                  <a:pt x="5827" y="3127"/>
                  <a:pt x="5701" y="3429"/>
                </a:cubicBezTo>
                <a:cubicBezTo>
                  <a:pt x="5675" y="3490"/>
                  <a:pt x="5601" y="3521"/>
                  <a:pt x="5519" y="3521"/>
                </a:cubicBezTo>
                <a:cubicBezTo>
                  <a:pt x="5434" y="3521"/>
                  <a:pt x="5340" y="3488"/>
                  <a:pt x="5280" y="3424"/>
                </a:cubicBezTo>
                <a:cubicBezTo>
                  <a:pt x="5207" y="3346"/>
                  <a:pt x="5142" y="3257"/>
                  <a:pt x="5083" y="3167"/>
                </a:cubicBezTo>
                <a:cubicBezTo>
                  <a:pt x="4870" y="2847"/>
                  <a:pt x="4595" y="2622"/>
                  <a:pt x="4211" y="2526"/>
                </a:cubicBezTo>
                <a:cubicBezTo>
                  <a:pt x="3817" y="2427"/>
                  <a:pt x="3432" y="2288"/>
                  <a:pt x="3038" y="2186"/>
                </a:cubicBezTo>
                <a:cubicBezTo>
                  <a:pt x="2991" y="2174"/>
                  <a:pt x="2942" y="2170"/>
                  <a:pt x="2891" y="2170"/>
                </a:cubicBezTo>
                <a:cubicBezTo>
                  <a:pt x="2805" y="2170"/>
                  <a:pt x="2714" y="2181"/>
                  <a:pt x="2617" y="2181"/>
                </a:cubicBezTo>
                <a:cubicBezTo>
                  <a:pt x="2924" y="2643"/>
                  <a:pt x="3898" y="3444"/>
                  <a:pt x="5550" y="3681"/>
                </a:cubicBezTo>
                <a:cubicBezTo>
                  <a:pt x="5572" y="4000"/>
                  <a:pt x="5435" y="4170"/>
                  <a:pt x="5133" y="4207"/>
                </a:cubicBezTo>
                <a:cubicBezTo>
                  <a:pt x="5099" y="4211"/>
                  <a:pt x="5065" y="4213"/>
                  <a:pt x="5031" y="4213"/>
                </a:cubicBezTo>
                <a:cubicBezTo>
                  <a:pt x="4856" y="4213"/>
                  <a:pt x="4702" y="4156"/>
                  <a:pt x="4542" y="4051"/>
                </a:cubicBezTo>
                <a:cubicBezTo>
                  <a:pt x="3855" y="3600"/>
                  <a:pt x="3107" y="3353"/>
                  <a:pt x="2296" y="3353"/>
                </a:cubicBezTo>
                <a:cubicBezTo>
                  <a:pt x="2199" y="3353"/>
                  <a:pt x="2101" y="3356"/>
                  <a:pt x="2001" y="3363"/>
                </a:cubicBezTo>
                <a:cubicBezTo>
                  <a:pt x="1877" y="3372"/>
                  <a:pt x="1754" y="3426"/>
                  <a:pt x="1588" y="3472"/>
                </a:cubicBezTo>
                <a:cubicBezTo>
                  <a:pt x="1675" y="3546"/>
                  <a:pt x="1718" y="3602"/>
                  <a:pt x="1774" y="3628"/>
                </a:cubicBezTo>
                <a:cubicBezTo>
                  <a:pt x="2227" y="3840"/>
                  <a:pt x="2676" y="4060"/>
                  <a:pt x="3138" y="4250"/>
                </a:cubicBezTo>
                <a:cubicBezTo>
                  <a:pt x="3411" y="4361"/>
                  <a:pt x="3696" y="4390"/>
                  <a:pt x="3983" y="4390"/>
                </a:cubicBezTo>
                <a:cubicBezTo>
                  <a:pt x="4146" y="4390"/>
                  <a:pt x="4310" y="4381"/>
                  <a:pt x="4472" y="4372"/>
                </a:cubicBezTo>
                <a:cubicBezTo>
                  <a:pt x="4688" y="4360"/>
                  <a:pt x="4904" y="4336"/>
                  <a:pt x="5119" y="4318"/>
                </a:cubicBezTo>
                <a:cubicBezTo>
                  <a:pt x="5147" y="4315"/>
                  <a:pt x="5170" y="4314"/>
                  <a:pt x="5191" y="4314"/>
                </a:cubicBezTo>
                <a:cubicBezTo>
                  <a:pt x="5321" y="4314"/>
                  <a:pt x="5335" y="4362"/>
                  <a:pt x="5292" y="4527"/>
                </a:cubicBezTo>
                <a:cubicBezTo>
                  <a:pt x="5206" y="4858"/>
                  <a:pt x="4983" y="5056"/>
                  <a:pt x="4645" y="5056"/>
                </a:cubicBezTo>
                <a:cubicBezTo>
                  <a:pt x="4634" y="5056"/>
                  <a:pt x="4623" y="5056"/>
                  <a:pt x="4612" y="5055"/>
                </a:cubicBezTo>
                <a:cubicBezTo>
                  <a:pt x="4376" y="5046"/>
                  <a:pt x="4136" y="5003"/>
                  <a:pt x="3908" y="4939"/>
                </a:cubicBezTo>
                <a:cubicBezTo>
                  <a:pt x="3346" y="4782"/>
                  <a:pt x="2782" y="4656"/>
                  <a:pt x="2204" y="4656"/>
                </a:cubicBezTo>
                <a:cubicBezTo>
                  <a:pt x="2027" y="4656"/>
                  <a:pt x="1848" y="4668"/>
                  <a:pt x="1667" y="4695"/>
                </a:cubicBezTo>
                <a:cubicBezTo>
                  <a:pt x="1478" y="4722"/>
                  <a:pt x="1295" y="4795"/>
                  <a:pt x="1115" y="4863"/>
                </a:cubicBezTo>
                <a:cubicBezTo>
                  <a:pt x="1063" y="4883"/>
                  <a:pt x="1001" y="4960"/>
                  <a:pt x="1000" y="5011"/>
                </a:cubicBezTo>
                <a:cubicBezTo>
                  <a:pt x="1000" y="5061"/>
                  <a:pt x="1064" y="5133"/>
                  <a:pt x="1117" y="5156"/>
                </a:cubicBezTo>
                <a:cubicBezTo>
                  <a:pt x="1246" y="5212"/>
                  <a:pt x="1383" y="5254"/>
                  <a:pt x="1521" y="5286"/>
                </a:cubicBezTo>
                <a:cubicBezTo>
                  <a:pt x="2039" y="5407"/>
                  <a:pt x="2559" y="5496"/>
                  <a:pt x="3085" y="5496"/>
                </a:cubicBezTo>
                <a:cubicBezTo>
                  <a:pt x="3314" y="5496"/>
                  <a:pt x="3543" y="5480"/>
                  <a:pt x="3773" y="5441"/>
                </a:cubicBezTo>
                <a:cubicBezTo>
                  <a:pt x="4053" y="5395"/>
                  <a:pt x="4327" y="5316"/>
                  <a:pt x="4606" y="5257"/>
                </a:cubicBezTo>
                <a:cubicBezTo>
                  <a:pt x="4715" y="5234"/>
                  <a:pt x="4829" y="5230"/>
                  <a:pt x="4940" y="5218"/>
                </a:cubicBezTo>
                <a:cubicBezTo>
                  <a:pt x="4951" y="5234"/>
                  <a:pt x="4962" y="5251"/>
                  <a:pt x="4974" y="5268"/>
                </a:cubicBezTo>
                <a:cubicBezTo>
                  <a:pt x="4897" y="5350"/>
                  <a:pt x="4830" y="5445"/>
                  <a:pt x="4741" y="5509"/>
                </a:cubicBezTo>
                <a:cubicBezTo>
                  <a:pt x="4537" y="5656"/>
                  <a:pt x="4311" y="5729"/>
                  <a:pt x="4062" y="5729"/>
                </a:cubicBezTo>
                <a:cubicBezTo>
                  <a:pt x="4031" y="5729"/>
                  <a:pt x="4001" y="5728"/>
                  <a:pt x="3969" y="5726"/>
                </a:cubicBezTo>
                <a:cubicBezTo>
                  <a:pt x="3831" y="5716"/>
                  <a:pt x="3693" y="5711"/>
                  <a:pt x="3555" y="5711"/>
                </a:cubicBezTo>
                <a:cubicBezTo>
                  <a:pt x="2972" y="5711"/>
                  <a:pt x="2400" y="5803"/>
                  <a:pt x="1856" y="6031"/>
                </a:cubicBezTo>
                <a:cubicBezTo>
                  <a:pt x="1409" y="6219"/>
                  <a:pt x="991" y="6481"/>
                  <a:pt x="562" y="6714"/>
                </a:cubicBezTo>
                <a:cubicBezTo>
                  <a:pt x="447" y="6776"/>
                  <a:pt x="338" y="6850"/>
                  <a:pt x="228" y="6919"/>
                </a:cubicBezTo>
                <a:cubicBezTo>
                  <a:pt x="184" y="6946"/>
                  <a:pt x="129" y="6968"/>
                  <a:pt x="105" y="7008"/>
                </a:cubicBezTo>
                <a:cubicBezTo>
                  <a:pt x="60" y="7079"/>
                  <a:pt x="34" y="7163"/>
                  <a:pt x="0" y="7242"/>
                </a:cubicBezTo>
                <a:cubicBezTo>
                  <a:pt x="68" y="7267"/>
                  <a:pt x="137" y="7315"/>
                  <a:pt x="202" y="7315"/>
                </a:cubicBezTo>
                <a:cubicBezTo>
                  <a:pt x="206" y="7315"/>
                  <a:pt x="210" y="7315"/>
                  <a:pt x="213" y="7314"/>
                </a:cubicBezTo>
                <a:cubicBezTo>
                  <a:pt x="775" y="7264"/>
                  <a:pt x="1338" y="7223"/>
                  <a:pt x="1894" y="7140"/>
                </a:cubicBezTo>
                <a:cubicBezTo>
                  <a:pt x="2684" y="7022"/>
                  <a:pt x="3325" y="6580"/>
                  <a:pt x="3964" y="6136"/>
                </a:cubicBezTo>
                <a:cubicBezTo>
                  <a:pt x="4209" y="5967"/>
                  <a:pt x="4479" y="5834"/>
                  <a:pt x="4761" y="5671"/>
                </a:cubicBezTo>
                <a:lnTo>
                  <a:pt x="4761" y="5671"/>
                </a:lnTo>
                <a:cubicBezTo>
                  <a:pt x="4703" y="6327"/>
                  <a:pt x="4320" y="6828"/>
                  <a:pt x="3643" y="6999"/>
                </a:cubicBezTo>
                <a:cubicBezTo>
                  <a:pt x="2567" y="7271"/>
                  <a:pt x="1770" y="7929"/>
                  <a:pt x="1043" y="8709"/>
                </a:cubicBezTo>
                <a:cubicBezTo>
                  <a:pt x="876" y="8888"/>
                  <a:pt x="718" y="9072"/>
                  <a:pt x="524" y="9289"/>
                </a:cubicBezTo>
                <a:cubicBezTo>
                  <a:pt x="1366" y="9148"/>
                  <a:pt x="2070" y="8816"/>
                  <a:pt x="2681" y="8316"/>
                </a:cubicBezTo>
                <a:cubicBezTo>
                  <a:pt x="3115" y="7960"/>
                  <a:pt x="3493" y="7537"/>
                  <a:pt x="3898" y="7146"/>
                </a:cubicBezTo>
                <a:cubicBezTo>
                  <a:pt x="3997" y="7050"/>
                  <a:pt x="4107" y="6963"/>
                  <a:pt x="4212" y="6872"/>
                </a:cubicBezTo>
                <a:cubicBezTo>
                  <a:pt x="4229" y="6886"/>
                  <a:pt x="4244" y="6899"/>
                  <a:pt x="4261" y="6911"/>
                </a:cubicBezTo>
                <a:cubicBezTo>
                  <a:pt x="4148" y="7103"/>
                  <a:pt x="4069" y="7333"/>
                  <a:pt x="3914" y="7481"/>
                </a:cubicBezTo>
                <a:cubicBezTo>
                  <a:pt x="3436" y="7936"/>
                  <a:pt x="3117" y="8489"/>
                  <a:pt x="2847" y="9074"/>
                </a:cubicBezTo>
                <a:cubicBezTo>
                  <a:pt x="2517" y="9788"/>
                  <a:pt x="2316" y="10540"/>
                  <a:pt x="2233" y="11321"/>
                </a:cubicBezTo>
                <a:cubicBezTo>
                  <a:pt x="2228" y="11372"/>
                  <a:pt x="2227" y="11423"/>
                  <a:pt x="2221" y="11518"/>
                </a:cubicBezTo>
                <a:cubicBezTo>
                  <a:pt x="2374" y="11351"/>
                  <a:pt x="2515" y="11221"/>
                  <a:pt x="2627" y="11070"/>
                </a:cubicBezTo>
                <a:cubicBezTo>
                  <a:pt x="3296" y="10160"/>
                  <a:pt x="3752" y="9157"/>
                  <a:pt x="4027" y="8057"/>
                </a:cubicBezTo>
                <a:cubicBezTo>
                  <a:pt x="4160" y="7526"/>
                  <a:pt x="4413" y="7027"/>
                  <a:pt x="4614" y="6514"/>
                </a:cubicBezTo>
                <a:cubicBezTo>
                  <a:pt x="4623" y="6492"/>
                  <a:pt x="4648" y="6475"/>
                  <a:pt x="4665" y="6456"/>
                </a:cubicBezTo>
                <a:cubicBezTo>
                  <a:pt x="4684" y="6458"/>
                  <a:pt x="4701" y="6460"/>
                  <a:pt x="4719" y="6462"/>
                </a:cubicBezTo>
                <a:cubicBezTo>
                  <a:pt x="4719" y="6621"/>
                  <a:pt x="4747" y="6786"/>
                  <a:pt x="4715" y="6940"/>
                </a:cubicBezTo>
                <a:cubicBezTo>
                  <a:pt x="4515" y="7904"/>
                  <a:pt x="4711" y="8818"/>
                  <a:pt x="5043" y="9717"/>
                </a:cubicBezTo>
                <a:cubicBezTo>
                  <a:pt x="5115" y="9914"/>
                  <a:pt x="5196" y="10108"/>
                  <a:pt x="5307" y="10306"/>
                </a:cubicBezTo>
                <a:cubicBezTo>
                  <a:pt x="5356" y="10091"/>
                  <a:pt x="5413" y="9876"/>
                  <a:pt x="5455" y="9659"/>
                </a:cubicBezTo>
                <a:cubicBezTo>
                  <a:pt x="5582" y="8982"/>
                  <a:pt x="5655" y="8301"/>
                  <a:pt x="5436" y="7630"/>
                </a:cubicBezTo>
                <a:cubicBezTo>
                  <a:pt x="5365" y="7413"/>
                  <a:pt x="5253" y="7199"/>
                  <a:pt x="5118" y="7015"/>
                </a:cubicBezTo>
                <a:cubicBezTo>
                  <a:pt x="4861" y="6664"/>
                  <a:pt x="4818" y="6286"/>
                  <a:pt x="4898" y="5879"/>
                </a:cubicBezTo>
                <a:cubicBezTo>
                  <a:pt x="4913" y="5805"/>
                  <a:pt x="4961" y="5738"/>
                  <a:pt x="5017" y="5617"/>
                </a:cubicBezTo>
                <a:cubicBezTo>
                  <a:pt x="5071" y="5721"/>
                  <a:pt x="5109" y="5778"/>
                  <a:pt x="5132" y="5841"/>
                </a:cubicBezTo>
                <a:cubicBezTo>
                  <a:pt x="5255" y="6176"/>
                  <a:pt x="5287" y="6547"/>
                  <a:pt x="5517" y="6837"/>
                </a:cubicBezTo>
                <a:cubicBezTo>
                  <a:pt x="5738" y="7119"/>
                  <a:pt x="5970" y="7394"/>
                  <a:pt x="6204" y="7666"/>
                </a:cubicBezTo>
                <a:cubicBezTo>
                  <a:pt x="6511" y="8024"/>
                  <a:pt x="6825" y="8378"/>
                  <a:pt x="7135" y="8735"/>
                </a:cubicBezTo>
                <a:cubicBezTo>
                  <a:pt x="7164" y="8768"/>
                  <a:pt x="7178" y="8813"/>
                  <a:pt x="7199" y="8853"/>
                </a:cubicBezTo>
                <a:cubicBezTo>
                  <a:pt x="7224" y="8838"/>
                  <a:pt x="7248" y="8824"/>
                  <a:pt x="7273" y="8809"/>
                </a:cubicBezTo>
                <a:cubicBezTo>
                  <a:pt x="7248" y="8634"/>
                  <a:pt x="7244" y="8451"/>
                  <a:pt x="7197" y="8282"/>
                </a:cubicBezTo>
                <a:cubicBezTo>
                  <a:pt x="7023" y="7663"/>
                  <a:pt x="6754" y="7085"/>
                  <a:pt x="6389" y="6558"/>
                </a:cubicBezTo>
                <a:cubicBezTo>
                  <a:pt x="6184" y="6261"/>
                  <a:pt x="5907" y="6041"/>
                  <a:pt x="5544" y="5962"/>
                </a:cubicBezTo>
                <a:cubicBezTo>
                  <a:pt x="5416" y="5934"/>
                  <a:pt x="5353" y="5858"/>
                  <a:pt x="5302" y="5747"/>
                </a:cubicBezTo>
                <a:cubicBezTo>
                  <a:pt x="5119" y="5345"/>
                  <a:pt x="5229" y="4984"/>
                  <a:pt x="5453" y="4599"/>
                </a:cubicBezTo>
                <a:cubicBezTo>
                  <a:pt x="5698" y="5199"/>
                  <a:pt x="6059" y="5690"/>
                  <a:pt x="6522" y="6099"/>
                </a:cubicBezTo>
                <a:cubicBezTo>
                  <a:pt x="6982" y="6505"/>
                  <a:pt x="7458" y="6890"/>
                  <a:pt x="7942" y="7297"/>
                </a:cubicBezTo>
                <a:cubicBezTo>
                  <a:pt x="8026" y="7050"/>
                  <a:pt x="7951" y="6836"/>
                  <a:pt x="7834" y="6652"/>
                </a:cubicBezTo>
                <a:cubicBezTo>
                  <a:pt x="7562" y="6230"/>
                  <a:pt x="7269" y="5818"/>
                  <a:pt x="6865" y="5512"/>
                </a:cubicBezTo>
                <a:cubicBezTo>
                  <a:pt x="6642" y="5344"/>
                  <a:pt x="6387" y="5206"/>
                  <a:pt x="6128" y="5100"/>
                </a:cubicBezTo>
                <a:cubicBezTo>
                  <a:pt x="5683" y="4918"/>
                  <a:pt x="5517" y="4681"/>
                  <a:pt x="5607" y="4201"/>
                </a:cubicBezTo>
                <a:cubicBezTo>
                  <a:pt x="5647" y="3984"/>
                  <a:pt x="5743" y="3776"/>
                  <a:pt x="5821" y="3542"/>
                </a:cubicBezTo>
                <a:cubicBezTo>
                  <a:pt x="6870" y="5200"/>
                  <a:pt x="7529" y="5398"/>
                  <a:pt x="8637" y="5901"/>
                </a:cubicBezTo>
                <a:cubicBezTo>
                  <a:pt x="8611" y="5799"/>
                  <a:pt x="8604" y="5718"/>
                  <a:pt x="8571" y="5649"/>
                </a:cubicBezTo>
                <a:cubicBezTo>
                  <a:pt x="8203" y="4883"/>
                  <a:pt x="7631" y="4360"/>
                  <a:pt x="6791" y="4153"/>
                </a:cubicBezTo>
                <a:cubicBezTo>
                  <a:pt x="6730" y="4138"/>
                  <a:pt x="6669" y="4125"/>
                  <a:pt x="6609" y="4110"/>
                </a:cubicBezTo>
                <a:cubicBezTo>
                  <a:pt x="6166" y="4002"/>
                  <a:pt x="5908" y="3621"/>
                  <a:pt x="5988" y="3168"/>
                </a:cubicBezTo>
                <a:cubicBezTo>
                  <a:pt x="6009" y="3050"/>
                  <a:pt x="6086" y="2942"/>
                  <a:pt x="6134" y="2835"/>
                </a:cubicBezTo>
                <a:cubicBezTo>
                  <a:pt x="6542" y="3231"/>
                  <a:pt x="6908" y="3671"/>
                  <a:pt x="7357" y="3997"/>
                </a:cubicBezTo>
                <a:cubicBezTo>
                  <a:pt x="7802" y="4320"/>
                  <a:pt x="8330" y="4528"/>
                  <a:pt x="8844" y="4800"/>
                </a:cubicBezTo>
                <a:cubicBezTo>
                  <a:pt x="8847" y="4441"/>
                  <a:pt x="8697" y="4183"/>
                  <a:pt x="8479" y="3961"/>
                </a:cubicBezTo>
                <a:cubicBezTo>
                  <a:pt x="8051" y="3524"/>
                  <a:pt x="7507" y="3297"/>
                  <a:pt x="6940" y="3110"/>
                </a:cubicBezTo>
                <a:cubicBezTo>
                  <a:pt x="6770" y="3054"/>
                  <a:pt x="6598" y="2984"/>
                  <a:pt x="6449" y="2886"/>
                </a:cubicBezTo>
                <a:cubicBezTo>
                  <a:pt x="6254" y="2756"/>
                  <a:pt x="6216" y="2546"/>
                  <a:pt x="6307" y="2327"/>
                </a:cubicBezTo>
                <a:cubicBezTo>
                  <a:pt x="6348" y="2226"/>
                  <a:pt x="6386" y="2126"/>
                  <a:pt x="6425" y="2025"/>
                </a:cubicBezTo>
                <a:cubicBezTo>
                  <a:pt x="6471" y="1902"/>
                  <a:pt x="6518" y="1841"/>
                  <a:pt x="6584" y="1841"/>
                </a:cubicBezTo>
                <a:cubicBezTo>
                  <a:pt x="6629" y="1841"/>
                  <a:pt x="6682" y="1868"/>
                  <a:pt x="6750" y="1922"/>
                </a:cubicBezTo>
                <a:cubicBezTo>
                  <a:pt x="6935" y="2070"/>
                  <a:pt x="7114" y="2234"/>
                  <a:pt x="7269" y="2414"/>
                </a:cubicBezTo>
                <a:cubicBezTo>
                  <a:pt x="7704" y="2917"/>
                  <a:pt x="8207" y="3327"/>
                  <a:pt x="8807" y="3615"/>
                </a:cubicBezTo>
                <a:cubicBezTo>
                  <a:pt x="8930" y="3673"/>
                  <a:pt x="9057" y="3728"/>
                  <a:pt x="9188" y="3761"/>
                </a:cubicBezTo>
                <a:cubicBezTo>
                  <a:pt x="9204" y="3765"/>
                  <a:pt x="9221" y="3766"/>
                  <a:pt x="9238" y="3766"/>
                </a:cubicBezTo>
                <a:cubicBezTo>
                  <a:pt x="9299" y="3766"/>
                  <a:pt x="9365" y="3746"/>
                  <a:pt x="9428" y="3739"/>
                </a:cubicBezTo>
                <a:cubicBezTo>
                  <a:pt x="9407" y="3665"/>
                  <a:pt x="9407" y="3574"/>
                  <a:pt x="9363" y="3521"/>
                </a:cubicBezTo>
                <a:cubicBezTo>
                  <a:pt x="9092" y="3208"/>
                  <a:pt x="8826" y="2887"/>
                  <a:pt x="8529" y="2599"/>
                </a:cubicBezTo>
                <a:cubicBezTo>
                  <a:pt x="8175" y="2258"/>
                  <a:pt x="7735" y="2076"/>
                  <a:pt x="7245" y="2013"/>
                </a:cubicBezTo>
                <a:cubicBezTo>
                  <a:pt x="7141" y="1999"/>
                  <a:pt x="7034" y="1962"/>
                  <a:pt x="6939" y="1914"/>
                </a:cubicBezTo>
                <a:cubicBezTo>
                  <a:pt x="6659" y="1772"/>
                  <a:pt x="6590" y="1573"/>
                  <a:pt x="6700" y="1282"/>
                </a:cubicBezTo>
                <a:cubicBezTo>
                  <a:pt x="6838" y="915"/>
                  <a:pt x="6976" y="547"/>
                  <a:pt x="7106" y="177"/>
                </a:cubicBezTo>
                <a:cubicBezTo>
                  <a:pt x="7123" y="127"/>
                  <a:pt x="7093" y="60"/>
                  <a:pt x="7085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1"/>
          <p:cNvSpPr/>
          <p:nvPr/>
        </p:nvSpPr>
        <p:spPr>
          <a:xfrm rot="-8764909">
            <a:off x="201374" y="15236"/>
            <a:ext cx="2139785" cy="878241"/>
          </a:xfrm>
          <a:custGeom>
            <a:avLst/>
            <a:gdLst/>
            <a:ahLst/>
            <a:cxnLst/>
            <a:rect l="l" t="t" r="r" b="b"/>
            <a:pathLst>
              <a:path w="13532" h="5554" extrusionOk="0">
                <a:moveTo>
                  <a:pt x="10536" y="1"/>
                </a:moveTo>
                <a:cubicBezTo>
                  <a:pt x="10462" y="1"/>
                  <a:pt x="10380" y="18"/>
                  <a:pt x="10291" y="57"/>
                </a:cubicBezTo>
                <a:cubicBezTo>
                  <a:pt x="10033" y="169"/>
                  <a:pt x="10104" y="610"/>
                  <a:pt x="10135" y="723"/>
                </a:cubicBezTo>
                <a:cubicBezTo>
                  <a:pt x="10270" y="1200"/>
                  <a:pt x="10673" y="1434"/>
                  <a:pt x="10899" y="1840"/>
                </a:cubicBezTo>
                <a:cubicBezTo>
                  <a:pt x="10981" y="1988"/>
                  <a:pt x="11147" y="2258"/>
                  <a:pt x="10765" y="2336"/>
                </a:cubicBezTo>
                <a:cubicBezTo>
                  <a:pt x="10713" y="2347"/>
                  <a:pt x="10664" y="2352"/>
                  <a:pt x="10617" y="2352"/>
                </a:cubicBezTo>
                <a:cubicBezTo>
                  <a:pt x="10296" y="2352"/>
                  <a:pt x="10082" y="2122"/>
                  <a:pt x="9906" y="1948"/>
                </a:cubicBezTo>
                <a:cubicBezTo>
                  <a:pt x="9405" y="1457"/>
                  <a:pt x="9238" y="742"/>
                  <a:pt x="8610" y="355"/>
                </a:cubicBezTo>
                <a:cubicBezTo>
                  <a:pt x="8397" y="224"/>
                  <a:pt x="8149" y="75"/>
                  <a:pt x="7850" y="65"/>
                </a:cubicBezTo>
                <a:cubicBezTo>
                  <a:pt x="7840" y="65"/>
                  <a:pt x="7824" y="65"/>
                  <a:pt x="7804" y="65"/>
                </a:cubicBezTo>
                <a:cubicBezTo>
                  <a:pt x="7719" y="65"/>
                  <a:pt x="7565" y="72"/>
                  <a:pt x="7528" y="126"/>
                </a:cubicBezTo>
                <a:cubicBezTo>
                  <a:pt x="7364" y="359"/>
                  <a:pt x="7507" y="663"/>
                  <a:pt x="7591" y="812"/>
                </a:cubicBezTo>
                <a:cubicBezTo>
                  <a:pt x="7862" y="1287"/>
                  <a:pt x="8385" y="1565"/>
                  <a:pt x="8869" y="1840"/>
                </a:cubicBezTo>
                <a:cubicBezTo>
                  <a:pt x="8986" y="1907"/>
                  <a:pt x="9637" y="2133"/>
                  <a:pt x="9266" y="2324"/>
                </a:cubicBezTo>
                <a:cubicBezTo>
                  <a:pt x="9059" y="2430"/>
                  <a:pt x="8858" y="2471"/>
                  <a:pt x="8667" y="2471"/>
                </a:cubicBezTo>
                <a:cubicBezTo>
                  <a:pt x="8364" y="2471"/>
                  <a:pt x="8089" y="2368"/>
                  <a:pt x="7866" y="2261"/>
                </a:cubicBezTo>
                <a:cubicBezTo>
                  <a:pt x="7025" y="1859"/>
                  <a:pt x="6511" y="1068"/>
                  <a:pt x="5756" y="560"/>
                </a:cubicBezTo>
                <a:cubicBezTo>
                  <a:pt x="5476" y="371"/>
                  <a:pt x="5190" y="141"/>
                  <a:pt x="4805" y="85"/>
                </a:cubicBezTo>
                <a:cubicBezTo>
                  <a:pt x="4780" y="82"/>
                  <a:pt x="4740" y="79"/>
                  <a:pt x="4694" y="79"/>
                </a:cubicBezTo>
                <a:cubicBezTo>
                  <a:pt x="4582" y="79"/>
                  <a:pt x="4433" y="96"/>
                  <a:pt x="4370" y="167"/>
                </a:cubicBezTo>
                <a:cubicBezTo>
                  <a:pt x="4169" y="387"/>
                  <a:pt x="4398" y="700"/>
                  <a:pt x="4488" y="820"/>
                </a:cubicBezTo>
                <a:cubicBezTo>
                  <a:pt x="4852" y="1307"/>
                  <a:pt x="5529" y="1488"/>
                  <a:pt x="6030" y="1836"/>
                </a:cubicBezTo>
                <a:cubicBezTo>
                  <a:pt x="6162" y="1929"/>
                  <a:pt x="6707" y="2179"/>
                  <a:pt x="6399" y="2454"/>
                </a:cubicBezTo>
                <a:cubicBezTo>
                  <a:pt x="6100" y="2722"/>
                  <a:pt x="5687" y="2773"/>
                  <a:pt x="5336" y="2773"/>
                </a:cubicBezTo>
                <a:cubicBezTo>
                  <a:pt x="5209" y="2773"/>
                  <a:pt x="5090" y="2766"/>
                  <a:pt x="4987" y="2761"/>
                </a:cubicBezTo>
                <a:cubicBezTo>
                  <a:pt x="3927" y="2701"/>
                  <a:pt x="2931" y="2440"/>
                  <a:pt x="1911" y="2294"/>
                </a:cubicBezTo>
                <a:cubicBezTo>
                  <a:pt x="1766" y="2274"/>
                  <a:pt x="1560" y="2249"/>
                  <a:pt x="1334" y="2249"/>
                </a:cubicBezTo>
                <a:cubicBezTo>
                  <a:pt x="919" y="2249"/>
                  <a:pt x="439" y="2333"/>
                  <a:pt x="154" y="2680"/>
                </a:cubicBezTo>
                <a:cubicBezTo>
                  <a:pt x="1" y="2869"/>
                  <a:pt x="160" y="3048"/>
                  <a:pt x="268" y="3132"/>
                </a:cubicBezTo>
                <a:cubicBezTo>
                  <a:pt x="567" y="3361"/>
                  <a:pt x="1098" y="3387"/>
                  <a:pt x="1521" y="3431"/>
                </a:cubicBezTo>
                <a:cubicBezTo>
                  <a:pt x="1814" y="3462"/>
                  <a:pt x="2108" y="3476"/>
                  <a:pt x="2406" y="3476"/>
                </a:cubicBezTo>
                <a:cubicBezTo>
                  <a:pt x="3471" y="3476"/>
                  <a:pt x="4569" y="3295"/>
                  <a:pt x="5721" y="3050"/>
                </a:cubicBezTo>
                <a:cubicBezTo>
                  <a:pt x="6212" y="2945"/>
                  <a:pt x="6701" y="2845"/>
                  <a:pt x="7180" y="2805"/>
                </a:cubicBezTo>
                <a:cubicBezTo>
                  <a:pt x="7252" y="2799"/>
                  <a:pt x="7429" y="2762"/>
                  <a:pt x="7555" y="2762"/>
                </a:cubicBezTo>
                <a:cubicBezTo>
                  <a:pt x="7606" y="2762"/>
                  <a:pt x="7648" y="2768"/>
                  <a:pt x="7672" y="2784"/>
                </a:cubicBezTo>
                <a:cubicBezTo>
                  <a:pt x="7690" y="2797"/>
                  <a:pt x="7555" y="2962"/>
                  <a:pt x="7546" y="2973"/>
                </a:cubicBezTo>
                <a:cubicBezTo>
                  <a:pt x="7369" y="3189"/>
                  <a:pt x="7118" y="3340"/>
                  <a:pt x="6874" y="3464"/>
                </a:cubicBezTo>
                <a:cubicBezTo>
                  <a:pt x="6137" y="3837"/>
                  <a:pt x="5367" y="3986"/>
                  <a:pt x="4626" y="4343"/>
                </a:cubicBezTo>
                <a:cubicBezTo>
                  <a:pt x="4380" y="4462"/>
                  <a:pt x="3947" y="4723"/>
                  <a:pt x="4008" y="4991"/>
                </a:cubicBezTo>
                <a:cubicBezTo>
                  <a:pt x="4064" y="5238"/>
                  <a:pt x="4359" y="5312"/>
                  <a:pt x="4673" y="5312"/>
                </a:cubicBezTo>
                <a:cubicBezTo>
                  <a:pt x="4855" y="5312"/>
                  <a:pt x="5044" y="5287"/>
                  <a:pt x="5197" y="5256"/>
                </a:cubicBezTo>
                <a:cubicBezTo>
                  <a:pt x="6382" y="5018"/>
                  <a:pt x="7336" y="4073"/>
                  <a:pt x="8421" y="3452"/>
                </a:cubicBezTo>
                <a:cubicBezTo>
                  <a:pt x="8798" y="3237"/>
                  <a:pt x="9196" y="3065"/>
                  <a:pt x="9587" y="2958"/>
                </a:cubicBezTo>
                <a:cubicBezTo>
                  <a:pt x="9614" y="2950"/>
                  <a:pt x="9836" y="2886"/>
                  <a:pt x="9925" y="2886"/>
                </a:cubicBezTo>
                <a:cubicBezTo>
                  <a:pt x="9947" y="2886"/>
                  <a:pt x="9960" y="2889"/>
                  <a:pt x="9961" y="2899"/>
                </a:cubicBezTo>
                <a:cubicBezTo>
                  <a:pt x="9986" y="3082"/>
                  <a:pt x="9637" y="3382"/>
                  <a:pt x="9482" y="3513"/>
                </a:cubicBezTo>
                <a:cubicBezTo>
                  <a:pt x="8908" y="3994"/>
                  <a:pt x="8200" y="4307"/>
                  <a:pt x="7586" y="4727"/>
                </a:cubicBezTo>
                <a:cubicBezTo>
                  <a:pt x="7459" y="4813"/>
                  <a:pt x="6919" y="5129"/>
                  <a:pt x="6912" y="5309"/>
                </a:cubicBezTo>
                <a:cubicBezTo>
                  <a:pt x="6904" y="5491"/>
                  <a:pt x="7034" y="5554"/>
                  <a:pt x="7212" y="5554"/>
                </a:cubicBezTo>
                <a:cubicBezTo>
                  <a:pt x="7475" y="5554"/>
                  <a:pt x="7845" y="5418"/>
                  <a:pt x="8042" y="5327"/>
                </a:cubicBezTo>
                <a:cubicBezTo>
                  <a:pt x="8909" y="4929"/>
                  <a:pt x="9469" y="4359"/>
                  <a:pt x="10111" y="3670"/>
                </a:cubicBezTo>
                <a:cubicBezTo>
                  <a:pt x="10325" y="3439"/>
                  <a:pt x="10762" y="2913"/>
                  <a:pt x="11105" y="2913"/>
                </a:cubicBezTo>
                <a:cubicBezTo>
                  <a:pt x="11113" y="2913"/>
                  <a:pt x="11122" y="2913"/>
                  <a:pt x="11131" y="2914"/>
                </a:cubicBezTo>
                <a:cubicBezTo>
                  <a:pt x="11270" y="2925"/>
                  <a:pt x="10871" y="3463"/>
                  <a:pt x="10845" y="3495"/>
                </a:cubicBezTo>
                <a:cubicBezTo>
                  <a:pt x="10454" y="3989"/>
                  <a:pt x="9960" y="4428"/>
                  <a:pt x="9580" y="4930"/>
                </a:cubicBezTo>
                <a:cubicBezTo>
                  <a:pt x="9495" y="5042"/>
                  <a:pt x="9219" y="5367"/>
                  <a:pt x="9369" y="5446"/>
                </a:cubicBezTo>
                <a:cubicBezTo>
                  <a:pt x="9404" y="5465"/>
                  <a:pt x="9445" y="5473"/>
                  <a:pt x="9488" y="5473"/>
                </a:cubicBezTo>
                <a:cubicBezTo>
                  <a:pt x="9780" y="5473"/>
                  <a:pt x="10213" y="5082"/>
                  <a:pt x="10405" y="4884"/>
                </a:cubicBezTo>
                <a:cubicBezTo>
                  <a:pt x="11097" y="4173"/>
                  <a:pt x="11529" y="3251"/>
                  <a:pt x="12525" y="2933"/>
                </a:cubicBezTo>
                <a:lnTo>
                  <a:pt x="13532" y="2594"/>
                </a:lnTo>
                <a:lnTo>
                  <a:pt x="13532" y="2594"/>
                </a:lnTo>
                <a:cubicBezTo>
                  <a:pt x="13350" y="2630"/>
                  <a:pt x="13182" y="2647"/>
                  <a:pt x="13026" y="2647"/>
                </a:cubicBezTo>
                <a:cubicBezTo>
                  <a:pt x="11971" y="2647"/>
                  <a:pt x="11469" y="1877"/>
                  <a:pt x="11269" y="1002"/>
                </a:cubicBezTo>
                <a:cubicBezTo>
                  <a:pt x="11201" y="700"/>
                  <a:pt x="11010" y="1"/>
                  <a:pt x="10536" y="1"/>
                </a:cubicBezTo>
                <a:close/>
              </a:path>
            </a:pathLst>
          </a:custGeom>
          <a:solidFill>
            <a:srgbClr val="FFBB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1"/>
          <p:cNvSpPr/>
          <p:nvPr/>
        </p:nvSpPr>
        <p:spPr>
          <a:xfrm rot="-4500051">
            <a:off x="11108360" y="5395001"/>
            <a:ext cx="1614937" cy="1401999"/>
          </a:xfrm>
          <a:custGeom>
            <a:avLst/>
            <a:gdLst/>
            <a:ahLst/>
            <a:cxnLst/>
            <a:rect l="l" t="t" r="r" b="b"/>
            <a:pathLst>
              <a:path w="10725" h="9311" extrusionOk="0">
                <a:moveTo>
                  <a:pt x="1" y="7667"/>
                </a:moveTo>
                <a:cubicBezTo>
                  <a:pt x="1167" y="7289"/>
                  <a:pt x="1480" y="5923"/>
                  <a:pt x="1448" y="4594"/>
                </a:cubicBezTo>
                <a:cubicBezTo>
                  <a:pt x="1436" y="4133"/>
                  <a:pt x="1441" y="2945"/>
                  <a:pt x="2018" y="2956"/>
                </a:cubicBezTo>
                <a:cubicBezTo>
                  <a:pt x="2245" y="2960"/>
                  <a:pt x="2283" y="3528"/>
                  <a:pt x="2282" y="3679"/>
                </a:cubicBezTo>
                <a:cubicBezTo>
                  <a:pt x="2277" y="4326"/>
                  <a:pt x="2008" y="4812"/>
                  <a:pt x="1917" y="5418"/>
                </a:cubicBezTo>
                <a:cubicBezTo>
                  <a:pt x="1882" y="5638"/>
                  <a:pt x="1809" y="6048"/>
                  <a:pt x="2128" y="5948"/>
                </a:cubicBezTo>
                <a:cubicBezTo>
                  <a:pt x="2464" y="5843"/>
                  <a:pt x="2605" y="5386"/>
                  <a:pt x="2722" y="5042"/>
                </a:cubicBezTo>
                <a:cubicBezTo>
                  <a:pt x="3013" y="4195"/>
                  <a:pt x="2993" y="3246"/>
                  <a:pt x="3407" y="2461"/>
                </a:cubicBezTo>
                <a:cubicBezTo>
                  <a:pt x="3547" y="2193"/>
                  <a:pt x="3711" y="1888"/>
                  <a:pt x="3944" y="1724"/>
                </a:cubicBezTo>
                <a:cubicBezTo>
                  <a:pt x="3983" y="1696"/>
                  <a:pt x="4160" y="1576"/>
                  <a:pt x="4211" y="1633"/>
                </a:cubicBezTo>
                <a:cubicBezTo>
                  <a:pt x="4389" y="1831"/>
                  <a:pt x="4341" y="2271"/>
                  <a:pt x="4306" y="2493"/>
                </a:cubicBezTo>
                <a:cubicBezTo>
                  <a:pt x="4194" y="3204"/>
                  <a:pt x="3840" y="3806"/>
                  <a:pt x="3517" y="4385"/>
                </a:cubicBezTo>
                <a:cubicBezTo>
                  <a:pt x="3438" y="4525"/>
                  <a:pt x="2974" y="5129"/>
                  <a:pt x="3307" y="5170"/>
                </a:cubicBezTo>
                <a:cubicBezTo>
                  <a:pt x="3785" y="5229"/>
                  <a:pt x="4146" y="4779"/>
                  <a:pt x="4396" y="4383"/>
                </a:cubicBezTo>
                <a:cubicBezTo>
                  <a:pt x="4973" y="3469"/>
                  <a:pt x="5212" y="2252"/>
                  <a:pt x="5699" y="1255"/>
                </a:cubicBezTo>
                <a:cubicBezTo>
                  <a:pt x="5880" y="885"/>
                  <a:pt x="6057" y="462"/>
                  <a:pt x="6349" y="198"/>
                </a:cubicBezTo>
                <a:cubicBezTo>
                  <a:pt x="6412" y="141"/>
                  <a:pt x="6617" y="1"/>
                  <a:pt x="6709" y="74"/>
                </a:cubicBezTo>
                <a:cubicBezTo>
                  <a:pt x="6913" y="238"/>
                  <a:pt x="6799" y="733"/>
                  <a:pt x="6755" y="924"/>
                </a:cubicBezTo>
                <a:cubicBezTo>
                  <a:pt x="6570" y="1697"/>
                  <a:pt x="6074" y="2260"/>
                  <a:pt x="5754" y="2935"/>
                </a:cubicBezTo>
                <a:cubicBezTo>
                  <a:pt x="5669" y="3114"/>
                  <a:pt x="5292" y="3694"/>
                  <a:pt x="5593" y="3870"/>
                </a:cubicBezTo>
                <a:cubicBezTo>
                  <a:pt x="5992" y="4102"/>
                  <a:pt x="6473" y="3741"/>
                  <a:pt x="6771" y="3521"/>
                </a:cubicBezTo>
                <a:cubicBezTo>
                  <a:pt x="7594" y="2909"/>
                  <a:pt x="8324" y="2088"/>
                  <a:pt x="9097" y="1394"/>
                </a:cubicBezTo>
                <a:cubicBezTo>
                  <a:pt x="9411" y="1112"/>
                  <a:pt x="10104" y="541"/>
                  <a:pt x="10563" y="966"/>
                </a:cubicBezTo>
                <a:cubicBezTo>
                  <a:pt x="10725" y="1114"/>
                  <a:pt x="10637" y="1412"/>
                  <a:pt x="10569" y="1568"/>
                </a:cubicBezTo>
                <a:cubicBezTo>
                  <a:pt x="10382" y="1997"/>
                  <a:pt x="9969" y="2298"/>
                  <a:pt x="9645" y="2566"/>
                </a:cubicBezTo>
                <a:cubicBezTo>
                  <a:pt x="8619" y="3419"/>
                  <a:pt x="7482" y="3872"/>
                  <a:pt x="6254" y="4243"/>
                </a:cubicBezTo>
                <a:cubicBezTo>
                  <a:pt x="5845" y="4367"/>
                  <a:pt x="5438" y="4496"/>
                  <a:pt x="5053" y="4691"/>
                </a:cubicBezTo>
                <a:cubicBezTo>
                  <a:pt x="4971" y="4732"/>
                  <a:pt x="4713" y="4803"/>
                  <a:pt x="4660" y="4915"/>
                </a:cubicBezTo>
                <a:cubicBezTo>
                  <a:pt x="4649" y="4939"/>
                  <a:pt x="4790" y="5071"/>
                  <a:pt x="4799" y="5079"/>
                </a:cubicBezTo>
                <a:cubicBezTo>
                  <a:pt x="4985" y="5250"/>
                  <a:pt x="5215" y="5304"/>
                  <a:pt x="5433" y="5329"/>
                </a:cubicBezTo>
                <a:cubicBezTo>
                  <a:pt x="6093" y="5405"/>
                  <a:pt x="6732" y="5193"/>
                  <a:pt x="7391" y="5248"/>
                </a:cubicBezTo>
                <a:cubicBezTo>
                  <a:pt x="7609" y="5265"/>
                  <a:pt x="8006" y="5360"/>
                  <a:pt x="8015" y="5715"/>
                </a:cubicBezTo>
                <a:cubicBezTo>
                  <a:pt x="8028" y="6231"/>
                  <a:pt x="7479" y="6529"/>
                  <a:pt x="7134" y="6640"/>
                </a:cubicBezTo>
                <a:cubicBezTo>
                  <a:pt x="6150" y="6955"/>
                  <a:pt x="5198" y="6300"/>
                  <a:pt x="4211" y="6103"/>
                </a:cubicBezTo>
                <a:cubicBezTo>
                  <a:pt x="3869" y="6035"/>
                  <a:pt x="3519" y="6029"/>
                  <a:pt x="3188" y="6099"/>
                </a:cubicBezTo>
                <a:cubicBezTo>
                  <a:pt x="3159" y="6105"/>
                  <a:pt x="2874" y="6157"/>
                  <a:pt x="2880" y="6219"/>
                </a:cubicBezTo>
                <a:cubicBezTo>
                  <a:pt x="2899" y="6452"/>
                  <a:pt x="3238" y="6638"/>
                  <a:pt x="3388" y="6715"/>
                </a:cubicBezTo>
                <a:cubicBezTo>
                  <a:pt x="3942" y="7004"/>
                  <a:pt x="4566" y="7022"/>
                  <a:pt x="5139" y="7217"/>
                </a:cubicBezTo>
                <a:cubicBezTo>
                  <a:pt x="5257" y="7256"/>
                  <a:pt x="5750" y="7362"/>
                  <a:pt x="5794" y="7575"/>
                </a:cubicBezTo>
                <a:cubicBezTo>
                  <a:pt x="5904" y="8111"/>
                  <a:pt x="5200" y="8189"/>
                  <a:pt x="4906" y="8173"/>
                </a:cubicBezTo>
                <a:cubicBezTo>
                  <a:pt x="4139" y="8133"/>
                  <a:pt x="3577" y="7731"/>
                  <a:pt x="2925" y="7224"/>
                </a:cubicBezTo>
                <a:cubicBezTo>
                  <a:pt x="2701" y="7051"/>
                  <a:pt x="2228" y="6622"/>
                  <a:pt x="1962" y="6831"/>
                </a:cubicBezTo>
                <a:cubicBezTo>
                  <a:pt x="1854" y="6916"/>
                  <a:pt x="2282" y="7361"/>
                  <a:pt x="2309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1" y="8568"/>
                  <a:pt x="3987" y="8820"/>
                  <a:pt x="3886" y="8992"/>
                </a:cubicBezTo>
                <a:cubicBezTo>
                  <a:pt x="3698" y="9310"/>
                  <a:pt x="3172" y="9002"/>
                  <a:pt x="2950" y="8841"/>
                </a:cubicBezTo>
                <a:cubicBezTo>
                  <a:pt x="2255" y="8335"/>
                  <a:pt x="1719" y="7441"/>
                  <a:pt x="866" y="7563"/>
                </a:cubicBezTo>
                <a:close/>
              </a:path>
            </a:pathLst>
          </a:custGeom>
          <a:solidFill>
            <a:srgbClr val="0A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1"/>
          <p:cNvSpPr/>
          <p:nvPr/>
        </p:nvSpPr>
        <p:spPr>
          <a:xfrm rot="4256623">
            <a:off x="10341891" y="5881156"/>
            <a:ext cx="1640235" cy="913456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682328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239599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267511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82331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478733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3" name="Google Shape;343;p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4" name="Google Shape;34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202500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603411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61614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86234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42"/>
          <p:cNvGrpSpPr/>
          <p:nvPr/>
        </p:nvGrpSpPr>
        <p:grpSpPr>
          <a:xfrm>
            <a:off x="10940151" y="5633800"/>
            <a:ext cx="723700" cy="808000"/>
            <a:chOff x="2437000" y="628925"/>
            <a:chExt cx="542775" cy="606000"/>
          </a:xfrm>
        </p:grpSpPr>
        <p:sp>
          <p:nvSpPr>
            <p:cNvPr id="67" name="Google Shape;67;p42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2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2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42"/>
          <p:cNvSpPr/>
          <p:nvPr/>
        </p:nvSpPr>
        <p:spPr>
          <a:xfrm rot="-2388290">
            <a:off x="-510018" y="5931457"/>
            <a:ext cx="1671596" cy="925879"/>
          </a:xfrm>
          <a:custGeom>
            <a:avLst/>
            <a:gdLst/>
            <a:ahLst/>
            <a:cxnLst/>
            <a:rect l="l" t="t" r="r" b="b"/>
            <a:pathLst>
              <a:path w="12535" h="6943" extrusionOk="0">
                <a:moveTo>
                  <a:pt x="1" y="3790"/>
                </a:moveTo>
                <a:cubicBezTo>
                  <a:pt x="1211" y="3987"/>
                  <a:pt x="2114" y="2915"/>
                  <a:pt x="2693" y="1720"/>
                </a:cubicBezTo>
                <a:cubicBezTo>
                  <a:pt x="2894" y="1304"/>
                  <a:pt x="3442" y="250"/>
                  <a:pt x="3950" y="524"/>
                </a:cubicBezTo>
                <a:cubicBezTo>
                  <a:pt x="4150" y="631"/>
                  <a:pt x="3924" y="1154"/>
                  <a:pt x="3854" y="1289"/>
                </a:cubicBezTo>
                <a:cubicBezTo>
                  <a:pt x="3554" y="1860"/>
                  <a:pt x="3093" y="2170"/>
                  <a:pt x="2733" y="2666"/>
                </a:cubicBezTo>
                <a:cubicBezTo>
                  <a:pt x="2603" y="2846"/>
                  <a:pt x="2350" y="3178"/>
                  <a:pt x="2679" y="3235"/>
                </a:cubicBezTo>
                <a:cubicBezTo>
                  <a:pt x="3026" y="3295"/>
                  <a:pt x="3360" y="2954"/>
                  <a:pt x="3622" y="2701"/>
                </a:cubicBezTo>
                <a:cubicBezTo>
                  <a:pt x="4268" y="2080"/>
                  <a:pt x="4684" y="1229"/>
                  <a:pt x="5412" y="718"/>
                </a:cubicBezTo>
                <a:cubicBezTo>
                  <a:pt x="5659" y="546"/>
                  <a:pt x="5944" y="348"/>
                  <a:pt x="6226" y="310"/>
                </a:cubicBezTo>
                <a:cubicBezTo>
                  <a:pt x="6274" y="303"/>
                  <a:pt x="6486" y="277"/>
                  <a:pt x="6506" y="351"/>
                </a:cubicBezTo>
                <a:cubicBezTo>
                  <a:pt x="6574" y="608"/>
                  <a:pt x="6329" y="979"/>
                  <a:pt x="6197" y="1159"/>
                </a:cubicBezTo>
                <a:cubicBezTo>
                  <a:pt x="5771" y="1741"/>
                  <a:pt x="5181" y="2114"/>
                  <a:pt x="4628" y="2480"/>
                </a:cubicBezTo>
                <a:cubicBezTo>
                  <a:pt x="4496" y="2569"/>
                  <a:pt x="3805" y="2893"/>
                  <a:pt x="4083" y="3082"/>
                </a:cubicBezTo>
                <a:cubicBezTo>
                  <a:pt x="4481" y="3354"/>
                  <a:pt x="5008" y="3119"/>
                  <a:pt x="5412" y="2881"/>
                </a:cubicBezTo>
                <a:cubicBezTo>
                  <a:pt x="6343" y="2333"/>
                  <a:pt x="7112" y="1359"/>
                  <a:pt x="8001" y="696"/>
                </a:cubicBezTo>
                <a:cubicBezTo>
                  <a:pt x="8332" y="449"/>
                  <a:pt x="8682" y="154"/>
                  <a:pt x="9062" y="54"/>
                </a:cubicBezTo>
                <a:cubicBezTo>
                  <a:pt x="9145" y="32"/>
                  <a:pt x="9391" y="1"/>
                  <a:pt x="9439" y="109"/>
                </a:cubicBezTo>
                <a:cubicBezTo>
                  <a:pt x="9547" y="347"/>
                  <a:pt x="9219" y="736"/>
                  <a:pt x="9091" y="884"/>
                </a:cubicBezTo>
                <a:cubicBezTo>
                  <a:pt x="8574" y="1488"/>
                  <a:pt x="7876" y="1761"/>
                  <a:pt x="7282" y="2215"/>
                </a:cubicBezTo>
                <a:cubicBezTo>
                  <a:pt x="7124" y="2335"/>
                  <a:pt x="6524" y="2679"/>
                  <a:pt x="6712" y="2973"/>
                </a:cubicBezTo>
                <a:cubicBezTo>
                  <a:pt x="6959" y="3361"/>
                  <a:pt x="7552" y="3261"/>
                  <a:pt x="7918" y="3201"/>
                </a:cubicBezTo>
                <a:cubicBezTo>
                  <a:pt x="8930" y="3034"/>
                  <a:pt x="9955" y="2638"/>
                  <a:pt x="10960" y="2374"/>
                </a:cubicBezTo>
                <a:cubicBezTo>
                  <a:pt x="11367" y="2267"/>
                  <a:pt x="12244" y="2077"/>
                  <a:pt x="12460" y="2665"/>
                </a:cubicBezTo>
                <a:cubicBezTo>
                  <a:pt x="12535" y="2871"/>
                  <a:pt x="12321" y="3095"/>
                  <a:pt x="12189" y="3203"/>
                </a:cubicBezTo>
                <a:cubicBezTo>
                  <a:pt x="11827" y="3499"/>
                  <a:pt x="11321" y="3577"/>
                  <a:pt x="10911" y="3668"/>
                </a:cubicBezTo>
                <a:cubicBezTo>
                  <a:pt x="9607" y="3957"/>
                  <a:pt x="8389" y="3839"/>
                  <a:pt x="7128" y="3607"/>
                </a:cubicBezTo>
                <a:cubicBezTo>
                  <a:pt x="6707" y="3530"/>
                  <a:pt x="6287" y="3458"/>
                  <a:pt x="5855" y="3455"/>
                </a:cubicBezTo>
                <a:cubicBezTo>
                  <a:pt x="5764" y="3454"/>
                  <a:pt x="5501" y="3400"/>
                  <a:pt x="5403" y="3475"/>
                </a:cubicBezTo>
                <a:cubicBezTo>
                  <a:pt x="5382" y="3491"/>
                  <a:pt x="5447" y="3673"/>
                  <a:pt x="5451" y="3684"/>
                </a:cubicBezTo>
                <a:cubicBezTo>
                  <a:pt x="5538" y="3922"/>
                  <a:pt x="5718" y="4075"/>
                  <a:pt x="5901" y="4197"/>
                </a:cubicBezTo>
                <a:cubicBezTo>
                  <a:pt x="6452" y="4566"/>
                  <a:pt x="7118" y="4670"/>
                  <a:pt x="7679" y="5020"/>
                </a:cubicBezTo>
                <a:cubicBezTo>
                  <a:pt x="7865" y="5136"/>
                  <a:pt x="8174" y="5402"/>
                  <a:pt x="8020" y="5721"/>
                </a:cubicBezTo>
                <a:cubicBezTo>
                  <a:pt x="7795" y="6186"/>
                  <a:pt x="7171" y="6201"/>
                  <a:pt x="6814" y="6141"/>
                </a:cubicBezTo>
                <a:cubicBezTo>
                  <a:pt x="5795" y="5970"/>
                  <a:pt x="5248" y="4952"/>
                  <a:pt x="4460" y="4326"/>
                </a:cubicBezTo>
                <a:cubicBezTo>
                  <a:pt x="4187" y="4109"/>
                  <a:pt x="3878" y="3944"/>
                  <a:pt x="3552" y="3854"/>
                </a:cubicBezTo>
                <a:cubicBezTo>
                  <a:pt x="3524" y="3846"/>
                  <a:pt x="3246" y="3762"/>
                  <a:pt x="3224" y="3819"/>
                </a:cubicBezTo>
                <a:cubicBezTo>
                  <a:pt x="3134" y="4035"/>
                  <a:pt x="3350" y="4356"/>
                  <a:pt x="3448" y="4494"/>
                </a:cubicBezTo>
                <a:cubicBezTo>
                  <a:pt x="3809" y="5004"/>
                  <a:pt x="4355" y="5305"/>
                  <a:pt x="4776" y="5741"/>
                </a:cubicBezTo>
                <a:cubicBezTo>
                  <a:pt x="4862" y="5830"/>
                  <a:pt x="5252" y="6150"/>
                  <a:pt x="5194" y="6359"/>
                </a:cubicBezTo>
                <a:cubicBezTo>
                  <a:pt x="5047" y="6885"/>
                  <a:pt x="4385" y="6634"/>
                  <a:pt x="4131" y="6485"/>
                </a:cubicBezTo>
                <a:cubicBezTo>
                  <a:pt x="3466" y="6098"/>
                  <a:pt x="3152" y="5483"/>
                  <a:pt x="2804" y="4735"/>
                </a:cubicBezTo>
                <a:cubicBezTo>
                  <a:pt x="2684" y="4479"/>
                  <a:pt x="2460" y="3879"/>
                  <a:pt x="2127" y="3944"/>
                </a:cubicBezTo>
                <a:cubicBezTo>
                  <a:pt x="1993" y="3970"/>
                  <a:pt x="2169" y="4562"/>
                  <a:pt x="2181" y="4598"/>
                </a:cubicBezTo>
                <a:cubicBezTo>
                  <a:pt x="2366" y="5141"/>
                  <a:pt x="2668" y="5608"/>
                  <a:pt x="2840" y="6161"/>
                </a:cubicBezTo>
                <a:cubicBezTo>
                  <a:pt x="2879" y="6285"/>
                  <a:pt x="3018" y="6640"/>
                  <a:pt x="2850" y="6746"/>
                </a:cubicBezTo>
                <a:cubicBezTo>
                  <a:pt x="2536" y="6943"/>
                  <a:pt x="2210" y="6429"/>
                  <a:pt x="2087" y="6183"/>
                </a:cubicBezTo>
                <a:cubicBezTo>
                  <a:pt x="1700" y="5415"/>
                  <a:pt x="1632" y="4375"/>
                  <a:pt x="818" y="4094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2"/>
          <p:cNvSpPr/>
          <p:nvPr/>
        </p:nvSpPr>
        <p:spPr>
          <a:xfrm>
            <a:off x="10020201" y="153777"/>
            <a:ext cx="2171809" cy="1382865"/>
          </a:xfrm>
          <a:custGeom>
            <a:avLst/>
            <a:gdLst/>
            <a:ahLst/>
            <a:cxnLst/>
            <a:rect l="l" t="t" r="r" b="b"/>
            <a:pathLst>
              <a:path w="14978" h="9537" fill="none" extrusionOk="0">
                <a:moveTo>
                  <a:pt x="14977" y="9536"/>
                </a:moveTo>
                <a:cubicBezTo>
                  <a:pt x="5112" y="9536"/>
                  <a:pt x="4977" y="4780"/>
                  <a:pt x="6538" y="4359"/>
                </a:cubicBezTo>
                <a:cubicBezTo>
                  <a:pt x="8598" y="3804"/>
                  <a:pt x="11294" y="7251"/>
                  <a:pt x="5647" y="6894"/>
                </a:cubicBezTo>
                <a:cubicBezTo>
                  <a:pt x="1" y="6538"/>
                  <a:pt x="1" y="0"/>
                  <a:pt x="1" y="0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2"/>
          <p:cNvSpPr/>
          <p:nvPr/>
        </p:nvSpPr>
        <p:spPr>
          <a:xfrm rot="-8100000">
            <a:off x="-195520" y="4464612"/>
            <a:ext cx="1180549" cy="1348401"/>
          </a:xfrm>
          <a:custGeom>
            <a:avLst/>
            <a:gdLst/>
            <a:ahLst/>
            <a:cxnLst/>
            <a:rect l="l" t="t" r="r" b="b"/>
            <a:pathLst>
              <a:path w="9101" h="10395" extrusionOk="0">
                <a:moveTo>
                  <a:pt x="3485" y="845"/>
                </a:moveTo>
                <a:lnTo>
                  <a:pt x="3485" y="845"/>
                </a:lnTo>
                <a:cubicBezTo>
                  <a:pt x="4180" y="996"/>
                  <a:pt x="4605" y="1500"/>
                  <a:pt x="4530" y="2229"/>
                </a:cubicBezTo>
                <a:cubicBezTo>
                  <a:pt x="4495" y="2187"/>
                  <a:pt x="4464" y="2165"/>
                  <a:pt x="4454" y="2135"/>
                </a:cubicBezTo>
                <a:cubicBezTo>
                  <a:pt x="4338" y="1767"/>
                  <a:pt x="4048" y="1529"/>
                  <a:pt x="3798" y="1262"/>
                </a:cubicBezTo>
                <a:cubicBezTo>
                  <a:pt x="3701" y="1157"/>
                  <a:pt x="3606" y="1051"/>
                  <a:pt x="3515" y="942"/>
                </a:cubicBezTo>
                <a:cubicBezTo>
                  <a:pt x="3498" y="922"/>
                  <a:pt x="3497" y="889"/>
                  <a:pt x="3485" y="845"/>
                </a:cubicBezTo>
                <a:close/>
                <a:moveTo>
                  <a:pt x="7494" y="2957"/>
                </a:moveTo>
                <a:cubicBezTo>
                  <a:pt x="7496" y="2957"/>
                  <a:pt x="7498" y="2957"/>
                  <a:pt x="7500" y="2957"/>
                </a:cubicBezTo>
                <a:cubicBezTo>
                  <a:pt x="7535" y="2957"/>
                  <a:pt x="7569" y="2980"/>
                  <a:pt x="7603" y="2993"/>
                </a:cubicBezTo>
                <a:cubicBezTo>
                  <a:pt x="7589" y="3027"/>
                  <a:pt x="7583" y="3071"/>
                  <a:pt x="7558" y="3095"/>
                </a:cubicBezTo>
                <a:cubicBezTo>
                  <a:pt x="7329" y="3313"/>
                  <a:pt x="7074" y="3472"/>
                  <a:pt x="6757" y="3472"/>
                </a:cubicBezTo>
                <a:cubicBezTo>
                  <a:pt x="6716" y="3472"/>
                  <a:pt x="6675" y="3469"/>
                  <a:pt x="6632" y="3464"/>
                </a:cubicBezTo>
                <a:cubicBezTo>
                  <a:pt x="6573" y="3456"/>
                  <a:pt x="6520" y="3412"/>
                  <a:pt x="6464" y="3385"/>
                </a:cubicBezTo>
                <a:cubicBezTo>
                  <a:pt x="6500" y="3335"/>
                  <a:pt x="6525" y="3271"/>
                  <a:pt x="6572" y="3236"/>
                </a:cubicBezTo>
                <a:cubicBezTo>
                  <a:pt x="6794" y="3074"/>
                  <a:pt x="7053" y="3010"/>
                  <a:pt x="7321" y="2974"/>
                </a:cubicBezTo>
                <a:cubicBezTo>
                  <a:pt x="7379" y="2968"/>
                  <a:pt x="7437" y="2957"/>
                  <a:pt x="7494" y="2957"/>
                </a:cubicBezTo>
                <a:close/>
                <a:moveTo>
                  <a:pt x="1110" y="3824"/>
                </a:moveTo>
                <a:cubicBezTo>
                  <a:pt x="1364" y="3824"/>
                  <a:pt x="1645" y="3928"/>
                  <a:pt x="1788" y="4093"/>
                </a:cubicBezTo>
                <a:cubicBezTo>
                  <a:pt x="1856" y="4173"/>
                  <a:pt x="1830" y="4235"/>
                  <a:pt x="1744" y="4265"/>
                </a:cubicBezTo>
                <a:cubicBezTo>
                  <a:pt x="1614" y="4308"/>
                  <a:pt x="1478" y="4337"/>
                  <a:pt x="1293" y="4386"/>
                </a:cubicBezTo>
                <a:cubicBezTo>
                  <a:pt x="1159" y="4366"/>
                  <a:pt x="974" y="4361"/>
                  <a:pt x="807" y="4304"/>
                </a:cubicBezTo>
                <a:cubicBezTo>
                  <a:pt x="718" y="4273"/>
                  <a:pt x="659" y="4152"/>
                  <a:pt x="586" y="4072"/>
                </a:cubicBezTo>
                <a:cubicBezTo>
                  <a:pt x="658" y="4010"/>
                  <a:pt x="721" y="3929"/>
                  <a:pt x="803" y="3888"/>
                </a:cubicBezTo>
                <a:cubicBezTo>
                  <a:pt x="890" y="3844"/>
                  <a:pt x="997" y="3824"/>
                  <a:pt x="1110" y="3824"/>
                </a:cubicBezTo>
                <a:close/>
                <a:moveTo>
                  <a:pt x="3791" y="3603"/>
                </a:moveTo>
                <a:cubicBezTo>
                  <a:pt x="3810" y="3603"/>
                  <a:pt x="3832" y="3612"/>
                  <a:pt x="3854" y="3629"/>
                </a:cubicBezTo>
                <a:cubicBezTo>
                  <a:pt x="4065" y="3790"/>
                  <a:pt x="4252" y="3977"/>
                  <a:pt x="4343" y="4234"/>
                </a:cubicBezTo>
                <a:cubicBezTo>
                  <a:pt x="4376" y="4327"/>
                  <a:pt x="4390" y="4431"/>
                  <a:pt x="4280" y="4499"/>
                </a:cubicBezTo>
                <a:cubicBezTo>
                  <a:pt x="4238" y="4526"/>
                  <a:pt x="4190" y="4540"/>
                  <a:pt x="4142" y="4540"/>
                </a:cubicBezTo>
                <a:cubicBezTo>
                  <a:pt x="4074" y="4540"/>
                  <a:pt x="4005" y="4513"/>
                  <a:pt x="3946" y="4460"/>
                </a:cubicBezTo>
                <a:cubicBezTo>
                  <a:pt x="3811" y="4339"/>
                  <a:pt x="3761" y="4173"/>
                  <a:pt x="3724" y="4003"/>
                </a:cubicBezTo>
                <a:cubicBezTo>
                  <a:pt x="3719" y="3977"/>
                  <a:pt x="3719" y="3951"/>
                  <a:pt x="3715" y="3926"/>
                </a:cubicBezTo>
                <a:lnTo>
                  <a:pt x="3706" y="3926"/>
                </a:lnTo>
                <a:cubicBezTo>
                  <a:pt x="3709" y="3848"/>
                  <a:pt x="3708" y="3770"/>
                  <a:pt x="3716" y="3694"/>
                </a:cubicBezTo>
                <a:cubicBezTo>
                  <a:pt x="3723" y="3635"/>
                  <a:pt x="3753" y="3603"/>
                  <a:pt x="3791" y="3603"/>
                </a:cubicBezTo>
                <a:close/>
                <a:moveTo>
                  <a:pt x="5280" y="4472"/>
                </a:moveTo>
                <a:cubicBezTo>
                  <a:pt x="5644" y="4499"/>
                  <a:pt x="5993" y="4593"/>
                  <a:pt x="6329" y="4735"/>
                </a:cubicBezTo>
                <a:cubicBezTo>
                  <a:pt x="6338" y="4740"/>
                  <a:pt x="6342" y="4756"/>
                  <a:pt x="6368" y="4797"/>
                </a:cubicBezTo>
                <a:cubicBezTo>
                  <a:pt x="6258" y="4828"/>
                  <a:pt x="6166" y="4867"/>
                  <a:pt x="6071" y="4878"/>
                </a:cubicBezTo>
                <a:cubicBezTo>
                  <a:pt x="5876" y="4898"/>
                  <a:pt x="5678" y="4920"/>
                  <a:pt x="5482" y="4920"/>
                </a:cubicBezTo>
                <a:cubicBezTo>
                  <a:pt x="5456" y="4920"/>
                  <a:pt x="5431" y="4919"/>
                  <a:pt x="5405" y="4919"/>
                </a:cubicBezTo>
                <a:cubicBezTo>
                  <a:pt x="5250" y="4914"/>
                  <a:pt x="5168" y="4788"/>
                  <a:pt x="5138" y="4641"/>
                </a:cubicBezTo>
                <a:cubicBezTo>
                  <a:pt x="5119" y="4547"/>
                  <a:pt x="5158" y="4490"/>
                  <a:pt x="5254" y="4475"/>
                </a:cubicBezTo>
                <a:cubicBezTo>
                  <a:pt x="5263" y="4474"/>
                  <a:pt x="5271" y="4472"/>
                  <a:pt x="5280" y="4472"/>
                </a:cubicBezTo>
                <a:close/>
                <a:moveTo>
                  <a:pt x="3013" y="4642"/>
                </a:moveTo>
                <a:cubicBezTo>
                  <a:pt x="3026" y="4642"/>
                  <a:pt x="3037" y="4644"/>
                  <a:pt x="3048" y="4649"/>
                </a:cubicBezTo>
                <a:cubicBezTo>
                  <a:pt x="3270" y="4754"/>
                  <a:pt x="3496" y="4857"/>
                  <a:pt x="3708" y="4981"/>
                </a:cubicBezTo>
                <a:cubicBezTo>
                  <a:pt x="3793" y="5030"/>
                  <a:pt x="3846" y="5134"/>
                  <a:pt x="3914" y="5214"/>
                </a:cubicBezTo>
                <a:cubicBezTo>
                  <a:pt x="3903" y="5339"/>
                  <a:pt x="3864" y="5402"/>
                  <a:pt x="3785" y="5402"/>
                </a:cubicBezTo>
                <a:cubicBezTo>
                  <a:pt x="3763" y="5402"/>
                  <a:pt x="3738" y="5397"/>
                  <a:pt x="3710" y="5387"/>
                </a:cubicBezTo>
                <a:cubicBezTo>
                  <a:pt x="3378" y="5277"/>
                  <a:pt x="3126" y="5061"/>
                  <a:pt x="2951" y="4757"/>
                </a:cubicBezTo>
                <a:cubicBezTo>
                  <a:pt x="2934" y="4728"/>
                  <a:pt x="2942" y="4685"/>
                  <a:pt x="2939" y="4649"/>
                </a:cubicBezTo>
                <a:cubicBezTo>
                  <a:pt x="2963" y="4648"/>
                  <a:pt x="2989" y="4642"/>
                  <a:pt x="3013" y="4642"/>
                </a:cubicBezTo>
                <a:close/>
                <a:moveTo>
                  <a:pt x="5129" y="5466"/>
                </a:moveTo>
                <a:cubicBezTo>
                  <a:pt x="5169" y="5466"/>
                  <a:pt x="5216" y="5478"/>
                  <a:pt x="5248" y="5496"/>
                </a:cubicBezTo>
                <a:cubicBezTo>
                  <a:pt x="5395" y="5580"/>
                  <a:pt x="5498" y="5710"/>
                  <a:pt x="5546" y="5873"/>
                </a:cubicBezTo>
                <a:cubicBezTo>
                  <a:pt x="5558" y="5909"/>
                  <a:pt x="5535" y="5984"/>
                  <a:pt x="5507" y="5997"/>
                </a:cubicBezTo>
                <a:cubicBezTo>
                  <a:pt x="5487" y="6006"/>
                  <a:pt x="5463" y="6011"/>
                  <a:pt x="5437" y="6011"/>
                </a:cubicBezTo>
                <a:cubicBezTo>
                  <a:pt x="5265" y="6011"/>
                  <a:pt x="4996" y="5816"/>
                  <a:pt x="4979" y="5632"/>
                </a:cubicBezTo>
                <a:cubicBezTo>
                  <a:pt x="4997" y="5598"/>
                  <a:pt x="5017" y="5515"/>
                  <a:pt x="5069" y="5480"/>
                </a:cubicBezTo>
                <a:cubicBezTo>
                  <a:pt x="5083" y="5470"/>
                  <a:pt x="5105" y="5466"/>
                  <a:pt x="5129" y="5466"/>
                </a:cubicBezTo>
                <a:close/>
                <a:moveTo>
                  <a:pt x="3416" y="6046"/>
                </a:moveTo>
                <a:cubicBezTo>
                  <a:pt x="3492" y="6046"/>
                  <a:pt x="3565" y="6085"/>
                  <a:pt x="3605" y="6165"/>
                </a:cubicBezTo>
                <a:cubicBezTo>
                  <a:pt x="3653" y="6263"/>
                  <a:pt x="3614" y="6361"/>
                  <a:pt x="3537" y="6422"/>
                </a:cubicBezTo>
                <a:cubicBezTo>
                  <a:pt x="3454" y="6488"/>
                  <a:pt x="3350" y="6530"/>
                  <a:pt x="3244" y="6589"/>
                </a:cubicBezTo>
                <a:cubicBezTo>
                  <a:pt x="3110" y="6549"/>
                  <a:pt x="2982" y="6527"/>
                  <a:pt x="2869" y="6472"/>
                </a:cubicBezTo>
                <a:cubicBezTo>
                  <a:pt x="2760" y="6418"/>
                  <a:pt x="2755" y="6306"/>
                  <a:pt x="2863" y="6249"/>
                </a:cubicBezTo>
                <a:cubicBezTo>
                  <a:pt x="3018" y="6168"/>
                  <a:pt x="3184" y="6104"/>
                  <a:pt x="3351" y="6055"/>
                </a:cubicBezTo>
                <a:cubicBezTo>
                  <a:pt x="3373" y="6049"/>
                  <a:pt x="3395" y="6046"/>
                  <a:pt x="3416" y="6046"/>
                </a:cubicBezTo>
                <a:close/>
                <a:moveTo>
                  <a:pt x="1633" y="6324"/>
                </a:moveTo>
                <a:cubicBezTo>
                  <a:pt x="1771" y="6324"/>
                  <a:pt x="1909" y="6353"/>
                  <a:pt x="2045" y="6406"/>
                </a:cubicBezTo>
                <a:cubicBezTo>
                  <a:pt x="2032" y="6432"/>
                  <a:pt x="2029" y="6449"/>
                  <a:pt x="2021" y="6453"/>
                </a:cubicBezTo>
                <a:cubicBezTo>
                  <a:pt x="1733" y="6568"/>
                  <a:pt x="1449" y="6691"/>
                  <a:pt x="1156" y="6791"/>
                </a:cubicBezTo>
                <a:cubicBezTo>
                  <a:pt x="1141" y="6796"/>
                  <a:pt x="1128" y="6799"/>
                  <a:pt x="1115" y="6799"/>
                </a:cubicBezTo>
                <a:cubicBezTo>
                  <a:pt x="1043" y="6799"/>
                  <a:pt x="1016" y="6719"/>
                  <a:pt x="1064" y="6624"/>
                </a:cubicBezTo>
                <a:cubicBezTo>
                  <a:pt x="1160" y="6435"/>
                  <a:pt x="1331" y="6350"/>
                  <a:pt x="1527" y="6330"/>
                </a:cubicBezTo>
                <a:cubicBezTo>
                  <a:pt x="1562" y="6326"/>
                  <a:pt x="1597" y="6324"/>
                  <a:pt x="1633" y="6324"/>
                </a:cubicBezTo>
                <a:close/>
                <a:moveTo>
                  <a:pt x="6442" y="6278"/>
                </a:moveTo>
                <a:cubicBezTo>
                  <a:pt x="6681" y="6292"/>
                  <a:pt x="6905" y="6350"/>
                  <a:pt x="7062" y="6548"/>
                </a:cubicBezTo>
                <a:cubicBezTo>
                  <a:pt x="7110" y="6609"/>
                  <a:pt x="7135" y="6692"/>
                  <a:pt x="7156" y="6770"/>
                </a:cubicBezTo>
                <a:cubicBezTo>
                  <a:pt x="7163" y="6797"/>
                  <a:pt x="7136" y="6851"/>
                  <a:pt x="7110" y="6864"/>
                </a:cubicBezTo>
                <a:cubicBezTo>
                  <a:pt x="7104" y="6867"/>
                  <a:pt x="7097" y="6868"/>
                  <a:pt x="7089" y="6868"/>
                </a:cubicBezTo>
                <a:cubicBezTo>
                  <a:pt x="7064" y="6868"/>
                  <a:pt x="7031" y="6854"/>
                  <a:pt x="7005" y="6843"/>
                </a:cubicBezTo>
                <a:cubicBezTo>
                  <a:pt x="6984" y="6833"/>
                  <a:pt x="6971" y="6805"/>
                  <a:pt x="6953" y="6787"/>
                </a:cubicBezTo>
                <a:cubicBezTo>
                  <a:pt x="6800" y="6643"/>
                  <a:pt x="6647" y="6498"/>
                  <a:pt x="6494" y="6354"/>
                </a:cubicBezTo>
                <a:cubicBezTo>
                  <a:pt x="6473" y="6335"/>
                  <a:pt x="6444" y="6324"/>
                  <a:pt x="6419" y="6309"/>
                </a:cubicBezTo>
                <a:cubicBezTo>
                  <a:pt x="6427" y="6299"/>
                  <a:pt x="6434" y="6289"/>
                  <a:pt x="6442" y="6278"/>
                </a:cubicBezTo>
                <a:close/>
                <a:moveTo>
                  <a:pt x="4500" y="6217"/>
                </a:moveTo>
                <a:cubicBezTo>
                  <a:pt x="4577" y="6217"/>
                  <a:pt x="4634" y="6302"/>
                  <a:pt x="4673" y="6376"/>
                </a:cubicBezTo>
                <a:cubicBezTo>
                  <a:pt x="4784" y="6582"/>
                  <a:pt x="4890" y="6791"/>
                  <a:pt x="4992" y="7001"/>
                </a:cubicBezTo>
                <a:cubicBezTo>
                  <a:pt x="5009" y="7035"/>
                  <a:pt x="4999" y="7081"/>
                  <a:pt x="5001" y="7122"/>
                </a:cubicBezTo>
                <a:cubicBezTo>
                  <a:pt x="4970" y="7124"/>
                  <a:pt x="4939" y="7130"/>
                  <a:pt x="4909" y="7130"/>
                </a:cubicBezTo>
                <a:cubicBezTo>
                  <a:pt x="4898" y="7130"/>
                  <a:pt x="4887" y="7129"/>
                  <a:pt x="4876" y="7127"/>
                </a:cubicBezTo>
                <a:cubicBezTo>
                  <a:pt x="4618" y="7065"/>
                  <a:pt x="4396" y="6784"/>
                  <a:pt x="4328" y="6470"/>
                </a:cubicBezTo>
                <a:cubicBezTo>
                  <a:pt x="4366" y="6386"/>
                  <a:pt x="4384" y="6260"/>
                  <a:pt x="4448" y="6229"/>
                </a:cubicBezTo>
                <a:cubicBezTo>
                  <a:pt x="4466" y="6220"/>
                  <a:pt x="4484" y="6217"/>
                  <a:pt x="4500" y="6217"/>
                </a:cubicBezTo>
                <a:close/>
                <a:moveTo>
                  <a:pt x="7074" y="1"/>
                </a:moveTo>
                <a:cubicBezTo>
                  <a:pt x="7041" y="1"/>
                  <a:pt x="7005" y="9"/>
                  <a:pt x="6984" y="23"/>
                </a:cubicBezTo>
                <a:cubicBezTo>
                  <a:pt x="6866" y="101"/>
                  <a:pt x="6743" y="183"/>
                  <a:pt x="6649" y="287"/>
                </a:cubicBezTo>
                <a:cubicBezTo>
                  <a:pt x="6265" y="715"/>
                  <a:pt x="6006" y="1223"/>
                  <a:pt x="5787" y="1748"/>
                </a:cubicBezTo>
                <a:cubicBezTo>
                  <a:pt x="5630" y="2124"/>
                  <a:pt x="5511" y="2514"/>
                  <a:pt x="5371" y="2896"/>
                </a:cubicBezTo>
                <a:cubicBezTo>
                  <a:pt x="5346" y="2964"/>
                  <a:pt x="5300" y="3024"/>
                  <a:pt x="5264" y="3087"/>
                </a:cubicBezTo>
                <a:lnTo>
                  <a:pt x="5223" y="3068"/>
                </a:lnTo>
                <a:cubicBezTo>
                  <a:pt x="5214" y="3034"/>
                  <a:pt x="5201" y="3002"/>
                  <a:pt x="5195" y="2969"/>
                </a:cubicBezTo>
                <a:cubicBezTo>
                  <a:pt x="5188" y="2935"/>
                  <a:pt x="5188" y="2900"/>
                  <a:pt x="5188" y="2865"/>
                </a:cubicBezTo>
                <a:cubicBezTo>
                  <a:pt x="5181" y="2414"/>
                  <a:pt x="5180" y="1964"/>
                  <a:pt x="5082" y="1519"/>
                </a:cubicBezTo>
                <a:cubicBezTo>
                  <a:pt x="4962" y="968"/>
                  <a:pt x="4681" y="553"/>
                  <a:pt x="4142" y="348"/>
                </a:cubicBezTo>
                <a:cubicBezTo>
                  <a:pt x="3993" y="292"/>
                  <a:pt x="3845" y="253"/>
                  <a:pt x="3698" y="253"/>
                </a:cubicBezTo>
                <a:cubicBezTo>
                  <a:pt x="3554" y="253"/>
                  <a:pt x="3411" y="290"/>
                  <a:pt x="3268" y="381"/>
                </a:cubicBezTo>
                <a:cubicBezTo>
                  <a:pt x="3165" y="448"/>
                  <a:pt x="3041" y="487"/>
                  <a:pt x="2920" y="519"/>
                </a:cubicBezTo>
                <a:cubicBezTo>
                  <a:pt x="2703" y="577"/>
                  <a:pt x="2479" y="616"/>
                  <a:pt x="2263" y="676"/>
                </a:cubicBezTo>
                <a:cubicBezTo>
                  <a:pt x="2201" y="693"/>
                  <a:pt x="2153" y="759"/>
                  <a:pt x="2098" y="803"/>
                </a:cubicBezTo>
                <a:cubicBezTo>
                  <a:pt x="2156" y="833"/>
                  <a:pt x="2211" y="880"/>
                  <a:pt x="2272" y="891"/>
                </a:cubicBezTo>
                <a:cubicBezTo>
                  <a:pt x="2426" y="915"/>
                  <a:pt x="2583" y="917"/>
                  <a:pt x="2737" y="940"/>
                </a:cubicBezTo>
                <a:cubicBezTo>
                  <a:pt x="3087" y="992"/>
                  <a:pt x="3364" y="1183"/>
                  <a:pt x="3612" y="1421"/>
                </a:cubicBezTo>
                <a:cubicBezTo>
                  <a:pt x="3990" y="1782"/>
                  <a:pt x="4295" y="2194"/>
                  <a:pt x="4432" y="2710"/>
                </a:cubicBezTo>
                <a:cubicBezTo>
                  <a:pt x="4486" y="2912"/>
                  <a:pt x="4462" y="3116"/>
                  <a:pt x="4377" y="3308"/>
                </a:cubicBezTo>
                <a:cubicBezTo>
                  <a:pt x="4335" y="3403"/>
                  <a:pt x="4276" y="3451"/>
                  <a:pt x="4210" y="3451"/>
                </a:cubicBezTo>
                <a:cubicBezTo>
                  <a:pt x="4157" y="3451"/>
                  <a:pt x="4100" y="3420"/>
                  <a:pt x="4045" y="3356"/>
                </a:cubicBezTo>
                <a:cubicBezTo>
                  <a:pt x="3994" y="3297"/>
                  <a:pt x="3957" y="3226"/>
                  <a:pt x="3917" y="3160"/>
                </a:cubicBezTo>
                <a:cubicBezTo>
                  <a:pt x="3663" y="2742"/>
                  <a:pt x="3422" y="2315"/>
                  <a:pt x="3153" y="1907"/>
                </a:cubicBezTo>
                <a:cubicBezTo>
                  <a:pt x="2962" y="1618"/>
                  <a:pt x="2734" y="1352"/>
                  <a:pt x="2425" y="1175"/>
                </a:cubicBezTo>
                <a:cubicBezTo>
                  <a:pt x="2294" y="1101"/>
                  <a:pt x="2173" y="1064"/>
                  <a:pt x="2060" y="1064"/>
                </a:cubicBezTo>
                <a:cubicBezTo>
                  <a:pt x="1879" y="1064"/>
                  <a:pt x="1717" y="1158"/>
                  <a:pt x="1564" y="1343"/>
                </a:cubicBezTo>
                <a:cubicBezTo>
                  <a:pt x="1346" y="1606"/>
                  <a:pt x="1112" y="1856"/>
                  <a:pt x="893" y="2118"/>
                </a:cubicBezTo>
                <a:cubicBezTo>
                  <a:pt x="755" y="2284"/>
                  <a:pt x="626" y="2459"/>
                  <a:pt x="508" y="2639"/>
                </a:cubicBezTo>
                <a:cubicBezTo>
                  <a:pt x="474" y="2690"/>
                  <a:pt x="487" y="2774"/>
                  <a:pt x="480" y="2844"/>
                </a:cubicBezTo>
                <a:cubicBezTo>
                  <a:pt x="484" y="2844"/>
                  <a:pt x="489" y="2844"/>
                  <a:pt x="493" y="2844"/>
                </a:cubicBezTo>
                <a:cubicBezTo>
                  <a:pt x="531" y="2844"/>
                  <a:pt x="570" y="2847"/>
                  <a:pt x="607" y="2847"/>
                </a:cubicBezTo>
                <a:cubicBezTo>
                  <a:pt x="639" y="2847"/>
                  <a:pt x="670" y="2845"/>
                  <a:pt x="700" y="2836"/>
                </a:cubicBezTo>
                <a:cubicBezTo>
                  <a:pt x="816" y="2803"/>
                  <a:pt x="921" y="2736"/>
                  <a:pt x="1038" y="2705"/>
                </a:cubicBezTo>
                <a:cubicBezTo>
                  <a:pt x="1204" y="2661"/>
                  <a:pt x="1368" y="2640"/>
                  <a:pt x="1532" y="2640"/>
                </a:cubicBezTo>
                <a:cubicBezTo>
                  <a:pt x="1814" y="2640"/>
                  <a:pt x="2092" y="2701"/>
                  <a:pt x="2365" y="2804"/>
                </a:cubicBezTo>
                <a:cubicBezTo>
                  <a:pt x="2975" y="3033"/>
                  <a:pt x="3337" y="3466"/>
                  <a:pt x="3404" y="4126"/>
                </a:cubicBezTo>
                <a:cubicBezTo>
                  <a:pt x="3410" y="4187"/>
                  <a:pt x="3406" y="4249"/>
                  <a:pt x="3407" y="4310"/>
                </a:cubicBezTo>
                <a:cubicBezTo>
                  <a:pt x="3395" y="4315"/>
                  <a:pt x="3383" y="4320"/>
                  <a:pt x="3371" y="4326"/>
                </a:cubicBezTo>
                <a:cubicBezTo>
                  <a:pt x="3323" y="4286"/>
                  <a:pt x="3273" y="4250"/>
                  <a:pt x="3231" y="4204"/>
                </a:cubicBezTo>
                <a:cubicBezTo>
                  <a:pt x="3090" y="4051"/>
                  <a:pt x="2954" y="3893"/>
                  <a:pt x="2814" y="3739"/>
                </a:cubicBezTo>
                <a:cubicBezTo>
                  <a:pt x="2503" y="3396"/>
                  <a:pt x="2125" y="3185"/>
                  <a:pt x="1653" y="3183"/>
                </a:cubicBezTo>
                <a:cubicBezTo>
                  <a:pt x="1647" y="3183"/>
                  <a:pt x="1642" y="3183"/>
                  <a:pt x="1636" y="3183"/>
                </a:cubicBezTo>
                <a:cubicBezTo>
                  <a:pt x="1402" y="3183"/>
                  <a:pt x="1169" y="3216"/>
                  <a:pt x="935" y="3216"/>
                </a:cubicBezTo>
                <a:cubicBezTo>
                  <a:pt x="932" y="3216"/>
                  <a:pt x="929" y="3216"/>
                  <a:pt x="926" y="3216"/>
                </a:cubicBezTo>
                <a:cubicBezTo>
                  <a:pt x="783" y="3215"/>
                  <a:pt x="636" y="3189"/>
                  <a:pt x="499" y="3146"/>
                </a:cubicBezTo>
                <a:cubicBezTo>
                  <a:pt x="448" y="3130"/>
                  <a:pt x="412" y="3119"/>
                  <a:pt x="386" y="3119"/>
                </a:cubicBezTo>
                <a:cubicBezTo>
                  <a:pt x="340" y="3119"/>
                  <a:pt x="320" y="3151"/>
                  <a:pt x="297" y="3240"/>
                </a:cubicBezTo>
                <a:cubicBezTo>
                  <a:pt x="236" y="3474"/>
                  <a:pt x="168" y="3709"/>
                  <a:pt x="130" y="3948"/>
                </a:cubicBezTo>
                <a:cubicBezTo>
                  <a:pt x="83" y="4242"/>
                  <a:pt x="29" y="4541"/>
                  <a:pt x="42" y="4836"/>
                </a:cubicBezTo>
                <a:cubicBezTo>
                  <a:pt x="55" y="5122"/>
                  <a:pt x="96" y="5402"/>
                  <a:pt x="23" y="5686"/>
                </a:cubicBezTo>
                <a:cubicBezTo>
                  <a:pt x="0" y="5772"/>
                  <a:pt x="16" y="5812"/>
                  <a:pt x="72" y="5812"/>
                </a:cubicBezTo>
                <a:cubicBezTo>
                  <a:pt x="94" y="5812"/>
                  <a:pt x="122" y="5805"/>
                  <a:pt x="157" y="5793"/>
                </a:cubicBezTo>
                <a:cubicBezTo>
                  <a:pt x="205" y="5776"/>
                  <a:pt x="253" y="5755"/>
                  <a:pt x="299" y="5731"/>
                </a:cubicBezTo>
                <a:cubicBezTo>
                  <a:pt x="508" y="5625"/>
                  <a:pt x="712" y="5509"/>
                  <a:pt x="924" y="5412"/>
                </a:cubicBezTo>
                <a:cubicBezTo>
                  <a:pt x="1273" y="5253"/>
                  <a:pt x="1631" y="5127"/>
                  <a:pt x="2020" y="5127"/>
                </a:cubicBezTo>
                <a:cubicBezTo>
                  <a:pt x="2051" y="5127"/>
                  <a:pt x="2083" y="5128"/>
                  <a:pt x="2115" y="5130"/>
                </a:cubicBezTo>
                <a:cubicBezTo>
                  <a:pt x="2378" y="5143"/>
                  <a:pt x="2607" y="5233"/>
                  <a:pt x="2779" y="5437"/>
                </a:cubicBezTo>
                <a:cubicBezTo>
                  <a:pt x="2965" y="5658"/>
                  <a:pt x="2883" y="5917"/>
                  <a:pt x="2600" y="5966"/>
                </a:cubicBezTo>
                <a:cubicBezTo>
                  <a:pt x="2544" y="5976"/>
                  <a:pt x="2485" y="5981"/>
                  <a:pt x="2426" y="5981"/>
                </a:cubicBezTo>
                <a:cubicBezTo>
                  <a:pt x="2333" y="5981"/>
                  <a:pt x="2240" y="5969"/>
                  <a:pt x="2153" y="5945"/>
                </a:cubicBezTo>
                <a:cubicBezTo>
                  <a:pt x="1909" y="5878"/>
                  <a:pt x="1664" y="5831"/>
                  <a:pt x="1414" y="5831"/>
                </a:cubicBezTo>
                <a:cubicBezTo>
                  <a:pt x="1361" y="5831"/>
                  <a:pt x="1308" y="5834"/>
                  <a:pt x="1255" y="5838"/>
                </a:cubicBezTo>
                <a:cubicBezTo>
                  <a:pt x="941" y="5864"/>
                  <a:pt x="634" y="5918"/>
                  <a:pt x="387" y="6138"/>
                </a:cubicBezTo>
                <a:cubicBezTo>
                  <a:pt x="284" y="6230"/>
                  <a:pt x="205" y="6344"/>
                  <a:pt x="248" y="6482"/>
                </a:cubicBezTo>
                <a:cubicBezTo>
                  <a:pt x="349" y="6802"/>
                  <a:pt x="463" y="7117"/>
                  <a:pt x="774" y="7307"/>
                </a:cubicBezTo>
                <a:cubicBezTo>
                  <a:pt x="906" y="7387"/>
                  <a:pt x="980" y="7502"/>
                  <a:pt x="970" y="7663"/>
                </a:cubicBezTo>
                <a:cubicBezTo>
                  <a:pt x="969" y="7684"/>
                  <a:pt x="972" y="7706"/>
                  <a:pt x="976" y="7727"/>
                </a:cubicBezTo>
                <a:cubicBezTo>
                  <a:pt x="991" y="7818"/>
                  <a:pt x="1031" y="7866"/>
                  <a:pt x="1088" y="7866"/>
                </a:cubicBezTo>
                <a:cubicBezTo>
                  <a:pt x="1119" y="7866"/>
                  <a:pt x="1155" y="7851"/>
                  <a:pt x="1195" y="7822"/>
                </a:cubicBezTo>
                <a:cubicBezTo>
                  <a:pt x="1267" y="7768"/>
                  <a:pt x="1327" y="7698"/>
                  <a:pt x="1394" y="7635"/>
                </a:cubicBezTo>
                <a:cubicBezTo>
                  <a:pt x="1582" y="7458"/>
                  <a:pt x="1754" y="7255"/>
                  <a:pt x="1963" y="7108"/>
                </a:cubicBezTo>
                <a:cubicBezTo>
                  <a:pt x="2174" y="6962"/>
                  <a:pt x="2417" y="6860"/>
                  <a:pt x="2655" y="6760"/>
                </a:cubicBezTo>
                <a:cubicBezTo>
                  <a:pt x="2688" y="6746"/>
                  <a:pt x="2724" y="6740"/>
                  <a:pt x="2759" y="6740"/>
                </a:cubicBezTo>
                <a:cubicBezTo>
                  <a:pt x="2862" y="6740"/>
                  <a:pt x="2961" y="6793"/>
                  <a:pt x="2990" y="6862"/>
                </a:cubicBezTo>
                <a:cubicBezTo>
                  <a:pt x="3044" y="6990"/>
                  <a:pt x="2958" y="7074"/>
                  <a:pt x="2885" y="7161"/>
                </a:cubicBezTo>
                <a:cubicBezTo>
                  <a:pt x="2879" y="7167"/>
                  <a:pt x="2873" y="7174"/>
                  <a:pt x="2865" y="7177"/>
                </a:cubicBezTo>
                <a:cubicBezTo>
                  <a:pt x="2687" y="7281"/>
                  <a:pt x="2514" y="7397"/>
                  <a:pt x="2328" y="7485"/>
                </a:cubicBezTo>
                <a:cubicBezTo>
                  <a:pt x="2072" y="7604"/>
                  <a:pt x="1811" y="7711"/>
                  <a:pt x="1613" y="7922"/>
                </a:cubicBezTo>
                <a:cubicBezTo>
                  <a:pt x="1456" y="8090"/>
                  <a:pt x="1416" y="8289"/>
                  <a:pt x="1529" y="8484"/>
                </a:cubicBezTo>
                <a:cubicBezTo>
                  <a:pt x="1618" y="8639"/>
                  <a:pt x="1732" y="8792"/>
                  <a:pt x="1871" y="8901"/>
                </a:cubicBezTo>
                <a:cubicBezTo>
                  <a:pt x="2103" y="9084"/>
                  <a:pt x="2273" y="9297"/>
                  <a:pt x="2387" y="9571"/>
                </a:cubicBezTo>
                <a:cubicBezTo>
                  <a:pt x="2475" y="9781"/>
                  <a:pt x="2583" y="9985"/>
                  <a:pt x="2702" y="10180"/>
                </a:cubicBezTo>
                <a:cubicBezTo>
                  <a:pt x="2788" y="10323"/>
                  <a:pt x="2923" y="10394"/>
                  <a:pt x="3086" y="10394"/>
                </a:cubicBezTo>
                <a:cubicBezTo>
                  <a:pt x="3110" y="10394"/>
                  <a:pt x="3135" y="10393"/>
                  <a:pt x="3160" y="10390"/>
                </a:cubicBezTo>
                <a:cubicBezTo>
                  <a:pt x="3295" y="10373"/>
                  <a:pt x="3330" y="10314"/>
                  <a:pt x="3287" y="10177"/>
                </a:cubicBezTo>
                <a:lnTo>
                  <a:pt x="3287" y="10177"/>
                </a:lnTo>
                <a:cubicBezTo>
                  <a:pt x="3219" y="10215"/>
                  <a:pt x="3163" y="10234"/>
                  <a:pt x="3115" y="10234"/>
                </a:cubicBezTo>
                <a:cubicBezTo>
                  <a:pt x="3046" y="10234"/>
                  <a:pt x="2994" y="10194"/>
                  <a:pt x="2950" y="10113"/>
                </a:cubicBezTo>
                <a:cubicBezTo>
                  <a:pt x="2881" y="9985"/>
                  <a:pt x="2931" y="9837"/>
                  <a:pt x="3080" y="9768"/>
                </a:cubicBezTo>
                <a:cubicBezTo>
                  <a:pt x="3156" y="9733"/>
                  <a:pt x="3245" y="9723"/>
                  <a:pt x="3330" y="9709"/>
                </a:cubicBezTo>
                <a:cubicBezTo>
                  <a:pt x="3427" y="9693"/>
                  <a:pt x="3532" y="9701"/>
                  <a:pt x="3625" y="9670"/>
                </a:cubicBezTo>
                <a:cubicBezTo>
                  <a:pt x="3929" y="9571"/>
                  <a:pt x="4234" y="9471"/>
                  <a:pt x="4531" y="9352"/>
                </a:cubicBezTo>
                <a:cubicBezTo>
                  <a:pt x="4810" y="9240"/>
                  <a:pt x="4858" y="9108"/>
                  <a:pt x="4772" y="8821"/>
                </a:cubicBezTo>
                <a:cubicBezTo>
                  <a:pt x="4675" y="8496"/>
                  <a:pt x="4507" y="8209"/>
                  <a:pt x="4310" y="7938"/>
                </a:cubicBezTo>
                <a:cubicBezTo>
                  <a:pt x="4211" y="7801"/>
                  <a:pt x="4103" y="7670"/>
                  <a:pt x="4005" y="7533"/>
                </a:cubicBezTo>
                <a:cubicBezTo>
                  <a:pt x="3940" y="7439"/>
                  <a:pt x="3907" y="7332"/>
                  <a:pt x="3977" y="7229"/>
                </a:cubicBezTo>
                <a:cubicBezTo>
                  <a:pt x="4023" y="7162"/>
                  <a:pt x="4085" y="7137"/>
                  <a:pt x="4152" y="7137"/>
                </a:cubicBezTo>
                <a:cubicBezTo>
                  <a:pt x="4191" y="7137"/>
                  <a:pt x="4231" y="7145"/>
                  <a:pt x="4271" y="7160"/>
                </a:cubicBezTo>
                <a:cubicBezTo>
                  <a:pt x="4368" y="7195"/>
                  <a:pt x="4465" y="7238"/>
                  <a:pt x="4548" y="7297"/>
                </a:cubicBezTo>
                <a:cubicBezTo>
                  <a:pt x="4975" y="7604"/>
                  <a:pt x="5093" y="8048"/>
                  <a:pt x="5085" y="8544"/>
                </a:cubicBezTo>
                <a:cubicBezTo>
                  <a:pt x="5082" y="8691"/>
                  <a:pt x="5068" y="8839"/>
                  <a:pt x="5070" y="8986"/>
                </a:cubicBezTo>
                <a:cubicBezTo>
                  <a:pt x="5071" y="9037"/>
                  <a:pt x="5104" y="9087"/>
                  <a:pt x="5122" y="9138"/>
                </a:cubicBezTo>
                <a:cubicBezTo>
                  <a:pt x="5170" y="9115"/>
                  <a:pt x="5229" y="9103"/>
                  <a:pt x="5264" y="9068"/>
                </a:cubicBezTo>
                <a:cubicBezTo>
                  <a:pt x="5435" y="8894"/>
                  <a:pt x="5640" y="8797"/>
                  <a:pt x="5871" y="8732"/>
                </a:cubicBezTo>
                <a:cubicBezTo>
                  <a:pt x="6118" y="8663"/>
                  <a:pt x="6354" y="8566"/>
                  <a:pt x="6550" y="8388"/>
                </a:cubicBezTo>
                <a:cubicBezTo>
                  <a:pt x="6772" y="8187"/>
                  <a:pt x="6801" y="7971"/>
                  <a:pt x="6619" y="7735"/>
                </a:cubicBezTo>
                <a:cubicBezTo>
                  <a:pt x="6529" y="7620"/>
                  <a:pt x="6431" y="7501"/>
                  <a:pt x="6312" y="7421"/>
                </a:cubicBezTo>
                <a:cubicBezTo>
                  <a:pt x="6073" y="7258"/>
                  <a:pt x="5818" y="7118"/>
                  <a:pt x="5566" y="6973"/>
                </a:cubicBezTo>
                <a:cubicBezTo>
                  <a:pt x="5407" y="6880"/>
                  <a:pt x="5290" y="6751"/>
                  <a:pt x="5222" y="6581"/>
                </a:cubicBezTo>
                <a:cubicBezTo>
                  <a:pt x="5139" y="6378"/>
                  <a:pt x="5216" y="6265"/>
                  <a:pt x="5431" y="6265"/>
                </a:cubicBezTo>
                <a:cubicBezTo>
                  <a:pt x="5434" y="6265"/>
                  <a:pt x="5437" y="6265"/>
                  <a:pt x="5441" y="6265"/>
                </a:cubicBezTo>
                <a:cubicBezTo>
                  <a:pt x="5479" y="6265"/>
                  <a:pt x="5518" y="6271"/>
                  <a:pt x="5557" y="6277"/>
                </a:cubicBezTo>
                <a:cubicBezTo>
                  <a:pt x="5803" y="6323"/>
                  <a:pt x="6016" y="6435"/>
                  <a:pt x="6194" y="6608"/>
                </a:cubicBezTo>
                <a:cubicBezTo>
                  <a:pt x="6550" y="6952"/>
                  <a:pt x="6777" y="7369"/>
                  <a:pt x="6883" y="7853"/>
                </a:cubicBezTo>
                <a:cubicBezTo>
                  <a:pt x="6895" y="7908"/>
                  <a:pt x="6930" y="7960"/>
                  <a:pt x="6956" y="8012"/>
                </a:cubicBezTo>
                <a:cubicBezTo>
                  <a:pt x="7005" y="7977"/>
                  <a:pt x="7060" y="7945"/>
                  <a:pt x="7107" y="7905"/>
                </a:cubicBezTo>
                <a:cubicBezTo>
                  <a:pt x="7287" y="7752"/>
                  <a:pt x="7463" y="7592"/>
                  <a:pt x="7647" y="7443"/>
                </a:cubicBezTo>
                <a:cubicBezTo>
                  <a:pt x="7856" y="7275"/>
                  <a:pt x="8092" y="7137"/>
                  <a:pt x="8279" y="6949"/>
                </a:cubicBezTo>
                <a:cubicBezTo>
                  <a:pt x="8516" y="6714"/>
                  <a:pt x="8572" y="6452"/>
                  <a:pt x="8280" y="6157"/>
                </a:cubicBezTo>
                <a:cubicBezTo>
                  <a:pt x="7976" y="5848"/>
                  <a:pt x="7627" y="5695"/>
                  <a:pt x="7216" y="5695"/>
                </a:cubicBezTo>
                <a:cubicBezTo>
                  <a:pt x="7160" y="5695"/>
                  <a:pt x="7104" y="5698"/>
                  <a:pt x="7046" y="5704"/>
                </a:cubicBezTo>
                <a:cubicBezTo>
                  <a:pt x="6812" y="5726"/>
                  <a:pt x="6579" y="5745"/>
                  <a:pt x="6345" y="5751"/>
                </a:cubicBezTo>
                <a:cubicBezTo>
                  <a:pt x="6338" y="5751"/>
                  <a:pt x="6331" y="5751"/>
                  <a:pt x="6323" y="5751"/>
                </a:cubicBezTo>
                <a:cubicBezTo>
                  <a:pt x="6039" y="5751"/>
                  <a:pt x="5831" y="5603"/>
                  <a:pt x="5679" y="5367"/>
                </a:cubicBezTo>
                <a:cubicBezTo>
                  <a:pt x="5601" y="5245"/>
                  <a:pt x="5634" y="5171"/>
                  <a:pt x="5778" y="5151"/>
                </a:cubicBezTo>
                <a:cubicBezTo>
                  <a:pt x="5810" y="5146"/>
                  <a:pt x="5843" y="5144"/>
                  <a:pt x="5875" y="5144"/>
                </a:cubicBezTo>
                <a:cubicBezTo>
                  <a:pt x="5912" y="5144"/>
                  <a:pt x="5949" y="5147"/>
                  <a:pt x="5985" y="5153"/>
                </a:cubicBezTo>
                <a:cubicBezTo>
                  <a:pt x="6164" y="5186"/>
                  <a:pt x="6341" y="5224"/>
                  <a:pt x="6518" y="5267"/>
                </a:cubicBezTo>
                <a:cubicBezTo>
                  <a:pt x="6824" y="5339"/>
                  <a:pt x="7128" y="5431"/>
                  <a:pt x="7442" y="5431"/>
                </a:cubicBezTo>
                <a:cubicBezTo>
                  <a:pt x="7500" y="5431"/>
                  <a:pt x="7559" y="5428"/>
                  <a:pt x="7618" y="5421"/>
                </a:cubicBezTo>
                <a:cubicBezTo>
                  <a:pt x="7650" y="5417"/>
                  <a:pt x="7680" y="5415"/>
                  <a:pt x="7709" y="5415"/>
                </a:cubicBezTo>
                <a:cubicBezTo>
                  <a:pt x="7857" y="5415"/>
                  <a:pt x="7983" y="5461"/>
                  <a:pt x="8111" y="5536"/>
                </a:cubicBezTo>
                <a:cubicBezTo>
                  <a:pt x="8252" y="5621"/>
                  <a:pt x="8392" y="5710"/>
                  <a:pt x="8542" y="5775"/>
                </a:cubicBezTo>
                <a:cubicBezTo>
                  <a:pt x="8586" y="5794"/>
                  <a:pt x="8628" y="5803"/>
                  <a:pt x="8667" y="5803"/>
                </a:cubicBezTo>
                <a:cubicBezTo>
                  <a:pt x="8767" y="5803"/>
                  <a:pt x="8849" y="5743"/>
                  <a:pt x="8893" y="5629"/>
                </a:cubicBezTo>
                <a:cubicBezTo>
                  <a:pt x="8960" y="5457"/>
                  <a:pt x="9015" y="5277"/>
                  <a:pt x="9047" y="5096"/>
                </a:cubicBezTo>
                <a:cubicBezTo>
                  <a:pt x="9100" y="4784"/>
                  <a:pt x="8984" y="4499"/>
                  <a:pt x="8881" y="4211"/>
                </a:cubicBezTo>
                <a:cubicBezTo>
                  <a:pt x="8820" y="4042"/>
                  <a:pt x="8712" y="3922"/>
                  <a:pt x="8554" y="3842"/>
                </a:cubicBezTo>
                <a:cubicBezTo>
                  <a:pt x="8418" y="3772"/>
                  <a:pt x="8282" y="3743"/>
                  <a:pt x="8145" y="3743"/>
                </a:cubicBezTo>
                <a:cubicBezTo>
                  <a:pt x="7979" y="3743"/>
                  <a:pt x="7813" y="3786"/>
                  <a:pt x="7648" y="3851"/>
                </a:cubicBezTo>
                <a:cubicBezTo>
                  <a:pt x="7422" y="3940"/>
                  <a:pt x="7204" y="4047"/>
                  <a:pt x="6976" y="4129"/>
                </a:cubicBezTo>
                <a:cubicBezTo>
                  <a:pt x="6698" y="4229"/>
                  <a:pt x="6416" y="4321"/>
                  <a:pt x="6122" y="4321"/>
                </a:cubicBezTo>
                <a:cubicBezTo>
                  <a:pt x="6043" y="4321"/>
                  <a:pt x="5964" y="4314"/>
                  <a:pt x="5884" y="4299"/>
                </a:cubicBezTo>
                <a:cubicBezTo>
                  <a:pt x="5773" y="4279"/>
                  <a:pt x="5661" y="4229"/>
                  <a:pt x="5568" y="4164"/>
                </a:cubicBezTo>
                <a:cubicBezTo>
                  <a:pt x="5461" y="4089"/>
                  <a:pt x="5472" y="3972"/>
                  <a:pt x="5577" y="3892"/>
                </a:cubicBezTo>
                <a:cubicBezTo>
                  <a:pt x="5614" y="3864"/>
                  <a:pt x="5659" y="3834"/>
                  <a:pt x="5704" y="3830"/>
                </a:cubicBezTo>
                <a:cubicBezTo>
                  <a:pt x="5940" y="3804"/>
                  <a:pt x="6180" y="3760"/>
                  <a:pt x="6416" y="3760"/>
                </a:cubicBezTo>
                <a:cubicBezTo>
                  <a:pt x="6449" y="3760"/>
                  <a:pt x="6482" y="3761"/>
                  <a:pt x="6515" y="3763"/>
                </a:cubicBezTo>
                <a:cubicBezTo>
                  <a:pt x="6614" y="3768"/>
                  <a:pt x="6713" y="3772"/>
                  <a:pt x="6811" y="3772"/>
                </a:cubicBezTo>
                <a:cubicBezTo>
                  <a:pt x="7177" y="3772"/>
                  <a:pt x="7530" y="3722"/>
                  <a:pt x="7870" y="3549"/>
                </a:cubicBezTo>
                <a:cubicBezTo>
                  <a:pt x="8017" y="3474"/>
                  <a:pt x="8163" y="3433"/>
                  <a:pt x="8307" y="3433"/>
                </a:cubicBezTo>
                <a:cubicBezTo>
                  <a:pt x="8482" y="3433"/>
                  <a:pt x="8654" y="3494"/>
                  <a:pt x="8818" y="3631"/>
                </a:cubicBezTo>
                <a:cubicBezTo>
                  <a:pt x="8853" y="3660"/>
                  <a:pt x="8907" y="3666"/>
                  <a:pt x="8973" y="3690"/>
                </a:cubicBezTo>
                <a:cubicBezTo>
                  <a:pt x="8965" y="3607"/>
                  <a:pt x="8973" y="3546"/>
                  <a:pt x="8951" y="3501"/>
                </a:cubicBezTo>
                <a:cubicBezTo>
                  <a:pt x="8873" y="3351"/>
                  <a:pt x="8791" y="3204"/>
                  <a:pt x="8698" y="3063"/>
                </a:cubicBezTo>
                <a:cubicBezTo>
                  <a:pt x="8585" y="2890"/>
                  <a:pt x="8457" y="2727"/>
                  <a:pt x="8340" y="2556"/>
                </a:cubicBezTo>
                <a:cubicBezTo>
                  <a:pt x="8260" y="2438"/>
                  <a:pt x="8194" y="2311"/>
                  <a:pt x="8112" y="2194"/>
                </a:cubicBezTo>
                <a:cubicBezTo>
                  <a:pt x="7924" y="1925"/>
                  <a:pt x="7621" y="1781"/>
                  <a:pt x="7317" y="1781"/>
                </a:cubicBezTo>
                <a:cubicBezTo>
                  <a:pt x="7092" y="1781"/>
                  <a:pt x="6866" y="1860"/>
                  <a:pt x="6689" y="2028"/>
                </a:cubicBezTo>
                <a:cubicBezTo>
                  <a:pt x="6504" y="2205"/>
                  <a:pt x="6366" y="2434"/>
                  <a:pt x="6217" y="2645"/>
                </a:cubicBezTo>
                <a:cubicBezTo>
                  <a:pt x="6086" y="2829"/>
                  <a:pt x="5972" y="3024"/>
                  <a:pt x="5843" y="3209"/>
                </a:cubicBezTo>
                <a:cubicBezTo>
                  <a:pt x="5815" y="3248"/>
                  <a:pt x="5755" y="3265"/>
                  <a:pt x="5710" y="3293"/>
                </a:cubicBezTo>
                <a:cubicBezTo>
                  <a:pt x="5687" y="3240"/>
                  <a:pt x="5650" y="3188"/>
                  <a:pt x="5648" y="3135"/>
                </a:cubicBezTo>
                <a:cubicBezTo>
                  <a:pt x="5643" y="3058"/>
                  <a:pt x="5657" y="2978"/>
                  <a:pt x="5677" y="2903"/>
                </a:cubicBezTo>
                <a:cubicBezTo>
                  <a:pt x="5888" y="2076"/>
                  <a:pt x="6254" y="1327"/>
                  <a:pt x="6811" y="674"/>
                </a:cubicBezTo>
                <a:cubicBezTo>
                  <a:pt x="6942" y="521"/>
                  <a:pt x="7044" y="342"/>
                  <a:pt x="7148" y="169"/>
                </a:cubicBezTo>
                <a:cubicBezTo>
                  <a:pt x="7170" y="131"/>
                  <a:pt x="7163" y="44"/>
                  <a:pt x="7135" y="17"/>
                </a:cubicBezTo>
                <a:cubicBezTo>
                  <a:pt x="7123" y="6"/>
                  <a:pt x="7099" y="1"/>
                  <a:pt x="7074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09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Char char="●"/>
              <a:defRPr sz="1467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3284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>
            <a:spLocks noGrp="1"/>
          </p:cNvSpPr>
          <p:nvPr>
            <p:ph type="subTitle" idx="1"/>
          </p:nvPr>
        </p:nvSpPr>
        <p:spPr>
          <a:xfrm>
            <a:off x="1661633" y="4230043"/>
            <a:ext cx="36064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ubTitle" idx="2"/>
          </p:nvPr>
        </p:nvSpPr>
        <p:spPr>
          <a:xfrm>
            <a:off x="6924000" y="4230043"/>
            <a:ext cx="36064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ubTitle" idx="3"/>
          </p:nvPr>
        </p:nvSpPr>
        <p:spPr>
          <a:xfrm>
            <a:off x="1661633" y="3786233"/>
            <a:ext cx="36064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ubTitle" idx="4"/>
          </p:nvPr>
        </p:nvSpPr>
        <p:spPr>
          <a:xfrm>
            <a:off x="6924000" y="3786233"/>
            <a:ext cx="36064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ioRhyme"/>
              <a:buNone/>
              <a:defRPr sz="2667">
                <a:solidFill>
                  <a:schemeClr val="lt2"/>
                </a:solidFill>
                <a:latin typeface="BioRhyme"/>
                <a:ea typeface="BioRhyme"/>
                <a:cs typeface="BioRhyme"/>
                <a:sym typeface="BioRhyme"/>
              </a:defRPr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>
            <a:off x="950967" y="614201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43"/>
          <p:cNvGrpSpPr/>
          <p:nvPr/>
        </p:nvGrpSpPr>
        <p:grpSpPr>
          <a:xfrm>
            <a:off x="11240951" y="5154317"/>
            <a:ext cx="1311951" cy="1420160"/>
            <a:chOff x="1721298" y="2228838"/>
            <a:chExt cx="622367" cy="673700"/>
          </a:xfrm>
        </p:grpSpPr>
        <p:sp>
          <p:nvSpPr>
            <p:cNvPr id="82" name="Google Shape;82;p43"/>
            <p:cNvSpPr/>
            <p:nvPr/>
          </p:nvSpPr>
          <p:spPr>
            <a:xfrm>
              <a:off x="1721298" y="2228838"/>
              <a:ext cx="622367" cy="67370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3"/>
            <p:cNvSpPr/>
            <p:nvPr/>
          </p:nvSpPr>
          <p:spPr>
            <a:xfrm>
              <a:off x="1761448" y="2231866"/>
              <a:ext cx="538883" cy="668575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rgbClr val="DB8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43"/>
          <p:cNvSpPr/>
          <p:nvPr/>
        </p:nvSpPr>
        <p:spPr>
          <a:xfrm rot="4469776">
            <a:off x="10012571" y="5705089"/>
            <a:ext cx="1972117" cy="1447648"/>
          </a:xfrm>
          <a:custGeom>
            <a:avLst/>
            <a:gdLst/>
            <a:ahLst/>
            <a:cxnLst/>
            <a:rect l="l" t="t" r="r" b="b"/>
            <a:pathLst>
              <a:path w="15661" h="11496" extrusionOk="0">
                <a:moveTo>
                  <a:pt x="6583" y="2880"/>
                </a:moveTo>
                <a:cubicBezTo>
                  <a:pt x="7192" y="2880"/>
                  <a:pt x="7738" y="3005"/>
                  <a:pt x="8050" y="3270"/>
                </a:cubicBezTo>
                <a:cubicBezTo>
                  <a:pt x="8010" y="3293"/>
                  <a:pt x="7969" y="3309"/>
                  <a:pt x="7938" y="3336"/>
                </a:cubicBezTo>
                <a:cubicBezTo>
                  <a:pt x="7881" y="3384"/>
                  <a:pt x="7825" y="3404"/>
                  <a:pt x="7768" y="3404"/>
                </a:cubicBezTo>
                <a:cubicBezTo>
                  <a:pt x="7711" y="3404"/>
                  <a:pt x="7652" y="3384"/>
                  <a:pt x="7586" y="3352"/>
                </a:cubicBezTo>
                <a:cubicBezTo>
                  <a:pt x="7204" y="3164"/>
                  <a:pt x="6795" y="3081"/>
                  <a:pt x="6370" y="3074"/>
                </a:cubicBezTo>
                <a:cubicBezTo>
                  <a:pt x="6352" y="3073"/>
                  <a:pt x="6334" y="3073"/>
                  <a:pt x="6316" y="3073"/>
                </a:cubicBezTo>
                <a:cubicBezTo>
                  <a:pt x="5643" y="3073"/>
                  <a:pt x="5010" y="3263"/>
                  <a:pt x="4390" y="3502"/>
                </a:cubicBezTo>
                <a:cubicBezTo>
                  <a:pt x="4280" y="3545"/>
                  <a:pt x="4173" y="3593"/>
                  <a:pt x="4031" y="3653"/>
                </a:cubicBezTo>
                <a:cubicBezTo>
                  <a:pt x="4647" y="3153"/>
                  <a:pt x="5683" y="2880"/>
                  <a:pt x="6583" y="2880"/>
                </a:cubicBezTo>
                <a:close/>
                <a:moveTo>
                  <a:pt x="10457" y="2562"/>
                </a:moveTo>
                <a:cubicBezTo>
                  <a:pt x="10574" y="2948"/>
                  <a:pt x="10569" y="3329"/>
                  <a:pt x="10551" y="3697"/>
                </a:cubicBezTo>
                <a:cubicBezTo>
                  <a:pt x="10479" y="3343"/>
                  <a:pt x="10404" y="2976"/>
                  <a:pt x="10326" y="2597"/>
                </a:cubicBezTo>
                <a:cubicBezTo>
                  <a:pt x="10352" y="2590"/>
                  <a:pt x="10400" y="2578"/>
                  <a:pt x="10457" y="2562"/>
                </a:cubicBezTo>
                <a:close/>
                <a:moveTo>
                  <a:pt x="6160" y="3499"/>
                </a:moveTo>
                <a:cubicBezTo>
                  <a:pt x="6576" y="3499"/>
                  <a:pt x="6981" y="3565"/>
                  <a:pt x="7300" y="3716"/>
                </a:cubicBezTo>
                <a:cubicBezTo>
                  <a:pt x="7198" y="3784"/>
                  <a:pt x="7106" y="3839"/>
                  <a:pt x="7021" y="3905"/>
                </a:cubicBezTo>
                <a:cubicBezTo>
                  <a:pt x="6980" y="3937"/>
                  <a:pt x="6941" y="3951"/>
                  <a:pt x="6899" y="3951"/>
                </a:cubicBezTo>
                <a:cubicBezTo>
                  <a:pt x="6870" y="3951"/>
                  <a:pt x="6839" y="3944"/>
                  <a:pt x="6805" y="3930"/>
                </a:cubicBezTo>
                <a:cubicBezTo>
                  <a:pt x="6387" y="3757"/>
                  <a:pt x="5951" y="3678"/>
                  <a:pt x="5502" y="3678"/>
                </a:cubicBezTo>
                <a:cubicBezTo>
                  <a:pt x="5463" y="3678"/>
                  <a:pt x="5423" y="3678"/>
                  <a:pt x="5384" y="3680"/>
                </a:cubicBezTo>
                <a:cubicBezTo>
                  <a:pt x="5201" y="3685"/>
                  <a:pt x="5019" y="3707"/>
                  <a:pt x="4815" y="3722"/>
                </a:cubicBezTo>
                <a:cubicBezTo>
                  <a:pt x="5209" y="3583"/>
                  <a:pt x="5692" y="3499"/>
                  <a:pt x="6160" y="3499"/>
                </a:cubicBezTo>
                <a:close/>
                <a:moveTo>
                  <a:pt x="5645" y="4179"/>
                </a:moveTo>
                <a:cubicBezTo>
                  <a:pt x="5921" y="4179"/>
                  <a:pt x="6204" y="4205"/>
                  <a:pt x="6494" y="4258"/>
                </a:cubicBezTo>
                <a:cubicBezTo>
                  <a:pt x="6447" y="4297"/>
                  <a:pt x="6428" y="4315"/>
                  <a:pt x="6406" y="4329"/>
                </a:cubicBezTo>
                <a:cubicBezTo>
                  <a:pt x="6301" y="4395"/>
                  <a:pt x="6217" y="4485"/>
                  <a:pt x="6077" y="4485"/>
                </a:cubicBezTo>
                <a:cubicBezTo>
                  <a:pt x="6058" y="4485"/>
                  <a:pt x="6038" y="4483"/>
                  <a:pt x="6017" y="4479"/>
                </a:cubicBezTo>
                <a:cubicBezTo>
                  <a:pt x="5769" y="4439"/>
                  <a:pt x="5523" y="4419"/>
                  <a:pt x="5278" y="4419"/>
                </a:cubicBezTo>
                <a:cubicBezTo>
                  <a:pt x="4728" y="4419"/>
                  <a:pt x="4186" y="4518"/>
                  <a:pt x="3653" y="4700"/>
                </a:cubicBezTo>
                <a:cubicBezTo>
                  <a:pt x="3555" y="4734"/>
                  <a:pt x="3457" y="4769"/>
                  <a:pt x="3361" y="4808"/>
                </a:cubicBezTo>
                <a:cubicBezTo>
                  <a:pt x="3269" y="4844"/>
                  <a:pt x="3181" y="4887"/>
                  <a:pt x="3091" y="4927"/>
                </a:cubicBezTo>
                <a:cubicBezTo>
                  <a:pt x="3895" y="4457"/>
                  <a:pt x="4736" y="4179"/>
                  <a:pt x="5645" y="4179"/>
                </a:cubicBezTo>
                <a:close/>
                <a:moveTo>
                  <a:pt x="4973" y="5403"/>
                </a:moveTo>
                <a:cubicBezTo>
                  <a:pt x="4994" y="5403"/>
                  <a:pt x="5016" y="5403"/>
                  <a:pt x="5037" y="5403"/>
                </a:cubicBezTo>
                <a:cubicBezTo>
                  <a:pt x="4962" y="5470"/>
                  <a:pt x="4906" y="5511"/>
                  <a:pt x="4863" y="5562"/>
                </a:cubicBezTo>
                <a:cubicBezTo>
                  <a:pt x="4802" y="5632"/>
                  <a:pt x="4735" y="5655"/>
                  <a:pt x="4654" y="5655"/>
                </a:cubicBezTo>
                <a:cubicBezTo>
                  <a:pt x="4629" y="5655"/>
                  <a:pt x="4603" y="5653"/>
                  <a:pt x="4575" y="5649"/>
                </a:cubicBezTo>
                <a:cubicBezTo>
                  <a:pt x="4358" y="5620"/>
                  <a:pt x="4137" y="5607"/>
                  <a:pt x="3917" y="5601"/>
                </a:cubicBezTo>
                <a:cubicBezTo>
                  <a:pt x="3886" y="5601"/>
                  <a:pt x="3855" y="5600"/>
                  <a:pt x="3823" y="5600"/>
                </a:cubicBezTo>
                <a:cubicBezTo>
                  <a:pt x="3651" y="5600"/>
                  <a:pt x="3477" y="5611"/>
                  <a:pt x="3304" y="5615"/>
                </a:cubicBezTo>
                <a:cubicBezTo>
                  <a:pt x="3839" y="5461"/>
                  <a:pt x="4384" y="5403"/>
                  <a:pt x="4973" y="5403"/>
                </a:cubicBezTo>
                <a:close/>
                <a:moveTo>
                  <a:pt x="5070" y="4832"/>
                </a:moveTo>
                <a:cubicBezTo>
                  <a:pt x="5280" y="4832"/>
                  <a:pt x="5469" y="4855"/>
                  <a:pt x="5625" y="4904"/>
                </a:cubicBezTo>
                <a:cubicBezTo>
                  <a:pt x="5497" y="5055"/>
                  <a:pt x="5425" y="5101"/>
                  <a:pt x="5310" y="5101"/>
                </a:cubicBezTo>
                <a:cubicBezTo>
                  <a:pt x="5297" y="5101"/>
                  <a:pt x="5283" y="5101"/>
                  <a:pt x="5268" y="5099"/>
                </a:cubicBezTo>
                <a:cubicBezTo>
                  <a:pt x="5077" y="5084"/>
                  <a:pt x="4888" y="5076"/>
                  <a:pt x="4701" y="5076"/>
                </a:cubicBezTo>
                <a:cubicBezTo>
                  <a:pt x="3517" y="5076"/>
                  <a:pt x="2435" y="5399"/>
                  <a:pt x="1533" y="6330"/>
                </a:cubicBezTo>
                <a:cubicBezTo>
                  <a:pt x="1957" y="5578"/>
                  <a:pt x="3863" y="4832"/>
                  <a:pt x="5070" y="4832"/>
                </a:cubicBezTo>
                <a:close/>
                <a:moveTo>
                  <a:pt x="3917" y="6041"/>
                </a:moveTo>
                <a:cubicBezTo>
                  <a:pt x="4056" y="6041"/>
                  <a:pt x="4183" y="6052"/>
                  <a:pt x="4290" y="6076"/>
                </a:cubicBezTo>
                <a:cubicBezTo>
                  <a:pt x="4194" y="6167"/>
                  <a:pt x="4100" y="6248"/>
                  <a:pt x="4016" y="6337"/>
                </a:cubicBezTo>
                <a:cubicBezTo>
                  <a:pt x="3971" y="6385"/>
                  <a:pt x="3929" y="6407"/>
                  <a:pt x="3869" y="6407"/>
                </a:cubicBezTo>
                <a:cubicBezTo>
                  <a:pt x="3855" y="6407"/>
                  <a:pt x="3840" y="6406"/>
                  <a:pt x="3825" y="6404"/>
                </a:cubicBezTo>
                <a:cubicBezTo>
                  <a:pt x="3651" y="6379"/>
                  <a:pt x="3479" y="6367"/>
                  <a:pt x="3308" y="6367"/>
                </a:cubicBezTo>
                <a:cubicBezTo>
                  <a:pt x="2845" y="6367"/>
                  <a:pt x="2392" y="6457"/>
                  <a:pt x="1951" y="6633"/>
                </a:cubicBezTo>
                <a:cubicBezTo>
                  <a:pt x="1732" y="6722"/>
                  <a:pt x="1519" y="6826"/>
                  <a:pt x="1304" y="6922"/>
                </a:cubicBezTo>
                <a:cubicBezTo>
                  <a:pt x="1616" y="6492"/>
                  <a:pt x="3028" y="6041"/>
                  <a:pt x="3917" y="6041"/>
                </a:cubicBezTo>
                <a:close/>
                <a:moveTo>
                  <a:pt x="5364" y="1"/>
                </a:moveTo>
                <a:cubicBezTo>
                  <a:pt x="4985" y="1"/>
                  <a:pt x="4605" y="20"/>
                  <a:pt x="4224" y="51"/>
                </a:cubicBezTo>
                <a:cubicBezTo>
                  <a:pt x="4179" y="54"/>
                  <a:pt x="4134" y="64"/>
                  <a:pt x="4053" y="75"/>
                </a:cubicBezTo>
                <a:cubicBezTo>
                  <a:pt x="4574" y="133"/>
                  <a:pt x="5058" y="179"/>
                  <a:pt x="5541" y="244"/>
                </a:cubicBezTo>
                <a:cubicBezTo>
                  <a:pt x="6413" y="359"/>
                  <a:pt x="7276" y="519"/>
                  <a:pt x="8109" y="811"/>
                </a:cubicBezTo>
                <a:cubicBezTo>
                  <a:pt x="8866" y="1078"/>
                  <a:pt x="9509" y="1509"/>
                  <a:pt x="10029" y="2122"/>
                </a:cubicBezTo>
                <a:cubicBezTo>
                  <a:pt x="10081" y="2184"/>
                  <a:pt x="10138" y="2241"/>
                  <a:pt x="10211" y="2318"/>
                </a:cubicBezTo>
                <a:cubicBezTo>
                  <a:pt x="10094" y="2355"/>
                  <a:pt x="9997" y="2389"/>
                  <a:pt x="9897" y="2415"/>
                </a:cubicBezTo>
                <a:cubicBezTo>
                  <a:pt x="9893" y="2416"/>
                  <a:pt x="9888" y="2417"/>
                  <a:pt x="9883" y="2417"/>
                </a:cubicBezTo>
                <a:cubicBezTo>
                  <a:pt x="9859" y="2417"/>
                  <a:pt x="9828" y="2405"/>
                  <a:pt x="9811" y="2390"/>
                </a:cubicBezTo>
                <a:cubicBezTo>
                  <a:pt x="8908" y="1591"/>
                  <a:pt x="7844" y="1144"/>
                  <a:pt x="6667" y="940"/>
                </a:cubicBezTo>
                <a:cubicBezTo>
                  <a:pt x="6124" y="845"/>
                  <a:pt x="5582" y="805"/>
                  <a:pt x="5039" y="805"/>
                </a:cubicBezTo>
                <a:cubicBezTo>
                  <a:pt x="4522" y="805"/>
                  <a:pt x="4004" y="842"/>
                  <a:pt x="3486" y="903"/>
                </a:cubicBezTo>
                <a:cubicBezTo>
                  <a:pt x="3481" y="903"/>
                  <a:pt x="3478" y="907"/>
                  <a:pt x="3453" y="924"/>
                </a:cubicBezTo>
                <a:cubicBezTo>
                  <a:pt x="3719" y="945"/>
                  <a:pt x="3965" y="963"/>
                  <a:pt x="4211" y="982"/>
                </a:cubicBezTo>
                <a:cubicBezTo>
                  <a:pt x="5273" y="1067"/>
                  <a:pt x="6329" y="1187"/>
                  <a:pt x="7365" y="1446"/>
                </a:cubicBezTo>
                <a:cubicBezTo>
                  <a:pt x="8120" y="1635"/>
                  <a:pt x="8792" y="1976"/>
                  <a:pt x="9384" y="2478"/>
                </a:cubicBezTo>
                <a:cubicBezTo>
                  <a:pt x="9413" y="2503"/>
                  <a:pt x="9446" y="2525"/>
                  <a:pt x="9502" y="2567"/>
                </a:cubicBezTo>
                <a:cubicBezTo>
                  <a:pt x="9369" y="2623"/>
                  <a:pt x="9249" y="2675"/>
                  <a:pt x="9128" y="2722"/>
                </a:cubicBezTo>
                <a:cubicBezTo>
                  <a:pt x="9127" y="2722"/>
                  <a:pt x="9125" y="2723"/>
                  <a:pt x="9123" y="2723"/>
                </a:cubicBezTo>
                <a:cubicBezTo>
                  <a:pt x="9107" y="2723"/>
                  <a:pt x="9082" y="2702"/>
                  <a:pt x="9065" y="2688"/>
                </a:cubicBezTo>
                <a:cubicBezTo>
                  <a:pt x="8337" y="2097"/>
                  <a:pt x="7485" y="1879"/>
                  <a:pt x="6570" y="1873"/>
                </a:cubicBezTo>
                <a:cubicBezTo>
                  <a:pt x="6554" y="1873"/>
                  <a:pt x="6539" y="1873"/>
                  <a:pt x="6523" y="1873"/>
                </a:cubicBezTo>
                <a:cubicBezTo>
                  <a:pt x="5239" y="1873"/>
                  <a:pt x="4034" y="2193"/>
                  <a:pt x="2911" y="2817"/>
                </a:cubicBezTo>
                <a:cubicBezTo>
                  <a:pt x="2725" y="2920"/>
                  <a:pt x="2555" y="3052"/>
                  <a:pt x="2377" y="3171"/>
                </a:cubicBezTo>
                <a:cubicBezTo>
                  <a:pt x="2383" y="3179"/>
                  <a:pt x="2389" y="3189"/>
                  <a:pt x="2394" y="3198"/>
                </a:cubicBezTo>
                <a:cubicBezTo>
                  <a:pt x="2674" y="3085"/>
                  <a:pt x="2951" y="2968"/>
                  <a:pt x="3233" y="2861"/>
                </a:cubicBezTo>
                <a:cubicBezTo>
                  <a:pt x="4176" y="2506"/>
                  <a:pt x="5141" y="2255"/>
                  <a:pt x="6154" y="2225"/>
                </a:cubicBezTo>
                <a:cubicBezTo>
                  <a:pt x="6214" y="2223"/>
                  <a:pt x="6273" y="2222"/>
                  <a:pt x="6333" y="2222"/>
                </a:cubicBezTo>
                <a:cubicBezTo>
                  <a:pt x="7137" y="2222"/>
                  <a:pt x="7905" y="2385"/>
                  <a:pt x="8617" y="2789"/>
                </a:cubicBezTo>
                <a:cubicBezTo>
                  <a:pt x="8664" y="2815"/>
                  <a:pt x="8708" y="2849"/>
                  <a:pt x="8770" y="2892"/>
                </a:cubicBezTo>
                <a:cubicBezTo>
                  <a:pt x="8644" y="2957"/>
                  <a:pt x="8540" y="3019"/>
                  <a:pt x="8429" y="3061"/>
                </a:cubicBezTo>
                <a:cubicBezTo>
                  <a:pt x="8421" y="3065"/>
                  <a:pt x="8412" y="3066"/>
                  <a:pt x="8402" y="3066"/>
                </a:cubicBezTo>
                <a:cubicBezTo>
                  <a:pt x="8366" y="3066"/>
                  <a:pt x="8321" y="3046"/>
                  <a:pt x="8287" y="3029"/>
                </a:cubicBezTo>
                <a:cubicBezTo>
                  <a:pt x="7903" y="2831"/>
                  <a:pt x="7503" y="2681"/>
                  <a:pt x="7076" y="2607"/>
                </a:cubicBezTo>
                <a:cubicBezTo>
                  <a:pt x="6876" y="2573"/>
                  <a:pt x="6677" y="2557"/>
                  <a:pt x="6480" y="2557"/>
                </a:cubicBezTo>
                <a:cubicBezTo>
                  <a:pt x="6028" y="2557"/>
                  <a:pt x="5584" y="2645"/>
                  <a:pt x="5150" y="2813"/>
                </a:cubicBezTo>
                <a:cubicBezTo>
                  <a:pt x="4397" y="3105"/>
                  <a:pt x="3689" y="3477"/>
                  <a:pt x="3072" y="4000"/>
                </a:cubicBezTo>
                <a:cubicBezTo>
                  <a:pt x="2736" y="4285"/>
                  <a:pt x="2428" y="4603"/>
                  <a:pt x="2107" y="4905"/>
                </a:cubicBezTo>
                <a:cubicBezTo>
                  <a:pt x="2051" y="4957"/>
                  <a:pt x="1994" y="5005"/>
                  <a:pt x="1937" y="5056"/>
                </a:cubicBezTo>
                <a:cubicBezTo>
                  <a:pt x="1944" y="5065"/>
                  <a:pt x="1951" y="5075"/>
                  <a:pt x="1959" y="5084"/>
                </a:cubicBezTo>
                <a:cubicBezTo>
                  <a:pt x="2198" y="4919"/>
                  <a:pt x="2437" y="4755"/>
                  <a:pt x="2677" y="4591"/>
                </a:cubicBezTo>
                <a:cubicBezTo>
                  <a:pt x="2679" y="4593"/>
                  <a:pt x="2682" y="4596"/>
                  <a:pt x="2684" y="4597"/>
                </a:cubicBezTo>
                <a:cubicBezTo>
                  <a:pt x="2558" y="4724"/>
                  <a:pt x="2430" y="4849"/>
                  <a:pt x="2307" y="4977"/>
                </a:cubicBezTo>
                <a:cubicBezTo>
                  <a:pt x="1983" y="5313"/>
                  <a:pt x="1710" y="5683"/>
                  <a:pt x="1512" y="6110"/>
                </a:cubicBezTo>
                <a:cubicBezTo>
                  <a:pt x="1453" y="6238"/>
                  <a:pt x="1354" y="6347"/>
                  <a:pt x="1285" y="6471"/>
                </a:cubicBezTo>
                <a:cubicBezTo>
                  <a:pt x="1169" y="6675"/>
                  <a:pt x="1069" y="6887"/>
                  <a:pt x="952" y="7088"/>
                </a:cubicBezTo>
                <a:cubicBezTo>
                  <a:pt x="906" y="7168"/>
                  <a:pt x="838" y="7238"/>
                  <a:pt x="772" y="7302"/>
                </a:cubicBezTo>
                <a:cubicBezTo>
                  <a:pt x="645" y="7424"/>
                  <a:pt x="511" y="7540"/>
                  <a:pt x="391" y="7670"/>
                </a:cubicBezTo>
                <a:cubicBezTo>
                  <a:pt x="708" y="7506"/>
                  <a:pt x="1017" y="7315"/>
                  <a:pt x="1348" y="7185"/>
                </a:cubicBezTo>
                <a:cubicBezTo>
                  <a:pt x="1684" y="7053"/>
                  <a:pt x="2039" y="6952"/>
                  <a:pt x="2395" y="6888"/>
                </a:cubicBezTo>
                <a:cubicBezTo>
                  <a:pt x="2755" y="6824"/>
                  <a:pt x="3126" y="6821"/>
                  <a:pt x="3492" y="6791"/>
                </a:cubicBezTo>
                <a:cubicBezTo>
                  <a:pt x="3497" y="6805"/>
                  <a:pt x="3501" y="6819"/>
                  <a:pt x="3507" y="6833"/>
                </a:cubicBezTo>
                <a:cubicBezTo>
                  <a:pt x="3419" y="6924"/>
                  <a:pt x="3334" y="7018"/>
                  <a:pt x="3242" y="7106"/>
                </a:cubicBezTo>
                <a:cubicBezTo>
                  <a:pt x="3226" y="7121"/>
                  <a:pt x="3195" y="7128"/>
                  <a:pt x="3167" y="7128"/>
                </a:cubicBezTo>
                <a:cubicBezTo>
                  <a:pt x="3160" y="7128"/>
                  <a:pt x="3153" y="7128"/>
                  <a:pt x="3147" y="7127"/>
                </a:cubicBezTo>
                <a:cubicBezTo>
                  <a:pt x="3039" y="7114"/>
                  <a:pt x="2932" y="7108"/>
                  <a:pt x="2827" y="7108"/>
                </a:cubicBezTo>
                <a:cubicBezTo>
                  <a:pt x="2264" y="7108"/>
                  <a:pt x="1746" y="7288"/>
                  <a:pt x="1283" y="7626"/>
                </a:cubicBezTo>
                <a:cubicBezTo>
                  <a:pt x="838" y="7950"/>
                  <a:pt x="426" y="8321"/>
                  <a:pt x="0" y="8671"/>
                </a:cubicBezTo>
                <a:cubicBezTo>
                  <a:pt x="11" y="8686"/>
                  <a:pt x="22" y="8701"/>
                  <a:pt x="33" y="8716"/>
                </a:cubicBezTo>
                <a:cubicBezTo>
                  <a:pt x="207" y="8599"/>
                  <a:pt x="384" y="8487"/>
                  <a:pt x="555" y="8365"/>
                </a:cubicBezTo>
                <a:cubicBezTo>
                  <a:pt x="904" y="8114"/>
                  <a:pt x="1259" y="7876"/>
                  <a:pt x="1671" y="7737"/>
                </a:cubicBezTo>
                <a:cubicBezTo>
                  <a:pt x="2016" y="7621"/>
                  <a:pt x="2368" y="7558"/>
                  <a:pt x="2735" y="7558"/>
                </a:cubicBezTo>
                <a:cubicBezTo>
                  <a:pt x="2759" y="7558"/>
                  <a:pt x="2783" y="7558"/>
                  <a:pt x="2807" y="7559"/>
                </a:cubicBezTo>
                <a:cubicBezTo>
                  <a:pt x="1727" y="8086"/>
                  <a:pt x="767" y="8750"/>
                  <a:pt x="154" y="9822"/>
                </a:cubicBezTo>
                <a:cubicBezTo>
                  <a:pt x="570" y="9495"/>
                  <a:pt x="986" y="9167"/>
                  <a:pt x="1402" y="8841"/>
                </a:cubicBezTo>
                <a:lnTo>
                  <a:pt x="1402" y="8841"/>
                </a:lnTo>
                <a:cubicBezTo>
                  <a:pt x="935" y="9482"/>
                  <a:pt x="624" y="10166"/>
                  <a:pt x="678" y="10979"/>
                </a:cubicBezTo>
                <a:cubicBezTo>
                  <a:pt x="922" y="10105"/>
                  <a:pt x="1339" y="9321"/>
                  <a:pt x="1917" y="8621"/>
                </a:cubicBezTo>
                <a:lnTo>
                  <a:pt x="1917" y="8621"/>
                </a:lnTo>
                <a:cubicBezTo>
                  <a:pt x="1240" y="9454"/>
                  <a:pt x="1120" y="10496"/>
                  <a:pt x="839" y="11495"/>
                </a:cubicBezTo>
                <a:cubicBezTo>
                  <a:pt x="871" y="11447"/>
                  <a:pt x="903" y="11412"/>
                  <a:pt x="918" y="11371"/>
                </a:cubicBezTo>
                <a:cubicBezTo>
                  <a:pt x="1051" y="10983"/>
                  <a:pt x="1196" y="10597"/>
                  <a:pt x="1308" y="10203"/>
                </a:cubicBezTo>
                <a:cubicBezTo>
                  <a:pt x="1482" y="9592"/>
                  <a:pt x="1742" y="9025"/>
                  <a:pt x="2093" y="8498"/>
                </a:cubicBezTo>
                <a:cubicBezTo>
                  <a:pt x="2105" y="8480"/>
                  <a:pt x="2119" y="8464"/>
                  <a:pt x="2134" y="8449"/>
                </a:cubicBezTo>
                <a:cubicBezTo>
                  <a:pt x="2166" y="8415"/>
                  <a:pt x="2200" y="8381"/>
                  <a:pt x="2242" y="8353"/>
                </a:cubicBezTo>
                <a:lnTo>
                  <a:pt x="2242" y="8353"/>
                </a:lnTo>
                <a:cubicBezTo>
                  <a:pt x="1685" y="9253"/>
                  <a:pt x="1712" y="10246"/>
                  <a:pt x="1781" y="11245"/>
                </a:cubicBezTo>
                <a:cubicBezTo>
                  <a:pt x="1813" y="11012"/>
                  <a:pt x="1849" y="10778"/>
                  <a:pt x="1878" y="10544"/>
                </a:cubicBezTo>
                <a:cubicBezTo>
                  <a:pt x="1953" y="9950"/>
                  <a:pt x="2048" y="9360"/>
                  <a:pt x="2249" y="8795"/>
                </a:cubicBezTo>
                <a:cubicBezTo>
                  <a:pt x="2421" y="8316"/>
                  <a:pt x="2623" y="7851"/>
                  <a:pt x="3017" y="7502"/>
                </a:cubicBezTo>
                <a:cubicBezTo>
                  <a:pt x="3035" y="7486"/>
                  <a:pt x="3055" y="7471"/>
                  <a:pt x="3081" y="7460"/>
                </a:cubicBezTo>
                <a:lnTo>
                  <a:pt x="3081" y="7460"/>
                </a:lnTo>
                <a:cubicBezTo>
                  <a:pt x="2595" y="8305"/>
                  <a:pt x="2217" y="9183"/>
                  <a:pt x="2211" y="10175"/>
                </a:cubicBezTo>
                <a:cubicBezTo>
                  <a:pt x="2209" y="10443"/>
                  <a:pt x="2263" y="10711"/>
                  <a:pt x="2292" y="10979"/>
                </a:cubicBezTo>
                <a:cubicBezTo>
                  <a:pt x="2306" y="10977"/>
                  <a:pt x="2320" y="10976"/>
                  <a:pt x="2334" y="10975"/>
                </a:cubicBezTo>
                <a:cubicBezTo>
                  <a:pt x="2351" y="10757"/>
                  <a:pt x="2366" y="10539"/>
                  <a:pt x="2384" y="10321"/>
                </a:cubicBezTo>
                <a:cubicBezTo>
                  <a:pt x="2426" y="9831"/>
                  <a:pt x="2546" y="9358"/>
                  <a:pt x="2695" y="8890"/>
                </a:cubicBezTo>
                <a:cubicBezTo>
                  <a:pt x="2906" y="8225"/>
                  <a:pt x="3197" y="7596"/>
                  <a:pt x="3558" y="7001"/>
                </a:cubicBezTo>
                <a:cubicBezTo>
                  <a:pt x="3674" y="6810"/>
                  <a:pt x="3856" y="6657"/>
                  <a:pt x="4032" y="6504"/>
                </a:cubicBezTo>
                <a:lnTo>
                  <a:pt x="4032" y="6504"/>
                </a:lnTo>
                <a:cubicBezTo>
                  <a:pt x="3985" y="6601"/>
                  <a:pt x="3942" y="6699"/>
                  <a:pt x="3891" y="6793"/>
                </a:cubicBezTo>
                <a:cubicBezTo>
                  <a:pt x="3673" y="7195"/>
                  <a:pt x="3460" y="7603"/>
                  <a:pt x="3387" y="8057"/>
                </a:cubicBezTo>
                <a:cubicBezTo>
                  <a:pt x="3335" y="8382"/>
                  <a:pt x="3340" y="8718"/>
                  <a:pt x="3334" y="9050"/>
                </a:cubicBezTo>
                <a:cubicBezTo>
                  <a:pt x="3329" y="9353"/>
                  <a:pt x="3348" y="9656"/>
                  <a:pt x="3347" y="9959"/>
                </a:cubicBezTo>
                <a:cubicBezTo>
                  <a:pt x="3347" y="10216"/>
                  <a:pt x="3328" y="10472"/>
                  <a:pt x="3203" y="10706"/>
                </a:cubicBezTo>
                <a:cubicBezTo>
                  <a:pt x="3357" y="10538"/>
                  <a:pt x="3462" y="10341"/>
                  <a:pt x="3483" y="10117"/>
                </a:cubicBezTo>
                <a:cubicBezTo>
                  <a:pt x="3520" y="9734"/>
                  <a:pt x="3547" y="9350"/>
                  <a:pt x="3554" y="8966"/>
                </a:cubicBezTo>
                <a:cubicBezTo>
                  <a:pt x="3567" y="8231"/>
                  <a:pt x="3754" y="7545"/>
                  <a:pt x="4085" y="6894"/>
                </a:cubicBezTo>
                <a:cubicBezTo>
                  <a:pt x="4218" y="6632"/>
                  <a:pt x="4336" y="6359"/>
                  <a:pt x="4492" y="6110"/>
                </a:cubicBezTo>
                <a:cubicBezTo>
                  <a:pt x="4589" y="5958"/>
                  <a:pt x="4743" y="5844"/>
                  <a:pt x="4871" y="5713"/>
                </a:cubicBezTo>
                <a:cubicBezTo>
                  <a:pt x="4880" y="5721"/>
                  <a:pt x="4888" y="5728"/>
                  <a:pt x="4897" y="5735"/>
                </a:cubicBezTo>
                <a:cubicBezTo>
                  <a:pt x="4863" y="5806"/>
                  <a:pt x="4830" y="5877"/>
                  <a:pt x="4794" y="5946"/>
                </a:cubicBezTo>
                <a:cubicBezTo>
                  <a:pt x="4547" y="6406"/>
                  <a:pt x="4316" y="6874"/>
                  <a:pt x="4207" y="7388"/>
                </a:cubicBezTo>
                <a:cubicBezTo>
                  <a:pt x="4093" y="7919"/>
                  <a:pt x="4120" y="8456"/>
                  <a:pt x="4205" y="8989"/>
                </a:cubicBezTo>
                <a:cubicBezTo>
                  <a:pt x="4278" y="9445"/>
                  <a:pt x="4471" y="9878"/>
                  <a:pt x="4452" y="10352"/>
                </a:cubicBezTo>
                <a:cubicBezTo>
                  <a:pt x="4553" y="10115"/>
                  <a:pt x="4575" y="9868"/>
                  <a:pt x="4563" y="9619"/>
                </a:cubicBezTo>
                <a:cubicBezTo>
                  <a:pt x="4539" y="9143"/>
                  <a:pt x="4513" y="8667"/>
                  <a:pt x="4472" y="8193"/>
                </a:cubicBezTo>
                <a:cubicBezTo>
                  <a:pt x="4409" y="7493"/>
                  <a:pt x="4573" y="6843"/>
                  <a:pt x="4871" y="6218"/>
                </a:cubicBezTo>
                <a:cubicBezTo>
                  <a:pt x="4992" y="5964"/>
                  <a:pt x="5111" y="5707"/>
                  <a:pt x="5249" y="5462"/>
                </a:cubicBezTo>
                <a:cubicBezTo>
                  <a:pt x="5304" y="5363"/>
                  <a:pt x="5409" y="5291"/>
                  <a:pt x="5515" y="5229"/>
                </a:cubicBezTo>
                <a:lnTo>
                  <a:pt x="5515" y="5229"/>
                </a:lnTo>
                <a:cubicBezTo>
                  <a:pt x="5421" y="5453"/>
                  <a:pt x="5327" y="5679"/>
                  <a:pt x="5231" y="5903"/>
                </a:cubicBezTo>
                <a:cubicBezTo>
                  <a:pt x="4817" y="6871"/>
                  <a:pt x="4953" y="7790"/>
                  <a:pt x="5476" y="8675"/>
                </a:cubicBezTo>
                <a:cubicBezTo>
                  <a:pt x="5660" y="8987"/>
                  <a:pt x="5854" y="9296"/>
                  <a:pt x="6041" y="9607"/>
                </a:cubicBezTo>
                <a:cubicBezTo>
                  <a:pt x="6072" y="9661"/>
                  <a:pt x="6090" y="9723"/>
                  <a:pt x="6145" y="9776"/>
                </a:cubicBezTo>
                <a:cubicBezTo>
                  <a:pt x="6119" y="9644"/>
                  <a:pt x="6106" y="9508"/>
                  <a:pt x="6066" y="9380"/>
                </a:cubicBezTo>
                <a:cubicBezTo>
                  <a:pt x="5934" y="8963"/>
                  <a:pt x="5799" y="8546"/>
                  <a:pt x="5655" y="8133"/>
                </a:cubicBezTo>
                <a:cubicBezTo>
                  <a:pt x="5318" y="7165"/>
                  <a:pt x="5340" y="6207"/>
                  <a:pt x="5690" y="5245"/>
                </a:cubicBezTo>
                <a:cubicBezTo>
                  <a:pt x="5760" y="5051"/>
                  <a:pt x="5867" y="4919"/>
                  <a:pt x="6030" y="4811"/>
                </a:cubicBezTo>
                <a:cubicBezTo>
                  <a:pt x="6149" y="4733"/>
                  <a:pt x="6261" y="4649"/>
                  <a:pt x="6404" y="4547"/>
                </a:cubicBezTo>
                <a:lnTo>
                  <a:pt x="6404" y="4547"/>
                </a:lnTo>
                <a:cubicBezTo>
                  <a:pt x="6305" y="4778"/>
                  <a:pt x="6214" y="4977"/>
                  <a:pt x="6135" y="5180"/>
                </a:cubicBezTo>
                <a:cubicBezTo>
                  <a:pt x="5963" y="5620"/>
                  <a:pt x="5810" y="6067"/>
                  <a:pt x="5766" y="6542"/>
                </a:cubicBezTo>
                <a:cubicBezTo>
                  <a:pt x="5703" y="7206"/>
                  <a:pt x="5786" y="7852"/>
                  <a:pt x="5972" y="8493"/>
                </a:cubicBezTo>
                <a:cubicBezTo>
                  <a:pt x="6087" y="8891"/>
                  <a:pt x="6158" y="9303"/>
                  <a:pt x="6249" y="9708"/>
                </a:cubicBezTo>
                <a:cubicBezTo>
                  <a:pt x="6254" y="9723"/>
                  <a:pt x="6259" y="9738"/>
                  <a:pt x="6271" y="9782"/>
                </a:cubicBezTo>
                <a:cubicBezTo>
                  <a:pt x="6363" y="9517"/>
                  <a:pt x="6366" y="9272"/>
                  <a:pt x="6348" y="9028"/>
                </a:cubicBezTo>
                <a:cubicBezTo>
                  <a:pt x="6302" y="8428"/>
                  <a:pt x="6240" y="7829"/>
                  <a:pt x="6202" y="7228"/>
                </a:cubicBezTo>
                <a:cubicBezTo>
                  <a:pt x="6151" y="6416"/>
                  <a:pt x="6275" y="5623"/>
                  <a:pt x="6501" y="4844"/>
                </a:cubicBezTo>
                <a:cubicBezTo>
                  <a:pt x="6523" y="4770"/>
                  <a:pt x="6556" y="4698"/>
                  <a:pt x="6567" y="4621"/>
                </a:cubicBezTo>
                <a:cubicBezTo>
                  <a:pt x="6602" y="4393"/>
                  <a:pt x="6756" y="4279"/>
                  <a:pt x="6976" y="4210"/>
                </a:cubicBezTo>
                <a:lnTo>
                  <a:pt x="6976" y="4210"/>
                </a:lnTo>
                <a:cubicBezTo>
                  <a:pt x="6897" y="4372"/>
                  <a:pt x="6813" y="4532"/>
                  <a:pt x="6741" y="4696"/>
                </a:cubicBezTo>
                <a:cubicBezTo>
                  <a:pt x="6491" y="5260"/>
                  <a:pt x="6430" y="5849"/>
                  <a:pt x="6475" y="6461"/>
                </a:cubicBezTo>
                <a:cubicBezTo>
                  <a:pt x="6544" y="7378"/>
                  <a:pt x="6734" y="8270"/>
                  <a:pt x="6980" y="9152"/>
                </a:cubicBezTo>
                <a:cubicBezTo>
                  <a:pt x="6991" y="9193"/>
                  <a:pt x="7001" y="9235"/>
                  <a:pt x="7011" y="9277"/>
                </a:cubicBezTo>
                <a:cubicBezTo>
                  <a:pt x="7021" y="9276"/>
                  <a:pt x="7032" y="9274"/>
                  <a:pt x="7042" y="9271"/>
                </a:cubicBezTo>
                <a:cubicBezTo>
                  <a:pt x="7027" y="9002"/>
                  <a:pt x="7009" y="8733"/>
                  <a:pt x="6997" y="8464"/>
                </a:cubicBezTo>
                <a:cubicBezTo>
                  <a:pt x="6942" y="7157"/>
                  <a:pt x="6894" y="5850"/>
                  <a:pt x="7096" y="4550"/>
                </a:cubicBezTo>
                <a:cubicBezTo>
                  <a:pt x="7102" y="4507"/>
                  <a:pt x="7115" y="4465"/>
                  <a:pt x="7116" y="4423"/>
                </a:cubicBezTo>
                <a:cubicBezTo>
                  <a:pt x="7125" y="4064"/>
                  <a:pt x="7342" y="3876"/>
                  <a:pt x="7654" y="3769"/>
                </a:cubicBezTo>
                <a:lnTo>
                  <a:pt x="7654" y="3769"/>
                </a:lnTo>
                <a:cubicBezTo>
                  <a:pt x="7612" y="3939"/>
                  <a:pt x="7560" y="4111"/>
                  <a:pt x="7527" y="4287"/>
                </a:cubicBezTo>
                <a:cubicBezTo>
                  <a:pt x="7405" y="4940"/>
                  <a:pt x="7434" y="5599"/>
                  <a:pt x="7498" y="6254"/>
                </a:cubicBezTo>
                <a:cubicBezTo>
                  <a:pt x="7587" y="7175"/>
                  <a:pt x="7763" y="8081"/>
                  <a:pt x="7973" y="8981"/>
                </a:cubicBezTo>
                <a:cubicBezTo>
                  <a:pt x="7979" y="9006"/>
                  <a:pt x="7988" y="9030"/>
                  <a:pt x="8016" y="9057"/>
                </a:cubicBezTo>
                <a:cubicBezTo>
                  <a:pt x="8020" y="8999"/>
                  <a:pt x="8024" y="8940"/>
                  <a:pt x="8029" y="8882"/>
                </a:cubicBezTo>
                <a:cubicBezTo>
                  <a:pt x="8032" y="8817"/>
                  <a:pt x="8040" y="8752"/>
                  <a:pt x="8039" y="8687"/>
                </a:cubicBezTo>
                <a:cubicBezTo>
                  <a:pt x="8018" y="7536"/>
                  <a:pt x="7993" y="6385"/>
                  <a:pt x="7975" y="5234"/>
                </a:cubicBezTo>
                <a:cubicBezTo>
                  <a:pt x="7968" y="4714"/>
                  <a:pt x="7975" y="4196"/>
                  <a:pt x="7973" y="3676"/>
                </a:cubicBezTo>
                <a:cubicBezTo>
                  <a:pt x="7973" y="3601"/>
                  <a:pt x="7995" y="3556"/>
                  <a:pt x="8064" y="3524"/>
                </a:cubicBezTo>
                <a:cubicBezTo>
                  <a:pt x="8169" y="3475"/>
                  <a:pt x="8271" y="3419"/>
                  <a:pt x="8385" y="3361"/>
                </a:cubicBezTo>
                <a:lnTo>
                  <a:pt x="8385" y="3361"/>
                </a:lnTo>
                <a:cubicBezTo>
                  <a:pt x="8368" y="3563"/>
                  <a:pt x="8342" y="3749"/>
                  <a:pt x="8340" y="3936"/>
                </a:cubicBezTo>
                <a:cubicBezTo>
                  <a:pt x="8327" y="4801"/>
                  <a:pt x="8436" y="5656"/>
                  <a:pt x="8557" y="6510"/>
                </a:cubicBezTo>
                <a:cubicBezTo>
                  <a:pt x="8641" y="7098"/>
                  <a:pt x="8740" y="7683"/>
                  <a:pt x="8833" y="8269"/>
                </a:cubicBezTo>
                <a:cubicBezTo>
                  <a:pt x="8838" y="8302"/>
                  <a:pt x="8848" y="8334"/>
                  <a:pt x="8888" y="8368"/>
                </a:cubicBezTo>
                <a:cubicBezTo>
                  <a:pt x="8916" y="8081"/>
                  <a:pt x="8952" y="7796"/>
                  <a:pt x="8971" y="7508"/>
                </a:cubicBezTo>
                <a:cubicBezTo>
                  <a:pt x="9046" y="6346"/>
                  <a:pt x="8938" y="5189"/>
                  <a:pt x="8863" y="4031"/>
                </a:cubicBezTo>
                <a:cubicBezTo>
                  <a:pt x="8847" y="3781"/>
                  <a:pt x="8842" y="3529"/>
                  <a:pt x="8828" y="3279"/>
                </a:cubicBezTo>
                <a:cubicBezTo>
                  <a:pt x="8824" y="3186"/>
                  <a:pt x="8849" y="3123"/>
                  <a:pt x="8947" y="3095"/>
                </a:cubicBezTo>
                <a:cubicBezTo>
                  <a:pt x="9025" y="3072"/>
                  <a:pt x="9098" y="3032"/>
                  <a:pt x="9194" y="2991"/>
                </a:cubicBezTo>
                <a:cubicBezTo>
                  <a:pt x="9203" y="3109"/>
                  <a:pt x="9215" y="3215"/>
                  <a:pt x="9218" y="3322"/>
                </a:cubicBezTo>
                <a:cubicBezTo>
                  <a:pt x="9239" y="4156"/>
                  <a:pt x="9259" y="4990"/>
                  <a:pt x="9276" y="5825"/>
                </a:cubicBezTo>
                <a:cubicBezTo>
                  <a:pt x="9287" y="6344"/>
                  <a:pt x="9273" y="6866"/>
                  <a:pt x="9306" y="7383"/>
                </a:cubicBezTo>
                <a:cubicBezTo>
                  <a:pt x="9328" y="7709"/>
                  <a:pt x="9417" y="8030"/>
                  <a:pt x="9476" y="8353"/>
                </a:cubicBezTo>
                <a:cubicBezTo>
                  <a:pt x="9485" y="8398"/>
                  <a:pt x="9495" y="8443"/>
                  <a:pt x="9504" y="8488"/>
                </a:cubicBezTo>
                <a:lnTo>
                  <a:pt x="9544" y="8479"/>
                </a:lnTo>
                <a:cubicBezTo>
                  <a:pt x="9559" y="8308"/>
                  <a:pt x="9575" y="8137"/>
                  <a:pt x="9592" y="7966"/>
                </a:cubicBezTo>
                <a:cubicBezTo>
                  <a:pt x="9690" y="6963"/>
                  <a:pt x="9804" y="5961"/>
                  <a:pt x="9881" y="4956"/>
                </a:cubicBezTo>
                <a:cubicBezTo>
                  <a:pt x="9931" y="4313"/>
                  <a:pt x="9916" y="3666"/>
                  <a:pt x="9718" y="3039"/>
                </a:cubicBezTo>
                <a:cubicBezTo>
                  <a:pt x="9696" y="2969"/>
                  <a:pt x="9666" y="2902"/>
                  <a:pt x="9638" y="2829"/>
                </a:cubicBezTo>
                <a:cubicBezTo>
                  <a:pt x="9719" y="2804"/>
                  <a:pt x="9787" y="2783"/>
                  <a:pt x="9863" y="2760"/>
                </a:cubicBezTo>
                <a:cubicBezTo>
                  <a:pt x="9992" y="3061"/>
                  <a:pt x="10050" y="3387"/>
                  <a:pt x="10089" y="3719"/>
                </a:cubicBezTo>
                <a:cubicBezTo>
                  <a:pt x="10171" y="4410"/>
                  <a:pt x="10148" y="5101"/>
                  <a:pt x="10092" y="5793"/>
                </a:cubicBezTo>
                <a:cubicBezTo>
                  <a:pt x="10050" y="6317"/>
                  <a:pt x="10017" y="6842"/>
                  <a:pt x="10001" y="7368"/>
                </a:cubicBezTo>
                <a:cubicBezTo>
                  <a:pt x="9993" y="7666"/>
                  <a:pt x="10045" y="7963"/>
                  <a:pt x="10206" y="8265"/>
                </a:cubicBezTo>
                <a:cubicBezTo>
                  <a:pt x="10236" y="7929"/>
                  <a:pt x="10263" y="7624"/>
                  <a:pt x="10289" y="7321"/>
                </a:cubicBezTo>
                <a:cubicBezTo>
                  <a:pt x="10297" y="7321"/>
                  <a:pt x="10305" y="7321"/>
                  <a:pt x="10313" y="7322"/>
                </a:cubicBezTo>
                <a:cubicBezTo>
                  <a:pt x="10349" y="7576"/>
                  <a:pt x="10385" y="7831"/>
                  <a:pt x="10421" y="8086"/>
                </a:cubicBezTo>
                <a:cubicBezTo>
                  <a:pt x="10431" y="8085"/>
                  <a:pt x="10439" y="8085"/>
                  <a:pt x="10448" y="8085"/>
                </a:cubicBezTo>
                <a:cubicBezTo>
                  <a:pt x="10474" y="7830"/>
                  <a:pt x="10489" y="7573"/>
                  <a:pt x="10529" y="7321"/>
                </a:cubicBezTo>
                <a:cubicBezTo>
                  <a:pt x="10645" y="6599"/>
                  <a:pt x="10773" y="5880"/>
                  <a:pt x="10892" y="5160"/>
                </a:cubicBezTo>
                <a:cubicBezTo>
                  <a:pt x="10989" y="4570"/>
                  <a:pt x="11092" y="3980"/>
                  <a:pt x="11065" y="3380"/>
                </a:cubicBezTo>
                <a:cubicBezTo>
                  <a:pt x="11051" y="3072"/>
                  <a:pt x="10992" y="2765"/>
                  <a:pt x="10951" y="2440"/>
                </a:cubicBezTo>
                <a:cubicBezTo>
                  <a:pt x="11091" y="2414"/>
                  <a:pt x="11258" y="2377"/>
                  <a:pt x="11429" y="2353"/>
                </a:cubicBezTo>
                <a:cubicBezTo>
                  <a:pt x="11817" y="2299"/>
                  <a:pt x="12204" y="2265"/>
                  <a:pt x="12589" y="2265"/>
                </a:cubicBezTo>
                <a:cubicBezTo>
                  <a:pt x="13124" y="2265"/>
                  <a:pt x="13656" y="2331"/>
                  <a:pt x="14181" y="2496"/>
                </a:cubicBezTo>
                <a:cubicBezTo>
                  <a:pt x="14547" y="2613"/>
                  <a:pt x="14901" y="2771"/>
                  <a:pt x="15255" y="2923"/>
                </a:cubicBezTo>
                <a:cubicBezTo>
                  <a:pt x="15301" y="2942"/>
                  <a:pt x="15341" y="2954"/>
                  <a:pt x="15378" y="2954"/>
                </a:cubicBezTo>
                <a:cubicBezTo>
                  <a:pt x="15424" y="2954"/>
                  <a:pt x="15466" y="2935"/>
                  <a:pt x="15510" y="2891"/>
                </a:cubicBezTo>
                <a:cubicBezTo>
                  <a:pt x="15593" y="2807"/>
                  <a:pt x="15661" y="2614"/>
                  <a:pt x="15621" y="2546"/>
                </a:cubicBezTo>
                <a:cubicBezTo>
                  <a:pt x="15604" y="2520"/>
                  <a:pt x="15568" y="2503"/>
                  <a:pt x="15538" y="2488"/>
                </a:cubicBezTo>
                <a:cubicBezTo>
                  <a:pt x="14650" y="2078"/>
                  <a:pt x="13719" y="1883"/>
                  <a:pt x="12748" y="1883"/>
                </a:cubicBezTo>
                <a:cubicBezTo>
                  <a:pt x="12677" y="1883"/>
                  <a:pt x="12606" y="1884"/>
                  <a:pt x="12535" y="1886"/>
                </a:cubicBezTo>
                <a:cubicBezTo>
                  <a:pt x="11904" y="1905"/>
                  <a:pt x="11285" y="2010"/>
                  <a:pt x="10677" y="2173"/>
                </a:cubicBezTo>
                <a:cubicBezTo>
                  <a:pt x="10654" y="2179"/>
                  <a:pt x="10635" y="2181"/>
                  <a:pt x="10617" y="2181"/>
                </a:cubicBezTo>
                <a:cubicBezTo>
                  <a:pt x="10571" y="2181"/>
                  <a:pt x="10539" y="2161"/>
                  <a:pt x="10501" y="2119"/>
                </a:cubicBezTo>
                <a:cubicBezTo>
                  <a:pt x="10169" y="1760"/>
                  <a:pt x="9828" y="1409"/>
                  <a:pt x="9428" y="1123"/>
                </a:cubicBezTo>
                <a:cubicBezTo>
                  <a:pt x="8740" y="630"/>
                  <a:pt x="7974" y="331"/>
                  <a:pt x="7146" y="165"/>
                </a:cubicBezTo>
                <a:cubicBezTo>
                  <a:pt x="6554" y="47"/>
                  <a:pt x="5960" y="1"/>
                  <a:pt x="5364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3"/>
          <p:cNvSpPr/>
          <p:nvPr/>
        </p:nvSpPr>
        <p:spPr>
          <a:xfrm rot="-2700000">
            <a:off x="-566823" y="-662239"/>
            <a:ext cx="1481168" cy="1776541"/>
          </a:xfrm>
          <a:custGeom>
            <a:avLst/>
            <a:gdLst/>
            <a:ahLst/>
            <a:cxnLst/>
            <a:rect l="l" t="t" r="r" b="b"/>
            <a:pathLst>
              <a:path w="8225" h="9866" extrusionOk="0">
                <a:moveTo>
                  <a:pt x="3637" y="1"/>
                </a:moveTo>
                <a:cubicBezTo>
                  <a:pt x="3586" y="656"/>
                  <a:pt x="3514" y="1308"/>
                  <a:pt x="3492" y="1961"/>
                </a:cubicBezTo>
                <a:cubicBezTo>
                  <a:pt x="3469" y="2611"/>
                  <a:pt x="3497" y="3264"/>
                  <a:pt x="3503" y="3909"/>
                </a:cubicBezTo>
                <a:cubicBezTo>
                  <a:pt x="3169" y="3215"/>
                  <a:pt x="2670" y="3017"/>
                  <a:pt x="2157" y="3017"/>
                </a:cubicBezTo>
                <a:cubicBezTo>
                  <a:pt x="1946" y="3017"/>
                  <a:pt x="1734" y="3050"/>
                  <a:pt x="1529" y="3096"/>
                </a:cubicBezTo>
                <a:cubicBezTo>
                  <a:pt x="1583" y="3267"/>
                  <a:pt x="1625" y="3448"/>
                  <a:pt x="1786" y="3547"/>
                </a:cubicBezTo>
                <a:cubicBezTo>
                  <a:pt x="1933" y="3640"/>
                  <a:pt x="2100" y="3700"/>
                  <a:pt x="2276" y="3783"/>
                </a:cubicBezTo>
                <a:cubicBezTo>
                  <a:pt x="2195" y="3864"/>
                  <a:pt x="2110" y="3892"/>
                  <a:pt x="2029" y="3892"/>
                </a:cubicBezTo>
                <a:cubicBezTo>
                  <a:pt x="1984" y="3892"/>
                  <a:pt x="1940" y="3884"/>
                  <a:pt x="1898" y="3871"/>
                </a:cubicBezTo>
                <a:cubicBezTo>
                  <a:pt x="1838" y="3854"/>
                  <a:pt x="1781" y="3846"/>
                  <a:pt x="1727" y="3846"/>
                </a:cubicBezTo>
                <a:cubicBezTo>
                  <a:pt x="1550" y="3846"/>
                  <a:pt x="1404" y="3933"/>
                  <a:pt x="1276" y="4066"/>
                </a:cubicBezTo>
                <a:cubicBezTo>
                  <a:pt x="1101" y="4248"/>
                  <a:pt x="944" y="4446"/>
                  <a:pt x="776" y="4634"/>
                </a:cubicBezTo>
                <a:cubicBezTo>
                  <a:pt x="624" y="4804"/>
                  <a:pt x="458" y="4942"/>
                  <a:pt x="243" y="4942"/>
                </a:cubicBezTo>
                <a:cubicBezTo>
                  <a:pt x="169" y="4942"/>
                  <a:pt x="89" y="4925"/>
                  <a:pt x="1" y="4889"/>
                </a:cubicBezTo>
                <a:lnTo>
                  <a:pt x="1" y="4889"/>
                </a:lnTo>
                <a:cubicBezTo>
                  <a:pt x="87" y="5024"/>
                  <a:pt x="270" y="5113"/>
                  <a:pt x="488" y="5138"/>
                </a:cubicBezTo>
                <a:cubicBezTo>
                  <a:pt x="553" y="5146"/>
                  <a:pt x="616" y="5149"/>
                  <a:pt x="679" y="5149"/>
                </a:cubicBezTo>
                <a:cubicBezTo>
                  <a:pt x="937" y="5149"/>
                  <a:pt x="1185" y="5090"/>
                  <a:pt x="1426" y="4994"/>
                </a:cubicBezTo>
                <a:cubicBezTo>
                  <a:pt x="1661" y="4902"/>
                  <a:pt x="1882" y="4773"/>
                  <a:pt x="2117" y="4681"/>
                </a:cubicBezTo>
                <a:cubicBezTo>
                  <a:pt x="2166" y="4662"/>
                  <a:pt x="2221" y="4658"/>
                  <a:pt x="2278" y="4658"/>
                </a:cubicBezTo>
                <a:cubicBezTo>
                  <a:pt x="2311" y="4658"/>
                  <a:pt x="2344" y="4659"/>
                  <a:pt x="2377" y="4659"/>
                </a:cubicBezTo>
                <a:cubicBezTo>
                  <a:pt x="2394" y="4659"/>
                  <a:pt x="2411" y="4659"/>
                  <a:pt x="2428" y="4658"/>
                </a:cubicBezTo>
                <a:lnTo>
                  <a:pt x="2428" y="4658"/>
                </a:lnTo>
                <a:cubicBezTo>
                  <a:pt x="2370" y="4751"/>
                  <a:pt x="2331" y="4871"/>
                  <a:pt x="2248" y="4933"/>
                </a:cubicBezTo>
                <a:cubicBezTo>
                  <a:pt x="2007" y="5116"/>
                  <a:pt x="1749" y="5274"/>
                  <a:pt x="1498" y="5444"/>
                </a:cubicBezTo>
                <a:cubicBezTo>
                  <a:pt x="911" y="5838"/>
                  <a:pt x="627" y="6427"/>
                  <a:pt x="473" y="7088"/>
                </a:cubicBezTo>
                <a:cubicBezTo>
                  <a:pt x="422" y="7310"/>
                  <a:pt x="417" y="7544"/>
                  <a:pt x="403" y="7772"/>
                </a:cubicBezTo>
                <a:cubicBezTo>
                  <a:pt x="389" y="7979"/>
                  <a:pt x="365" y="8177"/>
                  <a:pt x="172" y="8316"/>
                </a:cubicBezTo>
                <a:cubicBezTo>
                  <a:pt x="200" y="8313"/>
                  <a:pt x="232" y="8317"/>
                  <a:pt x="256" y="8306"/>
                </a:cubicBezTo>
                <a:cubicBezTo>
                  <a:pt x="739" y="8076"/>
                  <a:pt x="1215" y="7836"/>
                  <a:pt x="1600" y="7455"/>
                </a:cubicBezTo>
                <a:cubicBezTo>
                  <a:pt x="1787" y="7269"/>
                  <a:pt x="1911" y="7050"/>
                  <a:pt x="1959" y="6783"/>
                </a:cubicBezTo>
                <a:cubicBezTo>
                  <a:pt x="1972" y="6709"/>
                  <a:pt x="2042" y="6622"/>
                  <a:pt x="2111" y="6583"/>
                </a:cubicBezTo>
                <a:cubicBezTo>
                  <a:pt x="2246" y="6510"/>
                  <a:pt x="2326" y="6408"/>
                  <a:pt x="2367" y="6266"/>
                </a:cubicBezTo>
                <a:cubicBezTo>
                  <a:pt x="2415" y="6105"/>
                  <a:pt x="2454" y="5941"/>
                  <a:pt x="2515" y="5783"/>
                </a:cubicBezTo>
                <a:cubicBezTo>
                  <a:pt x="2548" y="5699"/>
                  <a:pt x="2607" y="5618"/>
                  <a:pt x="2673" y="5553"/>
                </a:cubicBezTo>
                <a:cubicBezTo>
                  <a:pt x="2690" y="5535"/>
                  <a:pt x="2725" y="5528"/>
                  <a:pt x="2759" y="5528"/>
                </a:cubicBezTo>
                <a:cubicBezTo>
                  <a:pt x="2783" y="5528"/>
                  <a:pt x="2807" y="5531"/>
                  <a:pt x="2826" y="5538"/>
                </a:cubicBezTo>
                <a:cubicBezTo>
                  <a:pt x="2848" y="5547"/>
                  <a:pt x="2865" y="5628"/>
                  <a:pt x="2854" y="5667"/>
                </a:cubicBezTo>
                <a:cubicBezTo>
                  <a:pt x="2794" y="5866"/>
                  <a:pt x="2736" y="6065"/>
                  <a:pt x="2657" y="6258"/>
                </a:cubicBezTo>
                <a:cubicBezTo>
                  <a:pt x="2347" y="7012"/>
                  <a:pt x="2378" y="7765"/>
                  <a:pt x="2636" y="8526"/>
                </a:cubicBezTo>
                <a:cubicBezTo>
                  <a:pt x="2790" y="8979"/>
                  <a:pt x="3039" y="9377"/>
                  <a:pt x="3308" y="9765"/>
                </a:cubicBezTo>
                <a:cubicBezTo>
                  <a:pt x="3329" y="9795"/>
                  <a:pt x="3360" y="9816"/>
                  <a:pt x="3411" y="9865"/>
                </a:cubicBezTo>
                <a:cubicBezTo>
                  <a:pt x="3399" y="9318"/>
                  <a:pt x="3668" y="8881"/>
                  <a:pt x="3833" y="8414"/>
                </a:cubicBezTo>
                <a:cubicBezTo>
                  <a:pt x="3935" y="8127"/>
                  <a:pt x="3928" y="7853"/>
                  <a:pt x="3864" y="7558"/>
                </a:cubicBezTo>
                <a:cubicBezTo>
                  <a:pt x="3769" y="7126"/>
                  <a:pt x="3710" y="6686"/>
                  <a:pt x="3652" y="6248"/>
                </a:cubicBezTo>
                <a:cubicBezTo>
                  <a:pt x="3638" y="6145"/>
                  <a:pt x="3685" y="6034"/>
                  <a:pt x="3710" y="5894"/>
                </a:cubicBezTo>
                <a:cubicBezTo>
                  <a:pt x="3900" y="6011"/>
                  <a:pt x="3901" y="6141"/>
                  <a:pt x="3902" y="6272"/>
                </a:cubicBezTo>
                <a:cubicBezTo>
                  <a:pt x="3906" y="6694"/>
                  <a:pt x="3920" y="7116"/>
                  <a:pt x="4129" y="7499"/>
                </a:cubicBezTo>
                <a:cubicBezTo>
                  <a:pt x="4291" y="7794"/>
                  <a:pt x="4443" y="8097"/>
                  <a:pt x="4635" y="8372"/>
                </a:cubicBezTo>
                <a:cubicBezTo>
                  <a:pt x="4739" y="8522"/>
                  <a:pt x="4900" y="8648"/>
                  <a:pt x="5062" y="8737"/>
                </a:cubicBezTo>
                <a:cubicBezTo>
                  <a:pt x="5380" y="8913"/>
                  <a:pt x="5420" y="8994"/>
                  <a:pt x="5248" y="9314"/>
                </a:cubicBezTo>
                <a:cubicBezTo>
                  <a:pt x="5241" y="9327"/>
                  <a:pt x="5241" y="9343"/>
                  <a:pt x="5237" y="9362"/>
                </a:cubicBezTo>
                <a:cubicBezTo>
                  <a:pt x="5489" y="9286"/>
                  <a:pt x="5607" y="9111"/>
                  <a:pt x="5551" y="8853"/>
                </a:cubicBezTo>
                <a:cubicBezTo>
                  <a:pt x="5510" y="8668"/>
                  <a:pt x="5447" y="8486"/>
                  <a:pt x="5372" y="8311"/>
                </a:cubicBezTo>
                <a:cubicBezTo>
                  <a:pt x="5255" y="8039"/>
                  <a:pt x="5207" y="7769"/>
                  <a:pt x="5289" y="7476"/>
                </a:cubicBezTo>
                <a:cubicBezTo>
                  <a:pt x="5452" y="6889"/>
                  <a:pt x="5201" y="6430"/>
                  <a:pt x="4822" y="6010"/>
                </a:cubicBezTo>
                <a:cubicBezTo>
                  <a:pt x="4734" y="5912"/>
                  <a:pt x="4664" y="5793"/>
                  <a:pt x="4609" y="5673"/>
                </a:cubicBezTo>
                <a:cubicBezTo>
                  <a:pt x="4588" y="5627"/>
                  <a:pt x="4629" y="5551"/>
                  <a:pt x="4642" y="5489"/>
                </a:cubicBezTo>
                <a:cubicBezTo>
                  <a:pt x="4699" y="5513"/>
                  <a:pt x="4780" y="5520"/>
                  <a:pt x="4810" y="5562"/>
                </a:cubicBezTo>
                <a:cubicBezTo>
                  <a:pt x="4946" y="5747"/>
                  <a:pt x="5097" y="5928"/>
                  <a:pt x="5185" y="6135"/>
                </a:cubicBezTo>
                <a:cubicBezTo>
                  <a:pt x="5403" y="6647"/>
                  <a:pt x="5703" y="7084"/>
                  <a:pt x="6203" y="7348"/>
                </a:cubicBezTo>
                <a:cubicBezTo>
                  <a:pt x="6584" y="7551"/>
                  <a:pt x="6975" y="7738"/>
                  <a:pt x="7371" y="7910"/>
                </a:cubicBezTo>
                <a:cubicBezTo>
                  <a:pt x="7512" y="7972"/>
                  <a:pt x="7680" y="7970"/>
                  <a:pt x="7836" y="7998"/>
                </a:cubicBezTo>
                <a:cubicBezTo>
                  <a:pt x="7843" y="7979"/>
                  <a:pt x="7850" y="7960"/>
                  <a:pt x="7857" y="7942"/>
                </a:cubicBezTo>
                <a:cubicBezTo>
                  <a:pt x="7781" y="7874"/>
                  <a:pt x="7704" y="7807"/>
                  <a:pt x="7629" y="7738"/>
                </a:cubicBezTo>
                <a:cubicBezTo>
                  <a:pt x="7460" y="7581"/>
                  <a:pt x="7355" y="7396"/>
                  <a:pt x="7313" y="7161"/>
                </a:cubicBezTo>
                <a:cubicBezTo>
                  <a:pt x="7210" y="6586"/>
                  <a:pt x="7004" y="6043"/>
                  <a:pt x="6530" y="5675"/>
                </a:cubicBezTo>
                <a:cubicBezTo>
                  <a:pt x="6192" y="5413"/>
                  <a:pt x="5796" y="5226"/>
                  <a:pt x="5428" y="5005"/>
                </a:cubicBezTo>
                <a:cubicBezTo>
                  <a:pt x="5356" y="4962"/>
                  <a:pt x="5280" y="4919"/>
                  <a:pt x="5225" y="4860"/>
                </a:cubicBezTo>
                <a:cubicBezTo>
                  <a:pt x="5153" y="4783"/>
                  <a:pt x="5179" y="4703"/>
                  <a:pt x="5283" y="4690"/>
                </a:cubicBezTo>
                <a:cubicBezTo>
                  <a:pt x="5311" y="4687"/>
                  <a:pt x="5341" y="4685"/>
                  <a:pt x="5371" y="4685"/>
                </a:cubicBezTo>
                <a:cubicBezTo>
                  <a:pt x="5436" y="4685"/>
                  <a:pt x="5503" y="4694"/>
                  <a:pt x="5558" y="4718"/>
                </a:cubicBezTo>
                <a:cubicBezTo>
                  <a:pt x="5806" y="4825"/>
                  <a:pt x="6051" y="4931"/>
                  <a:pt x="6326" y="4931"/>
                </a:cubicBezTo>
                <a:cubicBezTo>
                  <a:pt x="6344" y="4931"/>
                  <a:pt x="6363" y="4931"/>
                  <a:pt x="6382" y="4930"/>
                </a:cubicBezTo>
                <a:cubicBezTo>
                  <a:pt x="6385" y="4929"/>
                  <a:pt x="6388" y="4929"/>
                  <a:pt x="6391" y="4929"/>
                </a:cubicBezTo>
                <a:cubicBezTo>
                  <a:pt x="6436" y="4929"/>
                  <a:pt x="6488" y="4948"/>
                  <a:pt x="6524" y="4974"/>
                </a:cubicBezTo>
                <a:cubicBezTo>
                  <a:pt x="6849" y="5220"/>
                  <a:pt x="7224" y="5279"/>
                  <a:pt x="7618" y="5295"/>
                </a:cubicBezTo>
                <a:cubicBezTo>
                  <a:pt x="7813" y="5302"/>
                  <a:pt x="8005" y="5355"/>
                  <a:pt x="8224" y="5391"/>
                </a:cubicBezTo>
                <a:cubicBezTo>
                  <a:pt x="8030" y="5137"/>
                  <a:pt x="7833" y="4878"/>
                  <a:pt x="7634" y="4620"/>
                </a:cubicBezTo>
                <a:cubicBezTo>
                  <a:pt x="7589" y="4562"/>
                  <a:pt x="7534" y="4512"/>
                  <a:pt x="7497" y="4450"/>
                </a:cubicBezTo>
                <a:cubicBezTo>
                  <a:pt x="7365" y="4232"/>
                  <a:pt x="7180" y="4095"/>
                  <a:pt x="6930" y="4036"/>
                </a:cubicBezTo>
                <a:cubicBezTo>
                  <a:pt x="6816" y="4010"/>
                  <a:pt x="6701" y="3971"/>
                  <a:pt x="6599" y="3915"/>
                </a:cubicBezTo>
                <a:cubicBezTo>
                  <a:pt x="6382" y="3795"/>
                  <a:pt x="6158" y="3750"/>
                  <a:pt x="5929" y="3750"/>
                </a:cubicBezTo>
                <a:cubicBezTo>
                  <a:pt x="5789" y="3750"/>
                  <a:pt x="5647" y="3767"/>
                  <a:pt x="5503" y="3794"/>
                </a:cubicBezTo>
                <a:cubicBezTo>
                  <a:pt x="5373" y="3819"/>
                  <a:pt x="5240" y="3824"/>
                  <a:pt x="5078" y="3842"/>
                </a:cubicBezTo>
                <a:cubicBezTo>
                  <a:pt x="5151" y="3676"/>
                  <a:pt x="5249" y="3602"/>
                  <a:pt x="5389" y="3576"/>
                </a:cubicBezTo>
                <a:cubicBezTo>
                  <a:pt x="5681" y="3523"/>
                  <a:pt x="5978" y="3485"/>
                  <a:pt x="6263" y="3409"/>
                </a:cubicBezTo>
                <a:cubicBezTo>
                  <a:pt x="6408" y="3369"/>
                  <a:pt x="6537" y="3263"/>
                  <a:pt x="6666" y="3178"/>
                </a:cubicBezTo>
                <a:cubicBezTo>
                  <a:pt x="6831" y="3071"/>
                  <a:pt x="6989" y="2954"/>
                  <a:pt x="7152" y="2838"/>
                </a:cubicBezTo>
                <a:cubicBezTo>
                  <a:pt x="7018" y="2628"/>
                  <a:pt x="6376" y="2388"/>
                  <a:pt x="5952" y="2388"/>
                </a:cubicBezTo>
                <a:cubicBezTo>
                  <a:pt x="5943" y="2388"/>
                  <a:pt x="5935" y="2389"/>
                  <a:pt x="5927" y="2389"/>
                </a:cubicBezTo>
                <a:cubicBezTo>
                  <a:pt x="5422" y="2401"/>
                  <a:pt x="5101" y="2750"/>
                  <a:pt x="4710" y="3004"/>
                </a:cubicBezTo>
                <a:cubicBezTo>
                  <a:pt x="4741" y="2721"/>
                  <a:pt x="4980" y="2476"/>
                  <a:pt x="4807" y="2160"/>
                </a:cubicBezTo>
                <a:cubicBezTo>
                  <a:pt x="4784" y="2158"/>
                  <a:pt x="4762" y="2157"/>
                  <a:pt x="4740" y="2157"/>
                </a:cubicBezTo>
                <a:cubicBezTo>
                  <a:pt x="4506" y="2157"/>
                  <a:pt x="4290" y="2257"/>
                  <a:pt x="4123" y="2452"/>
                </a:cubicBezTo>
                <a:cubicBezTo>
                  <a:pt x="3826" y="2800"/>
                  <a:pt x="3678" y="3201"/>
                  <a:pt x="3753" y="3667"/>
                </a:cubicBezTo>
                <a:cubicBezTo>
                  <a:pt x="3766" y="3748"/>
                  <a:pt x="3762" y="3833"/>
                  <a:pt x="3731" y="3916"/>
                </a:cubicBezTo>
                <a:cubicBezTo>
                  <a:pt x="3580" y="2604"/>
                  <a:pt x="3545" y="1301"/>
                  <a:pt x="4049" y="16"/>
                </a:cubicBezTo>
                <a:cubicBezTo>
                  <a:pt x="3917" y="11"/>
                  <a:pt x="3798" y="7"/>
                  <a:pt x="3637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43"/>
          <p:cNvGrpSpPr/>
          <p:nvPr/>
        </p:nvGrpSpPr>
        <p:grpSpPr>
          <a:xfrm>
            <a:off x="507251" y="5633800"/>
            <a:ext cx="723700" cy="808000"/>
            <a:chOff x="-5387675" y="628925"/>
            <a:chExt cx="542775" cy="606000"/>
          </a:xfrm>
        </p:grpSpPr>
        <p:sp>
          <p:nvSpPr>
            <p:cNvPr id="87" name="Google Shape;87;p43"/>
            <p:cNvSpPr/>
            <p:nvPr/>
          </p:nvSpPr>
          <p:spPr>
            <a:xfrm>
              <a:off x="-5387675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3"/>
            <p:cNvSpPr/>
            <p:nvPr/>
          </p:nvSpPr>
          <p:spPr>
            <a:xfrm>
              <a:off x="-5018000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3"/>
            <p:cNvSpPr/>
            <p:nvPr/>
          </p:nvSpPr>
          <p:spPr>
            <a:xfrm>
              <a:off x="-5018000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43"/>
          <p:cNvSpPr/>
          <p:nvPr/>
        </p:nvSpPr>
        <p:spPr>
          <a:xfrm rot="810215">
            <a:off x="9802357" y="418508"/>
            <a:ext cx="2226243" cy="1663040"/>
          </a:xfrm>
          <a:custGeom>
            <a:avLst/>
            <a:gdLst/>
            <a:ahLst/>
            <a:cxnLst/>
            <a:rect l="l" t="t" r="r" b="b"/>
            <a:pathLst>
              <a:path w="13155" h="9827" fill="none" extrusionOk="0">
                <a:moveTo>
                  <a:pt x="0" y="4153"/>
                </a:moveTo>
                <a:cubicBezTo>
                  <a:pt x="3170" y="1"/>
                  <a:pt x="11253" y="1752"/>
                  <a:pt x="10777" y="5789"/>
                </a:cubicBezTo>
                <a:cubicBezTo>
                  <a:pt x="10302" y="9827"/>
                  <a:pt x="2378" y="951"/>
                  <a:pt x="13155" y="317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45709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4"/>
          <p:cNvGrpSpPr/>
          <p:nvPr/>
        </p:nvGrpSpPr>
        <p:grpSpPr>
          <a:xfrm>
            <a:off x="10940134" y="470600"/>
            <a:ext cx="723700" cy="808000"/>
            <a:chOff x="2436988" y="-3243475"/>
            <a:chExt cx="542775" cy="606000"/>
          </a:xfrm>
        </p:grpSpPr>
        <p:sp>
          <p:nvSpPr>
            <p:cNvPr id="93" name="Google Shape;93;p44"/>
            <p:cNvSpPr/>
            <p:nvPr/>
          </p:nvSpPr>
          <p:spPr>
            <a:xfrm>
              <a:off x="2436988" y="-307037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4"/>
            <p:cNvSpPr/>
            <p:nvPr/>
          </p:nvSpPr>
          <p:spPr>
            <a:xfrm>
              <a:off x="2806663" y="-281057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4"/>
            <p:cNvSpPr/>
            <p:nvPr/>
          </p:nvSpPr>
          <p:spPr>
            <a:xfrm>
              <a:off x="2806663" y="-324347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44"/>
          <p:cNvSpPr/>
          <p:nvPr/>
        </p:nvSpPr>
        <p:spPr>
          <a:xfrm rot="2550170">
            <a:off x="10362919" y="5948777"/>
            <a:ext cx="2055837" cy="1144919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4"/>
          <p:cNvSpPr/>
          <p:nvPr/>
        </p:nvSpPr>
        <p:spPr>
          <a:xfrm rot="-1800020">
            <a:off x="11534739" y="4674189"/>
            <a:ext cx="933189" cy="2183271"/>
          </a:xfrm>
          <a:custGeom>
            <a:avLst/>
            <a:gdLst/>
            <a:ahLst/>
            <a:cxnLst/>
            <a:rect l="l" t="t" r="r" b="b"/>
            <a:pathLst>
              <a:path w="8358" h="19554" extrusionOk="0">
                <a:moveTo>
                  <a:pt x="4011" y="1"/>
                </a:moveTo>
                <a:cubicBezTo>
                  <a:pt x="3710" y="1"/>
                  <a:pt x="3410" y="276"/>
                  <a:pt x="3292" y="578"/>
                </a:cubicBezTo>
                <a:cubicBezTo>
                  <a:pt x="3098" y="1073"/>
                  <a:pt x="3284" y="2223"/>
                  <a:pt x="3975" y="2223"/>
                </a:cubicBezTo>
                <a:cubicBezTo>
                  <a:pt x="3989" y="2223"/>
                  <a:pt x="4003" y="2223"/>
                  <a:pt x="4017" y="2222"/>
                </a:cubicBezTo>
                <a:lnTo>
                  <a:pt x="4017" y="2222"/>
                </a:lnTo>
                <a:cubicBezTo>
                  <a:pt x="4016" y="2288"/>
                  <a:pt x="4014" y="2355"/>
                  <a:pt x="4011" y="2421"/>
                </a:cubicBezTo>
                <a:cubicBezTo>
                  <a:pt x="4006" y="2549"/>
                  <a:pt x="3998" y="2678"/>
                  <a:pt x="3998" y="2806"/>
                </a:cubicBezTo>
                <a:cubicBezTo>
                  <a:pt x="3999" y="2933"/>
                  <a:pt x="4012" y="3063"/>
                  <a:pt x="4008" y="3190"/>
                </a:cubicBezTo>
                <a:cubicBezTo>
                  <a:pt x="4004" y="3318"/>
                  <a:pt x="3989" y="3446"/>
                  <a:pt x="3975" y="3573"/>
                </a:cubicBezTo>
                <a:cubicBezTo>
                  <a:pt x="3947" y="3821"/>
                  <a:pt x="3909" y="4066"/>
                  <a:pt x="3866" y="4311"/>
                </a:cubicBezTo>
                <a:cubicBezTo>
                  <a:pt x="3752" y="4584"/>
                  <a:pt x="3647" y="4860"/>
                  <a:pt x="3550" y="5141"/>
                </a:cubicBezTo>
                <a:cubicBezTo>
                  <a:pt x="3413" y="5540"/>
                  <a:pt x="3293" y="5944"/>
                  <a:pt x="3188" y="6352"/>
                </a:cubicBezTo>
                <a:cubicBezTo>
                  <a:pt x="3186" y="6293"/>
                  <a:pt x="3185" y="6234"/>
                  <a:pt x="3183" y="6175"/>
                </a:cubicBezTo>
                <a:cubicBezTo>
                  <a:pt x="3177" y="6048"/>
                  <a:pt x="3170" y="5921"/>
                  <a:pt x="3160" y="5794"/>
                </a:cubicBezTo>
                <a:cubicBezTo>
                  <a:pt x="3151" y="5665"/>
                  <a:pt x="3152" y="5535"/>
                  <a:pt x="3150" y="5406"/>
                </a:cubicBezTo>
                <a:cubicBezTo>
                  <a:pt x="3143" y="5156"/>
                  <a:pt x="3086" y="4905"/>
                  <a:pt x="3030" y="4661"/>
                </a:cubicBezTo>
                <a:cubicBezTo>
                  <a:pt x="3566" y="4280"/>
                  <a:pt x="3227" y="2741"/>
                  <a:pt x="2623" y="2581"/>
                </a:cubicBezTo>
                <a:cubicBezTo>
                  <a:pt x="2581" y="2570"/>
                  <a:pt x="2540" y="2564"/>
                  <a:pt x="2499" y="2564"/>
                </a:cubicBezTo>
                <a:cubicBezTo>
                  <a:pt x="2162" y="2564"/>
                  <a:pt x="1874" y="2922"/>
                  <a:pt x="1806" y="3270"/>
                </a:cubicBezTo>
                <a:cubicBezTo>
                  <a:pt x="1711" y="3764"/>
                  <a:pt x="2061" y="4769"/>
                  <a:pt x="2678" y="4769"/>
                </a:cubicBezTo>
                <a:cubicBezTo>
                  <a:pt x="2727" y="4769"/>
                  <a:pt x="2777" y="4763"/>
                  <a:pt x="2828" y="4750"/>
                </a:cubicBezTo>
                <a:cubicBezTo>
                  <a:pt x="2840" y="4819"/>
                  <a:pt x="2851" y="4887"/>
                  <a:pt x="2861" y="4956"/>
                </a:cubicBezTo>
                <a:cubicBezTo>
                  <a:pt x="2871" y="5027"/>
                  <a:pt x="2877" y="5081"/>
                  <a:pt x="2888" y="5146"/>
                </a:cubicBezTo>
                <a:cubicBezTo>
                  <a:pt x="2898" y="5209"/>
                  <a:pt x="2908" y="5272"/>
                  <a:pt x="2920" y="5335"/>
                </a:cubicBezTo>
                <a:cubicBezTo>
                  <a:pt x="2944" y="5459"/>
                  <a:pt x="2980" y="5581"/>
                  <a:pt x="2999" y="5706"/>
                </a:cubicBezTo>
                <a:cubicBezTo>
                  <a:pt x="3019" y="5831"/>
                  <a:pt x="3027" y="5960"/>
                  <a:pt x="3036" y="6087"/>
                </a:cubicBezTo>
                <a:cubicBezTo>
                  <a:pt x="3055" y="6347"/>
                  <a:pt x="3064" y="6608"/>
                  <a:pt x="3064" y="6870"/>
                </a:cubicBezTo>
                <a:cubicBezTo>
                  <a:pt x="2949" y="7386"/>
                  <a:pt x="2857" y="7909"/>
                  <a:pt x="2787" y="8434"/>
                </a:cubicBezTo>
                <a:cubicBezTo>
                  <a:pt x="2731" y="8857"/>
                  <a:pt x="2692" y="9281"/>
                  <a:pt x="2667" y="9705"/>
                </a:cubicBezTo>
                <a:cubicBezTo>
                  <a:pt x="2646" y="9622"/>
                  <a:pt x="2624" y="9539"/>
                  <a:pt x="2600" y="9456"/>
                </a:cubicBezTo>
                <a:cubicBezTo>
                  <a:pt x="2566" y="9329"/>
                  <a:pt x="2543" y="9202"/>
                  <a:pt x="2515" y="9074"/>
                </a:cubicBezTo>
                <a:cubicBezTo>
                  <a:pt x="2461" y="8831"/>
                  <a:pt x="2356" y="8600"/>
                  <a:pt x="2255" y="8373"/>
                </a:cubicBezTo>
                <a:cubicBezTo>
                  <a:pt x="2704" y="7895"/>
                  <a:pt x="2074" y="6448"/>
                  <a:pt x="1454" y="6406"/>
                </a:cubicBezTo>
                <a:cubicBezTo>
                  <a:pt x="1443" y="6405"/>
                  <a:pt x="1432" y="6405"/>
                  <a:pt x="1422" y="6405"/>
                </a:cubicBezTo>
                <a:cubicBezTo>
                  <a:pt x="1041" y="6405"/>
                  <a:pt x="788" y="6853"/>
                  <a:pt x="790" y="7242"/>
                </a:cubicBezTo>
                <a:cubicBezTo>
                  <a:pt x="794" y="7716"/>
                  <a:pt x="1268" y="8558"/>
                  <a:pt x="1825" y="8558"/>
                </a:cubicBezTo>
                <a:cubicBezTo>
                  <a:pt x="1907" y="8558"/>
                  <a:pt x="1990" y="8540"/>
                  <a:pt x="2073" y="8501"/>
                </a:cubicBezTo>
                <a:cubicBezTo>
                  <a:pt x="2139" y="8685"/>
                  <a:pt x="2203" y="8870"/>
                  <a:pt x="2277" y="9052"/>
                </a:cubicBezTo>
                <a:cubicBezTo>
                  <a:pt x="2325" y="9171"/>
                  <a:pt x="2385" y="9287"/>
                  <a:pt x="2428" y="9409"/>
                </a:cubicBezTo>
                <a:cubicBezTo>
                  <a:pt x="2471" y="9529"/>
                  <a:pt x="2504" y="9654"/>
                  <a:pt x="2538" y="9777"/>
                </a:cubicBezTo>
                <a:cubicBezTo>
                  <a:pt x="2576" y="9916"/>
                  <a:pt x="2612" y="10055"/>
                  <a:pt x="2644" y="10194"/>
                </a:cubicBezTo>
                <a:cubicBezTo>
                  <a:pt x="2625" y="10768"/>
                  <a:pt x="2631" y="11342"/>
                  <a:pt x="2662" y="11915"/>
                </a:cubicBezTo>
                <a:cubicBezTo>
                  <a:pt x="2676" y="12155"/>
                  <a:pt x="2694" y="12394"/>
                  <a:pt x="2715" y="12633"/>
                </a:cubicBezTo>
                <a:cubicBezTo>
                  <a:pt x="2713" y="12630"/>
                  <a:pt x="2711" y="12628"/>
                  <a:pt x="2710" y="12625"/>
                </a:cubicBezTo>
                <a:cubicBezTo>
                  <a:pt x="2643" y="12513"/>
                  <a:pt x="2574" y="12402"/>
                  <a:pt x="2504" y="12292"/>
                </a:cubicBezTo>
                <a:cubicBezTo>
                  <a:pt x="2435" y="12183"/>
                  <a:pt x="2376" y="12069"/>
                  <a:pt x="2311" y="11957"/>
                </a:cubicBezTo>
                <a:cubicBezTo>
                  <a:pt x="2187" y="11741"/>
                  <a:pt x="2019" y="11549"/>
                  <a:pt x="1854" y="11361"/>
                </a:cubicBezTo>
                <a:cubicBezTo>
                  <a:pt x="2126" y="10805"/>
                  <a:pt x="1222" y="9708"/>
                  <a:pt x="612" y="9708"/>
                </a:cubicBezTo>
                <a:cubicBezTo>
                  <a:pt x="576" y="9708"/>
                  <a:pt x="541" y="9711"/>
                  <a:pt x="507" y="9719"/>
                </a:cubicBezTo>
                <a:cubicBezTo>
                  <a:pt x="117" y="9811"/>
                  <a:pt x="0" y="10332"/>
                  <a:pt x="121" y="10714"/>
                </a:cubicBezTo>
                <a:cubicBezTo>
                  <a:pt x="248" y="11117"/>
                  <a:pt x="823" y="11690"/>
                  <a:pt x="1323" y="11690"/>
                </a:cubicBezTo>
                <a:cubicBezTo>
                  <a:pt x="1465" y="11690"/>
                  <a:pt x="1600" y="11645"/>
                  <a:pt x="1718" y="11536"/>
                </a:cubicBezTo>
                <a:cubicBezTo>
                  <a:pt x="1839" y="11696"/>
                  <a:pt x="1956" y="11858"/>
                  <a:pt x="2081" y="12011"/>
                </a:cubicBezTo>
                <a:cubicBezTo>
                  <a:pt x="2160" y="12107"/>
                  <a:pt x="2249" y="12196"/>
                  <a:pt x="2324" y="12295"/>
                </a:cubicBezTo>
                <a:cubicBezTo>
                  <a:pt x="2401" y="12398"/>
                  <a:pt x="2470" y="12508"/>
                  <a:pt x="2539" y="12617"/>
                </a:cubicBezTo>
                <a:cubicBezTo>
                  <a:pt x="2610" y="12727"/>
                  <a:pt x="2678" y="12840"/>
                  <a:pt x="2745" y="12954"/>
                </a:cubicBezTo>
                <a:cubicBezTo>
                  <a:pt x="2834" y="13816"/>
                  <a:pt x="2974" y="14674"/>
                  <a:pt x="3156" y="15521"/>
                </a:cubicBezTo>
                <a:cubicBezTo>
                  <a:pt x="3178" y="15625"/>
                  <a:pt x="3202" y="15728"/>
                  <a:pt x="3226" y="15832"/>
                </a:cubicBezTo>
                <a:cubicBezTo>
                  <a:pt x="3168" y="15747"/>
                  <a:pt x="3110" y="15662"/>
                  <a:pt x="3050" y="15578"/>
                </a:cubicBezTo>
                <a:cubicBezTo>
                  <a:pt x="2974" y="15473"/>
                  <a:pt x="2909" y="15361"/>
                  <a:pt x="2839" y="15252"/>
                </a:cubicBezTo>
                <a:cubicBezTo>
                  <a:pt x="2703" y="15040"/>
                  <a:pt x="2525" y="14856"/>
                  <a:pt x="2349" y="14676"/>
                </a:cubicBezTo>
                <a:cubicBezTo>
                  <a:pt x="2588" y="14115"/>
                  <a:pt x="1660" y="13088"/>
                  <a:pt x="1049" y="13088"/>
                </a:cubicBezTo>
                <a:cubicBezTo>
                  <a:pt x="1004" y="13088"/>
                  <a:pt x="960" y="13094"/>
                  <a:pt x="918" y="13106"/>
                </a:cubicBezTo>
                <a:cubicBezTo>
                  <a:pt x="535" y="13219"/>
                  <a:pt x="444" y="13745"/>
                  <a:pt x="584" y="14119"/>
                </a:cubicBezTo>
                <a:cubicBezTo>
                  <a:pt x="729" y="14507"/>
                  <a:pt x="1308" y="15034"/>
                  <a:pt x="1801" y="15034"/>
                </a:cubicBezTo>
                <a:cubicBezTo>
                  <a:pt x="1956" y="15034"/>
                  <a:pt x="2102" y="14982"/>
                  <a:pt x="2223" y="14858"/>
                </a:cubicBezTo>
                <a:cubicBezTo>
                  <a:pt x="2268" y="14909"/>
                  <a:pt x="2312" y="14962"/>
                  <a:pt x="2356" y="15014"/>
                </a:cubicBezTo>
                <a:cubicBezTo>
                  <a:pt x="2438" y="15113"/>
                  <a:pt x="2518" y="15213"/>
                  <a:pt x="2604" y="15308"/>
                </a:cubicBezTo>
                <a:cubicBezTo>
                  <a:pt x="2691" y="15404"/>
                  <a:pt x="2787" y="15493"/>
                  <a:pt x="2871" y="15591"/>
                </a:cubicBezTo>
                <a:cubicBezTo>
                  <a:pt x="2951" y="15688"/>
                  <a:pt x="3025" y="15792"/>
                  <a:pt x="3097" y="15894"/>
                </a:cubicBezTo>
                <a:cubicBezTo>
                  <a:pt x="3172" y="15999"/>
                  <a:pt x="3244" y="16105"/>
                  <a:pt x="3315" y="16211"/>
                </a:cubicBezTo>
                <a:cubicBezTo>
                  <a:pt x="3545" y="17163"/>
                  <a:pt x="3825" y="18102"/>
                  <a:pt x="4156" y="19024"/>
                </a:cubicBezTo>
                <a:cubicBezTo>
                  <a:pt x="4208" y="19167"/>
                  <a:pt x="4261" y="19310"/>
                  <a:pt x="4315" y="19452"/>
                </a:cubicBezTo>
                <a:cubicBezTo>
                  <a:pt x="4338" y="19511"/>
                  <a:pt x="4388" y="19553"/>
                  <a:pt x="4448" y="19553"/>
                </a:cubicBezTo>
                <a:cubicBezTo>
                  <a:pt x="4460" y="19553"/>
                  <a:pt x="4472" y="19552"/>
                  <a:pt x="4485" y="19548"/>
                </a:cubicBezTo>
                <a:cubicBezTo>
                  <a:pt x="4554" y="19530"/>
                  <a:pt x="4606" y="19450"/>
                  <a:pt x="4582" y="19379"/>
                </a:cubicBezTo>
                <a:cubicBezTo>
                  <a:pt x="4188" y="18241"/>
                  <a:pt x="3826" y="17093"/>
                  <a:pt x="3550" y="15920"/>
                </a:cubicBezTo>
                <a:cubicBezTo>
                  <a:pt x="3511" y="15751"/>
                  <a:pt x="3474" y="15582"/>
                  <a:pt x="3438" y="15412"/>
                </a:cubicBezTo>
                <a:cubicBezTo>
                  <a:pt x="3483" y="15208"/>
                  <a:pt x="3533" y="15005"/>
                  <a:pt x="3589" y="14804"/>
                </a:cubicBezTo>
                <a:cubicBezTo>
                  <a:pt x="3624" y="14681"/>
                  <a:pt x="3660" y="14558"/>
                  <a:pt x="3700" y="14437"/>
                </a:cubicBezTo>
                <a:cubicBezTo>
                  <a:pt x="3739" y="14316"/>
                  <a:pt x="3791" y="14203"/>
                  <a:pt x="3846" y="14088"/>
                </a:cubicBezTo>
                <a:cubicBezTo>
                  <a:pt x="3941" y="13884"/>
                  <a:pt x="4016" y="13657"/>
                  <a:pt x="4100" y="13438"/>
                </a:cubicBezTo>
                <a:cubicBezTo>
                  <a:pt x="4186" y="13481"/>
                  <a:pt x="4272" y="13500"/>
                  <a:pt x="4356" y="13500"/>
                </a:cubicBezTo>
                <a:cubicBezTo>
                  <a:pt x="4909" y="13500"/>
                  <a:pt x="5392" y="12671"/>
                  <a:pt x="5401" y="12199"/>
                </a:cubicBezTo>
                <a:cubicBezTo>
                  <a:pt x="5410" y="11808"/>
                  <a:pt x="5162" y="11352"/>
                  <a:pt x="4777" y="11352"/>
                </a:cubicBezTo>
                <a:cubicBezTo>
                  <a:pt x="4768" y="11352"/>
                  <a:pt x="4760" y="11353"/>
                  <a:pt x="4752" y="11353"/>
                </a:cubicBezTo>
                <a:cubicBezTo>
                  <a:pt x="4131" y="11385"/>
                  <a:pt x="3478" y="12824"/>
                  <a:pt x="3921" y="13309"/>
                </a:cubicBezTo>
                <a:cubicBezTo>
                  <a:pt x="3886" y="13385"/>
                  <a:pt x="3852" y="13462"/>
                  <a:pt x="3819" y="13539"/>
                </a:cubicBezTo>
                <a:cubicBezTo>
                  <a:pt x="3766" y="13661"/>
                  <a:pt x="3715" y="13784"/>
                  <a:pt x="3676" y="13912"/>
                </a:cubicBezTo>
                <a:cubicBezTo>
                  <a:pt x="3639" y="14036"/>
                  <a:pt x="3619" y="14165"/>
                  <a:pt x="3586" y="14290"/>
                </a:cubicBezTo>
                <a:cubicBezTo>
                  <a:pt x="3553" y="14416"/>
                  <a:pt x="3514" y="14541"/>
                  <a:pt x="3481" y="14666"/>
                </a:cubicBezTo>
                <a:cubicBezTo>
                  <a:pt x="3442" y="14812"/>
                  <a:pt x="3406" y="14958"/>
                  <a:pt x="3374" y="15105"/>
                </a:cubicBezTo>
                <a:cubicBezTo>
                  <a:pt x="3257" y="14523"/>
                  <a:pt x="3161" y="13936"/>
                  <a:pt x="3088" y="13346"/>
                </a:cubicBezTo>
                <a:cubicBezTo>
                  <a:pt x="3089" y="13335"/>
                  <a:pt x="3088" y="13325"/>
                  <a:pt x="3083" y="13313"/>
                </a:cubicBezTo>
                <a:cubicBezTo>
                  <a:pt x="3044" y="13000"/>
                  <a:pt x="3012" y="12685"/>
                  <a:pt x="2986" y="12370"/>
                </a:cubicBezTo>
                <a:cubicBezTo>
                  <a:pt x="2977" y="12259"/>
                  <a:pt x="2970" y="12148"/>
                  <a:pt x="2962" y="12037"/>
                </a:cubicBezTo>
                <a:cubicBezTo>
                  <a:pt x="3068" y="11814"/>
                  <a:pt x="3180" y="11593"/>
                  <a:pt x="3301" y="11378"/>
                </a:cubicBezTo>
                <a:cubicBezTo>
                  <a:pt x="3364" y="11265"/>
                  <a:pt x="3428" y="11153"/>
                  <a:pt x="3495" y="11042"/>
                </a:cubicBezTo>
                <a:cubicBezTo>
                  <a:pt x="3562" y="10935"/>
                  <a:pt x="3639" y="10838"/>
                  <a:pt x="3717" y="10740"/>
                </a:cubicBezTo>
                <a:cubicBezTo>
                  <a:pt x="3861" y="10559"/>
                  <a:pt x="3984" y="10359"/>
                  <a:pt x="4115" y="10168"/>
                </a:cubicBezTo>
                <a:cubicBezTo>
                  <a:pt x="4229" y="10263"/>
                  <a:pt x="4356" y="10304"/>
                  <a:pt x="4486" y="10304"/>
                </a:cubicBezTo>
                <a:cubicBezTo>
                  <a:pt x="4994" y="10304"/>
                  <a:pt x="5560" y="9685"/>
                  <a:pt x="5670" y="9266"/>
                </a:cubicBezTo>
                <a:cubicBezTo>
                  <a:pt x="5771" y="8880"/>
                  <a:pt x="5627" y="8365"/>
                  <a:pt x="5234" y="8293"/>
                </a:cubicBezTo>
                <a:cubicBezTo>
                  <a:pt x="5208" y="8288"/>
                  <a:pt x="5181" y="8285"/>
                  <a:pt x="5153" y="8285"/>
                </a:cubicBezTo>
                <a:cubicBezTo>
                  <a:pt x="4542" y="8285"/>
                  <a:pt x="3667" y="9453"/>
                  <a:pt x="3971" y="10001"/>
                </a:cubicBezTo>
                <a:cubicBezTo>
                  <a:pt x="3918" y="10070"/>
                  <a:pt x="3865" y="10139"/>
                  <a:pt x="3812" y="10208"/>
                </a:cubicBezTo>
                <a:cubicBezTo>
                  <a:pt x="3736" y="10311"/>
                  <a:pt x="3660" y="10416"/>
                  <a:pt x="3594" y="10528"/>
                </a:cubicBezTo>
                <a:cubicBezTo>
                  <a:pt x="3529" y="10642"/>
                  <a:pt x="3478" y="10764"/>
                  <a:pt x="3416" y="10880"/>
                </a:cubicBezTo>
                <a:cubicBezTo>
                  <a:pt x="3355" y="10994"/>
                  <a:pt x="3288" y="11105"/>
                  <a:pt x="3227" y="11219"/>
                </a:cubicBezTo>
                <a:cubicBezTo>
                  <a:pt x="3128" y="11402"/>
                  <a:pt x="3034" y="11588"/>
                  <a:pt x="2947" y="11777"/>
                </a:cubicBezTo>
                <a:cubicBezTo>
                  <a:pt x="2897" y="10840"/>
                  <a:pt x="2910" y="9898"/>
                  <a:pt x="2993" y="8963"/>
                </a:cubicBezTo>
                <a:cubicBezTo>
                  <a:pt x="3112" y="8801"/>
                  <a:pt x="3235" y="8640"/>
                  <a:pt x="3364" y="8485"/>
                </a:cubicBezTo>
                <a:cubicBezTo>
                  <a:pt x="3446" y="8386"/>
                  <a:pt x="3529" y="8288"/>
                  <a:pt x="3614" y="8193"/>
                </a:cubicBezTo>
                <a:cubicBezTo>
                  <a:pt x="3701" y="8097"/>
                  <a:pt x="3798" y="8014"/>
                  <a:pt x="3894" y="7930"/>
                </a:cubicBezTo>
                <a:cubicBezTo>
                  <a:pt x="4067" y="7778"/>
                  <a:pt x="4221" y="7607"/>
                  <a:pt x="4382" y="7445"/>
                </a:cubicBezTo>
                <a:cubicBezTo>
                  <a:pt x="4507" y="7594"/>
                  <a:pt x="4669" y="7656"/>
                  <a:pt x="4845" y="7656"/>
                </a:cubicBezTo>
                <a:cubicBezTo>
                  <a:pt x="5326" y="7656"/>
                  <a:pt x="5905" y="7199"/>
                  <a:pt x="6074" y="6839"/>
                </a:cubicBezTo>
                <a:cubicBezTo>
                  <a:pt x="6243" y="6477"/>
                  <a:pt x="6194" y="5945"/>
                  <a:pt x="5821" y="5803"/>
                </a:cubicBezTo>
                <a:cubicBezTo>
                  <a:pt x="5767" y="5782"/>
                  <a:pt x="5708" y="5772"/>
                  <a:pt x="5645" y="5772"/>
                </a:cubicBezTo>
                <a:cubicBezTo>
                  <a:pt x="5034" y="5772"/>
                  <a:pt x="4083" y="6689"/>
                  <a:pt x="4270" y="7253"/>
                </a:cubicBezTo>
                <a:cubicBezTo>
                  <a:pt x="4106" y="7394"/>
                  <a:pt x="3943" y="7543"/>
                  <a:pt x="3804" y="7707"/>
                </a:cubicBezTo>
                <a:cubicBezTo>
                  <a:pt x="3718" y="7807"/>
                  <a:pt x="3646" y="7917"/>
                  <a:pt x="3564" y="8020"/>
                </a:cubicBezTo>
                <a:cubicBezTo>
                  <a:pt x="3484" y="8121"/>
                  <a:pt x="3399" y="8218"/>
                  <a:pt x="3319" y="8318"/>
                </a:cubicBezTo>
                <a:cubicBezTo>
                  <a:pt x="3215" y="8447"/>
                  <a:pt x="3115" y="8578"/>
                  <a:pt x="3017" y="8713"/>
                </a:cubicBezTo>
                <a:cubicBezTo>
                  <a:pt x="3096" y="7950"/>
                  <a:pt x="3222" y="7193"/>
                  <a:pt x="3399" y="6449"/>
                </a:cubicBezTo>
                <a:cubicBezTo>
                  <a:pt x="3546" y="6265"/>
                  <a:pt x="3697" y="6085"/>
                  <a:pt x="3854" y="5912"/>
                </a:cubicBezTo>
                <a:cubicBezTo>
                  <a:pt x="3941" y="5817"/>
                  <a:pt x="4029" y="5723"/>
                  <a:pt x="4119" y="5631"/>
                </a:cubicBezTo>
                <a:cubicBezTo>
                  <a:pt x="4210" y="5538"/>
                  <a:pt x="4310" y="5459"/>
                  <a:pt x="4411" y="5378"/>
                </a:cubicBezTo>
                <a:cubicBezTo>
                  <a:pt x="4591" y="5235"/>
                  <a:pt x="4753" y="5072"/>
                  <a:pt x="4921" y="4916"/>
                </a:cubicBezTo>
                <a:cubicBezTo>
                  <a:pt x="5045" y="5081"/>
                  <a:pt x="5216" y="5148"/>
                  <a:pt x="5404" y="5148"/>
                </a:cubicBezTo>
                <a:cubicBezTo>
                  <a:pt x="5874" y="5148"/>
                  <a:pt x="6447" y="4731"/>
                  <a:pt x="6627" y="4388"/>
                </a:cubicBezTo>
                <a:cubicBezTo>
                  <a:pt x="6814" y="4034"/>
                  <a:pt x="6794" y="3502"/>
                  <a:pt x="6433" y="3343"/>
                </a:cubicBezTo>
                <a:cubicBezTo>
                  <a:pt x="6372" y="3316"/>
                  <a:pt x="6305" y="3304"/>
                  <a:pt x="6232" y="3304"/>
                </a:cubicBezTo>
                <a:cubicBezTo>
                  <a:pt x="5624" y="3304"/>
                  <a:pt x="4667" y="4156"/>
                  <a:pt x="4820" y="4719"/>
                </a:cubicBezTo>
                <a:cubicBezTo>
                  <a:pt x="4648" y="4853"/>
                  <a:pt x="4478" y="4995"/>
                  <a:pt x="4329" y="5155"/>
                </a:cubicBezTo>
                <a:cubicBezTo>
                  <a:pt x="4240" y="5249"/>
                  <a:pt x="4165" y="5354"/>
                  <a:pt x="4080" y="5452"/>
                </a:cubicBezTo>
                <a:cubicBezTo>
                  <a:pt x="3995" y="5550"/>
                  <a:pt x="3903" y="5645"/>
                  <a:pt x="3817" y="5742"/>
                </a:cubicBezTo>
                <a:cubicBezTo>
                  <a:pt x="3699" y="5877"/>
                  <a:pt x="3584" y="6015"/>
                  <a:pt x="3474" y="6154"/>
                </a:cubicBezTo>
                <a:cubicBezTo>
                  <a:pt x="3520" y="5974"/>
                  <a:pt x="3568" y="5794"/>
                  <a:pt x="3620" y="5615"/>
                </a:cubicBezTo>
                <a:cubicBezTo>
                  <a:pt x="3834" y="4881"/>
                  <a:pt x="4104" y="4166"/>
                  <a:pt x="4423" y="3472"/>
                </a:cubicBezTo>
                <a:cubicBezTo>
                  <a:pt x="4616" y="3304"/>
                  <a:pt x="4813" y="3140"/>
                  <a:pt x="5017" y="2984"/>
                </a:cubicBezTo>
                <a:cubicBezTo>
                  <a:pt x="5119" y="2906"/>
                  <a:pt x="5222" y="2830"/>
                  <a:pt x="5326" y="2757"/>
                </a:cubicBezTo>
                <a:cubicBezTo>
                  <a:pt x="5432" y="2684"/>
                  <a:pt x="5545" y="2624"/>
                  <a:pt x="5658" y="2564"/>
                </a:cubicBezTo>
                <a:cubicBezTo>
                  <a:pt x="5861" y="2457"/>
                  <a:pt x="6051" y="2324"/>
                  <a:pt x="6246" y="2202"/>
                </a:cubicBezTo>
                <a:cubicBezTo>
                  <a:pt x="6370" y="2444"/>
                  <a:pt x="6602" y="2537"/>
                  <a:pt x="6863" y="2537"/>
                </a:cubicBezTo>
                <a:cubicBezTo>
                  <a:pt x="7306" y="2537"/>
                  <a:pt x="7831" y="2268"/>
                  <a:pt x="8042" y="1998"/>
                </a:cubicBezTo>
                <a:cubicBezTo>
                  <a:pt x="8288" y="1683"/>
                  <a:pt x="8357" y="1152"/>
                  <a:pt x="8022" y="927"/>
                </a:cubicBezTo>
                <a:cubicBezTo>
                  <a:pt x="7931" y="866"/>
                  <a:pt x="7813" y="839"/>
                  <a:pt x="7682" y="839"/>
                </a:cubicBezTo>
                <a:cubicBezTo>
                  <a:pt x="7060" y="839"/>
                  <a:pt x="6124" y="1449"/>
                  <a:pt x="6179" y="1990"/>
                </a:cubicBezTo>
                <a:cubicBezTo>
                  <a:pt x="5988" y="2089"/>
                  <a:pt x="5798" y="2197"/>
                  <a:pt x="5626" y="2323"/>
                </a:cubicBezTo>
                <a:cubicBezTo>
                  <a:pt x="5518" y="2403"/>
                  <a:pt x="5422" y="2496"/>
                  <a:pt x="5316" y="2579"/>
                </a:cubicBezTo>
                <a:cubicBezTo>
                  <a:pt x="5214" y="2659"/>
                  <a:pt x="5108" y="2735"/>
                  <a:pt x="5006" y="2816"/>
                </a:cubicBezTo>
                <a:cubicBezTo>
                  <a:pt x="4852" y="2936"/>
                  <a:pt x="4701" y="3062"/>
                  <a:pt x="4555" y="3192"/>
                </a:cubicBezTo>
                <a:cubicBezTo>
                  <a:pt x="4661" y="2971"/>
                  <a:pt x="4772" y="2753"/>
                  <a:pt x="4888" y="2537"/>
                </a:cubicBezTo>
                <a:cubicBezTo>
                  <a:pt x="4955" y="2412"/>
                  <a:pt x="5027" y="2290"/>
                  <a:pt x="5099" y="2169"/>
                </a:cubicBezTo>
                <a:cubicBezTo>
                  <a:pt x="5126" y="2123"/>
                  <a:pt x="5086" y="2082"/>
                  <a:pt x="5046" y="2082"/>
                </a:cubicBezTo>
                <a:cubicBezTo>
                  <a:pt x="5028" y="2082"/>
                  <a:pt x="5010" y="2090"/>
                  <a:pt x="4998" y="2109"/>
                </a:cubicBezTo>
                <a:cubicBezTo>
                  <a:pt x="4654" y="2658"/>
                  <a:pt x="4349" y="3228"/>
                  <a:pt x="4082" y="3814"/>
                </a:cubicBezTo>
                <a:cubicBezTo>
                  <a:pt x="4088" y="3774"/>
                  <a:pt x="4094" y="3735"/>
                  <a:pt x="4101" y="3696"/>
                </a:cubicBezTo>
                <a:cubicBezTo>
                  <a:pt x="4119" y="3567"/>
                  <a:pt x="4135" y="3438"/>
                  <a:pt x="4150" y="3309"/>
                </a:cubicBezTo>
                <a:cubicBezTo>
                  <a:pt x="4164" y="3182"/>
                  <a:pt x="4190" y="3058"/>
                  <a:pt x="4210" y="2932"/>
                </a:cubicBezTo>
                <a:cubicBezTo>
                  <a:pt x="4251" y="2682"/>
                  <a:pt x="4242" y="2424"/>
                  <a:pt x="4231" y="2172"/>
                </a:cubicBezTo>
                <a:cubicBezTo>
                  <a:pt x="4826" y="1894"/>
                  <a:pt x="4778" y="317"/>
                  <a:pt x="4218" y="48"/>
                </a:cubicBezTo>
                <a:cubicBezTo>
                  <a:pt x="4150" y="15"/>
                  <a:pt x="4080" y="1"/>
                  <a:pt x="4011" y="1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4"/>
          <p:cNvSpPr/>
          <p:nvPr/>
        </p:nvSpPr>
        <p:spPr>
          <a:xfrm flipH="1">
            <a:off x="0" y="6095985"/>
            <a:ext cx="2283261" cy="835844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007A8C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4"/>
          <p:cNvSpPr txBox="1">
            <a:spLocks noGrp="1"/>
          </p:cNvSpPr>
          <p:nvPr>
            <p:ph type="title"/>
          </p:nvPr>
        </p:nvSpPr>
        <p:spPr>
          <a:xfrm>
            <a:off x="6147033" y="2202191"/>
            <a:ext cx="42428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subTitle" idx="1"/>
          </p:nvPr>
        </p:nvSpPr>
        <p:spPr>
          <a:xfrm>
            <a:off x="6135051" y="3110744"/>
            <a:ext cx="42428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37251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/>
          <p:nvPr/>
        </p:nvSpPr>
        <p:spPr>
          <a:xfrm rot="-5400000">
            <a:off x="550708" y="-628025"/>
            <a:ext cx="1499085" cy="1831368"/>
          </a:xfrm>
          <a:custGeom>
            <a:avLst/>
            <a:gdLst/>
            <a:ahLst/>
            <a:cxnLst/>
            <a:rect l="l" t="t" r="r" b="b"/>
            <a:pathLst>
              <a:path w="9429" h="11519" extrusionOk="0">
                <a:moveTo>
                  <a:pt x="7085" y="1"/>
                </a:moveTo>
                <a:cubicBezTo>
                  <a:pt x="7042" y="42"/>
                  <a:pt x="6978" y="76"/>
                  <a:pt x="6959" y="127"/>
                </a:cubicBezTo>
                <a:cubicBezTo>
                  <a:pt x="6722" y="760"/>
                  <a:pt x="6487" y="1395"/>
                  <a:pt x="6259" y="2033"/>
                </a:cubicBezTo>
                <a:cubicBezTo>
                  <a:pt x="6187" y="2235"/>
                  <a:pt x="6055" y="2341"/>
                  <a:pt x="5901" y="2341"/>
                </a:cubicBezTo>
                <a:cubicBezTo>
                  <a:pt x="5809" y="2341"/>
                  <a:pt x="5709" y="2304"/>
                  <a:pt x="5608" y="2226"/>
                </a:cubicBezTo>
                <a:cubicBezTo>
                  <a:pt x="5057" y="1802"/>
                  <a:pt x="4461" y="1460"/>
                  <a:pt x="3758" y="1365"/>
                </a:cubicBezTo>
                <a:cubicBezTo>
                  <a:pt x="3685" y="1355"/>
                  <a:pt x="3611" y="1351"/>
                  <a:pt x="3537" y="1351"/>
                </a:cubicBezTo>
                <a:cubicBezTo>
                  <a:pt x="3412" y="1351"/>
                  <a:pt x="3287" y="1362"/>
                  <a:pt x="3164" y="1373"/>
                </a:cubicBezTo>
                <a:cubicBezTo>
                  <a:pt x="3095" y="1379"/>
                  <a:pt x="3034" y="1446"/>
                  <a:pt x="2970" y="1486"/>
                </a:cubicBezTo>
                <a:cubicBezTo>
                  <a:pt x="3010" y="1549"/>
                  <a:pt x="3035" y="1638"/>
                  <a:pt x="3093" y="1670"/>
                </a:cubicBezTo>
                <a:cubicBezTo>
                  <a:pt x="3389" y="1840"/>
                  <a:pt x="3689" y="2001"/>
                  <a:pt x="3994" y="2152"/>
                </a:cubicBezTo>
                <a:cubicBezTo>
                  <a:pt x="4548" y="2426"/>
                  <a:pt x="5160" y="2442"/>
                  <a:pt x="5757" y="2516"/>
                </a:cubicBezTo>
                <a:cubicBezTo>
                  <a:pt x="5774" y="2518"/>
                  <a:pt x="5791" y="2519"/>
                  <a:pt x="5808" y="2519"/>
                </a:cubicBezTo>
                <a:cubicBezTo>
                  <a:pt x="5886" y="2519"/>
                  <a:pt x="5968" y="2502"/>
                  <a:pt x="6063" y="2494"/>
                </a:cubicBezTo>
                <a:lnTo>
                  <a:pt x="6063" y="2494"/>
                </a:lnTo>
                <a:cubicBezTo>
                  <a:pt x="5938" y="2818"/>
                  <a:pt x="5827" y="3127"/>
                  <a:pt x="5701" y="3429"/>
                </a:cubicBezTo>
                <a:cubicBezTo>
                  <a:pt x="5675" y="3490"/>
                  <a:pt x="5601" y="3521"/>
                  <a:pt x="5519" y="3521"/>
                </a:cubicBezTo>
                <a:cubicBezTo>
                  <a:pt x="5434" y="3521"/>
                  <a:pt x="5340" y="3488"/>
                  <a:pt x="5280" y="3424"/>
                </a:cubicBezTo>
                <a:cubicBezTo>
                  <a:pt x="5207" y="3346"/>
                  <a:pt x="5142" y="3257"/>
                  <a:pt x="5083" y="3167"/>
                </a:cubicBezTo>
                <a:cubicBezTo>
                  <a:pt x="4870" y="2847"/>
                  <a:pt x="4595" y="2622"/>
                  <a:pt x="4211" y="2526"/>
                </a:cubicBezTo>
                <a:cubicBezTo>
                  <a:pt x="3817" y="2427"/>
                  <a:pt x="3432" y="2288"/>
                  <a:pt x="3038" y="2186"/>
                </a:cubicBezTo>
                <a:cubicBezTo>
                  <a:pt x="2991" y="2174"/>
                  <a:pt x="2942" y="2170"/>
                  <a:pt x="2891" y="2170"/>
                </a:cubicBezTo>
                <a:cubicBezTo>
                  <a:pt x="2805" y="2170"/>
                  <a:pt x="2714" y="2181"/>
                  <a:pt x="2617" y="2181"/>
                </a:cubicBezTo>
                <a:cubicBezTo>
                  <a:pt x="2924" y="2643"/>
                  <a:pt x="3898" y="3444"/>
                  <a:pt x="5550" y="3681"/>
                </a:cubicBezTo>
                <a:cubicBezTo>
                  <a:pt x="5572" y="4000"/>
                  <a:pt x="5435" y="4170"/>
                  <a:pt x="5133" y="4207"/>
                </a:cubicBezTo>
                <a:cubicBezTo>
                  <a:pt x="5099" y="4211"/>
                  <a:pt x="5065" y="4213"/>
                  <a:pt x="5031" y="4213"/>
                </a:cubicBezTo>
                <a:cubicBezTo>
                  <a:pt x="4856" y="4213"/>
                  <a:pt x="4702" y="4156"/>
                  <a:pt x="4542" y="4051"/>
                </a:cubicBezTo>
                <a:cubicBezTo>
                  <a:pt x="3855" y="3600"/>
                  <a:pt x="3107" y="3353"/>
                  <a:pt x="2296" y="3353"/>
                </a:cubicBezTo>
                <a:cubicBezTo>
                  <a:pt x="2199" y="3353"/>
                  <a:pt x="2101" y="3356"/>
                  <a:pt x="2001" y="3363"/>
                </a:cubicBezTo>
                <a:cubicBezTo>
                  <a:pt x="1877" y="3372"/>
                  <a:pt x="1754" y="3426"/>
                  <a:pt x="1588" y="3472"/>
                </a:cubicBezTo>
                <a:cubicBezTo>
                  <a:pt x="1675" y="3546"/>
                  <a:pt x="1718" y="3602"/>
                  <a:pt x="1774" y="3628"/>
                </a:cubicBezTo>
                <a:cubicBezTo>
                  <a:pt x="2227" y="3840"/>
                  <a:pt x="2676" y="4060"/>
                  <a:pt x="3138" y="4250"/>
                </a:cubicBezTo>
                <a:cubicBezTo>
                  <a:pt x="3411" y="4361"/>
                  <a:pt x="3696" y="4390"/>
                  <a:pt x="3983" y="4390"/>
                </a:cubicBezTo>
                <a:cubicBezTo>
                  <a:pt x="4146" y="4390"/>
                  <a:pt x="4310" y="4381"/>
                  <a:pt x="4472" y="4372"/>
                </a:cubicBezTo>
                <a:cubicBezTo>
                  <a:pt x="4688" y="4360"/>
                  <a:pt x="4904" y="4336"/>
                  <a:pt x="5119" y="4318"/>
                </a:cubicBezTo>
                <a:cubicBezTo>
                  <a:pt x="5147" y="4315"/>
                  <a:pt x="5170" y="4314"/>
                  <a:pt x="5191" y="4314"/>
                </a:cubicBezTo>
                <a:cubicBezTo>
                  <a:pt x="5321" y="4314"/>
                  <a:pt x="5335" y="4362"/>
                  <a:pt x="5292" y="4527"/>
                </a:cubicBezTo>
                <a:cubicBezTo>
                  <a:pt x="5206" y="4858"/>
                  <a:pt x="4983" y="5056"/>
                  <a:pt x="4645" y="5056"/>
                </a:cubicBezTo>
                <a:cubicBezTo>
                  <a:pt x="4634" y="5056"/>
                  <a:pt x="4623" y="5056"/>
                  <a:pt x="4612" y="5055"/>
                </a:cubicBezTo>
                <a:cubicBezTo>
                  <a:pt x="4376" y="5046"/>
                  <a:pt x="4136" y="5003"/>
                  <a:pt x="3908" y="4939"/>
                </a:cubicBezTo>
                <a:cubicBezTo>
                  <a:pt x="3346" y="4782"/>
                  <a:pt x="2782" y="4656"/>
                  <a:pt x="2204" y="4656"/>
                </a:cubicBezTo>
                <a:cubicBezTo>
                  <a:pt x="2027" y="4656"/>
                  <a:pt x="1848" y="4668"/>
                  <a:pt x="1667" y="4695"/>
                </a:cubicBezTo>
                <a:cubicBezTo>
                  <a:pt x="1478" y="4722"/>
                  <a:pt x="1295" y="4795"/>
                  <a:pt x="1115" y="4863"/>
                </a:cubicBezTo>
                <a:cubicBezTo>
                  <a:pt x="1063" y="4883"/>
                  <a:pt x="1001" y="4960"/>
                  <a:pt x="1000" y="5011"/>
                </a:cubicBezTo>
                <a:cubicBezTo>
                  <a:pt x="1000" y="5061"/>
                  <a:pt x="1064" y="5133"/>
                  <a:pt x="1117" y="5156"/>
                </a:cubicBezTo>
                <a:cubicBezTo>
                  <a:pt x="1246" y="5212"/>
                  <a:pt x="1383" y="5254"/>
                  <a:pt x="1521" y="5286"/>
                </a:cubicBezTo>
                <a:cubicBezTo>
                  <a:pt x="2039" y="5407"/>
                  <a:pt x="2559" y="5496"/>
                  <a:pt x="3085" y="5496"/>
                </a:cubicBezTo>
                <a:cubicBezTo>
                  <a:pt x="3314" y="5496"/>
                  <a:pt x="3543" y="5480"/>
                  <a:pt x="3773" y="5441"/>
                </a:cubicBezTo>
                <a:cubicBezTo>
                  <a:pt x="4053" y="5395"/>
                  <a:pt x="4327" y="5316"/>
                  <a:pt x="4606" y="5257"/>
                </a:cubicBezTo>
                <a:cubicBezTo>
                  <a:pt x="4715" y="5234"/>
                  <a:pt x="4829" y="5230"/>
                  <a:pt x="4940" y="5218"/>
                </a:cubicBezTo>
                <a:cubicBezTo>
                  <a:pt x="4951" y="5234"/>
                  <a:pt x="4962" y="5251"/>
                  <a:pt x="4974" y="5268"/>
                </a:cubicBezTo>
                <a:cubicBezTo>
                  <a:pt x="4897" y="5350"/>
                  <a:pt x="4830" y="5445"/>
                  <a:pt x="4741" y="5509"/>
                </a:cubicBezTo>
                <a:cubicBezTo>
                  <a:pt x="4537" y="5656"/>
                  <a:pt x="4311" y="5729"/>
                  <a:pt x="4062" y="5729"/>
                </a:cubicBezTo>
                <a:cubicBezTo>
                  <a:pt x="4031" y="5729"/>
                  <a:pt x="4001" y="5728"/>
                  <a:pt x="3969" y="5726"/>
                </a:cubicBezTo>
                <a:cubicBezTo>
                  <a:pt x="3831" y="5716"/>
                  <a:pt x="3693" y="5711"/>
                  <a:pt x="3555" y="5711"/>
                </a:cubicBezTo>
                <a:cubicBezTo>
                  <a:pt x="2972" y="5711"/>
                  <a:pt x="2400" y="5803"/>
                  <a:pt x="1856" y="6031"/>
                </a:cubicBezTo>
                <a:cubicBezTo>
                  <a:pt x="1409" y="6219"/>
                  <a:pt x="991" y="6481"/>
                  <a:pt x="562" y="6714"/>
                </a:cubicBezTo>
                <a:cubicBezTo>
                  <a:pt x="447" y="6776"/>
                  <a:pt x="338" y="6850"/>
                  <a:pt x="228" y="6919"/>
                </a:cubicBezTo>
                <a:cubicBezTo>
                  <a:pt x="184" y="6946"/>
                  <a:pt x="129" y="6968"/>
                  <a:pt x="105" y="7008"/>
                </a:cubicBezTo>
                <a:cubicBezTo>
                  <a:pt x="60" y="7079"/>
                  <a:pt x="34" y="7163"/>
                  <a:pt x="0" y="7242"/>
                </a:cubicBezTo>
                <a:cubicBezTo>
                  <a:pt x="68" y="7267"/>
                  <a:pt x="137" y="7315"/>
                  <a:pt x="202" y="7315"/>
                </a:cubicBezTo>
                <a:cubicBezTo>
                  <a:pt x="206" y="7315"/>
                  <a:pt x="210" y="7315"/>
                  <a:pt x="213" y="7314"/>
                </a:cubicBezTo>
                <a:cubicBezTo>
                  <a:pt x="775" y="7264"/>
                  <a:pt x="1338" y="7223"/>
                  <a:pt x="1894" y="7140"/>
                </a:cubicBezTo>
                <a:cubicBezTo>
                  <a:pt x="2684" y="7022"/>
                  <a:pt x="3325" y="6580"/>
                  <a:pt x="3964" y="6136"/>
                </a:cubicBezTo>
                <a:cubicBezTo>
                  <a:pt x="4209" y="5967"/>
                  <a:pt x="4479" y="5834"/>
                  <a:pt x="4761" y="5671"/>
                </a:cubicBezTo>
                <a:lnTo>
                  <a:pt x="4761" y="5671"/>
                </a:lnTo>
                <a:cubicBezTo>
                  <a:pt x="4703" y="6327"/>
                  <a:pt x="4320" y="6828"/>
                  <a:pt x="3643" y="6999"/>
                </a:cubicBezTo>
                <a:cubicBezTo>
                  <a:pt x="2567" y="7271"/>
                  <a:pt x="1770" y="7929"/>
                  <a:pt x="1043" y="8709"/>
                </a:cubicBezTo>
                <a:cubicBezTo>
                  <a:pt x="876" y="8888"/>
                  <a:pt x="718" y="9072"/>
                  <a:pt x="524" y="9289"/>
                </a:cubicBezTo>
                <a:cubicBezTo>
                  <a:pt x="1366" y="9148"/>
                  <a:pt x="2070" y="8816"/>
                  <a:pt x="2681" y="8316"/>
                </a:cubicBezTo>
                <a:cubicBezTo>
                  <a:pt x="3115" y="7960"/>
                  <a:pt x="3493" y="7537"/>
                  <a:pt x="3898" y="7146"/>
                </a:cubicBezTo>
                <a:cubicBezTo>
                  <a:pt x="3997" y="7050"/>
                  <a:pt x="4107" y="6963"/>
                  <a:pt x="4212" y="6872"/>
                </a:cubicBezTo>
                <a:cubicBezTo>
                  <a:pt x="4229" y="6886"/>
                  <a:pt x="4244" y="6899"/>
                  <a:pt x="4261" y="6911"/>
                </a:cubicBezTo>
                <a:cubicBezTo>
                  <a:pt x="4148" y="7103"/>
                  <a:pt x="4069" y="7333"/>
                  <a:pt x="3914" y="7481"/>
                </a:cubicBezTo>
                <a:cubicBezTo>
                  <a:pt x="3436" y="7936"/>
                  <a:pt x="3117" y="8489"/>
                  <a:pt x="2847" y="9074"/>
                </a:cubicBezTo>
                <a:cubicBezTo>
                  <a:pt x="2517" y="9788"/>
                  <a:pt x="2316" y="10540"/>
                  <a:pt x="2233" y="11321"/>
                </a:cubicBezTo>
                <a:cubicBezTo>
                  <a:pt x="2228" y="11372"/>
                  <a:pt x="2227" y="11423"/>
                  <a:pt x="2221" y="11518"/>
                </a:cubicBezTo>
                <a:cubicBezTo>
                  <a:pt x="2374" y="11351"/>
                  <a:pt x="2515" y="11221"/>
                  <a:pt x="2627" y="11070"/>
                </a:cubicBezTo>
                <a:cubicBezTo>
                  <a:pt x="3296" y="10160"/>
                  <a:pt x="3752" y="9157"/>
                  <a:pt x="4027" y="8057"/>
                </a:cubicBezTo>
                <a:cubicBezTo>
                  <a:pt x="4160" y="7526"/>
                  <a:pt x="4413" y="7027"/>
                  <a:pt x="4614" y="6514"/>
                </a:cubicBezTo>
                <a:cubicBezTo>
                  <a:pt x="4623" y="6492"/>
                  <a:pt x="4648" y="6475"/>
                  <a:pt x="4665" y="6456"/>
                </a:cubicBezTo>
                <a:cubicBezTo>
                  <a:pt x="4684" y="6458"/>
                  <a:pt x="4701" y="6460"/>
                  <a:pt x="4719" y="6462"/>
                </a:cubicBezTo>
                <a:cubicBezTo>
                  <a:pt x="4719" y="6621"/>
                  <a:pt x="4747" y="6786"/>
                  <a:pt x="4715" y="6940"/>
                </a:cubicBezTo>
                <a:cubicBezTo>
                  <a:pt x="4515" y="7904"/>
                  <a:pt x="4711" y="8818"/>
                  <a:pt x="5043" y="9717"/>
                </a:cubicBezTo>
                <a:cubicBezTo>
                  <a:pt x="5115" y="9914"/>
                  <a:pt x="5196" y="10108"/>
                  <a:pt x="5307" y="10306"/>
                </a:cubicBezTo>
                <a:cubicBezTo>
                  <a:pt x="5356" y="10091"/>
                  <a:pt x="5413" y="9876"/>
                  <a:pt x="5455" y="9659"/>
                </a:cubicBezTo>
                <a:cubicBezTo>
                  <a:pt x="5582" y="8982"/>
                  <a:pt x="5655" y="8301"/>
                  <a:pt x="5436" y="7630"/>
                </a:cubicBezTo>
                <a:cubicBezTo>
                  <a:pt x="5365" y="7413"/>
                  <a:pt x="5253" y="7199"/>
                  <a:pt x="5118" y="7015"/>
                </a:cubicBezTo>
                <a:cubicBezTo>
                  <a:pt x="4861" y="6664"/>
                  <a:pt x="4818" y="6286"/>
                  <a:pt x="4898" y="5879"/>
                </a:cubicBezTo>
                <a:cubicBezTo>
                  <a:pt x="4913" y="5805"/>
                  <a:pt x="4961" y="5738"/>
                  <a:pt x="5017" y="5617"/>
                </a:cubicBezTo>
                <a:cubicBezTo>
                  <a:pt x="5071" y="5721"/>
                  <a:pt x="5109" y="5778"/>
                  <a:pt x="5132" y="5841"/>
                </a:cubicBezTo>
                <a:cubicBezTo>
                  <a:pt x="5255" y="6176"/>
                  <a:pt x="5287" y="6547"/>
                  <a:pt x="5517" y="6837"/>
                </a:cubicBezTo>
                <a:cubicBezTo>
                  <a:pt x="5738" y="7119"/>
                  <a:pt x="5970" y="7394"/>
                  <a:pt x="6204" y="7666"/>
                </a:cubicBezTo>
                <a:cubicBezTo>
                  <a:pt x="6511" y="8024"/>
                  <a:pt x="6825" y="8378"/>
                  <a:pt x="7135" y="8735"/>
                </a:cubicBezTo>
                <a:cubicBezTo>
                  <a:pt x="7164" y="8768"/>
                  <a:pt x="7178" y="8813"/>
                  <a:pt x="7199" y="8853"/>
                </a:cubicBezTo>
                <a:cubicBezTo>
                  <a:pt x="7224" y="8838"/>
                  <a:pt x="7248" y="8824"/>
                  <a:pt x="7273" y="8809"/>
                </a:cubicBezTo>
                <a:cubicBezTo>
                  <a:pt x="7248" y="8634"/>
                  <a:pt x="7244" y="8451"/>
                  <a:pt x="7197" y="8282"/>
                </a:cubicBezTo>
                <a:cubicBezTo>
                  <a:pt x="7023" y="7663"/>
                  <a:pt x="6754" y="7085"/>
                  <a:pt x="6389" y="6558"/>
                </a:cubicBezTo>
                <a:cubicBezTo>
                  <a:pt x="6184" y="6261"/>
                  <a:pt x="5907" y="6041"/>
                  <a:pt x="5544" y="5962"/>
                </a:cubicBezTo>
                <a:cubicBezTo>
                  <a:pt x="5416" y="5934"/>
                  <a:pt x="5353" y="5858"/>
                  <a:pt x="5302" y="5747"/>
                </a:cubicBezTo>
                <a:cubicBezTo>
                  <a:pt x="5119" y="5345"/>
                  <a:pt x="5229" y="4984"/>
                  <a:pt x="5453" y="4599"/>
                </a:cubicBezTo>
                <a:cubicBezTo>
                  <a:pt x="5698" y="5199"/>
                  <a:pt x="6059" y="5690"/>
                  <a:pt x="6522" y="6099"/>
                </a:cubicBezTo>
                <a:cubicBezTo>
                  <a:pt x="6982" y="6505"/>
                  <a:pt x="7458" y="6890"/>
                  <a:pt x="7942" y="7297"/>
                </a:cubicBezTo>
                <a:cubicBezTo>
                  <a:pt x="8026" y="7050"/>
                  <a:pt x="7951" y="6836"/>
                  <a:pt x="7834" y="6652"/>
                </a:cubicBezTo>
                <a:cubicBezTo>
                  <a:pt x="7562" y="6230"/>
                  <a:pt x="7269" y="5818"/>
                  <a:pt x="6865" y="5512"/>
                </a:cubicBezTo>
                <a:cubicBezTo>
                  <a:pt x="6642" y="5344"/>
                  <a:pt x="6387" y="5206"/>
                  <a:pt x="6128" y="5100"/>
                </a:cubicBezTo>
                <a:cubicBezTo>
                  <a:pt x="5683" y="4918"/>
                  <a:pt x="5517" y="4681"/>
                  <a:pt x="5607" y="4201"/>
                </a:cubicBezTo>
                <a:cubicBezTo>
                  <a:pt x="5647" y="3984"/>
                  <a:pt x="5743" y="3776"/>
                  <a:pt x="5821" y="3542"/>
                </a:cubicBezTo>
                <a:cubicBezTo>
                  <a:pt x="6870" y="5200"/>
                  <a:pt x="7529" y="5398"/>
                  <a:pt x="8637" y="5901"/>
                </a:cubicBezTo>
                <a:cubicBezTo>
                  <a:pt x="8611" y="5799"/>
                  <a:pt x="8604" y="5718"/>
                  <a:pt x="8571" y="5649"/>
                </a:cubicBezTo>
                <a:cubicBezTo>
                  <a:pt x="8203" y="4883"/>
                  <a:pt x="7631" y="4360"/>
                  <a:pt x="6791" y="4153"/>
                </a:cubicBezTo>
                <a:cubicBezTo>
                  <a:pt x="6730" y="4138"/>
                  <a:pt x="6669" y="4125"/>
                  <a:pt x="6609" y="4110"/>
                </a:cubicBezTo>
                <a:cubicBezTo>
                  <a:pt x="6166" y="4002"/>
                  <a:pt x="5908" y="3621"/>
                  <a:pt x="5988" y="3168"/>
                </a:cubicBezTo>
                <a:cubicBezTo>
                  <a:pt x="6009" y="3050"/>
                  <a:pt x="6086" y="2942"/>
                  <a:pt x="6134" y="2835"/>
                </a:cubicBezTo>
                <a:cubicBezTo>
                  <a:pt x="6542" y="3231"/>
                  <a:pt x="6908" y="3671"/>
                  <a:pt x="7357" y="3997"/>
                </a:cubicBezTo>
                <a:cubicBezTo>
                  <a:pt x="7802" y="4320"/>
                  <a:pt x="8330" y="4528"/>
                  <a:pt x="8844" y="4800"/>
                </a:cubicBezTo>
                <a:cubicBezTo>
                  <a:pt x="8847" y="4441"/>
                  <a:pt x="8697" y="4183"/>
                  <a:pt x="8479" y="3961"/>
                </a:cubicBezTo>
                <a:cubicBezTo>
                  <a:pt x="8051" y="3524"/>
                  <a:pt x="7507" y="3297"/>
                  <a:pt x="6940" y="3110"/>
                </a:cubicBezTo>
                <a:cubicBezTo>
                  <a:pt x="6770" y="3054"/>
                  <a:pt x="6598" y="2984"/>
                  <a:pt x="6449" y="2886"/>
                </a:cubicBezTo>
                <a:cubicBezTo>
                  <a:pt x="6254" y="2756"/>
                  <a:pt x="6216" y="2546"/>
                  <a:pt x="6307" y="2327"/>
                </a:cubicBezTo>
                <a:cubicBezTo>
                  <a:pt x="6348" y="2226"/>
                  <a:pt x="6386" y="2126"/>
                  <a:pt x="6425" y="2025"/>
                </a:cubicBezTo>
                <a:cubicBezTo>
                  <a:pt x="6471" y="1902"/>
                  <a:pt x="6518" y="1841"/>
                  <a:pt x="6584" y="1841"/>
                </a:cubicBezTo>
                <a:cubicBezTo>
                  <a:pt x="6629" y="1841"/>
                  <a:pt x="6682" y="1868"/>
                  <a:pt x="6750" y="1922"/>
                </a:cubicBezTo>
                <a:cubicBezTo>
                  <a:pt x="6935" y="2070"/>
                  <a:pt x="7114" y="2234"/>
                  <a:pt x="7269" y="2414"/>
                </a:cubicBezTo>
                <a:cubicBezTo>
                  <a:pt x="7704" y="2917"/>
                  <a:pt x="8207" y="3327"/>
                  <a:pt x="8807" y="3615"/>
                </a:cubicBezTo>
                <a:cubicBezTo>
                  <a:pt x="8930" y="3673"/>
                  <a:pt x="9057" y="3728"/>
                  <a:pt x="9188" y="3761"/>
                </a:cubicBezTo>
                <a:cubicBezTo>
                  <a:pt x="9204" y="3765"/>
                  <a:pt x="9221" y="3766"/>
                  <a:pt x="9238" y="3766"/>
                </a:cubicBezTo>
                <a:cubicBezTo>
                  <a:pt x="9299" y="3766"/>
                  <a:pt x="9365" y="3746"/>
                  <a:pt x="9428" y="3739"/>
                </a:cubicBezTo>
                <a:cubicBezTo>
                  <a:pt x="9407" y="3665"/>
                  <a:pt x="9407" y="3574"/>
                  <a:pt x="9363" y="3521"/>
                </a:cubicBezTo>
                <a:cubicBezTo>
                  <a:pt x="9092" y="3208"/>
                  <a:pt x="8826" y="2887"/>
                  <a:pt x="8529" y="2599"/>
                </a:cubicBezTo>
                <a:cubicBezTo>
                  <a:pt x="8175" y="2258"/>
                  <a:pt x="7735" y="2076"/>
                  <a:pt x="7245" y="2013"/>
                </a:cubicBezTo>
                <a:cubicBezTo>
                  <a:pt x="7141" y="1999"/>
                  <a:pt x="7034" y="1962"/>
                  <a:pt x="6939" y="1914"/>
                </a:cubicBezTo>
                <a:cubicBezTo>
                  <a:pt x="6659" y="1772"/>
                  <a:pt x="6590" y="1573"/>
                  <a:pt x="6700" y="1282"/>
                </a:cubicBezTo>
                <a:cubicBezTo>
                  <a:pt x="6838" y="915"/>
                  <a:pt x="6976" y="547"/>
                  <a:pt x="7106" y="177"/>
                </a:cubicBezTo>
                <a:cubicBezTo>
                  <a:pt x="7123" y="127"/>
                  <a:pt x="7093" y="60"/>
                  <a:pt x="7085" y="1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5"/>
          <p:cNvSpPr/>
          <p:nvPr/>
        </p:nvSpPr>
        <p:spPr>
          <a:xfrm rot="-755287">
            <a:off x="-206384" y="-152991"/>
            <a:ext cx="1178703" cy="1744657"/>
          </a:xfrm>
          <a:custGeom>
            <a:avLst/>
            <a:gdLst/>
            <a:ahLst/>
            <a:cxnLst/>
            <a:rect l="l" t="t" r="r" b="b"/>
            <a:pathLst>
              <a:path w="14298" h="21163" extrusionOk="0">
                <a:moveTo>
                  <a:pt x="2261" y="1"/>
                </a:moveTo>
                <a:cubicBezTo>
                  <a:pt x="2223" y="1"/>
                  <a:pt x="2180" y="33"/>
                  <a:pt x="2189" y="83"/>
                </a:cubicBezTo>
                <a:cubicBezTo>
                  <a:pt x="2248" y="409"/>
                  <a:pt x="2319" y="732"/>
                  <a:pt x="2401" y="1052"/>
                </a:cubicBezTo>
                <a:cubicBezTo>
                  <a:pt x="2384" y="1059"/>
                  <a:pt x="2373" y="1077"/>
                  <a:pt x="2384" y="1098"/>
                </a:cubicBezTo>
                <a:cubicBezTo>
                  <a:pt x="2400" y="1124"/>
                  <a:pt x="2416" y="1148"/>
                  <a:pt x="2432" y="1175"/>
                </a:cubicBezTo>
                <a:cubicBezTo>
                  <a:pt x="2634" y="1945"/>
                  <a:pt x="2894" y="2702"/>
                  <a:pt x="3196" y="3439"/>
                </a:cubicBezTo>
                <a:cubicBezTo>
                  <a:pt x="2709" y="4688"/>
                  <a:pt x="1435" y="5472"/>
                  <a:pt x="743" y="6629"/>
                </a:cubicBezTo>
                <a:cubicBezTo>
                  <a:pt x="3" y="7866"/>
                  <a:pt x="0" y="9392"/>
                  <a:pt x="19" y="10834"/>
                </a:cubicBezTo>
                <a:cubicBezTo>
                  <a:pt x="33" y="11973"/>
                  <a:pt x="47" y="13114"/>
                  <a:pt x="62" y="14253"/>
                </a:cubicBezTo>
                <a:cubicBezTo>
                  <a:pt x="666" y="13136"/>
                  <a:pt x="1429" y="12115"/>
                  <a:pt x="2126" y="11053"/>
                </a:cubicBezTo>
                <a:cubicBezTo>
                  <a:pt x="2823" y="9992"/>
                  <a:pt x="3462" y="8870"/>
                  <a:pt x="3779" y="7641"/>
                </a:cubicBezTo>
                <a:cubicBezTo>
                  <a:pt x="3974" y="6884"/>
                  <a:pt x="4039" y="6084"/>
                  <a:pt x="3916" y="5309"/>
                </a:cubicBezTo>
                <a:cubicBezTo>
                  <a:pt x="3890" y="5139"/>
                  <a:pt x="3854" y="4970"/>
                  <a:pt x="3808" y="4804"/>
                </a:cubicBezTo>
                <a:lnTo>
                  <a:pt x="3808" y="4804"/>
                </a:lnTo>
                <a:cubicBezTo>
                  <a:pt x="4133" y="5481"/>
                  <a:pt x="4484" y="6146"/>
                  <a:pt x="4846" y="6804"/>
                </a:cubicBezTo>
                <a:cubicBezTo>
                  <a:pt x="5236" y="7510"/>
                  <a:pt x="5637" y="8209"/>
                  <a:pt x="6037" y="8910"/>
                </a:cubicBezTo>
                <a:cubicBezTo>
                  <a:pt x="6036" y="8917"/>
                  <a:pt x="6037" y="8926"/>
                  <a:pt x="6042" y="8933"/>
                </a:cubicBezTo>
                <a:cubicBezTo>
                  <a:pt x="6055" y="8952"/>
                  <a:pt x="6069" y="8968"/>
                  <a:pt x="6081" y="8986"/>
                </a:cubicBezTo>
                <a:cubicBezTo>
                  <a:pt x="6273" y="9323"/>
                  <a:pt x="6465" y="9661"/>
                  <a:pt x="6655" y="9999"/>
                </a:cubicBezTo>
                <a:cubicBezTo>
                  <a:pt x="6910" y="10456"/>
                  <a:pt x="7158" y="10916"/>
                  <a:pt x="7400" y="11380"/>
                </a:cubicBezTo>
                <a:cubicBezTo>
                  <a:pt x="7384" y="11361"/>
                  <a:pt x="7368" y="11345"/>
                  <a:pt x="7347" y="11333"/>
                </a:cubicBezTo>
                <a:cubicBezTo>
                  <a:pt x="6948" y="12189"/>
                  <a:pt x="6216" y="12776"/>
                  <a:pt x="5668" y="13527"/>
                </a:cubicBezTo>
                <a:cubicBezTo>
                  <a:pt x="5130" y="14262"/>
                  <a:pt x="4721" y="15093"/>
                  <a:pt x="4478" y="15971"/>
                </a:cubicBezTo>
                <a:cubicBezTo>
                  <a:pt x="4003" y="17678"/>
                  <a:pt x="4150" y="19551"/>
                  <a:pt x="4885" y="21162"/>
                </a:cubicBezTo>
                <a:cubicBezTo>
                  <a:pt x="6329" y="20085"/>
                  <a:pt x="7595" y="18693"/>
                  <a:pt x="8215" y="17002"/>
                </a:cubicBezTo>
                <a:cubicBezTo>
                  <a:pt x="8507" y="16205"/>
                  <a:pt x="8637" y="15346"/>
                  <a:pt x="8582" y="14499"/>
                </a:cubicBezTo>
                <a:cubicBezTo>
                  <a:pt x="8559" y="14141"/>
                  <a:pt x="8499" y="13811"/>
                  <a:pt x="8409" y="13496"/>
                </a:cubicBezTo>
                <a:lnTo>
                  <a:pt x="8409" y="13496"/>
                </a:lnTo>
                <a:cubicBezTo>
                  <a:pt x="8846" y="14525"/>
                  <a:pt x="9209" y="15585"/>
                  <a:pt x="9448" y="16678"/>
                </a:cubicBezTo>
                <a:cubicBezTo>
                  <a:pt x="9479" y="16824"/>
                  <a:pt x="9509" y="16970"/>
                  <a:pt x="9539" y="17116"/>
                </a:cubicBezTo>
                <a:cubicBezTo>
                  <a:pt x="9542" y="17129"/>
                  <a:pt x="9550" y="17134"/>
                  <a:pt x="9560" y="17134"/>
                </a:cubicBezTo>
                <a:cubicBezTo>
                  <a:pt x="9574" y="17134"/>
                  <a:pt x="9590" y="17122"/>
                  <a:pt x="9587" y="17103"/>
                </a:cubicBezTo>
                <a:cubicBezTo>
                  <a:pt x="9424" y="15913"/>
                  <a:pt x="9050" y="14742"/>
                  <a:pt x="8600" y="13632"/>
                </a:cubicBezTo>
                <a:cubicBezTo>
                  <a:pt x="8250" y="12769"/>
                  <a:pt x="7842" y="11931"/>
                  <a:pt x="7407" y="11107"/>
                </a:cubicBezTo>
                <a:cubicBezTo>
                  <a:pt x="7401" y="11089"/>
                  <a:pt x="7396" y="11071"/>
                  <a:pt x="7390" y="11052"/>
                </a:cubicBezTo>
                <a:cubicBezTo>
                  <a:pt x="7385" y="11039"/>
                  <a:pt x="7376" y="11033"/>
                  <a:pt x="7366" y="11030"/>
                </a:cubicBezTo>
                <a:cubicBezTo>
                  <a:pt x="7247" y="10808"/>
                  <a:pt x="7128" y="10585"/>
                  <a:pt x="7007" y="10364"/>
                </a:cubicBezTo>
                <a:cubicBezTo>
                  <a:pt x="6888" y="10148"/>
                  <a:pt x="6767" y="9931"/>
                  <a:pt x="6646" y="9716"/>
                </a:cubicBezTo>
                <a:lnTo>
                  <a:pt x="6646" y="9716"/>
                </a:lnTo>
                <a:cubicBezTo>
                  <a:pt x="6739" y="9830"/>
                  <a:pt x="6840" y="9940"/>
                  <a:pt x="6947" y="10046"/>
                </a:cubicBezTo>
                <a:cubicBezTo>
                  <a:pt x="7600" y="10684"/>
                  <a:pt x="8352" y="11222"/>
                  <a:pt x="9168" y="11631"/>
                </a:cubicBezTo>
                <a:cubicBezTo>
                  <a:pt x="10790" y="12445"/>
                  <a:pt x="12621" y="12744"/>
                  <a:pt x="14298" y="13434"/>
                </a:cubicBezTo>
                <a:cubicBezTo>
                  <a:pt x="14070" y="12948"/>
                  <a:pt x="13843" y="12461"/>
                  <a:pt x="13615" y="11973"/>
                </a:cubicBezTo>
                <a:cubicBezTo>
                  <a:pt x="13379" y="11467"/>
                  <a:pt x="13140" y="10957"/>
                  <a:pt x="12809" y="10506"/>
                </a:cubicBezTo>
                <a:cubicBezTo>
                  <a:pt x="12452" y="10017"/>
                  <a:pt x="11995" y="9609"/>
                  <a:pt x="11516" y="9237"/>
                </a:cubicBezTo>
                <a:cubicBezTo>
                  <a:pt x="10940" y="8789"/>
                  <a:pt x="10319" y="8386"/>
                  <a:pt x="9630" y="8143"/>
                </a:cubicBezTo>
                <a:cubicBezTo>
                  <a:pt x="8324" y="7683"/>
                  <a:pt x="6893" y="7838"/>
                  <a:pt x="5512" y="7721"/>
                </a:cubicBezTo>
                <a:cubicBezTo>
                  <a:pt x="5408" y="7537"/>
                  <a:pt x="5303" y="7354"/>
                  <a:pt x="5199" y="7169"/>
                </a:cubicBezTo>
                <a:cubicBezTo>
                  <a:pt x="4605" y="6109"/>
                  <a:pt x="4033" y="5036"/>
                  <a:pt x="3544" y="3923"/>
                </a:cubicBezTo>
                <a:cubicBezTo>
                  <a:pt x="3372" y="3534"/>
                  <a:pt x="3211" y="3139"/>
                  <a:pt x="3063" y="2739"/>
                </a:cubicBezTo>
                <a:lnTo>
                  <a:pt x="3063" y="2739"/>
                </a:lnTo>
                <a:cubicBezTo>
                  <a:pt x="3420" y="3393"/>
                  <a:pt x="3894" y="3983"/>
                  <a:pt x="4461" y="4469"/>
                </a:cubicBezTo>
                <a:cubicBezTo>
                  <a:pt x="5345" y="5226"/>
                  <a:pt x="6424" y="5738"/>
                  <a:pt x="7555" y="6012"/>
                </a:cubicBezTo>
                <a:cubicBezTo>
                  <a:pt x="9139" y="6394"/>
                  <a:pt x="10809" y="6317"/>
                  <a:pt x="12382" y="6741"/>
                </a:cubicBezTo>
                <a:cubicBezTo>
                  <a:pt x="11545" y="5427"/>
                  <a:pt x="10541" y="4206"/>
                  <a:pt x="9321" y="3236"/>
                </a:cubicBezTo>
                <a:cubicBezTo>
                  <a:pt x="8102" y="2266"/>
                  <a:pt x="6657" y="1553"/>
                  <a:pt x="5119" y="1310"/>
                </a:cubicBezTo>
                <a:cubicBezTo>
                  <a:pt x="4232" y="1170"/>
                  <a:pt x="3364" y="1110"/>
                  <a:pt x="2494" y="890"/>
                </a:cubicBezTo>
                <a:cubicBezTo>
                  <a:pt x="2462" y="756"/>
                  <a:pt x="2430" y="623"/>
                  <a:pt x="2402" y="487"/>
                </a:cubicBezTo>
                <a:cubicBezTo>
                  <a:pt x="2371" y="342"/>
                  <a:pt x="2342" y="195"/>
                  <a:pt x="2316" y="48"/>
                </a:cubicBezTo>
                <a:cubicBezTo>
                  <a:pt x="2310" y="15"/>
                  <a:pt x="2286" y="1"/>
                  <a:pt x="2261" y="1"/>
                </a:cubicBezTo>
                <a:close/>
              </a:path>
            </a:pathLst>
          </a:custGeom>
          <a:solidFill>
            <a:srgbClr val="2E4E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5"/>
          <p:cNvSpPr/>
          <p:nvPr/>
        </p:nvSpPr>
        <p:spPr>
          <a:xfrm rot="546456">
            <a:off x="11310413" y="4987024"/>
            <a:ext cx="1256347" cy="1487200"/>
          </a:xfrm>
          <a:custGeom>
            <a:avLst/>
            <a:gdLst/>
            <a:ahLst/>
            <a:cxnLst/>
            <a:rect l="l" t="t" r="r" b="b"/>
            <a:pathLst>
              <a:path w="9649" h="11422" extrusionOk="0">
                <a:moveTo>
                  <a:pt x="6256" y="6999"/>
                </a:moveTo>
                <a:lnTo>
                  <a:pt x="6273" y="7002"/>
                </a:lnTo>
                <a:cubicBezTo>
                  <a:pt x="6272" y="7005"/>
                  <a:pt x="6271" y="7008"/>
                  <a:pt x="6271" y="7009"/>
                </a:cubicBezTo>
                <a:cubicBezTo>
                  <a:pt x="6266" y="7006"/>
                  <a:pt x="6260" y="7002"/>
                  <a:pt x="6256" y="6999"/>
                </a:cubicBezTo>
                <a:close/>
                <a:moveTo>
                  <a:pt x="718" y="0"/>
                </a:moveTo>
                <a:cubicBezTo>
                  <a:pt x="667" y="0"/>
                  <a:pt x="616" y="7"/>
                  <a:pt x="567" y="22"/>
                </a:cubicBezTo>
                <a:cubicBezTo>
                  <a:pt x="379" y="80"/>
                  <a:pt x="261" y="244"/>
                  <a:pt x="242" y="435"/>
                </a:cubicBezTo>
                <a:cubicBezTo>
                  <a:pt x="223" y="631"/>
                  <a:pt x="297" y="831"/>
                  <a:pt x="385" y="1001"/>
                </a:cubicBezTo>
                <a:cubicBezTo>
                  <a:pt x="493" y="1211"/>
                  <a:pt x="635" y="1406"/>
                  <a:pt x="773" y="1597"/>
                </a:cubicBezTo>
                <a:cubicBezTo>
                  <a:pt x="1100" y="2048"/>
                  <a:pt x="1474" y="2465"/>
                  <a:pt x="1886" y="2842"/>
                </a:cubicBezTo>
                <a:cubicBezTo>
                  <a:pt x="1902" y="2856"/>
                  <a:pt x="1919" y="2862"/>
                  <a:pt x="1936" y="2862"/>
                </a:cubicBezTo>
                <a:cubicBezTo>
                  <a:pt x="1946" y="2862"/>
                  <a:pt x="1957" y="2860"/>
                  <a:pt x="1966" y="2856"/>
                </a:cubicBezTo>
                <a:cubicBezTo>
                  <a:pt x="2007" y="3247"/>
                  <a:pt x="2069" y="3647"/>
                  <a:pt x="2186" y="4027"/>
                </a:cubicBezTo>
                <a:cubicBezTo>
                  <a:pt x="1948" y="3742"/>
                  <a:pt x="1687" y="3477"/>
                  <a:pt x="1402" y="3237"/>
                </a:cubicBezTo>
                <a:cubicBezTo>
                  <a:pt x="1217" y="3082"/>
                  <a:pt x="1025" y="2934"/>
                  <a:pt x="823" y="2802"/>
                </a:cubicBezTo>
                <a:cubicBezTo>
                  <a:pt x="710" y="2729"/>
                  <a:pt x="577" y="2668"/>
                  <a:pt x="446" y="2668"/>
                </a:cubicBezTo>
                <a:cubicBezTo>
                  <a:pt x="370" y="2668"/>
                  <a:pt x="295" y="2688"/>
                  <a:pt x="225" y="2739"/>
                </a:cubicBezTo>
                <a:cubicBezTo>
                  <a:pt x="75" y="2847"/>
                  <a:pt x="1" y="3045"/>
                  <a:pt x="18" y="3226"/>
                </a:cubicBezTo>
                <a:cubicBezTo>
                  <a:pt x="41" y="3456"/>
                  <a:pt x="182" y="3649"/>
                  <a:pt x="326" y="3821"/>
                </a:cubicBezTo>
                <a:cubicBezTo>
                  <a:pt x="600" y="4145"/>
                  <a:pt x="943" y="4417"/>
                  <a:pt x="1322" y="4610"/>
                </a:cubicBezTo>
                <a:cubicBezTo>
                  <a:pt x="1617" y="4759"/>
                  <a:pt x="1950" y="4867"/>
                  <a:pt x="2282" y="4867"/>
                </a:cubicBezTo>
                <a:cubicBezTo>
                  <a:pt x="2375" y="4867"/>
                  <a:pt x="2468" y="4858"/>
                  <a:pt x="2559" y="4840"/>
                </a:cubicBezTo>
                <a:cubicBezTo>
                  <a:pt x="2590" y="4886"/>
                  <a:pt x="2620" y="4930"/>
                  <a:pt x="2654" y="4974"/>
                </a:cubicBezTo>
                <a:cubicBezTo>
                  <a:pt x="2874" y="5267"/>
                  <a:pt x="3149" y="5485"/>
                  <a:pt x="3451" y="5664"/>
                </a:cubicBezTo>
                <a:cubicBezTo>
                  <a:pt x="3452" y="5666"/>
                  <a:pt x="3452" y="5666"/>
                  <a:pt x="3452" y="5667"/>
                </a:cubicBezTo>
                <a:cubicBezTo>
                  <a:pt x="3466" y="5703"/>
                  <a:pt x="3497" y="5718"/>
                  <a:pt x="3527" y="5718"/>
                </a:cubicBezTo>
                <a:cubicBezTo>
                  <a:pt x="3533" y="5718"/>
                  <a:pt x="3538" y="5718"/>
                  <a:pt x="3543" y="5717"/>
                </a:cubicBezTo>
                <a:cubicBezTo>
                  <a:pt x="3583" y="5740"/>
                  <a:pt x="3624" y="5762"/>
                  <a:pt x="3665" y="5783"/>
                </a:cubicBezTo>
                <a:cubicBezTo>
                  <a:pt x="3662" y="5825"/>
                  <a:pt x="3701" y="5865"/>
                  <a:pt x="3746" y="5865"/>
                </a:cubicBezTo>
                <a:cubicBezTo>
                  <a:pt x="3761" y="5865"/>
                  <a:pt x="3778" y="5860"/>
                  <a:pt x="3793" y="5848"/>
                </a:cubicBezTo>
                <a:cubicBezTo>
                  <a:pt x="4020" y="5961"/>
                  <a:pt x="4254" y="6062"/>
                  <a:pt x="4486" y="6165"/>
                </a:cubicBezTo>
                <a:cubicBezTo>
                  <a:pt x="4395" y="6143"/>
                  <a:pt x="4304" y="6121"/>
                  <a:pt x="4213" y="6099"/>
                </a:cubicBezTo>
                <a:cubicBezTo>
                  <a:pt x="4000" y="6049"/>
                  <a:pt x="3786" y="5991"/>
                  <a:pt x="3568" y="5972"/>
                </a:cubicBezTo>
                <a:cubicBezTo>
                  <a:pt x="3532" y="5969"/>
                  <a:pt x="3496" y="5967"/>
                  <a:pt x="3459" y="5967"/>
                </a:cubicBezTo>
                <a:cubicBezTo>
                  <a:pt x="3142" y="5967"/>
                  <a:pt x="2799" y="6090"/>
                  <a:pt x="2667" y="6400"/>
                </a:cubicBezTo>
                <a:cubicBezTo>
                  <a:pt x="2535" y="6708"/>
                  <a:pt x="2712" y="7039"/>
                  <a:pt x="2969" y="7218"/>
                </a:cubicBezTo>
                <a:cubicBezTo>
                  <a:pt x="3121" y="7324"/>
                  <a:pt x="3295" y="7365"/>
                  <a:pt x="3473" y="7365"/>
                </a:cubicBezTo>
                <a:cubicBezTo>
                  <a:pt x="3671" y="7365"/>
                  <a:pt x="3873" y="7313"/>
                  <a:pt x="4054" y="7239"/>
                </a:cubicBezTo>
                <a:cubicBezTo>
                  <a:pt x="4489" y="7060"/>
                  <a:pt x="4858" y="6741"/>
                  <a:pt x="5317" y="6617"/>
                </a:cubicBezTo>
                <a:cubicBezTo>
                  <a:pt x="5331" y="6613"/>
                  <a:pt x="5343" y="6605"/>
                  <a:pt x="5351" y="6595"/>
                </a:cubicBezTo>
                <a:cubicBezTo>
                  <a:pt x="5580" y="6725"/>
                  <a:pt x="5803" y="6865"/>
                  <a:pt x="6019" y="7015"/>
                </a:cubicBezTo>
                <a:cubicBezTo>
                  <a:pt x="6021" y="7018"/>
                  <a:pt x="6024" y="7020"/>
                  <a:pt x="6027" y="7021"/>
                </a:cubicBezTo>
                <a:cubicBezTo>
                  <a:pt x="6217" y="7153"/>
                  <a:pt x="6402" y="7293"/>
                  <a:pt x="6580" y="7441"/>
                </a:cubicBezTo>
                <a:cubicBezTo>
                  <a:pt x="6873" y="7685"/>
                  <a:pt x="7149" y="7950"/>
                  <a:pt x="7404" y="8233"/>
                </a:cubicBezTo>
                <a:cubicBezTo>
                  <a:pt x="6961" y="7939"/>
                  <a:pt x="6428" y="7776"/>
                  <a:pt x="5896" y="7776"/>
                </a:cubicBezTo>
                <a:cubicBezTo>
                  <a:pt x="5668" y="7776"/>
                  <a:pt x="5439" y="7806"/>
                  <a:pt x="5218" y="7868"/>
                </a:cubicBezTo>
                <a:cubicBezTo>
                  <a:pt x="5051" y="7916"/>
                  <a:pt x="4873" y="7998"/>
                  <a:pt x="4801" y="8166"/>
                </a:cubicBezTo>
                <a:cubicBezTo>
                  <a:pt x="4727" y="8336"/>
                  <a:pt x="4794" y="8511"/>
                  <a:pt x="4915" y="8639"/>
                </a:cubicBezTo>
                <a:cubicBezTo>
                  <a:pt x="5188" y="8928"/>
                  <a:pt x="5651" y="8990"/>
                  <a:pt x="6029" y="8991"/>
                </a:cubicBezTo>
                <a:cubicBezTo>
                  <a:pt x="6508" y="8991"/>
                  <a:pt x="6986" y="8853"/>
                  <a:pt x="7389" y="8592"/>
                </a:cubicBezTo>
                <a:cubicBezTo>
                  <a:pt x="7432" y="8564"/>
                  <a:pt x="7430" y="8514"/>
                  <a:pt x="7408" y="8480"/>
                </a:cubicBezTo>
                <a:lnTo>
                  <a:pt x="7448" y="8448"/>
                </a:lnTo>
                <a:cubicBezTo>
                  <a:pt x="7451" y="8450"/>
                  <a:pt x="7452" y="8452"/>
                  <a:pt x="7455" y="8453"/>
                </a:cubicBezTo>
                <a:cubicBezTo>
                  <a:pt x="7471" y="8465"/>
                  <a:pt x="7487" y="8470"/>
                  <a:pt x="7504" y="8470"/>
                </a:cubicBezTo>
                <a:cubicBezTo>
                  <a:pt x="7533" y="8470"/>
                  <a:pt x="7560" y="8454"/>
                  <a:pt x="7575" y="8432"/>
                </a:cubicBezTo>
                <a:cubicBezTo>
                  <a:pt x="7748" y="8639"/>
                  <a:pt x="7910" y="8857"/>
                  <a:pt x="8056" y="9084"/>
                </a:cubicBezTo>
                <a:cubicBezTo>
                  <a:pt x="8178" y="9272"/>
                  <a:pt x="8289" y="9465"/>
                  <a:pt x="8389" y="9664"/>
                </a:cubicBezTo>
                <a:cubicBezTo>
                  <a:pt x="8389" y="9665"/>
                  <a:pt x="8389" y="9665"/>
                  <a:pt x="8389" y="9665"/>
                </a:cubicBezTo>
                <a:cubicBezTo>
                  <a:pt x="8392" y="9673"/>
                  <a:pt x="8396" y="9680"/>
                  <a:pt x="8400" y="9686"/>
                </a:cubicBezTo>
                <a:cubicBezTo>
                  <a:pt x="8621" y="10131"/>
                  <a:pt x="8787" y="10602"/>
                  <a:pt x="8883" y="11091"/>
                </a:cubicBezTo>
                <a:cubicBezTo>
                  <a:pt x="8901" y="11183"/>
                  <a:pt x="8916" y="11275"/>
                  <a:pt x="8930" y="11367"/>
                </a:cubicBezTo>
                <a:cubicBezTo>
                  <a:pt x="8935" y="11405"/>
                  <a:pt x="8962" y="11422"/>
                  <a:pt x="8991" y="11422"/>
                </a:cubicBezTo>
                <a:cubicBezTo>
                  <a:pt x="9035" y="11422"/>
                  <a:pt x="9085" y="11384"/>
                  <a:pt x="9076" y="11327"/>
                </a:cubicBezTo>
                <a:cubicBezTo>
                  <a:pt x="9000" y="10798"/>
                  <a:pt x="8843" y="10284"/>
                  <a:pt x="8622" y="9799"/>
                </a:cubicBezTo>
                <a:lnTo>
                  <a:pt x="8622" y="9799"/>
                </a:lnTo>
                <a:cubicBezTo>
                  <a:pt x="8628" y="9801"/>
                  <a:pt x="8634" y="9802"/>
                  <a:pt x="8640" y="9802"/>
                </a:cubicBezTo>
                <a:cubicBezTo>
                  <a:pt x="8652" y="9802"/>
                  <a:pt x="8665" y="9798"/>
                  <a:pt x="8678" y="9789"/>
                </a:cubicBezTo>
                <a:cubicBezTo>
                  <a:pt x="9309" y="9385"/>
                  <a:pt x="9648" y="8605"/>
                  <a:pt x="9538" y="7868"/>
                </a:cubicBezTo>
                <a:cubicBezTo>
                  <a:pt x="9510" y="7682"/>
                  <a:pt x="9456" y="7496"/>
                  <a:pt x="9343" y="7345"/>
                </a:cubicBezTo>
                <a:cubicBezTo>
                  <a:pt x="9248" y="7218"/>
                  <a:pt x="9111" y="7109"/>
                  <a:pt x="8951" y="7109"/>
                </a:cubicBezTo>
                <a:cubicBezTo>
                  <a:pt x="8933" y="7109"/>
                  <a:pt x="8916" y="7111"/>
                  <a:pt x="8898" y="7113"/>
                </a:cubicBezTo>
                <a:cubicBezTo>
                  <a:pt x="8693" y="7143"/>
                  <a:pt x="8585" y="7337"/>
                  <a:pt x="8507" y="7508"/>
                </a:cubicBezTo>
                <a:cubicBezTo>
                  <a:pt x="8413" y="7717"/>
                  <a:pt x="8343" y="7936"/>
                  <a:pt x="8299" y="8160"/>
                </a:cubicBezTo>
                <a:cubicBezTo>
                  <a:pt x="8236" y="8484"/>
                  <a:pt x="8228" y="8818"/>
                  <a:pt x="8271" y="9143"/>
                </a:cubicBezTo>
                <a:cubicBezTo>
                  <a:pt x="7918" y="8565"/>
                  <a:pt x="7474" y="8041"/>
                  <a:pt x="6975" y="7584"/>
                </a:cubicBezTo>
                <a:cubicBezTo>
                  <a:pt x="6783" y="7410"/>
                  <a:pt x="6584" y="7245"/>
                  <a:pt x="6377" y="7089"/>
                </a:cubicBezTo>
                <a:cubicBezTo>
                  <a:pt x="6386" y="7085"/>
                  <a:pt x="6394" y="7081"/>
                  <a:pt x="6403" y="7074"/>
                </a:cubicBezTo>
                <a:cubicBezTo>
                  <a:pt x="6720" y="6798"/>
                  <a:pt x="6879" y="6385"/>
                  <a:pt x="6903" y="5971"/>
                </a:cubicBezTo>
                <a:cubicBezTo>
                  <a:pt x="6931" y="5502"/>
                  <a:pt x="6776" y="5042"/>
                  <a:pt x="6565" y="4630"/>
                </a:cubicBezTo>
                <a:cubicBezTo>
                  <a:pt x="6510" y="4522"/>
                  <a:pt x="6451" y="4416"/>
                  <a:pt x="6388" y="4312"/>
                </a:cubicBezTo>
                <a:cubicBezTo>
                  <a:pt x="6335" y="4222"/>
                  <a:pt x="6279" y="4126"/>
                  <a:pt x="6187" y="4071"/>
                </a:cubicBezTo>
                <a:cubicBezTo>
                  <a:pt x="6135" y="4040"/>
                  <a:pt x="6079" y="4025"/>
                  <a:pt x="6022" y="4025"/>
                </a:cubicBezTo>
                <a:cubicBezTo>
                  <a:pt x="5897" y="4025"/>
                  <a:pt x="5771" y="4095"/>
                  <a:pt x="5693" y="4195"/>
                </a:cubicBezTo>
                <a:cubicBezTo>
                  <a:pt x="5554" y="4373"/>
                  <a:pt x="5556" y="4619"/>
                  <a:pt x="5555" y="4833"/>
                </a:cubicBezTo>
                <a:cubicBezTo>
                  <a:pt x="5554" y="5062"/>
                  <a:pt x="5566" y="5291"/>
                  <a:pt x="5592" y="5519"/>
                </a:cubicBezTo>
                <a:cubicBezTo>
                  <a:pt x="5638" y="5936"/>
                  <a:pt x="5728" y="6354"/>
                  <a:pt x="5888" y="6744"/>
                </a:cubicBezTo>
                <a:cubicBezTo>
                  <a:pt x="5651" y="6589"/>
                  <a:pt x="5407" y="6447"/>
                  <a:pt x="5158" y="6317"/>
                </a:cubicBezTo>
                <a:cubicBezTo>
                  <a:pt x="4805" y="6133"/>
                  <a:pt x="4437" y="5984"/>
                  <a:pt x="4076" y="5820"/>
                </a:cubicBezTo>
                <a:cubicBezTo>
                  <a:pt x="4018" y="5794"/>
                  <a:pt x="3961" y="5767"/>
                  <a:pt x="3905" y="5740"/>
                </a:cubicBezTo>
                <a:cubicBezTo>
                  <a:pt x="4399" y="5206"/>
                  <a:pt x="4506" y="4333"/>
                  <a:pt x="4303" y="3659"/>
                </a:cubicBezTo>
                <a:cubicBezTo>
                  <a:pt x="4248" y="3477"/>
                  <a:pt x="4167" y="3299"/>
                  <a:pt x="4055" y="3145"/>
                </a:cubicBezTo>
                <a:cubicBezTo>
                  <a:pt x="3949" y="3001"/>
                  <a:pt x="3780" y="2794"/>
                  <a:pt x="3589" y="2780"/>
                </a:cubicBezTo>
                <a:cubicBezTo>
                  <a:pt x="3581" y="2779"/>
                  <a:pt x="3573" y="2779"/>
                  <a:pt x="3566" y="2779"/>
                </a:cubicBezTo>
                <a:cubicBezTo>
                  <a:pt x="3333" y="2779"/>
                  <a:pt x="3265" y="3067"/>
                  <a:pt x="3232" y="3250"/>
                </a:cubicBezTo>
                <a:cubicBezTo>
                  <a:pt x="3189" y="3492"/>
                  <a:pt x="3170" y="3738"/>
                  <a:pt x="3170" y="3985"/>
                </a:cubicBezTo>
                <a:cubicBezTo>
                  <a:pt x="3169" y="4473"/>
                  <a:pt x="3229" y="4975"/>
                  <a:pt x="3376" y="5444"/>
                </a:cubicBezTo>
                <a:cubicBezTo>
                  <a:pt x="3256" y="5365"/>
                  <a:pt x="3142" y="5278"/>
                  <a:pt x="3039" y="5180"/>
                </a:cubicBezTo>
                <a:cubicBezTo>
                  <a:pt x="2912" y="5061"/>
                  <a:pt x="2805" y="4930"/>
                  <a:pt x="2710" y="4791"/>
                </a:cubicBezTo>
                <a:cubicBezTo>
                  <a:pt x="2748" y="4746"/>
                  <a:pt x="2719" y="4663"/>
                  <a:pt x="2656" y="4663"/>
                </a:cubicBezTo>
                <a:cubicBezTo>
                  <a:pt x="2649" y="4663"/>
                  <a:pt x="2641" y="4664"/>
                  <a:pt x="2633" y="4667"/>
                </a:cubicBezTo>
                <a:cubicBezTo>
                  <a:pt x="2633" y="4667"/>
                  <a:pt x="2633" y="4667"/>
                  <a:pt x="2632" y="4668"/>
                </a:cubicBezTo>
                <a:cubicBezTo>
                  <a:pt x="2348" y="4189"/>
                  <a:pt x="2213" y="3621"/>
                  <a:pt x="2143" y="3073"/>
                </a:cubicBezTo>
                <a:cubicBezTo>
                  <a:pt x="2130" y="2975"/>
                  <a:pt x="2119" y="2876"/>
                  <a:pt x="2110" y="2776"/>
                </a:cubicBezTo>
                <a:cubicBezTo>
                  <a:pt x="2110" y="2774"/>
                  <a:pt x="2109" y="2771"/>
                  <a:pt x="2108" y="2768"/>
                </a:cubicBezTo>
                <a:cubicBezTo>
                  <a:pt x="2133" y="2753"/>
                  <a:pt x="2152" y="2724"/>
                  <a:pt x="2146" y="2687"/>
                </a:cubicBezTo>
                <a:cubicBezTo>
                  <a:pt x="2079" y="2236"/>
                  <a:pt x="1978" y="1792"/>
                  <a:pt x="1815" y="1365"/>
                </a:cubicBezTo>
                <a:cubicBezTo>
                  <a:pt x="1732" y="1150"/>
                  <a:pt x="1637" y="939"/>
                  <a:pt x="1534" y="732"/>
                </a:cubicBezTo>
                <a:cubicBezTo>
                  <a:pt x="1433" y="530"/>
                  <a:pt x="1326" y="316"/>
                  <a:pt x="1150" y="167"/>
                </a:cubicBezTo>
                <a:cubicBezTo>
                  <a:pt x="1030" y="67"/>
                  <a:pt x="875" y="0"/>
                  <a:pt x="718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45"/>
          <p:cNvGrpSpPr/>
          <p:nvPr/>
        </p:nvGrpSpPr>
        <p:grpSpPr>
          <a:xfrm>
            <a:off x="10646810" y="5712701"/>
            <a:ext cx="1926400" cy="1383891"/>
            <a:chOff x="7985107" y="4284526"/>
            <a:chExt cx="1444800" cy="1037918"/>
          </a:xfrm>
        </p:grpSpPr>
        <p:sp>
          <p:nvSpPr>
            <p:cNvPr id="106" name="Google Shape;106;p45"/>
            <p:cNvSpPr/>
            <p:nvPr/>
          </p:nvSpPr>
          <p:spPr>
            <a:xfrm rot="1190550">
              <a:off x="8053428" y="4487801"/>
              <a:ext cx="1308157" cy="631368"/>
            </a:xfrm>
            <a:custGeom>
              <a:avLst/>
              <a:gdLst/>
              <a:ahLst/>
              <a:cxnLst/>
              <a:rect l="l" t="t" r="r" b="b"/>
              <a:pathLst>
                <a:path w="17021" h="8215" extrusionOk="0">
                  <a:moveTo>
                    <a:pt x="0" y="1"/>
                  </a:moveTo>
                  <a:lnTo>
                    <a:pt x="0" y="1"/>
                  </a:lnTo>
                  <a:cubicBezTo>
                    <a:pt x="1565" y="1845"/>
                    <a:pt x="3180" y="3669"/>
                    <a:pt x="5086" y="5157"/>
                  </a:cubicBezTo>
                  <a:cubicBezTo>
                    <a:pt x="6992" y="6646"/>
                    <a:pt x="9221" y="7795"/>
                    <a:pt x="11618" y="8114"/>
                  </a:cubicBezTo>
                  <a:cubicBezTo>
                    <a:pt x="12155" y="8185"/>
                    <a:pt x="12694" y="8214"/>
                    <a:pt x="13234" y="8214"/>
                  </a:cubicBezTo>
                  <a:cubicBezTo>
                    <a:pt x="14497" y="8214"/>
                    <a:pt x="15765" y="8054"/>
                    <a:pt x="17020" y="7893"/>
                  </a:cubicBezTo>
                  <a:cubicBezTo>
                    <a:pt x="16274" y="7201"/>
                    <a:pt x="15527" y="6511"/>
                    <a:pt x="14781" y="5819"/>
                  </a:cubicBezTo>
                  <a:lnTo>
                    <a:pt x="13506" y="4654"/>
                  </a:lnTo>
                  <a:cubicBezTo>
                    <a:pt x="11124" y="2898"/>
                    <a:pt x="8613" y="1086"/>
                    <a:pt x="5685" y="661"/>
                  </a:cubicBezTo>
                  <a:cubicBezTo>
                    <a:pt x="3789" y="386"/>
                    <a:pt x="1782" y="706"/>
                    <a:pt x="0" y="1"/>
                  </a:cubicBezTo>
                  <a:close/>
                </a:path>
              </a:pathLst>
            </a:cu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5"/>
            <p:cNvSpPr/>
            <p:nvPr/>
          </p:nvSpPr>
          <p:spPr>
            <a:xfrm rot="1190550">
              <a:off x="8066274" y="4497266"/>
              <a:ext cx="1252667" cy="607158"/>
            </a:xfrm>
            <a:custGeom>
              <a:avLst/>
              <a:gdLst/>
              <a:ahLst/>
              <a:cxnLst/>
              <a:rect l="l" t="t" r="r" b="b"/>
              <a:pathLst>
                <a:path w="16299" h="7900" extrusionOk="0">
                  <a:moveTo>
                    <a:pt x="55" y="105"/>
                  </a:moveTo>
                  <a:cubicBezTo>
                    <a:pt x="2194" y="1033"/>
                    <a:pt x="4320" y="1989"/>
                    <a:pt x="6433" y="2973"/>
                  </a:cubicBezTo>
                  <a:lnTo>
                    <a:pt x="6433" y="2973"/>
                  </a:lnTo>
                  <a:cubicBezTo>
                    <a:pt x="8547" y="3956"/>
                    <a:pt x="10648" y="4968"/>
                    <a:pt x="12735" y="6007"/>
                  </a:cubicBezTo>
                  <a:lnTo>
                    <a:pt x="12735" y="6007"/>
                  </a:lnTo>
                  <a:cubicBezTo>
                    <a:pt x="13315" y="6296"/>
                    <a:pt x="13893" y="6587"/>
                    <a:pt x="14471" y="6879"/>
                  </a:cubicBezTo>
                  <a:lnTo>
                    <a:pt x="14471" y="6879"/>
                  </a:lnTo>
                  <a:cubicBezTo>
                    <a:pt x="14764" y="7029"/>
                    <a:pt x="15058" y="7178"/>
                    <a:pt x="15352" y="7328"/>
                  </a:cubicBezTo>
                  <a:lnTo>
                    <a:pt x="15352" y="7328"/>
                  </a:lnTo>
                  <a:cubicBezTo>
                    <a:pt x="15498" y="7403"/>
                    <a:pt x="15645" y="7478"/>
                    <a:pt x="15792" y="7554"/>
                  </a:cubicBezTo>
                  <a:lnTo>
                    <a:pt x="15792" y="7554"/>
                  </a:lnTo>
                  <a:cubicBezTo>
                    <a:pt x="15865" y="7592"/>
                    <a:pt x="15938" y="7629"/>
                    <a:pt x="16012" y="7667"/>
                  </a:cubicBezTo>
                  <a:lnTo>
                    <a:pt x="16012" y="7667"/>
                  </a:lnTo>
                  <a:cubicBezTo>
                    <a:pt x="16037" y="7680"/>
                    <a:pt x="16086" y="7696"/>
                    <a:pt x="16106" y="7716"/>
                  </a:cubicBezTo>
                  <a:lnTo>
                    <a:pt x="16106" y="7716"/>
                  </a:lnTo>
                  <a:cubicBezTo>
                    <a:pt x="16130" y="7723"/>
                    <a:pt x="16137" y="7736"/>
                    <a:pt x="16126" y="7753"/>
                  </a:cubicBezTo>
                  <a:lnTo>
                    <a:pt x="16126" y="7753"/>
                  </a:lnTo>
                  <a:cubicBezTo>
                    <a:pt x="16123" y="7763"/>
                    <a:pt x="16119" y="7767"/>
                    <a:pt x="16114" y="7764"/>
                  </a:cubicBezTo>
                  <a:lnTo>
                    <a:pt x="16114" y="7764"/>
                  </a:lnTo>
                  <a:cubicBezTo>
                    <a:pt x="16049" y="7747"/>
                    <a:pt x="16010" y="7846"/>
                    <a:pt x="16075" y="7863"/>
                  </a:cubicBezTo>
                  <a:lnTo>
                    <a:pt x="16075" y="7863"/>
                  </a:lnTo>
                  <a:cubicBezTo>
                    <a:pt x="16214" y="7900"/>
                    <a:pt x="16299" y="7709"/>
                    <a:pt x="16176" y="7633"/>
                  </a:cubicBezTo>
                  <a:lnTo>
                    <a:pt x="16176" y="7633"/>
                  </a:lnTo>
                  <a:cubicBezTo>
                    <a:pt x="16047" y="7553"/>
                    <a:pt x="15902" y="7492"/>
                    <a:pt x="15767" y="7422"/>
                  </a:cubicBezTo>
                  <a:lnTo>
                    <a:pt x="15767" y="7422"/>
                  </a:lnTo>
                  <a:cubicBezTo>
                    <a:pt x="15636" y="7355"/>
                    <a:pt x="15505" y="7288"/>
                    <a:pt x="15374" y="7222"/>
                  </a:cubicBezTo>
                  <a:lnTo>
                    <a:pt x="15374" y="7222"/>
                  </a:lnTo>
                  <a:cubicBezTo>
                    <a:pt x="14829" y="6942"/>
                    <a:pt x="14284" y="6665"/>
                    <a:pt x="13736" y="6390"/>
                  </a:cubicBezTo>
                  <a:lnTo>
                    <a:pt x="13736" y="6390"/>
                  </a:lnTo>
                  <a:cubicBezTo>
                    <a:pt x="12648" y="5843"/>
                    <a:pt x="11555" y="5302"/>
                    <a:pt x="10459" y="4770"/>
                  </a:cubicBezTo>
                  <a:lnTo>
                    <a:pt x="10459" y="4770"/>
                  </a:lnTo>
                  <a:cubicBezTo>
                    <a:pt x="9364" y="4237"/>
                    <a:pt x="8264" y="3712"/>
                    <a:pt x="7161" y="3195"/>
                  </a:cubicBezTo>
                  <a:lnTo>
                    <a:pt x="7161" y="3195"/>
                  </a:lnTo>
                  <a:cubicBezTo>
                    <a:pt x="6062" y="2680"/>
                    <a:pt x="4961" y="2173"/>
                    <a:pt x="3856" y="1673"/>
                  </a:cubicBezTo>
                  <a:lnTo>
                    <a:pt x="3856" y="1673"/>
                  </a:lnTo>
                  <a:cubicBezTo>
                    <a:pt x="2746" y="1171"/>
                    <a:pt x="1632" y="676"/>
                    <a:pt x="515" y="188"/>
                  </a:cubicBezTo>
                  <a:lnTo>
                    <a:pt x="515" y="188"/>
                  </a:lnTo>
                  <a:cubicBezTo>
                    <a:pt x="375" y="127"/>
                    <a:pt x="234" y="67"/>
                    <a:pt x="94" y="6"/>
                  </a:cubicBezTo>
                  <a:lnTo>
                    <a:pt x="94" y="6"/>
                  </a:lnTo>
                  <a:cubicBezTo>
                    <a:pt x="87" y="2"/>
                    <a:pt x="80" y="1"/>
                    <a:pt x="73" y="1"/>
                  </a:cubicBezTo>
                  <a:lnTo>
                    <a:pt x="73" y="1"/>
                  </a:lnTo>
                  <a:cubicBezTo>
                    <a:pt x="24" y="1"/>
                    <a:pt x="0" y="81"/>
                    <a:pt x="55" y="105"/>
                  </a:cubicBezTo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5"/>
            <p:cNvSpPr/>
            <p:nvPr/>
          </p:nvSpPr>
          <p:spPr>
            <a:xfrm rot="1190550">
              <a:off x="8603624" y="4512313"/>
              <a:ext cx="98221" cy="224495"/>
            </a:xfrm>
            <a:custGeom>
              <a:avLst/>
              <a:gdLst/>
              <a:ahLst/>
              <a:cxnLst/>
              <a:rect l="l" t="t" r="r" b="b"/>
              <a:pathLst>
                <a:path w="1278" h="2921" extrusionOk="0">
                  <a:moveTo>
                    <a:pt x="15" y="76"/>
                  </a:moveTo>
                  <a:cubicBezTo>
                    <a:pt x="326" y="1029"/>
                    <a:pt x="705" y="1960"/>
                    <a:pt x="1150" y="2860"/>
                  </a:cubicBezTo>
                  <a:lnTo>
                    <a:pt x="1150" y="2860"/>
                  </a:lnTo>
                  <a:cubicBezTo>
                    <a:pt x="1180" y="2921"/>
                    <a:pt x="1277" y="2879"/>
                    <a:pt x="1247" y="2817"/>
                  </a:cubicBezTo>
                  <a:lnTo>
                    <a:pt x="1247" y="2817"/>
                  </a:lnTo>
                  <a:cubicBezTo>
                    <a:pt x="802" y="1917"/>
                    <a:pt x="423" y="988"/>
                    <a:pt x="112" y="33"/>
                  </a:cubicBezTo>
                  <a:lnTo>
                    <a:pt x="112" y="33"/>
                  </a:lnTo>
                  <a:cubicBezTo>
                    <a:pt x="105" y="10"/>
                    <a:pt x="87" y="1"/>
                    <a:pt x="70" y="1"/>
                  </a:cubicBezTo>
                  <a:lnTo>
                    <a:pt x="70" y="1"/>
                  </a:lnTo>
                  <a:cubicBezTo>
                    <a:pt x="38" y="1"/>
                    <a:pt x="1" y="34"/>
                    <a:pt x="15" y="76"/>
                  </a:cubicBezTo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5"/>
            <p:cNvSpPr/>
            <p:nvPr/>
          </p:nvSpPr>
          <p:spPr>
            <a:xfrm rot="1190550">
              <a:off x="8548433" y="4805370"/>
              <a:ext cx="190832" cy="133882"/>
            </a:xfrm>
            <a:custGeom>
              <a:avLst/>
              <a:gdLst/>
              <a:ahLst/>
              <a:cxnLst/>
              <a:rect l="l" t="t" r="r" b="b"/>
              <a:pathLst>
                <a:path w="2483" h="1742" extrusionOk="0">
                  <a:moveTo>
                    <a:pt x="2385" y="4"/>
                  </a:moveTo>
                  <a:cubicBezTo>
                    <a:pt x="1501" y="376"/>
                    <a:pt x="703" y="931"/>
                    <a:pt x="47" y="1628"/>
                  </a:cubicBezTo>
                  <a:lnTo>
                    <a:pt x="47" y="1628"/>
                  </a:lnTo>
                  <a:cubicBezTo>
                    <a:pt x="0" y="1678"/>
                    <a:pt x="86" y="1741"/>
                    <a:pt x="132" y="1692"/>
                  </a:cubicBezTo>
                  <a:lnTo>
                    <a:pt x="132" y="1692"/>
                  </a:lnTo>
                  <a:cubicBezTo>
                    <a:pt x="776" y="1008"/>
                    <a:pt x="1561" y="465"/>
                    <a:pt x="2428" y="101"/>
                  </a:cubicBezTo>
                  <a:lnTo>
                    <a:pt x="2428" y="101"/>
                  </a:lnTo>
                  <a:cubicBezTo>
                    <a:pt x="2483" y="78"/>
                    <a:pt x="2456" y="0"/>
                    <a:pt x="2406" y="0"/>
                  </a:cubicBezTo>
                  <a:lnTo>
                    <a:pt x="2406" y="0"/>
                  </a:lnTo>
                  <a:cubicBezTo>
                    <a:pt x="2399" y="0"/>
                    <a:pt x="2392" y="1"/>
                    <a:pt x="2385" y="4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5"/>
            <p:cNvSpPr/>
            <p:nvPr/>
          </p:nvSpPr>
          <p:spPr>
            <a:xfrm rot="1190550">
              <a:off x="8600614" y="4851771"/>
              <a:ext cx="179458" cy="163779"/>
            </a:xfrm>
            <a:custGeom>
              <a:avLst/>
              <a:gdLst/>
              <a:ahLst/>
              <a:cxnLst/>
              <a:rect l="l" t="t" r="r" b="b"/>
              <a:pathLst>
                <a:path w="2335" h="2131" extrusionOk="0">
                  <a:moveTo>
                    <a:pt x="2238" y="5"/>
                  </a:moveTo>
                  <a:cubicBezTo>
                    <a:pt x="1332" y="447"/>
                    <a:pt x="560" y="1147"/>
                    <a:pt x="35" y="2008"/>
                  </a:cubicBezTo>
                  <a:lnTo>
                    <a:pt x="35" y="2008"/>
                  </a:lnTo>
                  <a:cubicBezTo>
                    <a:pt x="0" y="2067"/>
                    <a:pt x="85" y="2131"/>
                    <a:pt x="121" y="2072"/>
                  </a:cubicBezTo>
                  <a:lnTo>
                    <a:pt x="121" y="2072"/>
                  </a:lnTo>
                  <a:cubicBezTo>
                    <a:pt x="636" y="1226"/>
                    <a:pt x="1390" y="537"/>
                    <a:pt x="2281" y="103"/>
                  </a:cubicBezTo>
                  <a:lnTo>
                    <a:pt x="2281" y="103"/>
                  </a:lnTo>
                  <a:cubicBezTo>
                    <a:pt x="2334" y="77"/>
                    <a:pt x="2310" y="0"/>
                    <a:pt x="2262" y="0"/>
                  </a:cubicBezTo>
                  <a:lnTo>
                    <a:pt x="2262" y="0"/>
                  </a:lnTo>
                  <a:cubicBezTo>
                    <a:pt x="2255" y="0"/>
                    <a:pt x="2247" y="2"/>
                    <a:pt x="2238" y="5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5"/>
            <p:cNvSpPr/>
            <p:nvPr/>
          </p:nvSpPr>
          <p:spPr>
            <a:xfrm rot="1190550">
              <a:off x="8879410" y="4781055"/>
              <a:ext cx="66864" cy="209815"/>
            </a:xfrm>
            <a:custGeom>
              <a:avLst/>
              <a:gdLst/>
              <a:ahLst/>
              <a:cxnLst/>
              <a:rect l="l" t="t" r="r" b="b"/>
              <a:pathLst>
                <a:path w="870" h="2730" extrusionOk="0">
                  <a:moveTo>
                    <a:pt x="7" y="60"/>
                  </a:moveTo>
                  <a:cubicBezTo>
                    <a:pt x="167" y="951"/>
                    <a:pt x="415" y="1824"/>
                    <a:pt x="747" y="2666"/>
                  </a:cubicBezTo>
                  <a:lnTo>
                    <a:pt x="747" y="2666"/>
                  </a:lnTo>
                  <a:cubicBezTo>
                    <a:pt x="773" y="2730"/>
                    <a:pt x="870" y="2687"/>
                    <a:pt x="844" y="2623"/>
                  </a:cubicBezTo>
                  <a:lnTo>
                    <a:pt x="844" y="2623"/>
                  </a:lnTo>
                  <a:cubicBezTo>
                    <a:pt x="515" y="1790"/>
                    <a:pt x="270" y="926"/>
                    <a:pt x="113" y="44"/>
                  </a:cubicBezTo>
                  <a:lnTo>
                    <a:pt x="113" y="44"/>
                  </a:lnTo>
                  <a:cubicBezTo>
                    <a:pt x="107" y="14"/>
                    <a:pt x="84" y="0"/>
                    <a:pt x="60" y="0"/>
                  </a:cubicBezTo>
                  <a:lnTo>
                    <a:pt x="60" y="0"/>
                  </a:lnTo>
                  <a:cubicBezTo>
                    <a:pt x="31" y="0"/>
                    <a:pt x="1" y="22"/>
                    <a:pt x="7" y="60"/>
                  </a:cubicBezTo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5"/>
            <p:cNvSpPr/>
            <p:nvPr/>
          </p:nvSpPr>
          <p:spPr>
            <a:xfrm rot="1190550">
              <a:off x="8929407" y="4859698"/>
              <a:ext cx="65635" cy="174616"/>
            </a:xfrm>
            <a:custGeom>
              <a:avLst/>
              <a:gdLst/>
              <a:ahLst/>
              <a:cxnLst/>
              <a:rect l="l" t="t" r="r" b="b"/>
              <a:pathLst>
                <a:path w="854" h="2272" extrusionOk="0">
                  <a:moveTo>
                    <a:pt x="16" y="74"/>
                  </a:moveTo>
                  <a:cubicBezTo>
                    <a:pt x="289" y="773"/>
                    <a:pt x="527" y="1484"/>
                    <a:pt x="730" y="2206"/>
                  </a:cubicBezTo>
                  <a:lnTo>
                    <a:pt x="730" y="2206"/>
                  </a:lnTo>
                  <a:cubicBezTo>
                    <a:pt x="748" y="2271"/>
                    <a:pt x="854" y="2255"/>
                    <a:pt x="835" y="2189"/>
                  </a:cubicBezTo>
                  <a:lnTo>
                    <a:pt x="835" y="2189"/>
                  </a:lnTo>
                  <a:cubicBezTo>
                    <a:pt x="630" y="1459"/>
                    <a:pt x="389" y="739"/>
                    <a:pt x="114" y="32"/>
                  </a:cubicBezTo>
                  <a:lnTo>
                    <a:pt x="114" y="32"/>
                  </a:lnTo>
                  <a:cubicBezTo>
                    <a:pt x="106" y="10"/>
                    <a:pt x="88" y="0"/>
                    <a:pt x="70" y="0"/>
                  </a:cubicBezTo>
                  <a:lnTo>
                    <a:pt x="70" y="0"/>
                  </a:lnTo>
                  <a:cubicBezTo>
                    <a:pt x="37" y="0"/>
                    <a:pt x="1" y="33"/>
                    <a:pt x="16" y="74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5"/>
            <p:cNvSpPr/>
            <p:nvPr/>
          </p:nvSpPr>
          <p:spPr>
            <a:xfrm rot="1190550">
              <a:off x="8652172" y="4798768"/>
              <a:ext cx="23441" cy="16524"/>
            </a:xfrm>
            <a:custGeom>
              <a:avLst/>
              <a:gdLst/>
              <a:ahLst/>
              <a:cxnLst/>
              <a:rect l="l" t="t" r="r" b="b"/>
              <a:pathLst>
                <a:path w="305" h="215" extrusionOk="0">
                  <a:moveTo>
                    <a:pt x="151" y="1"/>
                  </a:moveTo>
                  <a:cubicBezTo>
                    <a:pt x="49" y="1"/>
                    <a:pt x="0" y="163"/>
                    <a:pt x="114" y="207"/>
                  </a:cubicBezTo>
                  <a:cubicBezTo>
                    <a:pt x="128" y="213"/>
                    <a:pt x="141" y="215"/>
                    <a:pt x="154" y="215"/>
                  </a:cubicBezTo>
                  <a:cubicBezTo>
                    <a:pt x="256" y="215"/>
                    <a:pt x="305" y="53"/>
                    <a:pt x="192" y="9"/>
                  </a:cubicBezTo>
                  <a:cubicBezTo>
                    <a:pt x="177" y="3"/>
                    <a:pt x="164" y="1"/>
                    <a:pt x="151" y="1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5"/>
            <p:cNvSpPr/>
            <p:nvPr/>
          </p:nvSpPr>
          <p:spPr>
            <a:xfrm rot="1190550">
              <a:off x="8780673" y="4750183"/>
              <a:ext cx="23364" cy="16447"/>
            </a:xfrm>
            <a:custGeom>
              <a:avLst/>
              <a:gdLst/>
              <a:ahLst/>
              <a:cxnLst/>
              <a:rect l="l" t="t" r="r" b="b"/>
              <a:pathLst>
                <a:path w="304" h="214" extrusionOk="0">
                  <a:moveTo>
                    <a:pt x="150" y="1"/>
                  </a:moveTo>
                  <a:cubicBezTo>
                    <a:pt x="48" y="1"/>
                    <a:pt x="0" y="162"/>
                    <a:pt x="114" y="206"/>
                  </a:cubicBezTo>
                  <a:cubicBezTo>
                    <a:pt x="128" y="211"/>
                    <a:pt x="141" y="214"/>
                    <a:pt x="154" y="214"/>
                  </a:cubicBezTo>
                  <a:cubicBezTo>
                    <a:pt x="255" y="214"/>
                    <a:pt x="304" y="52"/>
                    <a:pt x="190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5"/>
            <p:cNvSpPr/>
            <p:nvPr/>
          </p:nvSpPr>
          <p:spPr>
            <a:xfrm rot="1190550">
              <a:off x="8762039" y="5005110"/>
              <a:ext cx="23518" cy="16524"/>
            </a:xfrm>
            <a:custGeom>
              <a:avLst/>
              <a:gdLst/>
              <a:ahLst/>
              <a:cxnLst/>
              <a:rect l="l" t="t" r="r" b="b"/>
              <a:pathLst>
                <a:path w="306" h="215" extrusionOk="0">
                  <a:moveTo>
                    <a:pt x="152" y="1"/>
                  </a:moveTo>
                  <a:cubicBezTo>
                    <a:pt x="50" y="1"/>
                    <a:pt x="1" y="162"/>
                    <a:pt x="114" y="207"/>
                  </a:cubicBezTo>
                  <a:cubicBezTo>
                    <a:pt x="128" y="212"/>
                    <a:pt x="141" y="215"/>
                    <a:pt x="154" y="215"/>
                  </a:cubicBezTo>
                  <a:cubicBezTo>
                    <a:pt x="256" y="215"/>
                    <a:pt x="305" y="53"/>
                    <a:pt x="192" y="8"/>
                  </a:cubicBezTo>
                  <a:cubicBezTo>
                    <a:pt x="178" y="3"/>
                    <a:pt x="164" y="1"/>
                    <a:pt x="152" y="1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5"/>
            <p:cNvSpPr/>
            <p:nvPr/>
          </p:nvSpPr>
          <p:spPr>
            <a:xfrm rot="1190550">
              <a:off x="8956148" y="5142862"/>
              <a:ext cx="23364" cy="16447"/>
            </a:xfrm>
            <a:custGeom>
              <a:avLst/>
              <a:gdLst/>
              <a:ahLst/>
              <a:cxnLst/>
              <a:rect l="l" t="t" r="r" b="b"/>
              <a:pathLst>
                <a:path w="304" h="214" extrusionOk="0">
                  <a:moveTo>
                    <a:pt x="150" y="0"/>
                  </a:moveTo>
                  <a:cubicBezTo>
                    <a:pt x="48" y="0"/>
                    <a:pt x="0" y="162"/>
                    <a:pt x="113" y="206"/>
                  </a:cubicBezTo>
                  <a:cubicBezTo>
                    <a:pt x="127" y="212"/>
                    <a:pt x="141" y="214"/>
                    <a:pt x="153" y="214"/>
                  </a:cubicBezTo>
                  <a:cubicBezTo>
                    <a:pt x="255" y="214"/>
                    <a:pt x="304" y="52"/>
                    <a:pt x="190" y="8"/>
                  </a:cubicBezTo>
                  <a:cubicBezTo>
                    <a:pt x="176" y="3"/>
                    <a:pt x="163" y="0"/>
                    <a:pt x="150" y="0"/>
                  </a:cubicBezTo>
                  <a:close/>
                </a:path>
              </a:pathLst>
            </a:custGeom>
            <a:solidFill>
              <a:srgbClr val="F2F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45"/>
          <p:cNvGrpSpPr/>
          <p:nvPr/>
        </p:nvGrpSpPr>
        <p:grpSpPr>
          <a:xfrm flipH="1">
            <a:off x="11200640" y="3844386"/>
            <a:ext cx="1530662" cy="1462223"/>
            <a:chOff x="-3867050" y="1607428"/>
            <a:chExt cx="726120" cy="693654"/>
          </a:xfrm>
        </p:grpSpPr>
        <p:sp>
          <p:nvSpPr>
            <p:cNvPr id="118" name="Google Shape;118;p45"/>
            <p:cNvSpPr/>
            <p:nvPr/>
          </p:nvSpPr>
          <p:spPr>
            <a:xfrm rot="4500026">
              <a:off x="-3782323" y="1652965"/>
              <a:ext cx="556666" cy="602580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1"/>
                  </a:moveTo>
                  <a:cubicBezTo>
                    <a:pt x="766" y="1"/>
                    <a:pt x="679" y="16"/>
                    <a:pt x="614" y="46"/>
                  </a:cubicBezTo>
                  <a:cubicBezTo>
                    <a:pt x="0" y="327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19" y="8675"/>
                    <a:pt x="7120" y="8653"/>
                    <a:pt x="7194" y="8612"/>
                  </a:cubicBezTo>
                  <a:cubicBezTo>
                    <a:pt x="8014" y="8162"/>
                    <a:pt x="7175" y="5049"/>
                    <a:pt x="5965" y="3546"/>
                  </a:cubicBezTo>
                  <a:cubicBezTo>
                    <a:pt x="3984" y="1081"/>
                    <a:pt x="1759" y="1"/>
                    <a:pt x="871" y="1"/>
                  </a:cubicBezTo>
                  <a:close/>
                </a:path>
              </a:pathLst>
            </a:cu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5"/>
            <p:cNvSpPr/>
            <p:nvPr/>
          </p:nvSpPr>
          <p:spPr>
            <a:xfrm rot="4500026">
              <a:off x="-3745758" y="1653988"/>
              <a:ext cx="481995" cy="597996"/>
            </a:xfrm>
            <a:custGeom>
              <a:avLst/>
              <a:gdLst/>
              <a:ahLst/>
              <a:cxnLst/>
              <a:rect l="l" t="t" r="r" b="b"/>
              <a:pathLst>
                <a:path w="6939" h="8609" extrusionOk="0">
                  <a:moveTo>
                    <a:pt x="4440" y="6116"/>
                  </a:moveTo>
                  <a:cubicBezTo>
                    <a:pt x="4442" y="6116"/>
                    <a:pt x="4457" y="6126"/>
                    <a:pt x="4505" y="6158"/>
                  </a:cubicBezTo>
                  <a:lnTo>
                    <a:pt x="4459" y="6145"/>
                  </a:lnTo>
                  <a:cubicBezTo>
                    <a:pt x="4458" y="6146"/>
                    <a:pt x="4457" y="6146"/>
                    <a:pt x="4456" y="6146"/>
                  </a:cubicBezTo>
                  <a:cubicBezTo>
                    <a:pt x="4450" y="6146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5"/>
                  </a:lnTo>
                  <a:cubicBezTo>
                    <a:pt x="4469" y="6142"/>
                    <a:pt x="4438" y="6116"/>
                    <a:pt x="4440" y="6116"/>
                  </a:cubicBezTo>
                  <a:close/>
                  <a:moveTo>
                    <a:pt x="112" y="1"/>
                  </a:moveTo>
                  <a:cubicBezTo>
                    <a:pt x="107" y="3"/>
                    <a:pt x="102" y="4"/>
                    <a:pt x="97" y="7"/>
                  </a:cubicBezTo>
                  <a:cubicBezTo>
                    <a:pt x="85" y="12"/>
                    <a:pt x="73" y="19"/>
                    <a:pt x="63" y="27"/>
                  </a:cubicBezTo>
                  <a:cubicBezTo>
                    <a:pt x="345" y="408"/>
                    <a:pt x="708" y="908"/>
                    <a:pt x="1027" y="1321"/>
                  </a:cubicBezTo>
                  <a:cubicBezTo>
                    <a:pt x="1129" y="1454"/>
                    <a:pt x="1231" y="1587"/>
                    <a:pt x="1332" y="1720"/>
                  </a:cubicBezTo>
                  <a:cubicBezTo>
                    <a:pt x="863" y="1406"/>
                    <a:pt x="440" y="1299"/>
                    <a:pt x="0" y="1151"/>
                  </a:cubicBezTo>
                  <a:lnTo>
                    <a:pt x="0" y="1151"/>
                  </a:lnTo>
                  <a:cubicBezTo>
                    <a:pt x="11" y="1209"/>
                    <a:pt x="24" y="1269"/>
                    <a:pt x="38" y="1330"/>
                  </a:cubicBezTo>
                  <a:cubicBezTo>
                    <a:pt x="173" y="1387"/>
                    <a:pt x="309" y="1443"/>
                    <a:pt x="444" y="1498"/>
                  </a:cubicBezTo>
                  <a:cubicBezTo>
                    <a:pt x="770" y="1635"/>
                    <a:pt x="1132" y="1742"/>
                    <a:pt x="1406" y="1909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1" y="1917"/>
                    <a:pt x="1420" y="1917"/>
                  </a:cubicBezTo>
                  <a:lnTo>
                    <a:pt x="1420" y="1917"/>
                  </a:lnTo>
                  <a:cubicBezTo>
                    <a:pt x="1419" y="1917"/>
                    <a:pt x="1424" y="1919"/>
                    <a:pt x="1446" y="1929"/>
                  </a:cubicBezTo>
                  <a:cubicBezTo>
                    <a:pt x="1454" y="1932"/>
                    <a:pt x="1465" y="1934"/>
                    <a:pt x="1477" y="1934"/>
                  </a:cubicBezTo>
                  <a:cubicBezTo>
                    <a:pt x="1482" y="1934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2"/>
                    <a:pt x="351" y="2402"/>
                  </a:cubicBezTo>
                  <a:lnTo>
                    <a:pt x="351" y="2402"/>
                  </a:lnTo>
                  <a:cubicBezTo>
                    <a:pt x="371" y="2460"/>
                    <a:pt x="392" y="2516"/>
                    <a:pt x="413" y="2574"/>
                  </a:cubicBezTo>
                  <a:cubicBezTo>
                    <a:pt x="1008" y="2824"/>
                    <a:pt x="1595" y="3081"/>
                    <a:pt x="2240" y="3315"/>
                  </a:cubicBezTo>
                  <a:cubicBezTo>
                    <a:pt x="2323" y="3347"/>
                    <a:pt x="2316" y="3357"/>
                    <a:pt x="2493" y="3422"/>
                  </a:cubicBezTo>
                  <a:cubicBezTo>
                    <a:pt x="2497" y="3424"/>
                    <a:pt x="2555" y="3441"/>
                    <a:pt x="2602" y="3450"/>
                  </a:cubicBezTo>
                  <a:cubicBezTo>
                    <a:pt x="2681" y="3562"/>
                    <a:pt x="2761" y="3674"/>
                    <a:pt x="2840" y="3788"/>
                  </a:cubicBezTo>
                  <a:cubicBezTo>
                    <a:pt x="2476" y="3611"/>
                    <a:pt x="2032" y="3456"/>
                    <a:pt x="1711" y="3319"/>
                  </a:cubicBezTo>
                  <a:cubicBezTo>
                    <a:pt x="1314" y="3150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50"/>
                  </a:cubicBezTo>
                  <a:cubicBezTo>
                    <a:pt x="1103" y="3155"/>
                    <a:pt x="1516" y="3331"/>
                    <a:pt x="2001" y="3535"/>
                  </a:cubicBezTo>
                  <a:cubicBezTo>
                    <a:pt x="2035" y="3549"/>
                    <a:pt x="2069" y="3563"/>
                    <a:pt x="2104" y="3577"/>
                  </a:cubicBezTo>
                  <a:cubicBezTo>
                    <a:pt x="2206" y="3618"/>
                    <a:pt x="2309" y="3658"/>
                    <a:pt x="2411" y="3698"/>
                  </a:cubicBezTo>
                  <a:cubicBezTo>
                    <a:pt x="2444" y="3712"/>
                    <a:pt x="2477" y="3726"/>
                    <a:pt x="2510" y="3739"/>
                  </a:cubicBezTo>
                  <a:cubicBezTo>
                    <a:pt x="2660" y="3803"/>
                    <a:pt x="2837" y="3886"/>
                    <a:pt x="2944" y="3937"/>
                  </a:cubicBezTo>
                  <a:cubicBezTo>
                    <a:pt x="3243" y="4364"/>
                    <a:pt x="3535" y="4794"/>
                    <a:pt x="3823" y="5227"/>
                  </a:cubicBezTo>
                  <a:cubicBezTo>
                    <a:pt x="2902" y="4746"/>
                    <a:pt x="1923" y="4340"/>
                    <a:pt x="1014" y="3968"/>
                  </a:cubicBezTo>
                  <a:lnTo>
                    <a:pt x="1014" y="3968"/>
                  </a:lnTo>
                  <a:cubicBezTo>
                    <a:pt x="1043" y="4025"/>
                    <a:pt x="1071" y="4082"/>
                    <a:pt x="1101" y="4138"/>
                  </a:cubicBezTo>
                  <a:cubicBezTo>
                    <a:pt x="1171" y="4165"/>
                    <a:pt x="1240" y="4194"/>
                    <a:pt x="1308" y="4223"/>
                  </a:cubicBezTo>
                  <a:cubicBezTo>
                    <a:pt x="2130" y="4588"/>
                    <a:pt x="2874" y="4954"/>
                    <a:pt x="3771" y="5346"/>
                  </a:cubicBezTo>
                  <a:cubicBezTo>
                    <a:pt x="3845" y="5379"/>
                    <a:pt x="3906" y="5405"/>
                    <a:pt x="3954" y="5424"/>
                  </a:cubicBezTo>
                  <a:cubicBezTo>
                    <a:pt x="4061" y="5588"/>
                    <a:pt x="4168" y="5752"/>
                    <a:pt x="4275" y="5917"/>
                  </a:cubicBezTo>
                  <a:cubicBezTo>
                    <a:pt x="3288" y="5431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40"/>
                    <a:pt x="1364" y="4606"/>
                    <a:pt x="1404" y="4671"/>
                  </a:cubicBezTo>
                  <a:cubicBezTo>
                    <a:pt x="1651" y="4805"/>
                    <a:pt x="1900" y="4943"/>
                    <a:pt x="2164" y="5077"/>
                  </a:cubicBezTo>
                  <a:cubicBezTo>
                    <a:pt x="2164" y="5077"/>
                    <a:pt x="2711" y="5346"/>
                    <a:pt x="3037" y="5504"/>
                  </a:cubicBezTo>
                  <a:cubicBezTo>
                    <a:pt x="3478" y="5713"/>
                    <a:pt x="3926" y="5910"/>
                    <a:pt x="4373" y="6114"/>
                  </a:cubicBezTo>
                  <a:cubicBezTo>
                    <a:pt x="4389" y="6122"/>
                    <a:pt x="4403" y="6128"/>
                    <a:pt x="4415" y="6132"/>
                  </a:cubicBezTo>
                  <a:lnTo>
                    <a:pt x="4414" y="6132"/>
                  </a:lnTo>
                  <a:cubicBezTo>
                    <a:pt x="4548" y="6342"/>
                    <a:pt x="4682" y="6551"/>
                    <a:pt x="4813" y="6762"/>
                  </a:cubicBezTo>
                  <a:cubicBezTo>
                    <a:pt x="4789" y="6766"/>
                    <a:pt x="4775" y="6770"/>
                    <a:pt x="4778" y="6772"/>
                  </a:cubicBezTo>
                  <a:cubicBezTo>
                    <a:pt x="4680" y="6756"/>
                    <a:pt x="4670" y="6747"/>
                    <a:pt x="4607" y="6740"/>
                  </a:cubicBezTo>
                  <a:cubicBezTo>
                    <a:pt x="4015" y="6683"/>
                    <a:pt x="3438" y="6501"/>
                    <a:pt x="2677" y="6265"/>
                  </a:cubicBezTo>
                  <a:lnTo>
                    <a:pt x="2677" y="6265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3" y="6605"/>
                    <a:pt x="3444" y="6681"/>
                    <a:pt x="3711" y="6763"/>
                  </a:cubicBezTo>
                  <a:cubicBezTo>
                    <a:pt x="3983" y="6842"/>
                    <a:pt x="4285" y="6898"/>
                    <a:pt x="4561" y="6898"/>
                  </a:cubicBezTo>
                  <a:cubicBezTo>
                    <a:pt x="4671" y="6898"/>
                    <a:pt x="4777" y="6889"/>
                    <a:pt x="4875" y="6869"/>
                  </a:cubicBezTo>
                  <a:cubicBezTo>
                    <a:pt x="4876" y="6868"/>
                    <a:pt x="4878" y="6868"/>
                    <a:pt x="4880" y="6868"/>
                  </a:cubicBezTo>
                  <a:cubicBezTo>
                    <a:pt x="5061" y="7157"/>
                    <a:pt x="5239" y="7448"/>
                    <a:pt x="5414" y="7739"/>
                  </a:cubicBezTo>
                  <a:cubicBezTo>
                    <a:pt x="5392" y="7738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1"/>
                  </a:cubicBezTo>
                  <a:cubicBezTo>
                    <a:pt x="4437" y="7624"/>
                    <a:pt x="4267" y="7596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2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6" y="7816"/>
                    <a:pt x="5065" y="7824"/>
                    <a:pt x="5193" y="7824"/>
                  </a:cubicBezTo>
                  <a:cubicBezTo>
                    <a:pt x="5207" y="7824"/>
                    <a:pt x="5221" y="7824"/>
                    <a:pt x="5235" y="7823"/>
                  </a:cubicBezTo>
                  <a:cubicBezTo>
                    <a:pt x="5355" y="7821"/>
                    <a:pt x="5425" y="7821"/>
                    <a:pt x="5463" y="7819"/>
                  </a:cubicBezTo>
                  <a:cubicBezTo>
                    <a:pt x="5588" y="8027"/>
                    <a:pt x="5712" y="8235"/>
                    <a:pt x="5834" y="8443"/>
                  </a:cubicBezTo>
                  <a:cubicBezTo>
                    <a:pt x="5857" y="8482"/>
                    <a:pt x="5881" y="8520"/>
                    <a:pt x="5903" y="8559"/>
                  </a:cubicBezTo>
                  <a:cubicBezTo>
                    <a:pt x="5977" y="8580"/>
                    <a:pt x="6046" y="8596"/>
                    <a:pt x="6113" y="8608"/>
                  </a:cubicBezTo>
                  <a:cubicBezTo>
                    <a:pt x="6021" y="8458"/>
                    <a:pt x="5929" y="8308"/>
                    <a:pt x="5835" y="8158"/>
                  </a:cubicBezTo>
                  <a:lnTo>
                    <a:pt x="5829" y="8146"/>
                  </a:lnTo>
                  <a:lnTo>
                    <a:pt x="5809" y="8114"/>
                  </a:lnTo>
                  <a:cubicBezTo>
                    <a:pt x="5944" y="8036"/>
                    <a:pt x="6375" y="7716"/>
                    <a:pt x="6604" y="7420"/>
                  </a:cubicBezTo>
                  <a:cubicBezTo>
                    <a:pt x="6717" y="7273"/>
                    <a:pt x="6829" y="7126"/>
                    <a:pt x="6939" y="6977"/>
                  </a:cubicBezTo>
                  <a:cubicBezTo>
                    <a:pt x="6927" y="6907"/>
                    <a:pt x="6913" y="6836"/>
                    <a:pt x="6899" y="6764"/>
                  </a:cubicBezTo>
                  <a:cubicBezTo>
                    <a:pt x="6622" y="7129"/>
                    <a:pt x="6338" y="7492"/>
                    <a:pt x="6033" y="7856"/>
                  </a:cubicBezTo>
                  <a:cubicBezTo>
                    <a:pt x="5988" y="7911"/>
                    <a:pt x="5937" y="7962"/>
                    <a:pt x="5888" y="8015"/>
                  </a:cubicBezTo>
                  <a:cubicBezTo>
                    <a:pt x="5855" y="8049"/>
                    <a:pt x="5846" y="8058"/>
                    <a:pt x="5845" y="8059"/>
                  </a:cubicBezTo>
                  <a:lnTo>
                    <a:pt x="5845" y="8059"/>
                  </a:lnTo>
                  <a:cubicBezTo>
                    <a:pt x="5846" y="8058"/>
                    <a:pt x="5854" y="8049"/>
                    <a:pt x="5852" y="8049"/>
                  </a:cubicBezTo>
                  <a:lnTo>
                    <a:pt x="5852" y="8049"/>
                  </a:lnTo>
                  <a:cubicBezTo>
                    <a:pt x="5850" y="8049"/>
                    <a:pt x="5837" y="8058"/>
                    <a:pt x="5796" y="8095"/>
                  </a:cubicBezTo>
                  <a:lnTo>
                    <a:pt x="5796" y="8095"/>
                  </a:lnTo>
                  <a:cubicBezTo>
                    <a:pt x="5637" y="7835"/>
                    <a:pt x="5475" y="7576"/>
                    <a:pt x="5312" y="7317"/>
                  </a:cubicBezTo>
                  <a:cubicBezTo>
                    <a:pt x="5416" y="7227"/>
                    <a:pt x="5652" y="7017"/>
                    <a:pt x="5802" y="6832"/>
                  </a:cubicBezTo>
                  <a:cubicBezTo>
                    <a:pt x="6001" y="6588"/>
                    <a:pt x="6188" y="6338"/>
                    <a:pt x="6363" y="6082"/>
                  </a:cubicBezTo>
                  <a:cubicBezTo>
                    <a:pt x="6443" y="5964"/>
                    <a:pt x="6528" y="5845"/>
                    <a:pt x="6611" y="5725"/>
                  </a:cubicBezTo>
                  <a:cubicBezTo>
                    <a:pt x="6600" y="5694"/>
                    <a:pt x="6589" y="5662"/>
                    <a:pt x="6577" y="5631"/>
                  </a:cubicBezTo>
                  <a:cubicBezTo>
                    <a:pt x="6294" y="6061"/>
                    <a:pt x="5946" y="6475"/>
                    <a:pt x="5613" y="6884"/>
                  </a:cubicBezTo>
                  <a:cubicBezTo>
                    <a:pt x="5509" y="7010"/>
                    <a:pt x="5338" y="7109"/>
                    <a:pt x="5255" y="7227"/>
                  </a:cubicBezTo>
                  <a:cubicBezTo>
                    <a:pt x="5176" y="7100"/>
                    <a:pt x="5096" y="6973"/>
                    <a:pt x="5014" y="6845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9"/>
                    <a:pt x="4646" y="6268"/>
                  </a:cubicBezTo>
                  <a:cubicBezTo>
                    <a:pt x="4658" y="6264"/>
                    <a:pt x="4666" y="6260"/>
                    <a:pt x="4666" y="6260"/>
                  </a:cubicBezTo>
                  <a:cubicBezTo>
                    <a:pt x="5162" y="5719"/>
                    <a:pt x="5693" y="5142"/>
                    <a:pt x="6087" y="4505"/>
                  </a:cubicBezTo>
                  <a:cubicBezTo>
                    <a:pt x="6061" y="4456"/>
                    <a:pt x="6035" y="4408"/>
                    <a:pt x="6010" y="4361"/>
                  </a:cubicBezTo>
                  <a:cubicBezTo>
                    <a:pt x="5630" y="5022"/>
                    <a:pt x="5083" y="5614"/>
                    <a:pt x="4605" y="6205"/>
                  </a:cubicBezTo>
                  <a:cubicBezTo>
                    <a:pt x="4588" y="6178"/>
                    <a:pt x="4572" y="6153"/>
                    <a:pt x="4555" y="6128"/>
                  </a:cubicBezTo>
                  <a:cubicBezTo>
                    <a:pt x="4605" y="6034"/>
                    <a:pt x="4671" y="5861"/>
                    <a:pt x="4742" y="5710"/>
                  </a:cubicBezTo>
                  <a:cubicBezTo>
                    <a:pt x="4901" y="5379"/>
                    <a:pt x="5089" y="5058"/>
                    <a:pt x="5251" y="4727"/>
                  </a:cubicBezTo>
                  <a:lnTo>
                    <a:pt x="5356" y="4516"/>
                  </a:lnTo>
                  <a:cubicBezTo>
                    <a:pt x="5467" y="4284"/>
                    <a:pt x="5576" y="4051"/>
                    <a:pt x="5676" y="3815"/>
                  </a:cubicBezTo>
                  <a:cubicBezTo>
                    <a:pt x="5644" y="3767"/>
                    <a:pt x="5611" y="3721"/>
                    <a:pt x="5577" y="3674"/>
                  </a:cubicBezTo>
                  <a:cubicBezTo>
                    <a:pt x="5468" y="3918"/>
                    <a:pt x="5354" y="4159"/>
                    <a:pt x="5240" y="4400"/>
                  </a:cubicBezTo>
                  <a:cubicBezTo>
                    <a:pt x="5240" y="4400"/>
                    <a:pt x="5067" y="4774"/>
                    <a:pt x="4959" y="5014"/>
                  </a:cubicBezTo>
                  <a:cubicBezTo>
                    <a:pt x="4879" y="5187"/>
                    <a:pt x="4789" y="5358"/>
                    <a:pt x="4707" y="5530"/>
                  </a:cubicBezTo>
                  <a:cubicBezTo>
                    <a:pt x="4633" y="5690"/>
                    <a:pt x="4518" y="5861"/>
                    <a:pt x="4482" y="6015"/>
                  </a:cubicBezTo>
                  <a:cubicBezTo>
                    <a:pt x="4368" y="5841"/>
                    <a:pt x="4254" y="5665"/>
                    <a:pt x="4139" y="5490"/>
                  </a:cubicBezTo>
                  <a:lnTo>
                    <a:pt x="4139" y="5490"/>
                  </a:lnTo>
                  <a:cubicBezTo>
                    <a:pt x="4143" y="5490"/>
                    <a:pt x="4145" y="5491"/>
                    <a:pt x="4146" y="5491"/>
                  </a:cubicBezTo>
                  <a:cubicBezTo>
                    <a:pt x="4148" y="5491"/>
                    <a:pt x="4148" y="5490"/>
                    <a:pt x="4148" y="5490"/>
                  </a:cubicBezTo>
                  <a:lnTo>
                    <a:pt x="4109" y="5444"/>
                  </a:lnTo>
                  <a:cubicBezTo>
                    <a:pt x="3983" y="5254"/>
                    <a:pt x="3856" y="5063"/>
                    <a:pt x="3728" y="4873"/>
                  </a:cubicBezTo>
                  <a:cubicBezTo>
                    <a:pt x="3761" y="4773"/>
                    <a:pt x="3891" y="4386"/>
                    <a:pt x="4020" y="4109"/>
                  </a:cubicBezTo>
                  <a:cubicBezTo>
                    <a:pt x="4250" y="3611"/>
                    <a:pt x="4437" y="3099"/>
                    <a:pt x="4641" y="2588"/>
                  </a:cubicBezTo>
                  <a:cubicBezTo>
                    <a:pt x="4602" y="2549"/>
                    <a:pt x="4564" y="2509"/>
                    <a:pt x="4525" y="2470"/>
                  </a:cubicBezTo>
                  <a:cubicBezTo>
                    <a:pt x="4164" y="3185"/>
                    <a:pt x="3842" y="3922"/>
                    <a:pt x="3661" y="4688"/>
                  </a:cubicBezTo>
                  <a:cubicBezTo>
                    <a:pt x="3656" y="4712"/>
                    <a:pt x="3653" y="4737"/>
                    <a:pt x="3652" y="4761"/>
                  </a:cubicBezTo>
                  <a:cubicBezTo>
                    <a:pt x="3542" y="4598"/>
                    <a:pt x="3431" y="4436"/>
                    <a:pt x="3320" y="4272"/>
                  </a:cubicBezTo>
                  <a:cubicBezTo>
                    <a:pt x="3362" y="4164"/>
                    <a:pt x="3451" y="3932"/>
                    <a:pt x="3492" y="3752"/>
                  </a:cubicBezTo>
                  <a:cubicBezTo>
                    <a:pt x="3631" y="3136"/>
                    <a:pt x="3825" y="2523"/>
                    <a:pt x="3927" y="1901"/>
                  </a:cubicBezTo>
                  <a:cubicBezTo>
                    <a:pt x="3894" y="1871"/>
                    <a:pt x="3860" y="1842"/>
                    <a:pt x="3827" y="1812"/>
                  </a:cubicBezTo>
                  <a:cubicBezTo>
                    <a:pt x="3692" y="2626"/>
                    <a:pt x="3444" y="3428"/>
                    <a:pt x="3289" y="4226"/>
                  </a:cubicBezTo>
                  <a:lnTo>
                    <a:pt x="3289" y="4229"/>
                  </a:lnTo>
                  <a:cubicBezTo>
                    <a:pt x="3229" y="4141"/>
                    <a:pt x="3169" y="4054"/>
                    <a:pt x="3108" y="3967"/>
                  </a:cubicBezTo>
                  <a:cubicBezTo>
                    <a:pt x="3107" y="3951"/>
                    <a:pt x="3100" y="3926"/>
                    <a:pt x="3068" y="3907"/>
                  </a:cubicBezTo>
                  <a:lnTo>
                    <a:pt x="3066" y="3906"/>
                  </a:lnTo>
                  <a:cubicBezTo>
                    <a:pt x="2778" y="3494"/>
                    <a:pt x="2486" y="3085"/>
                    <a:pt x="2186" y="2677"/>
                  </a:cubicBezTo>
                  <a:cubicBezTo>
                    <a:pt x="2194" y="2617"/>
                    <a:pt x="2203" y="2528"/>
                    <a:pt x="2209" y="2399"/>
                  </a:cubicBezTo>
                  <a:cubicBezTo>
                    <a:pt x="2235" y="1853"/>
                    <a:pt x="2372" y="1311"/>
                    <a:pt x="2433" y="774"/>
                  </a:cubicBezTo>
                  <a:cubicBezTo>
                    <a:pt x="2389" y="747"/>
                    <a:pt x="2346" y="720"/>
                    <a:pt x="2303" y="695"/>
                  </a:cubicBezTo>
                  <a:cubicBezTo>
                    <a:pt x="2301" y="720"/>
                    <a:pt x="2299" y="745"/>
                    <a:pt x="2296" y="767"/>
                  </a:cubicBezTo>
                  <a:cubicBezTo>
                    <a:pt x="2233" y="1372"/>
                    <a:pt x="2058" y="1978"/>
                    <a:pt x="2117" y="2585"/>
                  </a:cubicBezTo>
                  <a:cubicBezTo>
                    <a:pt x="1890" y="2276"/>
                    <a:pt x="1659" y="1970"/>
                    <a:pt x="1424" y="1666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1"/>
                    <a:pt x="1440" y="248"/>
                  </a:cubicBezTo>
                  <a:cubicBezTo>
                    <a:pt x="1407" y="234"/>
                    <a:pt x="1374" y="221"/>
                    <a:pt x="1342" y="208"/>
                  </a:cubicBezTo>
                  <a:cubicBezTo>
                    <a:pt x="1264" y="712"/>
                    <a:pt x="1220" y="1099"/>
                    <a:pt x="1306" y="1515"/>
                  </a:cubicBezTo>
                  <a:cubicBezTo>
                    <a:pt x="996" y="1117"/>
                    <a:pt x="679" y="722"/>
                    <a:pt x="355" y="332"/>
                  </a:cubicBezTo>
                  <a:cubicBezTo>
                    <a:pt x="265" y="225"/>
                    <a:pt x="188" y="113"/>
                    <a:pt x="112" y="1"/>
                  </a:cubicBezTo>
                  <a:close/>
                </a:path>
              </a:pathLst>
            </a:custGeom>
            <a:solidFill>
              <a:srgbClr val="2E4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45"/>
          <p:cNvSpPr/>
          <p:nvPr/>
        </p:nvSpPr>
        <p:spPr>
          <a:xfrm>
            <a:off x="8660267" y="1321334"/>
            <a:ext cx="3531747" cy="1292884"/>
          </a:xfrm>
          <a:custGeom>
            <a:avLst/>
            <a:gdLst/>
            <a:ahLst/>
            <a:cxnLst/>
            <a:rect l="l" t="t" r="r" b="b"/>
            <a:pathLst>
              <a:path w="35938" h="13156" fill="none" extrusionOk="0">
                <a:moveTo>
                  <a:pt x="35937" y="4597"/>
                </a:moveTo>
                <a:cubicBezTo>
                  <a:pt x="30113" y="476"/>
                  <a:pt x="20920" y="3061"/>
                  <a:pt x="21871" y="8108"/>
                </a:cubicBezTo>
                <a:cubicBezTo>
                  <a:pt x="22823" y="13156"/>
                  <a:pt x="29796" y="3487"/>
                  <a:pt x="22823" y="1744"/>
                </a:cubicBezTo>
                <a:cubicBezTo>
                  <a:pt x="15849" y="0"/>
                  <a:pt x="11094" y="11887"/>
                  <a:pt x="5547" y="7450"/>
                </a:cubicBezTo>
                <a:cubicBezTo>
                  <a:pt x="0" y="3012"/>
                  <a:pt x="6815" y="793"/>
                  <a:pt x="6815" y="793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5"/>
          <p:cNvSpPr txBox="1">
            <a:spLocks noGrp="1"/>
          </p:cNvSpPr>
          <p:nvPr>
            <p:ph type="title"/>
          </p:nvPr>
        </p:nvSpPr>
        <p:spPr>
          <a:xfrm>
            <a:off x="920400" y="3728633"/>
            <a:ext cx="10351200" cy="1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27787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6"/>
          <p:cNvSpPr/>
          <p:nvPr/>
        </p:nvSpPr>
        <p:spPr>
          <a:xfrm rot="5400000">
            <a:off x="-358228" y="-57980"/>
            <a:ext cx="1503291" cy="1305216"/>
          </a:xfrm>
          <a:custGeom>
            <a:avLst/>
            <a:gdLst/>
            <a:ahLst/>
            <a:cxnLst/>
            <a:rect l="l" t="t" r="r" b="b"/>
            <a:pathLst>
              <a:path w="10724" h="9311" extrusionOk="0">
                <a:moveTo>
                  <a:pt x="0" y="7667"/>
                </a:moveTo>
                <a:cubicBezTo>
                  <a:pt x="1167" y="7289"/>
                  <a:pt x="1478" y="5922"/>
                  <a:pt x="1446" y="4594"/>
                </a:cubicBezTo>
                <a:cubicBezTo>
                  <a:pt x="1435" y="4132"/>
                  <a:pt x="1439" y="2945"/>
                  <a:pt x="2017" y="2955"/>
                </a:cubicBezTo>
                <a:cubicBezTo>
                  <a:pt x="2244" y="2960"/>
                  <a:pt x="2282" y="3528"/>
                  <a:pt x="2281" y="3679"/>
                </a:cubicBezTo>
                <a:cubicBezTo>
                  <a:pt x="2276" y="4325"/>
                  <a:pt x="2007" y="4812"/>
                  <a:pt x="1915" y="5418"/>
                </a:cubicBezTo>
                <a:cubicBezTo>
                  <a:pt x="1882" y="5638"/>
                  <a:pt x="1808" y="6048"/>
                  <a:pt x="2126" y="5948"/>
                </a:cubicBezTo>
                <a:cubicBezTo>
                  <a:pt x="2463" y="5843"/>
                  <a:pt x="2604" y="5386"/>
                  <a:pt x="2722" y="5042"/>
                </a:cubicBezTo>
                <a:cubicBezTo>
                  <a:pt x="3012" y="4194"/>
                  <a:pt x="2992" y="3246"/>
                  <a:pt x="3405" y="2460"/>
                </a:cubicBezTo>
                <a:cubicBezTo>
                  <a:pt x="3546" y="2193"/>
                  <a:pt x="3709" y="1888"/>
                  <a:pt x="3942" y="1723"/>
                </a:cubicBezTo>
                <a:cubicBezTo>
                  <a:pt x="3982" y="1696"/>
                  <a:pt x="4159" y="1576"/>
                  <a:pt x="4209" y="1633"/>
                </a:cubicBezTo>
                <a:cubicBezTo>
                  <a:pt x="4388" y="1831"/>
                  <a:pt x="4340" y="2271"/>
                  <a:pt x="4305" y="2493"/>
                </a:cubicBezTo>
                <a:cubicBezTo>
                  <a:pt x="4192" y="3204"/>
                  <a:pt x="3839" y="3806"/>
                  <a:pt x="3515" y="4385"/>
                </a:cubicBezTo>
                <a:cubicBezTo>
                  <a:pt x="3438" y="4525"/>
                  <a:pt x="2972" y="5129"/>
                  <a:pt x="3306" y="5170"/>
                </a:cubicBezTo>
                <a:cubicBezTo>
                  <a:pt x="3784" y="5229"/>
                  <a:pt x="4145" y="4779"/>
                  <a:pt x="4395" y="4383"/>
                </a:cubicBezTo>
                <a:cubicBezTo>
                  <a:pt x="4973" y="3469"/>
                  <a:pt x="5210" y="2252"/>
                  <a:pt x="5697" y="1255"/>
                </a:cubicBezTo>
                <a:cubicBezTo>
                  <a:pt x="5879" y="884"/>
                  <a:pt x="6056" y="461"/>
                  <a:pt x="6348" y="198"/>
                </a:cubicBezTo>
                <a:cubicBezTo>
                  <a:pt x="6412" y="140"/>
                  <a:pt x="6615" y="1"/>
                  <a:pt x="6708" y="74"/>
                </a:cubicBezTo>
                <a:cubicBezTo>
                  <a:pt x="6913" y="238"/>
                  <a:pt x="6798" y="732"/>
                  <a:pt x="6753" y="924"/>
                </a:cubicBezTo>
                <a:cubicBezTo>
                  <a:pt x="6570" y="1697"/>
                  <a:pt x="6074" y="2260"/>
                  <a:pt x="5753" y="2935"/>
                </a:cubicBezTo>
                <a:cubicBezTo>
                  <a:pt x="5668" y="3114"/>
                  <a:pt x="5291" y="3694"/>
                  <a:pt x="5593" y="3870"/>
                </a:cubicBezTo>
                <a:cubicBezTo>
                  <a:pt x="5991" y="4102"/>
                  <a:pt x="6472" y="3741"/>
                  <a:pt x="6770" y="3520"/>
                </a:cubicBezTo>
                <a:cubicBezTo>
                  <a:pt x="7593" y="2909"/>
                  <a:pt x="8323" y="2088"/>
                  <a:pt x="9096" y="1393"/>
                </a:cubicBezTo>
                <a:cubicBezTo>
                  <a:pt x="9409" y="1111"/>
                  <a:pt x="10102" y="541"/>
                  <a:pt x="10562" y="966"/>
                </a:cubicBezTo>
                <a:cubicBezTo>
                  <a:pt x="10724" y="1114"/>
                  <a:pt x="10637" y="1412"/>
                  <a:pt x="10568" y="1568"/>
                </a:cubicBezTo>
                <a:cubicBezTo>
                  <a:pt x="10382" y="1997"/>
                  <a:pt x="9968" y="2298"/>
                  <a:pt x="9645" y="2566"/>
                </a:cubicBezTo>
                <a:cubicBezTo>
                  <a:pt x="8617" y="3419"/>
                  <a:pt x="7481" y="3871"/>
                  <a:pt x="6253" y="4242"/>
                </a:cubicBezTo>
                <a:cubicBezTo>
                  <a:pt x="5843" y="4366"/>
                  <a:pt x="5437" y="4496"/>
                  <a:pt x="5051" y="4690"/>
                </a:cubicBezTo>
                <a:cubicBezTo>
                  <a:pt x="4970" y="4731"/>
                  <a:pt x="4712" y="4803"/>
                  <a:pt x="4659" y="4915"/>
                </a:cubicBezTo>
                <a:cubicBezTo>
                  <a:pt x="4648" y="4939"/>
                  <a:pt x="4789" y="5071"/>
                  <a:pt x="4798" y="5079"/>
                </a:cubicBezTo>
                <a:cubicBezTo>
                  <a:pt x="4984" y="5250"/>
                  <a:pt x="5214" y="5304"/>
                  <a:pt x="5432" y="5329"/>
                </a:cubicBezTo>
                <a:cubicBezTo>
                  <a:pt x="6092" y="5405"/>
                  <a:pt x="6730" y="5193"/>
                  <a:pt x="7390" y="5247"/>
                </a:cubicBezTo>
                <a:cubicBezTo>
                  <a:pt x="7609" y="5265"/>
                  <a:pt x="8005" y="5360"/>
                  <a:pt x="8014" y="5715"/>
                </a:cubicBezTo>
                <a:cubicBezTo>
                  <a:pt x="8027" y="6231"/>
                  <a:pt x="7478" y="6529"/>
                  <a:pt x="7134" y="6640"/>
                </a:cubicBezTo>
                <a:cubicBezTo>
                  <a:pt x="6150" y="6954"/>
                  <a:pt x="5197" y="6300"/>
                  <a:pt x="4210" y="6103"/>
                </a:cubicBezTo>
                <a:cubicBezTo>
                  <a:pt x="3867" y="6035"/>
                  <a:pt x="3517" y="6029"/>
                  <a:pt x="3186" y="6099"/>
                </a:cubicBezTo>
                <a:cubicBezTo>
                  <a:pt x="3158" y="6105"/>
                  <a:pt x="2874" y="6157"/>
                  <a:pt x="2878" y="6218"/>
                </a:cubicBezTo>
                <a:cubicBezTo>
                  <a:pt x="2898" y="6452"/>
                  <a:pt x="3237" y="6637"/>
                  <a:pt x="3386" y="6715"/>
                </a:cubicBezTo>
                <a:cubicBezTo>
                  <a:pt x="3941" y="7004"/>
                  <a:pt x="4565" y="7022"/>
                  <a:pt x="5138" y="7216"/>
                </a:cubicBezTo>
                <a:cubicBezTo>
                  <a:pt x="5256" y="7256"/>
                  <a:pt x="5749" y="7362"/>
                  <a:pt x="5792" y="7575"/>
                </a:cubicBezTo>
                <a:cubicBezTo>
                  <a:pt x="5903" y="8110"/>
                  <a:pt x="5200" y="8189"/>
                  <a:pt x="4905" y="8173"/>
                </a:cubicBezTo>
                <a:cubicBezTo>
                  <a:pt x="4138" y="8133"/>
                  <a:pt x="3576" y="7731"/>
                  <a:pt x="2924" y="7224"/>
                </a:cubicBezTo>
                <a:cubicBezTo>
                  <a:pt x="2701" y="7051"/>
                  <a:pt x="2227" y="6622"/>
                  <a:pt x="1960" y="6831"/>
                </a:cubicBezTo>
                <a:cubicBezTo>
                  <a:pt x="1853" y="6916"/>
                  <a:pt x="2281" y="7361"/>
                  <a:pt x="2308" y="7388"/>
                </a:cubicBezTo>
                <a:cubicBezTo>
                  <a:pt x="2722" y="7786"/>
                  <a:pt x="3204" y="8063"/>
                  <a:pt x="3610" y="8476"/>
                </a:cubicBezTo>
                <a:cubicBezTo>
                  <a:pt x="3700" y="8568"/>
                  <a:pt x="3986" y="8820"/>
                  <a:pt x="3886" y="8991"/>
                </a:cubicBezTo>
                <a:cubicBezTo>
                  <a:pt x="3697" y="9310"/>
                  <a:pt x="3171" y="9002"/>
                  <a:pt x="2950" y="8841"/>
                </a:cubicBezTo>
                <a:cubicBezTo>
                  <a:pt x="2255" y="8334"/>
                  <a:pt x="1718" y="7441"/>
                  <a:pt x="865" y="7563"/>
                </a:cubicBezTo>
                <a:close/>
              </a:path>
            </a:pathLst>
          </a:custGeom>
          <a:solidFill>
            <a:srgbClr val="529B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46"/>
          <p:cNvGrpSpPr/>
          <p:nvPr/>
        </p:nvGrpSpPr>
        <p:grpSpPr>
          <a:xfrm>
            <a:off x="11302007" y="5802806"/>
            <a:ext cx="1123403" cy="1216061"/>
            <a:chOff x="1964825" y="1974925"/>
            <a:chExt cx="200350" cy="216875"/>
          </a:xfrm>
        </p:grpSpPr>
        <p:sp>
          <p:nvSpPr>
            <p:cNvPr id="125" name="Google Shape;125;p46"/>
            <p:cNvSpPr/>
            <p:nvPr/>
          </p:nvSpPr>
          <p:spPr>
            <a:xfrm>
              <a:off x="1964825" y="1974925"/>
              <a:ext cx="200350" cy="216875"/>
            </a:xfrm>
            <a:custGeom>
              <a:avLst/>
              <a:gdLst/>
              <a:ahLst/>
              <a:cxnLst/>
              <a:rect l="l" t="t" r="r" b="b"/>
              <a:pathLst>
                <a:path w="8014" h="8675" extrusionOk="0">
                  <a:moveTo>
                    <a:pt x="871" y="0"/>
                  </a:moveTo>
                  <a:cubicBezTo>
                    <a:pt x="765" y="0"/>
                    <a:pt x="679" y="16"/>
                    <a:pt x="614" y="45"/>
                  </a:cubicBezTo>
                  <a:cubicBezTo>
                    <a:pt x="0" y="326"/>
                    <a:pt x="1123" y="3747"/>
                    <a:pt x="2282" y="5234"/>
                  </a:cubicBezTo>
                  <a:cubicBezTo>
                    <a:pt x="4207" y="7704"/>
                    <a:pt x="6068" y="8675"/>
                    <a:pt x="6897" y="8675"/>
                  </a:cubicBezTo>
                  <a:cubicBezTo>
                    <a:pt x="7020" y="8675"/>
                    <a:pt x="7120" y="8653"/>
                    <a:pt x="7194" y="8613"/>
                  </a:cubicBezTo>
                  <a:cubicBezTo>
                    <a:pt x="8014" y="8161"/>
                    <a:pt x="7175" y="5048"/>
                    <a:pt x="5966" y="3546"/>
                  </a:cubicBezTo>
                  <a:cubicBezTo>
                    <a:pt x="3983" y="1080"/>
                    <a:pt x="1758" y="0"/>
                    <a:pt x="871" y="0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6"/>
            <p:cNvSpPr/>
            <p:nvPr/>
          </p:nvSpPr>
          <p:spPr>
            <a:xfrm>
              <a:off x="1977750" y="1975900"/>
              <a:ext cx="173500" cy="215200"/>
            </a:xfrm>
            <a:custGeom>
              <a:avLst/>
              <a:gdLst/>
              <a:ahLst/>
              <a:cxnLst/>
              <a:rect l="l" t="t" r="r" b="b"/>
              <a:pathLst>
                <a:path w="6940" h="8608" extrusionOk="0">
                  <a:moveTo>
                    <a:pt x="4440" y="6115"/>
                  </a:moveTo>
                  <a:cubicBezTo>
                    <a:pt x="4442" y="6115"/>
                    <a:pt x="4457" y="6125"/>
                    <a:pt x="4505" y="6158"/>
                  </a:cubicBezTo>
                  <a:lnTo>
                    <a:pt x="4459" y="6144"/>
                  </a:lnTo>
                  <a:cubicBezTo>
                    <a:pt x="4458" y="6145"/>
                    <a:pt x="4457" y="6145"/>
                    <a:pt x="4456" y="6145"/>
                  </a:cubicBezTo>
                  <a:cubicBezTo>
                    <a:pt x="4449" y="6145"/>
                    <a:pt x="4437" y="6142"/>
                    <a:pt x="4415" y="6132"/>
                  </a:cubicBezTo>
                  <a:lnTo>
                    <a:pt x="4415" y="6132"/>
                  </a:lnTo>
                  <a:lnTo>
                    <a:pt x="4459" y="6144"/>
                  </a:lnTo>
                  <a:cubicBezTo>
                    <a:pt x="4470" y="6141"/>
                    <a:pt x="4438" y="6115"/>
                    <a:pt x="4440" y="6115"/>
                  </a:cubicBezTo>
                  <a:close/>
                  <a:moveTo>
                    <a:pt x="112" y="0"/>
                  </a:moveTo>
                  <a:cubicBezTo>
                    <a:pt x="108" y="2"/>
                    <a:pt x="102" y="4"/>
                    <a:pt x="97" y="6"/>
                  </a:cubicBezTo>
                  <a:cubicBezTo>
                    <a:pt x="85" y="12"/>
                    <a:pt x="74" y="19"/>
                    <a:pt x="63" y="27"/>
                  </a:cubicBezTo>
                  <a:cubicBezTo>
                    <a:pt x="345" y="408"/>
                    <a:pt x="708" y="907"/>
                    <a:pt x="1027" y="1320"/>
                  </a:cubicBezTo>
                  <a:cubicBezTo>
                    <a:pt x="1129" y="1453"/>
                    <a:pt x="1231" y="1587"/>
                    <a:pt x="1332" y="1720"/>
                  </a:cubicBezTo>
                  <a:cubicBezTo>
                    <a:pt x="863" y="1405"/>
                    <a:pt x="440" y="1299"/>
                    <a:pt x="0" y="1150"/>
                  </a:cubicBezTo>
                  <a:lnTo>
                    <a:pt x="0" y="1150"/>
                  </a:lnTo>
                  <a:cubicBezTo>
                    <a:pt x="12" y="1209"/>
                    <a:pt x="25" y="1269"/>
                    <a:pt x="38" y="1330"/>
                  </a:cubicBezTo>
                  <a:cubicBezTo>
                    <a:pt x="173" y="1386"/>
                    <a:pt x="309" y="1442"/>
                    <a:pt x="445" y="1499"/>
                  </a:cubicBezTo>
                  <a:cubicBezTo>
                    <a:pt x="770" y="1635"/>
                    <a:pt x="1132" y="1741"/>
                    <a:pt x="1406" y="1908"/>
                  </a:cubicBezTo>
                  <a:cubicBezTo>
                    <a:pt x="1426" y="1917"/>
                    <a:pt x="1430" y="1919"/>
                    <a:pt x="1429" y="1919"/>
                  </a:cubicBezTo>
                  <a:cubicBezTo>
                    <a:pt x="1428" y="1919"/>
                    <a:pt x="1422" y="1917"/>
                    <a:pt x="1421" y="1917"/>
                  </a:cubicBezTo>
                  <a:lnTo>
                    <a:pt x="1421" y="1917"/>
                  </a:lnTo>
                  <a:cubicBezTo>
                    <a:pt x="1420" y="1917"/>
                    <a:pt x="1424" y="1919"/>
                    <a:pt x="1446" y="1928"/>
                  </a:cubicBezTo>
                  <a:cubicBezTo>
                    <a:pt x="1454" y="1932"/>
                    <a:pt x="1464" y="1933"/>
                    <a:pt x="1475" y="1933"/>
                  </a:cubicBezTo>
                  <a:cubicBezTo>
                    <a:pt x="1481" y="1933"/>
                    <a:pt x="1487" y="1933"/>
                    <a:pt x="1492" y="1932"/>
                  </a:cubicBezTo>
                  <a:cubicBezTo>
                    <a:pt x="1847" y="2403"/>
                    <a:pt x="2194" y="2877"/>
                    <a:pt x="2534" y="3355"/>
                  </a:cubicBezTo>
                  <a:cubicBezTo>
                    <a:pt x="2086" y="3076"/>
                    <a:pt x="1184" y="2711"/>
                    <a:pt x="351" y="2401"/>
                  </a:cubicBezTo>
                  <a:lnTo>
                    <a:pt x="351" y="2401"/>
                  </a:lnTo>
                  <a:cubicBezTo>
                    <a:pt x="371" y="2459"/>
                    <a:pt x="392" y="2517"/>
                    <a:pt x="413" y="2574"/>
                  </a:cubicBezTo>
                  <a:cubicBezTo>
                    <a:pt x="1008" y="2823"/>
                    <a:pt x="1595" y="3082"/>
                    <a:pt x="2241" y="3316"/>
                  </a:cubicBezTo>
                  <a:cubicBezTo>
                    <a:pt x="2323" y="3347"/>
                    <a:pt x="2317" y="3357"/>
                    <a:pt x="2493" y="3421"/>
                  </a:cubicBezTo>
                  <a:cubicBezTo>
                    <a:pt x="2497" y="3423"/>
                    <a:pt x="2555" y="3440"/>
                    <a:pt x="2602" y="3449"/>
                  </a:cubicBezTo>
                  <a:cubicBezTo>
                    <a:pt x="2682" y="3562"/>
                    <a:pt x="2761" y="3674"/>
                    <a:pt x="2841" y="3787"/>
                  </a:cubicBezTo>
                  <a:cubicBezTo>
                    <a:pt x="2476" y="3612"/>
                    <a:pt x="2032" y="3456"/>
                    <a:pt x="1712" y="3318"/>
                  </a:cubicBezTo>
                  <a:cubicBezTo>
                    <a:pt x="1314" y="3149"/>
                    <a:pt x="919" y="2978"/>
                    <a:pt x="508" y="2827"/>
                  </a:cubicBezTo>
                  <a:lnTo>
                    <a:pt x="508" y="2827"/>
                  </a:lnTo>
                  <a:cubicBezTo>
                    <a:pt x="524" y="2868"/>
                    <a:pt x="540" y="2909"/>
                    <a:pt x="556" y="2949"/>
                  </a:cubicBezTo>
                  <a:cubicBezTo>
                    <a:pt x="1103" y="3155"/>
                    <a:pt x="1516" y="3330"/>
                    <a:pt x="2001" y="3535"/>
                  </a:cubicBezTo>
                  <a:cubicBezTo>
                    <a:pt x="2036" y="3550"/>
                    <a:pt x="2070" y="3564"/>
                    <a:pt x="2104" y="3577"/>
                  </a:cubicBezTo>
                  <a:cubicBezTo>
                    <a:pt x="2207" y="3618"/>
                    <a:pt x="2309" y="3657"/>
                    <a:pt x="2411" y="3698"/>
                  </a:cubicBezTo>
                  <a:cubicBezTo>
                    <a:pt x="2444" y="3711"/>
                    <a:pt x="2477" y="3725"/>
                    <a:pt x="2510" y="3739"/>
                  </a:cubicBezTo>
                  <a:cubicBezTo>
                    <a:pt x="2660" y="3804"/>
                    <a:pt x="2837" y="3886"/>
                    <a:pt x="2944" y="3936"/>
                  </a:cubicBezTo>
                  <a:cubicBezTo>
                    <a:pt x="3243" y="4364"/>
                    <a:pt x="3536" y="4794"/>
                    <a:pt x="3823" y="5226"/>
                  </a:cubicBezTo>
                  <a:cubicBezTo>
                    <a:pt x="2903" y="4745"/>
                    <a:pt x="1923" y="4340"/>
                    <a:pt x="1014" y="3967"/>
                  </a:cubicBezTo>
                  <a:lnTo>
                    <a:pt x="1014" y="3967"/>
                  </a:lnTo>
                  <a:cubicBezTo>
                    <a:pt x="1043" y="4025"/>
                    <a:pt x="1072" y="4081"/>
                    <a:pt x="1101" y="4137"/>
                  </a:cubicBezTo>
                  <a:cubicBezTo>
                    <a:pt x="1171" y="4165"/>
                    <a:pt x="1240" y="4194"/>
                    <a:pt x="1308" y="4224"/>
                  </a:cubicBezTo>
                  <a:cubicBezTo>
                    <a:pt x="2130" y="4589"/>
                    <a:pt x="2874" y="4954"/>
                    <a:pt x="3771" y="5346"/>
                  </a:cubicBezTo>
                  <a:cubicBezTo>
                    <a:pt x="3846" y="5379"/>
                    <a:pt x="3906" y="5404"/>
                    <a:pt x="3954" y="5423"/>
                  </a:cubicBezTo>
                  <a:cubicBezTo>
                    <a:pt x="4061" y="5587"/>
                    <a:pt x="4169" y="5752"/>
                    <a:pt x="4275" y="5917"/>
                  </a:cubicBezTo>
                  <a:cubicBezTo>
                    <a:pt x="3288" y="5430"/>
                    <a:pt x="2247" y="4898"/>
                    <a:pt x="1285" y="4472"/>
                  </a:cubicBezTo>
                  <a:lnTo>
                    <a:pt x="1285" y="4472"/>
                  </a:lnTo>
                  <a:cubicBezTo>
                    <a:pt x="1325" y="4539"/>
                    <a:pt x="1364" y="4605"/>
                    <a:pt x="1404" y="4670"/>
                  </a:cubicBezTo>
                  <a:cubicBezTo>
                    <a:pt x="1651" y="4804"/>
                    <a:pt x="1900" y="4942"/>
                    <a:pt x="2164" y="5076"/>
                  </a:cubicBezTo>
                  <a:cubicBezTo>
                    <a:pt x="2164" y="5076"/>
                    <a:pt x="2711" y="5346"/>
                    <a:pt x="3037" y="5504"/>
                  </a:cubicBezTo>
                  <a:cubicBezTo>
                    <a:pt x="3478" y="5712"/>
                    <a:pt x="3926" y="5910"/>
                    <a:pt x="4373" y="6113"/>
                  </a:cubicBezTo>
                  <a:cubicBezTo>
                    <a:pt x="4389" y="6121"/>
                    <a:pt x="4403" y="6127"/>
                    <a:pt x="4415" y="6132"/>
                  </a:cubicBezTo>
                  <a:lnTo>
                    <a:pt x="4414" y="6132"/>
                  </a:lnTo>
                  <a:cubicBezTo>
                    <a:pt x="4548" y="6341"/>
                    <a:pt x="4682" y="6551"/>
                    <a:pt x="4813" y="6761"/>
                  </a:cubicBezTo>
                  <a:cubicBezTo>
                    <a:pt x="4789" y="6765"/>
                    <a:pt x="4775" y="6771"/>
                    <a:pt x="4778" y="6771"/>
                  </a:cubicBezTo>
                  <a:cubicBezTo>
                    <a:pt x="4680" y="6757"/>
                    <a:pt x="4671" y="6746"/>
                    <a:pt x="4607" y="6739"/>
                  </a:cubicBezTo>
                  <a:cubicBezTo>
                    <a:pt x="4015" y="6682"/>
                    <a:pt x="3438" y="6502"/>
                    <a:pt x="2677" y="6264"/>
                  </a:cubicBezTo>
                  <a:lnTo>
                    <a:pt x="2677" y="6264"/>
                  </a:lnTo>
                  <a:cubicBezTo>
                    <a:pt x="2760" y="6353"/>
                    <a:pt x="2843" y="6439"/>
                    <a:pt x="2925" y="6522"/>
                  </a:cubicBezTo>
                  <a:cubicBezTo>
                    <a:pt x="3184" y="6604"/>
                    <a:pt x="3444" y="6681"/>
                    <a:pt x="3711" y="6762"/>
                  </a:cubicBezTo>
                  <a:cubicBezTo>
                    <a:pt x="3983" y="6842"/>
                    <a:pt x="4286" y="6897"/>
                    <a:pt x="4561" y="6897"/>
                  </a:cubicBezTo>
                  <a:cubicBezTo>
                    <a:pt x="4671" y="6897"/>
                    <a:pt x="4777" y="6888"/>
                    <a:pt x="4875" y="6868"/>
                  </a:cubicBezTo>
                  <a:cubicBezTo>
                    <a:pt x="4877" y="6868"/>
                    <a:pt x="4878" y="6867"/>
                    <a:pt x="4880" y="6867"/>
                  </a:cubicBezTo>
                  <a:cubicBezTo>
                    <a:pt x="5061" y="7156"/>
                    <a:pt x="5239" y="7447"/>
                    <a:pt x="5415" y="7738"/>
                  </a:cubicBezTo>
                  <a:cubicBezTo>
                    <a:pt x="5393" y="7737"/>
                    <a:pt x="5369" y="7737"/>
                    <a:pt x="5341" y="7737"/>
                  </a:cubicBezTo>
                  <a:cubicBezTo>
                    <a:pt x="5341" y="7737"/>
                    <a:pt x="4872" y="7690"/>
                    <a:pt x="4611" y="7650"/>
                  </a:cubicBezTo>
                  <a:cubicBezTo>
                    <a:pt x="4437" y="7624"/>
                    <a:pt x="4267" y="7597"/>
                    <a:pt x="4099" y="7563"/>
                  </a:cubicBezTo>
                  <a:lnTo>
                    <a:pt x="4099" y="7563"/>
                  </a:lnTo>
                  <a:cubicBezTo>
                    <a:pt x="4170" y="7618"/>
                    <a:pt x="4242" y="7671"/>
                    <a:pt x="4312" y="7721"/>
                  </a:cubicBezTo>
                  <a:cubicBezTo>
                    <a:pt x="4469" y="7750"/>
                    <a:pt x="4633" y="7776"/>
                    <a:pt x="4807" y="7800"/>
                  </a:cubicBezTo>
                  <a:cubicBezTo>
                    <a:pt x="4935" y="7816"/>
                    <a:pt x="5062" y="7823"/>
                    <a:pt x="5189" y="7823"/>
                  </a:cubicBezTo>
                  <a:cubicBezTo>
                    <a:pt x="5205" y="7823"/>
                    <a:pt x="5220" y="7823"/>
                    <a:pt x="5236" y="7823"/>
                  </a:cubicBezTo>
                  <a:cubicBezTo>
                    <a:pt x="5355" y="7821"/>
                    <a:pt x="5425" y="7820"/>
                    <a:pt x="5463" y="7819"/>
                  </a:cubicBezTo>
                  <a:cubicBezTo>
                    <a:pt x="5588" y="8027"/>
                    <a:pt x="5712" y="8235"/>
                    <a:pt x="5835" y="8443"/>
                  </a:cubicBezTo>
                  <a:cubicBezTo>
                    <a:pt x="5857" y="8481"/>
                    <a:pt x="5881" y="8519"/>
                    <a:pt x="5903" y="8558"/>
                  </a:cubicBezTo>
                  <a:cubicBezTo>
                    <a:pt x="5978" y="8579"/>
                    <a:pt x="6047" y="8595"/>
                    <a:pt x="6113" y="8608"/>
                  </a:cubicBezTo>
                  <a:cubicBezTo>
                    <a:pt x="6021" y="8457"/>
                    <a:pt x="5929" y="8307"/>
                    <a:pt x="5835" y="8157"/>
                  </a:cubicBezTo>
                  <a:lnTo>
                    <a:pt x="5829" y="8147"/>
                  </a:lnTo>
                  <a:lnTo>
                    <a:pt x="5809" y="8114"/>
                  </a:lnTo>
                  <a:cubicBezTo>
                    <a:pt x="5945" y="8037"/>
                    <a:pt x="6375" y="7715"/>
                    <a:pt x="6605" y="7419"/>
                  </a:cubicBezTo>
                  <a:cubicBezTo>
                    <a:pt x="6717" y="7273"/>
                    <a:pt x="6829" y="7125"/>
                    <a:pt x="6939" y="6977"/>
                  </a:cubicBezTo>
                  <a:cubicBezTo>
                    <a:pt x="6927" y="6907"/>
                    <a:pt x="6914" y="6836"/>
                    <a:pt x="6899" y="6764"/>
                  </a:cubicBezTo>
                  <a:cubicBezTo>
                    <a:pt x="6622" y="7129"/>
                    <a:pt x="6338" y="7492"/>
                    <a:pt x="6034" y="7855"/>
                  </a:cubicBezTo>
                  <a:cubicBezTo>
                    <a:pt x="5988" y="7910"/>
                    <a:pt x="5938" y="7962"/>
                    <a:pt x="5888" y="8014"/>
                  </a:cubicBezTo>
                  <a:cubicBezTo>
                    <a:pt x="5855" y="8048"/>
                    <a:pt x="5846" y="8058"/>
                    <a:pt x="5845" y="8059"/>
                  </a:cubicBezTo>
                  <a:cubicBezTo>
                    <a:pt x="5846" y="8058"/>
                    <a:pt x="5854" y="8049"/>
                    <a:pt x="5852" y="8049"/>
                  </a:cubicBezTo>
                  <a:cubicBezTo>
                    <a:pt x="5850" y="8049"/>
                    <a:pt x="5837" y="8058"/>
                    <a:pt x="5797" y="8094"/>
                  </a:cubicBezTo>
                  <a:lnTo>
                    <a:pt x="5797" y="8094"/>
                  </a:lnTo>
                  <a:cubicBezTo>
                    <a:pt x="5637" y="7835"/>
                    <a:pt x="5476" y="7576"/>
                    <a:pt x="5312" y="7316"/>
                  </a:cubicBezTo>
                  <a:cubicBezTo>
                    <a:pt x="5416" y="7226"/>
                    <a:pt x="5652" y="7016"/>
                    <a:pt x="5802" y="6833"/>
                  </a:cubicBezTo>
                  <a:cubicBezTo>
                    <a:pt x="6001" y="6588"/>
                    <a:pt x="6188" y="6337"/>
                    <a:pt x="6363" y="6082"/>
                  </a:cubicBezTo>
                  <a:cubicBezTo>
                    <a:pt x="6443" y="5963"/>
                    <a:pt x="6528" y="5844"/>
                    <a:pt x="6611" y="5725"/>
                  </a:cubicBezTo>
                  <a:cubicBezTo>
                    <a:pt x="6600" y="5694"/>
                    <a:pt x="6589" y="5663"/>
                    <a:pt x="6578" y="5631"/>
                  </a:cubicBezTo>
                  <a:cubicBezTo>
                    <a:pt x="6295" y="6062"/>
                    <a:pt x="5946" y="6475"/>
                    <a:pt x="5614" y="6883"/>
                  </a:cubicBezTo>
                  <a:cubicBezTo>
                    <a:pt x="5510" y="7010"/>
                    <a:pt x="5339" y="7108"/>
                    <a:pt x="5256" y="7226"/>
                  </a:cubicBezTo>
                  <a:cubicBezTo>
                    <a:pt x="5176" y="7100"/>
                    <a:pt x="5096" y="6972"/>
                    <a:pt x="5015" y="6846"/>
                  </a:cubicBezTo>
                  <a:cubicBezTo>
                    <a:pt x="5061" y="6778"/>
                    <a:pt x="5016" y="6755"/>
                    <a:pt x="4954" y="6750"/>
                  </a:cubicBezTo>
                  <a:cubicBezTo>
                    <a:pt x="4852" y="6590"/>
                    <a:pt x="4749" y="6428"/>
                    <a:pt x="4646" y="6268"/>
                  </a:cubicBezTo>
                  <a:cubicBezTo>
                    <a:pt x="4658" y="6263"/>
                    <a:pt x="4666" y="6260"/>
                    <a:pt x="4666" y="6260"/>
                  </a:cubicBezTo>
                  <a:cubicBezTo>
                    <a:pt x="5162" y="5718"/>
                    <a:pt x="5693" y="5141"/>
                    <a:pt x="6087" y="4504"/>
                  </a:cubicBezTo>
                  <a:cubicBezTo>
                    <a:pt x="6062" y="4455"/>
                    <a:pt x="6035" y="4407"/>
                    <a:pt x="6010" y="4360"/>
                  </a:cubicBezTo>
                  <a:cubicBezTo>
                    <a:pt x="5630" y="5022"/>
                    <a:pt x="5083" y="5614"/>
                    <a:pt x="4605" y="6204"/>
                  </a:cubicBezTo>
                  <a:cubicBezTo>
                    <a:pt x="4589" y="6179"/>
                    <a:pt x="4572" y="6152"/>
                    <a:pt x="4555" y="6127"/>
                  </a:cubicBezTo>
                  <a:cubicBezTo>
                    <a:pt x="4605" y="6034"/>
                    <a:pt x="4671" y="5861"/>
                    <a:pt x="4742" y="5711"/>
                  </a:cubicBezTo>
                  <a:cubicBezTo>
                    <a:pt x="4901" y="5379"/>
                    <a:pt x="5089" y="5057"/>
                    <a:pt x="5251" y="4727"/>
                  </a:cubicBezTo>
                  <a:lnTo>
                    <a:pt x="5356" y="4516"/>
                  </a:lnTo>
                  <a:cubicBezTo>
                    <a:pt x="5467" y="4283"/>
                    <a:pt x="5576" y="4050"/>
                    <a:pt x="5676" y="3815"/>
                  </a:cubicBezTo>
                  <a:cubicBezTo>
                    <a:pt x="5644" y="3767"/>
                    <a:pt x="5611" y="3720"/>
                    <a:pt x="5577" y="3674"/>
                  </a:cubicBezTo>
                  <a:cubicBezTo>
                    <a:pt x="5469" y="3917"/>
                    <a:pt x="5354" y="4159"/>
                    <a:pt x="5240" y="4399"/>
                  </a:cubicBezTo>
                  <a:cubicBezTo>
                    <a:pt x="5240" y="4399"/>
                    <a:pt x="5067" y="4774"/>
                    <a:pt x="4960" y="5013"/>
                  </a:cubicBezTo>
                  <a:cubicBezTo>
                    <a:pt x="4879" y="5187"/>
                    <a:pt x="4789" y="5357"/>
                    <a:pt x="4707" y="5530"/>
                  </a:cubicBezTo>
                  <a:cubicBezTo>
                    <a:pt x="4633" y="5690"/>
                    <a:pt x="4518" y="5860"/>
                    <a:pt x="4482" y="6014"/>
                  </a:cubicBezTo>
                  <a:cubicBezTo>
                    <a:pt x="4369" y="5840"/>
                    <a:pt x="4254" y="5664"/>
                    <a:pt x="4139" y="5489"/>
                  </a:cubicBezTo>
                  <a:lnTo>
                    <a:pt x="4139" y="5489"/>
                  </a:lnTo>
                  <a:cubicBezTo>
                    <a:pt x="4147" y="5491"/>
                    <a:pt x="4148" y="5491"/>
                    <a:pt x="4148" y="5491"/>
                  </a:cubicBezTo>
                  <a:lnTo>
                    <a:pt x="4109" y="5444"/>
                  </a:lnTo>
                  <a:cubicBezTo>
                    <a:pt x="3983" y="5254"/>
                    <a:pt x="3856" y="5064"/>
                    <a:pt x="3729" y="4873"/>
                  </a:cubicBezTo>
                  <a:cubicBezTo>
                    <a:pt x="3762" y="4773"/>
                    <a:pt x="3891" y="4385"/>
                    <a:pt x="4020" y="4109"/>
                  </a:cubicBezTo>
                  <a:cubicBezTo>
                    <a:pt x="4251" y="3611"/>
                    <a:pt x="4437" y="3099"/>
                    <a:pt x="4641" y="2587"/>
                  </a:cubicBezTo>
                  <a:cubicBezTo>
                    <a:pt x="4603" y="2548"/>
                    <a:pt x="4564" y="2509"/>
                    <a:pt x="4526" y="2469"/>
                  </a:cubicBezTo>
                  <a:cubicBezTo>
                    <a:pt x="4164" y="3185"/>
                    <a:pt x="3842" y="3922"/>
                    <a:pt x="3661" y="4687"/>
                  </a:cubicBezTo>
                  <a:cubicBezTo>
                    <a:pt x="3656" y="4711"/>
                    <a:pt x="3653" y="4736"/>
                    <a:pt x="3653" y="4761"/>
                  </a:cubicBezTo>
                  <a:cubicBezTo>
                    <a:pt x="3543" y="4597"/>
                    <a:pt x="3432" y="4435"/>
                    <a:pt x="3320" y="4272"/>
                  </a:cubicBezTo>
                  <a:cubicBezTo>
                    <a:pt x="3363" y="4163"/>
                    <a:pt x="3451" y="3931"/>
                    <a:pt x="3492" y="3751"/>
                  </a:cubicBezTo>
                  <a:cubicBezTo>
                    <a:pt x="3632" y="3135"/>
                    <a:pt x="3825" y="2522"/>
                    <a:pt x="3928" y="1901"/>
                  </a:cubicBezTo>
                  <a:cubicBezTo>
                    <a:pt x="3894" y="1870"/>
                    <a:pt x="3860" y="1841"/>
                    <a:pt x="3827" y="1812"/>
                  </a:cubicBezTo>
                  <a:cubicBezTo>
                    <a:pt x="3692" y="2625"/>
                    <a:pt x="3444" y="3427"/>
                    <a:pt x="3289" y="4225"/>
                  </a:cubicBezTo>
                  <a:lnTo>
                    <a:pt x="3289" y="4228"/>
                  </a:lnTo>
                  <a:cubicBezTo>
                    <a:pt x="3229" y="4141"/>
                    <a:pt x="3169" y="4053"/>
                    <a:pt x="3108" y="3966"/>
                  </a:cubicBezTo>
                  <a:cubicBezTo>
                    <a:pt x="3107" y="3950"/>
                    <a:pt x="3100" y="3925"/>
                    <a:pt x="3068" y="3907"/>
                  </a:cubicBezTo>
                  <a:lnTo>
                    <a:pt x="3066" y="3906"/>
                  </a:lnTo>
                  <a:cubicBezTo>
                    <a:pt x="2779" y="3495"/>
                    <a:pt x="2486" y="3084"/>
                    <a:pt x="2187" y="2676"/>
                  </a:cubicBezTo>
                  <a:cubicBezTo>
                    <a:pt x="2194" y="2616"/>
                    <a:pt x="2203" y="2527"/>
                    <a:pt x="2209" y="2398"/>
                  </a:cubicBezTo>
                  <a:cubicBezTo>
                    <a:pt x="2235" y="1853"/>
                    <a:pt x="2373" y="1310"/>
                    <a:pt x="2433" y="773"/>
                  </a:cubicBezTo>
                  <a:cubicBezTo>
                    <a:pt x="2389" y="746"/>
                    <a:pt x="2346" y="720"/>
                    <a:pt x="2304" y="694"/>
                  </a:cubicBezTo>
                  <a:cubicBezTo>
                    <a:pt x="2301" y="720"/>
                    <a:pt x="2299" y="744"/>
                    <a:pt x="2297" y="767"/>
                  </a:cubicBezTo>
                  <a:cubicBezTo>
                    <a:pt x="2233" y="1371"/>
                    <a:pt x="2058" y="1978"/>
                    <a:pt x="2118" y="2584"/>
                  </a:cubicBezTo>
                  <a:cubicBezTo>
                    <a:pt x="1891" y="2277"/>
                    <a:pt x="1659" y="1970"/>
                    <a:pt x="1424" y="1665"/>
                  </a:cubicBezTo>
                  <a:cubicBezTo>
                    <a:pt x="1417" y="1617"/>
                    <a:pt x="1405" y="1547"/>
                    <a:pt x="1384" y="1448"/>
                  </a:cubicBezTo>
                  <a:cubicBezTo>
                    <a:pt x="1308" y="1055"/>
                    <a:pt x="1368" y="652"/>
                    <a:pt x="1440" y="248"/>
                  </a:cubicBezTo>
                  <a:cubicBezTo>
                    <a:pt x="1407" y="234"/>
                    <a:pt x="1375" y="220"/>
                    <a:pt x="1342" y="207"/>
                  </a:cubicBezTo>
                  <a:cubicBezTo>
                    <a:pt x="1265" y="711"/>
                    <a:pt x="1220" y="1098"/>
                    <a:pt x="1306" y="1514"/>
                  </a:cubicBezTo>
                  <a:cubicBezTo>
                    <a:pt x="996" y="1116"/>
                    <a:pt x="680" y="721"/>
                    <a:pt x="355" y="331"/>
                  </a:cubicBezTo>
                  <a:cubicBezTo>
                    <a:pt x="266" y="224"/>
                    <a:pt x="188" y="113"/>
                    <a:pt x="112" y="0"/>
                  </a:cubicBezTo>
                  <a:close/>
                </a:path>
              </a:pathLst>
            </a:custGeom>
            <a:solidFill>
              <a:srgbClr val="DB8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46"/>
          <p:cNvGrpSpPr/>
          <p:nvPr/>
        </p:nvGrpSpPr>
        <p:grpSpPr>
          <a:xfrm>
            <a:off x="1188401" y="1461033"/>
            <a:ext cx="723700" cy="808000"/>
            <a:chOff x="2437000" y="628925"/>
            <a:chExt cx="542775" cy="606000"/>
          </a:xfrm>
        </p:grpSpPr>
        <p:sp>
          <p:nvSpPr>
            <p:cNvPr id="128" name="Google Shape;128;p46"/>
            <p:cNvSpPr/>
            <p:nvPr/>
          </p:nvSpPr>
          <p:spPr>
            <a:xfrm>
              <a:off x="2437000" y="802025"/>
              <a:ext cx="259800" cy="259800"/>
            </a:xfrm>
            <a:prstGeom prst="ellipse">
              <a:avLst/>
            </a:prstGeom>
            <a:solidFill>
              <a:srgbClr val="00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6"/>
            <p:cNvSpPr/>
            <p:nvPr/>
          </p:nvSpPr>
          <p:spPr>
            <a:xfrm>
              <a:off x="2806675" y="1061825"/>
              <a:ext cx="173100" cy="173100"/>
            </a:xfrm>
            <a:prstGeom prst="ellipse">
              <a:avLst/>
            </a:prstGeom>
            <a:solidFill>
              <a:srgbClr val="FFC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6"/>
            <p:cNvSpPr/>
            <p:nvPr/>
          </p:nvSpPr>
          <p:spPr>
            <a:xfrm>
              <a:off x="2806675" y="628925"/>
              <a:ext cx="173100" cy="173100"/>
            </a:xfrm>
            <a:prstGeom prst="ellipse">
              <a:avLst/>
            </a:prstGeom>
            <a:solidFill>
              <a:srgbClr val="529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6"/>
          <p:cNvSpPr/>
          <p:nvPr/>
        </p:nvSpPr>
        <p:spPr>
          <a:xfrm>
            <a:off x="-1" y="5142230"/>
            <a:ext cx="1589305" cy="1176965"/>
          </a:xfrm>
          <a:custGeom>
            <a:avLst/>
            <a:gdLst/>
            <a:ahLst/>
            <a:cxnLst/>
            <a:rect l="l" t="t" r="r" b="b"/>
            <a:pathLst>
              <a:path w="16011" h="11857" fill="none" extrusionOk="0">
                <a:moveTo>
                  <a:pt x="0" y="11857"/>
                </a:moveTo>
                <a:cubicBezTo>
                  <a:pt x="16011" y="11371"/>
                  <a:pt x="12827" y="0"/>
                  <a:pt x="7709" y="699"/>
                </a:cubicBezTo>
                <a:cubicBezTo>
                  <a:pt x="2582" y="1398"/>
                  <a:pt x="4651" y="11463"/>
                  <a:pt x="14588" y="5590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6"/>
          <p:cNvSpPr/>
          <p:nvPr/>
        </p:nvSpPr>
        <p:spPr>
          <a:xfrm flipH="1">
            <a:off x="9911946" y="365033"/>
            <a:ext cx="2280057" cy="552499"/>
          </a:xfrm>
          <a:custGeom>
            <a:avLst/>
            <a:gdLst/>
            <a:ahLst/>
            <a:cxnLst/>
            <a:rect l="l" t="t" r="r" b="b"/>
            <a:pathLst>
              <a:path w="25504" h="4755" fill="none" extrusionOk="0">
                <a:moveTo>
                  <a:pt x="25504" y="4596"/>
                </a:moveTo>
                <a:cubicBezTo>
                  <a:pt x="19640" y="0"/>
                  <a:pt x="12508" y="1001"/>
                  <a:pt x="9654" y="2877"/>
                </a:cubicBezTo>
                <a:cubicBezTo>
                  <a:pt x="6802" y="4754"/>
                  <a:pt x="1599" y="4347"/>
                  <a:pt x="0" y="1302"/>
                </a:cubicBezTo>
              </a:path>
            </a:pathLst>
          </a:custGeom>
          <a:noFill/>
          <a:ln w="19050" cap="flat" cmpd="sng">
            <a:solidFill>
              <a:srgbClr val="529BAB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6"/>
          <p:cNvSpPr/>
          <p:nvPr/>
        </p:nvSpPr>
        <p:spPr>
          <a:xfrm rot="-6299989">
            <a:off x="11071015" y="4559580"/>
            <a:ext cx="1222175" cy="1503265"/>
          </a:xfrm>
          <a:custGeom>
            <a:avLst/>
            <a:gdLst/>
            <a:ahLst/>
            <a:cxnLst/>
            <a:rect l="l" t="t" r="r" b="b"/>
            <a:pathLst>
              <a:path w="10996" h="13525" extrusionOk="0">
                <a:moveTo>
                  <a:pt x="10427" y="939"/>
                </a:moveTo>
                <a:cubicBezTo>
                  <a:pt x="10433" y="944"/>
                  <a:pt x="10439" y="950"/>
                  <a:pt x="10445" y="955"/>
                </a:cubicBezTo>
                <a:cubicBezTo>
                  <a:pt x="10269" y="1168"/>
                  <a:pt x="10097" y="1384"/>
                  <a:pt x="9917" y="1593"/>
                </a:cubicBezTo>
                <a:cubicBezTo>
                  <a:pt x="9117" y="2525"/>
                  <a:pt x="8201" y="3325"/>
                  <a:pt x="7158" y="3971"/>
                </a:cubicBezTo>
                <a:cubicBezTo>
                  <a:pt x="6592" y="4321"/>
                  <a:pt x="6019" y="4663"/>
                  <a:pt x="5431" y="4974"/>
                </a:cubicBezTo>
                <a:cubicBezTo>
                  <a:pt x="4388" y="5525"/>
                  <a:pt x="3475" y="6239"/>
                  <a:pt x="2688" y="7111"/>
                </a:cubicBezTo>
                <a:cubicBezTo>
                  <a:pt x="2278" y="7565"/>
                  <a:pt x="1907" y="8055"/>
                  <a:pt x="1519" y="8529"/>
                </a:cubicBezTo>
                <a:cubicBezTo>
                  <a:pt x="1502" y="8549"/>
                  <a:pt x="1487" y="8569"/>
                  <a:pt x="1449" y="8576"/>
                </a:cubicBezTo>
                <a:cubicBezTo>
                  <a:pt x="1555" y="8398"/>
                  <a:pt x="1657" y="8217"/>
                  <a:pt x="1767" y="8041"/>
                </a:cubicBezTo>
                <a:cubicBezTo>
                  <a:pt x="2442" y="6961"/>
                  <a:pt x="3297" y="6048"/>
                  <a:pt x="4350" y="5332"/>
                </a:cubicBezTo>
                <a:cubicBezTo>
                  <a:pt x="4878" y="4973"/>
                  <a:pt x="5432" y="4652"/>
                  <a:pt x="5985" y="4331"/>
                </a:cubicBezTo>
                <a:cubicBezTo>
                  <a:pt x="6666" y="3935"/>
                  <a:pt x="7368" y="3574"/>
                  <a:pt x="7999" y="3097"/>
                </a:cubicBezTo>
                <a:cubicBezTo>
                  <a:pt x="8748" y="2531"/>
                  <a:pt x="9450" y="1912"/>
                  <a:pt x="10116" y="1250"/>
                </a:cubicBezTo>
                <a:cubicBezTo>
                  <a:pt x="10219" y="1146"/>
                  <a:pt x="10323" y="1042"/>
                  <a:pt x="10427" y="939"/>
                </a:cubicBezTo>
                <a:close/>
                <a:moveTo>
                  <a:pt x="10867" y="1"/>
                </a:moveTo>
                <a:cubicBezTo>
                  <a:pt x="10836" y="1"/>
                  <a:pt x="10799" y="17"/>
                  <a:pt x="10759" y="49"/>
                </a:cubicBezTo>
                <a:cubicBezTo>
                  <a:pt x="10701" y="96"/>
                  <a:pt x="10647" y="152"/>
                  <a:pt x="10598" y="208"/>
                </a:cubicBezTo>
                <a:cubicBezTo>
                  <a:pt x="10384" y="455"/>
                  <a:pt x="10119" y="602"/>
                  <a:pt x="9796" y="651"/>
                </a:cubicBezTo>
                <a:cubicBezTo>
                  <a:pt x="9450" y="704"/>
                  <a:pt x="9104" y="759"/>
                  <a:pt x="8758" y="821"/>
                </a:cubicBezTo>
                <a:cubicBezTo>
                  <a:pt x="8439" y="876"/>
                  <a:pt x="8118" y="924"/>
                  <a:pt x="7822" y="1068"/>
                </a:cubicBezTo>
                <a:cubicBezTo>
                  <a:pt x="7667" y="1143"/>
                  <a:pt x="7581" y="1264"/>
                  <a:pt x="7571" y="1434"/>
                </a:cubicBezTo>
                <a:cubicBezTo>
                  <a:pt x="7563" y="1598"/>
                  <a:pt x="7560" y="1762"/>
                  <a:pt x="7560" y="1925"/>
                </a:cubicBezTo>
                <a:cubicBezTo>
                  <a:pt x="7561" y="2228"/>
                  <a:pt x="7549" y="2527"/>
                  <a:pt x="7424" y="2810"/>
                </a:cubicBezTo>
                <a:cubicBezTo>
                  <a:pt x="7399" y="2866"/>
                  <a:pt x="7366" y="2918"/>
                  <a:pt x="7337" y="2972"/>
                </a:cubicBezTo>
                <a:cubicBezTo>
                  <a:pt x="7317" y="2943"/>
                  <a:pt x="7321" y="2925"/>
                  <a:pt x="7322" y="2906"/>
                </a:cubicBezTo>
                <a:cubicBezTo>
                  <a:pt x="7340" y="2588"/>
                  <a:pt x="7360" y="2270"/>
                  <a:pt x="7377" y="1950"/>
                </a:cubicBezTo>
                <a:cubicBezTo>
                  <a:pt x="7384" y="1803"/>
                  <a:pt x="7388" y="1655"/>
                  <a:pt x="7390" y="1507"/>
                </a:cubicBezTo>
                <a:cubicBezTo>
                  <a:pt x="7392" y="1419"/>
                  <a:pt x="7386" y="1330"/>
                  <a:pt x="7384" y="1242"/>
                </a:cubicBezTo>
                <a:cubicBezTo>
                  <a:pt x="7294" y="1261"/>
                  <a:pt x="7196" y="1265"/>
                  <a:pt x="7114" y="1303"/>
                </a:cubicBezTo>
                <a:cubicBezTo>
                  <a:pt x="6536" y="1576"/>
                  <a:pt x="5997" y="1915"/>
                  <a:pt x="5489" y="2301"/>
                </a:cubicBezTo>
                <a:cubicBezTo>
                  <a:pt x="5367" y="2394"/>
                  <a:pt x="5295" y="2516"/>
                  <a:pt x="5279" y="2667"/>
                </a:cubicBezTo>
                <a:cubicBezTo>
                  <a:pt x="5254" y="2894"/>
                  <a:pt x="5231" y="3121"/>
                  <a:pt x="5215" y="3348"/>
                </a:cubicBezTo>
                <a:cubicBezTo>
                  <a:pt x="5192" y="3652"/>
                  <a:pt x="5204" y="3960"/>
                  <a:pt x="5089" y="4250"/>
                </a:cubicBezTo>
                <a:cubicBezTo>
                  <a:pt x="5013" y="4441"/>
                  <a:pt x="4907" y="4613"/>
                  <a:pt x="4779" y="4737"/>
                </a:cubicBezTo>
                <a:cubicBezTo>
                  <a:pt x="4828" y="4523"/>
                  <a:pt x="4914" y="4291"/>
                  <a:pt x="4924" y="4057"/>
                </a:cubicBezTo>
                <a:cubicBezTo>
                  <a:pt x="4940" y="3700"/>
                  <a:pt x="5001" y="3353"/>
                  <a:pt x="5073" y="3007"/>
                </a:cubicBezTo>
                <a:cubicBezTo>
                  <a:pt x="5103" y="2866"/>
                  <a:pt x="5125" y="2721"/>
                  <a:pt x="5129" y="2577"/>
                </a:cubicBezTo>
                <a:cubicBezTo>
                  <a:pt x="5132" y="2478"/>
                  <a:pt x="5098" y="2428"/>
                  <a:pt x="5034" y="2428"/>
                </a:cubicBezTo>
                <a:cubicBezTo>
                  <a:pt x="5005" y="2428"/>
                  <a:pt x="4970" y="2439"/>
                  <a:pt x="4929" y="2460"/>
                </a:cubicBezTo>
                <a:cubicBezTo>
                  <a:pt x="4853" y="2500"/>
                  <a:pt x="4782" y="2555"/>
                  <a:pt x="4710" y="2604"/>
                </a:cubicBezTo>
                <a:cubicBezTo>
                  <a:pt x="4391" y="2827"/>
                  <a:pt x="4068" y="3044"/>
                  <a:pt x="3755" y="3275"/>
                </a:cubicBezTo>
                <a:cubicBezTo>
                  <a:pt x="3456" y="3495"/>
                  <a:pt x="3332" y="3792"/>
                  <a:pt x="3402" y="4165"/>
                </a:cubicBezTo>
                <a:cubicBezTo>
                  <a:pt x="3444" y="4390"/>
                  <a:pt x="3484" y="4615"/>
                  <a:pt x="3511" y="4842"/>
                </a:cubicBezTo>
                <a:cubicBezTo>
                  <a:pt x="3541" y="5097"/>
                  <a:pt x="3514" y="5347"/>
                  <a:pt x="3362" y="5574"/>
                </a:cubicBezTo>
                <a:cubicBezTo>
                  <a:pt x="3490" y="4969"/>
                  <a:pt x="3238" y="4383"/>
                  <a:pt x="3295" y="3773"/>
                </a:cubicBezTo>
                <a:lnTo>
                  <a:pt x="3295" y="3773"/>
                </a:lnTo>
                <a:cubicBezTo>
                  <a:pt x="3043" y="3815"/>
                  <a:pt x="2891" y="3974"/>
                  <a:pt x="2779" y="4168"/>
                </a:cubicBezTo>
                <a:cubicBezTo>
                  <a:pt x="2677" y="4345"/>
                  <a:pt x="2535" y="4473"/>
                  <a:pt x="2372" y="4591"/>
                </a:cubicBezTo>
                <a:cubicBezTo>
                  <a:pt x="1702" y="5078"/>
                  <a:pt x="1354" y="5931"/>
                  <a:pt x="1569" y="6773"/>
                </a:cubicBezTo>
                <a:cubicBezTo>
                  <a:pt x="1624" y="6984"/>
                  <a:pt x="1641" y="7207"/>
                  <a:pt x="1658" y="7426"/>
                </a:cubicBezTo>
                <a:cubicBezTo>
                  <a:pt x="1667" y="7553"/>
                  <a:pt x="1641" y="7682"/>
                  <a:pt x="1631" y="7812"/>
                </a:cubicBezTo>
                <a:cubicBezTo>
                  <a:pt x="1622" y="7811"/>
                  <a:pt x="1612" y="7811"/>
                  <a:pt x="1604" y="7810"/>
                </a:cubicBezTo>
                <a:cubicBezTo>
                  <a:pt x="1601" y="7780"/>
                  <a:pt x="1601" y="7751"/>
                  <a:pt x="1596" y="7722"/>
                </a:cubicBezTo>
                <a:cubicBezTo>
                  <a:pt x="1549" y="7471"/>
                  <a:pt x="1523" y="7215"/>
                  <a:pt x="1453" y="6972"/>
                </a:cubicBezTo>
                <a:cubicBezTo>
                  <a:pt x="1337" y="6577"/>
                  <a:pt x="1135" y="6203"/>
                  <a:pt x="1214" y="5760"/>
                </a:cubicBezTo>
                <a:lnTo>
                  <a:pt x="1214" y="5760"/>
                </a:lnTo>
                <a:cubicBezTo>
                  <a:pt x="1182" y="5769"/>
                  <a:pt x="1162" y="5769"/>
                  <a:pt x="1148" y="5778"/>
                </a:cubicBezTo>
                <a:cubicBezTo>
                  <a:pt x="916" y="5923"/>
                  <a:pt x="725" y="6364"/>
                  <a:pt x="793" y="6633"/>
                </a:cubicBezTo>
                <a:cubicBezTo>
                  <a:pt x="837" y="6801"/>
                  <a:pt x="911" y="6962"/>
                  <a:pt x="970" y="7127"/>
                </a:cubicBezTo>
                <a:cubicBezTo>
                  <a:pt x="1031" y="7299"/>
                  <a:pt x="1089" y="7472"/>
                  <a:pt x="1149" y="7645"/>
                </a:cubicBezTo>
                <a:lnTo>
                  <a:pt x="1112" y="7660"/>
                </a:lnTo>
                <a:cubicBezTo>
                  <a:pt x="1008" y="7488"/>
                  <a:pt x="881" y="7325"/>
                  <a:pt x="806" y="7142"/>
                </a:cubicBezTo>
                <a:cubicBezTo>
                  <a:pt x="732" y="6960"/>
                  <a:pt x="713" y="6756"/>
                  <a:pt x="668" y="6556"/>
                </a:cubicBezTo>
                <a:cubicBezTo>
                  <a:pt x="649" y="6569"/>
                  <a:pt x="625" y="6581"/>
                  <a:pt x="609" y="6600"/>
                </a:cubicBezTo>
                <a:cubicBezTo>
                  <a:pt x="425" y="6834"/>
                  <a:pt x="257" y="7079"/>
                  <a:pt x="159" y="7363"/>
                </a:cubicBezTo>
                <a:cubicBezTo>
                  <a:pt x="41" y="7699"/>
                  <a:pt x="61" y="8010"/>
                  <a:pt x="324" y="8285"/>
                </a:cubicBezTo>
                <a:cubicBezTo>
                  <a:pt x="432" y="8396"/>
                  <a:pt x="521" y="8529"/>
                  <a:pt x="598" y="8664"/>
                </a:cubicBezTo>
                <a:cubicBezTo>
                  <a:pt x="797" y="9013"/>
                  <a:pt x="835" y="9373"/>
                  <a:pt x="649" y="9745"/>
                </a:cubicBezTo>
                <a:cubicBezTo>
                  <a:pt x="448" y="10146"/>
                  <a:pt x="284" y="10559"/>
                  <a:pt x="185" y="10997"/>
                </a:cubicBezTo>
                <a:cubicBezTo>
                  <a:pt x="1" y="11809"/>
                  <a:pt x="22" y="12608"/>
                  <a:pt x="323" y="13391"/>
                </a:cubicBezTo>
                <a:cubicBezTo>
                  <a:pt x="340" y="13437"/>
                  <a:pt x="370" y="13480"/>
                  <a:pt x="394" y="13525"/>
                </a:cubicBezTo>
                <a:cubicBezTo>
                  <a:pt x="410" y="13521"/>
                  <a:pt x="427" y="13518"/>
                  <a:pt x="442" y="13514"/>
                </a:cubicBezTo>
                <a:cubicBezTo>
                  <a:pt x="432" y="13341"/>
                  <a:pt x="436" y="13167"/>
                  <a:pt x="410" y="12997"/>
                </a:cubicBezTo>
                <a:cubicBezTo>
                  <a:pt x="302" y="12316"/>
                  <a:pt x="268" y="11639"/>
                  <a:pt x="378" y="10952"/>
                </a:cubicBezTo>
                <a:cubicBezTo>
                  <a:pt x="489" y="10255"/>
                  <a:pt x="1149" y="9560"/>
                  <a:pt x="1916" y="9560"/>
                </a:cubicBezTo>
                <a:cubicBezTo>
                  <a:pt x="2040" y="9560"/>
                  <a:pt x="2167" y="9578"/>
                  <a:pt x="2294" y="9617"/>
                </a:cubicBezTo>
                <a:cubicBezTo>
                  <a:pt x="2414" y="9654"/>
                  <a:pt x="2534" y="9672"/>
                  <a:pt x="2653" y="9672"/>
                </a:cubicBezTo>
                <a:cubicBezTo>
                  <a:pt x="2952" y="9672"/>
                  <a:pt x="3241" y="9560"/>
                  <a:pt x="3491" y="9357"/>
                </a:cubicBezTo>
                <a:cubicBezTo>
                  <a:pt x="3704" y="9184"/>
                  <a:pt x="3889" y="8973"/>
                  <a:pt x="4075" y="8767"/>
                </a:cubicBezTo>
                <a:cubicBezTo>
                  <a:pt x="4178" y="8653"/>
                  <a:pt x="4254" y="8513"/>
                  <a:pt x="4342" y="8384"/>
                </a:cubicBezTo>
                <a:cubicBezTo>
                  <a:pt x="4335" y="8377"/>
                  <a:pt x="4327" y="8369"/>
                  <a:pt x="4320" y="8361"/>
                </a:cubicBezTo>
                <a:cubicBezTo>
                  <a:pt x="4171" y="8426"/>
                  <a:pt x="4019" y="8486"/>
                  <a:pt x="3872" y="8556"/>
                </a:cubicBezTo>
                <a:cubicBezTo>
                  <a:pt x="3785" y="8597"/>
                  <a:pt x="3697" y="8618"/>
                  <a:pt x="3608" y="8618"/>
                </a:cubicBezTo>
                <a:cubicBezTo>
                  <a:pt x="3545" y="8618"/>
                  <a:pt x="3481" y="8607"/>
                  <a:pt x="3416" y="8584"/>
                </a:cubicBezTo>
                <a:cubicBezTo>
                  <a:pt x="3072" y="8463"/>
                  <a:pt x="2729" y="8337"/>
                  <a:pt x="2385" y="8214"/>
                </a:cubicBezTo>
                <a:cubicBezTo>
                  <a:pt x="2387" y="8208"/>
                  <a:pt x="2389" y="8203"/>
                  <a:pt x="2390" y="8197"/>
                </a:cubicBezTo>
                <a:cubicBezTo>
                  <a:pt x="2641" y="8242"/>
                  <a:pt x="2891" y="8301"/>
                  <a:pt x="3143" y="8329"/>
                </a:cubicBezTo>
                <a:cubicBezTo>
                  <a:pt x="3239" y="8339"/>
                  <a:pt x="3336" y="8346"/>
                  <a:pt x="3432" y="8346"/>
                </a:cubicBezTo>
                <a:cubicBezTo>
                  <a:pt x="3686" y="8346"/>
                  <a:pt x="3934" y="8298"/>
                  <a:pt x="4158" y="8149"/>
                </a:cubicBezTo>
                <a:cubicBezTo>
                  <a:pt x="4361" y="8014"/>
                  <a:pt x="4554" y="7865"/>
                  <a:pt x="4745" y="7714"/>
                </a:cubicBezTo>
                <a:cubicBezTo>
                  <a:pt x="4960" y="7544"/>
                  <a:pt x="5168" y="7366"/>
                  <a:pt x="5378" y="7189"/>
                </a:cubicBezTo>
                <a:cubicBezTo>
                  <a:pt x="5411" y="7161"/>
                  <a:pt x="5443" y="7130"/>
                  <a:pt x="5474" y="7099"/>
                </a:cubicBezTo>
                <a:cubicBezTo>
                  <a:pt x="5472" y="7089"/>
                  <a:pt x="5468" y="7078"/>
                  <a:pt x="5465" y="7068"/>
                </a:cubicBezTo>
                <a:cubicBezTo>
                  <a:pt x="5455" y="7068"/>
                  <a:pt x="5445" y="7068"/>
                  <a:pt x="5435" y="7068"/>
                </a:cubicBezTo>
                <a:cubicBezTo>
                  <a:pt x="5409" y="7068"/>
                  <a:pt x="5384" y="7067"/>
                  <a:pt x="5358" y="7067"/>
                </a:cubicBezTo>
                <a:cubicBezTo>
                  <a:pt x="5320" y="7067"/>
                  <a:pt x="5283" y="7069"/>
                  <a:pt x="5247" y="7078"/>
                </a:cubicBezTo>
                <a:cubicBezTo>
                  <a:pt x="5167" y="7098"/>
                  <a:pt x="5088" y="7107"/>
                  <a:pt x="5011" y="7107"/>
                </a:cubicBezTo>
                <a:cubicBezTo>
                  <a:pt x="4804" y="7107"/>
                  <a:pt x="4607" y="7045"/>
                  <a:pt x="4411" y="6969"/>
                </a:cubicBezTo>
                <a:cubicBezTo>
                  <a:pt x="4123" y="6857"/>
                  <a:pt x="3835" y="6748"/>
                  <a:pt x="3559" y="6643"/>
                </a:cubicBezTo>
                <a:cubicBezTo>
                  <a:pt x="3698" y="6602"/>
                  <a:pt x="3838" y="6582"/>
                  <a:pt x="3980" y="6582"/>
                </a:cubicBezTo>
                <a:cubicBezTo>
                  <a:pt x="4181" y="6582"/>
                  <a:pt x="4386" y="6622"/>
                  <a:pt x="4589" y="6699"/>
                </a:cubicBezTo>
                <a:cubicBezTo>
                  <a:pt x="4728" y="6752"/>
                  <a:pt x="4867" y="6805"/>
                  <a:pt x="5011" y="6844"/>
                </a:cubicBezTo>
                <a:cubicBezTo>
                  <a:pt x="5149" y="6883"/>
                  <a:pt x="5290" y="6909"/>
                  <a:pt x="5430" y="6909"/>
                </a:cubicBezTo>
                <a:cubicBezTo>
                  <a:pt x="5550" y="6909"/>
                  <a:pt x="5669" y="6890"/>
                  <a:pt x="5786" y="6844"/>
                </a:cubicBezTo>
                <a:cubicBezTo>
                  <a:pt x="6239" y="6667"/>
                  <a:pt x="6664" y="6437"/>
                  <a:pt x="7030" y="6109"/>
                </a:cubicBezTo>
                <a:cubicBezTo>
                  <a:pt x="7069" y="6074"/>
                  <a:pt x="7095" y="6024"/>
                  <a:pt x="7141" y="5962"/>
                </a:cubicBezTo>
                <a:lnTo>
                  <a:pt x="7141" y="5962"/>
                </a:lnTo>
                <a:cubicBezTo>
                  <a:pt x="6813" y="5964"/>
                  <a:pt x="6506" y="5970"/>
                  <a:pt x="6204" y="5970"/>
                </a:cubicBezTo>
                <a:cubicBezTo>
                  <a:pt x="6124" y="5970"/>
                  <a:pt x="6044" y="5969"/>
                  <a:pt x="5964" y="5969"/>
                </a:cubicBezTo>
                <a:cubicBezTo>
                  <a:pt x="5567" y="5964"/>
                  <a:pt x="5252" y="5692"/>
                  <a:pt x="4854" y="5629"/>
                </a:cubicBezTo>
                <a:cubicBezTo>
                  <a:pt x="4946" y="5599"/>
                  <a:pt x="5062" y="5586"/>
                  <a:pt x="5187" y="5586"/>
                </a:cubicBezTo>
                <a:cubicBezTo>
                  <a:pt x="5390" y="5586"/>
                  <a:pt x="5614" y="5621"/>
                  <a:pt x="5780" y="5680"/>
                </a:cubicBezTo>
                <a:cubicBezTo>
                  <a:pt x="6066" y="5782"/>
                  <a:pt x="6352" y="5839"/>
                  <a:pt x="6636" y="5839"/>
                </a:cubicBezTo>
                <a:cubicBezTo>
                  <a:pt x="6939" y="5839"/>
                  <a:pt x="7240" y="5774"/>
                  <a:pt x="7536" y="5628"/>
                </a:cubicBezTo>
                <a:cubicBezTo>
                  <a:pt x="8083" y="5357"/>
                  <a:pt x="8619" y="5067"/>
                  <a:pt x="9161" y="4785"/>
                </a:cubicBezTo>
                <a:cubicBezTo>
                  <a:pt x="9179" y="4775"/>
                  <a:pt x="9195" y="4760"/>
                  <a:pt x="9211" y="4747"/>
                </a:cubicBezTo>
                <a:cubicBezTo>
                  <a:pt x="9212" y="4735"/>
                  <a:pt x="9213" y="4723"/>
                  <a:pt x="9213" y="4711"/>
                </a:cubicBezTo>
                <a:lnTo>
                  <a:pt x="9213" y="4711"/>
                </a:lnTo>
                <a:cubicBezTo>
                  <a:pt x="9157" y="4714"/>
                  <a:pt x="9101" y="4716"/>
                  <a:pt x="9046" y="4716"/>
                </a:cubicBezTo>
                <a:cubicBezTo>
                  <a:pt x="8375" y="4716"/>
                  <a:pt x="7760" y="4497"/>
                  <a:pt x="7160" y="4218"/>
                </a:cubicBezTo>
                <a:cubicBezTo>
                  <a:pt x="7180" y="4213"/>
                  <a:pt x="7198" y="4211"/>
                  <a:pt x="7216" y="4211"/>
                </a:cubicBezTo>
                <a:cubicBezTo>
                  <a:pt x="7243" y="4211"/>
                  <a:pt x="7269" y="4215"/>
                  <a:pt x="7296" y="4220"/>
                </a:cubicBezTo>
                <a:cubicBezTo>
                  <a:pt x="7729" y="4306"/>
                  <a:pt x="8162" y="4399"/>
                  <a:pt x="8597" y="4475"/>
                </a:cubicBezTo>
                <a:cubicBezTo>
                  <a:pt x="8702" y="4494"/>
                  <a:pt x="8805" y="4503"/>
                  <a:pt x="8905" y="4503"/>
                </a:cubicBezTo>
                <a:cubicBezTo>
                  <a:pt x="9304" y="4503"/>
                  <a:pt x="9662" y="4356"/>
                  <a:pt x="9955" y="4046"/>
                </a:cubicBezTo>
                <a:cubicBezTo>
                  <a:pt x="10179" y="3809"/>
                  <a:pt x="10380" y="3547"/>
                  <a:pt x="10558" y="3274"/>
                </a:cubicBezTo>
                <a:cubicBezTo>
                  <a:pt x="10712" y="3037"/>
                  <a:pt x="10821" y="2769"/>
                  <a:pt x="10943" y="2512"/>
                </a:cubicBezTo>
                <a:cubicBezTo>
                  <a:pt x="10968" y="2460"/>
                  <a:pt x="10961" y="2396"/>
                  <a:pt x="10969" y="2337"/>
                </a:cubicBezTo>
                <a:cubicBezTo>
                  <a:pt x="10957" y="2332"/>
                  <a:pt x="10946" y="2327"/>
                  <a:pt x="10934" y="2321"/>
                </a:cubicBezTo>
                <a:cubicBezTo>
                  <a:pt x="10883" y="2352"/>
                  <a:pt x="10828" y="2378"/>
                  <a:pt x="10783" y="2416"/>
                </a:cubicBezTo>
                <a:cubicBezTo>
                  <a:pt x="10475" y="2663"/>
                  <a:pt x="10125" y="2814"/>
                  <a:pt x="9742" y="2892"/>
                </a:cubicBezTo>
                <a:cubicBezTo>
                  <a:pt x="9609" y="2920"/>
                  <a:pt x="9475" y="2934"/>
                  <a:pt x="9342" y="2934"/>
                </a:cubicBezTo>
                <a:cubicBezTo>
                  <a:pt x="9202" y="2934"/>
                  <a:pt x="9063" y="2918"/>
                  <a:pt x="8923" y="2885"/>
                </a:cubicBezTo>
                <a:cubicBezTo>
                  <a:pt x="8984" y="2863"/>
                  <a:pt x="9045" y="2846"/>
                  <a:pt x="9107" y="2836"/>
                </a:cubicBezTo>
                <a:cubicBezTo>
                  <a:pt x="9677" y="2739"/>
                  <a:pt x="10185" y="2526"/>
                  <a:pt x="10598" y="2101"/>
                </a:cubicBezTo>
                <a:cubicBezTo>
                  <a:pt x="10808" y="1885"/>
                  <a:pt x="10994" y="1678"/>
                  <a:pt x="10983" y="1349"/>
                </a:cubicBezTo>
                <a:cubicBezTo>
                  <a:pt x="10973" y="1083"/>
                  <a:pt x="10996" y="816"/>
                  <a:pt x="10996" y="550"/>
                </a:cubicBezTo>
                <a:cubicBezTo>
                  <a:pt x="10996" y="406"/>
                  <a:pt x="10988" y="260"/>
                  <a:pt x="10965" y="119"/>
                </a:cubicBezTo>
                <a:cubicBezTo>
                  <a:pt x="10953" y="40"/>
                  <a:pt x="10917" y="1"/>
                  <a:pt x="10867" y="1"/>
                </a:cubicBezTo>
                <a:close/>
              </a:path>
            </a:pathLst>
          </a:custGeom>
          <a:solidFill>
            <a:srgbClr val="007A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6"/>
          <p:cNvSpPr/>
          <p:nvPr/>
        </p:nvSpPr>
        <p:spPr>
          <a:xfrm rot="-7254489">
            <a:off x="455203" y="-17828"/>
            <a:ext cx="1603887" cy="893223"/>
          </a:xfrm>
          <a:custGeom>
            <a:avLst/>
            <a:gdLst/>
            <a:ahLst/>
            <a:cxnLst/>
            <a:rect l="l" t="t" r="r" b="b"/>
            <a:pathLst>
              <a:path w="14180" h="7897" extrusionOk="0">
                <a:moveTo>
                  <a:pt x="7801" y="3343"/>
                </a:moveTo>
                <a:cubicBezTo>
                  <a:pt x="7806" y="3352"/>
                  <a:pt x="7810" y="3363"/>
                  <a:pt x="7815" y="3373"/>
                </a:cubicBezTo>
                <a:cubicBezTo>
                  <a:pt x="7696" y="3466"/>
                  <a:pt x="7576" y="3557"/>
                  <a:pt x="7457" y="3650"/>
                </a:cubicBezTo>
                <a:cubicBezTo>
                  <a:pt x="7450" y="3642"/>
                  <a:pt x="7444" y="3634"/>
                  <a:pt x="7438" y="3626"/>
                </a:cubicBezTo>
                <a:cubicBezTo>
                  <a:pt x="7560" y="3532"/>
                  <a:pt x="7680" y="3437"/>
                  <a:pt x="7801" y="3343"/>
                </a:cubicBezTo>
                <a:close/>
                <a:moveTo>
                  <a:pt x="5760" y="0"/>
                </a:moveTo>
                <a:lnTo>
                  <a:pt x="5760" y="0"/>
                </a:lnTo>
                <a:cubicBezTo>
                  <a:pt x="6219" y="293"/>
                  <a:pt x="6675" y="577"/>
                  <a:pt x="7060" y="956"/>
                </a:cubicBezTo>
                <a:cubicBezTo>
                  <a:pt x="7254" y="1147"/>
                  <a:pt x="7416" y="1370"/>
                  <a:pt x="7595" y="1578"/>
                </a:cubicBezTo>
                <a:cubicBezTo>
                  <a:pt x="7922" y="1960"/>
                  <a:pt x="8343" y="2215"/>
                  <a:pt x="8782" y="2442"/>
                </a:cubicBezTo>
                <a:cubicBezTo>
                  <a:pt x="8934" y="2520"/>
                  <a:pt x="9089" y="2590"/>
                  <a:pt x="9244" y="2663"/>
                </a:cubicBezTo>
                <a:cubicBezTo>
                  <a:pt x="8725" y="2629"/>
                  <a:pt x="8255" y="2463"/>
                  <a:pt x="7820" y="2188"/>
                </a:cubicBezTo>
                <a:cubicBezTo>
                  <a:pt x="7465" y="1964"/>
                  <a:pt x="7207" y="1642"/>
                  <a:pt x="6918" y="1349"/>
                </a:cubicBezTo>
                <a:cubicBezTo>
                  <a:pt x="6570" y="997"/>
                  <a:pt x="6211" y="659"/>
                  <a:pt x="5773" y="419"/>
                </a:cubicBezTo>
                <a:cubicBezTo>
                  <a:pt x="5538" y="291"/>
                  <a:pt x="5295" y="184"/>
                  <a:pt x="4998" y="124"/>
                </a:cubicBezTo>
                <a:lnTo>
                  <a:pt x="4998" y="124"/>
                </a:lnTo>
                <a:cubicBezTo>
                  <a:pt x="5035" y="158"/>
                  <a:pt x="5046" y="171"/>
                  <a:pt x="5059" y="179"/>
                </a:cubicBezTo>
                <a:cubicBezTo>
                  <a:pt x="5736" y="618"/>
                  <a:pt x="6289" y="1181"/>
                  <a:pt x="6785" y="1816"/>
                </a:cubicBezTo>
                <a:cubicBezTo>
                  <a:pt x="7237" y="2396"/>
                  <a:pt x="7850" y="2737"/>
                  <a:pt x="8589" y="2830"/>
                </a:cubicBezTo>
                <a:cubicBezTo>
                  <a:pt x="8635" y="2835"/>
                  <a:pt x="8681" y="2844"/>
                  <a:pt x="8756" y="2855"/>
                </a:cubicBezTo>
                <a:cubicBezTo>
                  <a:pt x="8528" y="2939"/>
                  <a:pt x="8444" y="2991"/>
                  <a:pt x="8361" y="2991"/>
                </a:cubicBezTo>
                <a:cubicBezTo>
                  <a:pt x="8285" y="2991"/>
                  <a:pt x="8210" y="2948"/>
                  <a:pt x="8028" y="2848"/>
                </a:cubicBezTo>
                <a:cubicBezTo>
                  <a:pt x="7680" y="2658"/>
                  <a:pt x="7354" y="2421"/>
                  <a:pt x="7046" y="2169"/>
                </a:cubicBezTo>
                <a:cubicBezTo>
                  <a:pt x="6605" y="1809"/>
                  <a:pt x="6191" y="1416"/>
                  <a:pt x="5764" y="1038"/>
                </a:cubicBezTo>
                <a:cubicBezTo>
                  <a:pt x="5365" y="685"/>
                  <a:pt x="4922" y="415"/>
                  <a:pt x="4391" y="318"/>
                </a:cubicBezTo>
                <a:cubicBezTo>
                  <a:pt x="4245" y="292"/>
                  <a:pt x="4094" y="290"/>
                  <a:pt x="3946" y="277"/>
                </a:cubicBezTo>
                <a:cubicBezTo>
                  <a:pt x="3944" y="288"/>
                  <a:pt x="3942" y="299"/>
                  <a:pt x="3941" y="310"/>
                </a:cubicBezTo>
                <a:cubicBezTo>
                  <a:pt x="4594" y="541"/>
                  <a:pt x="5126" y="953"/>
                  <a:pt x="5575" y="1461"/>
                </a:cubicBezTo>
                <a:cubicBezTo>
                  <a:pt x="5924" y="1857"/>
                  <a:pt x="6336" y="2150"/>
                  <a:pt x="6791" y="2394"/>
                </a:cubicBezTo>
                <a:cubicBezTo>
                  <a:pt x="7216" y="2624"/>
                  <a:pt x="7646" y="2845"/>
                  <a:pt x="8091" y="3078"/>
                </a:cubicBezTo>
                <a:cubicBezTo>
                  <a:pt x="8043" y="3068"/>
                  <a:pt x="8012" y="3064"/>
                  <a:pt x="7982" y="3054"/>
                </a:cubicBezTo>
                <a:cubicBezTo>
                  <a:pt x="7751" y="2977"/>
                  <a:pt x="7518" y="2904"/>
                  <a:pt x="7289" y="2819"/>
                </a:cubicBezTo>
                <a:cubicBezTo>
                  <a:pt x="6660" y="2585"/>
                  <a:pt x="6041" y="2324"/>
                  <a:pt x="5509" y="1912"/>
                </a:cubicBezTo>
                <a:cubicBezTo>
                  <a:pt x="5004" y="1523"/>
                  <a:pt x="4449" y="1269"/>
                  <a:pt x="3831" y="1138"/>
                </a:cubicBezTo>
                <a:cubicBezTo>
                  <a:pt x="3445" y="1056"/>
                  <a:pt x="3056" y="1007"/>
                  <a:pt x="2628" y="1007"/>
                </a:cubicBezTo>
                <a:cubicBezTo>
                  <a:pt x="2673" y="1030"/>
                  <a:pt x="2688" y="1038"/>
                  <a:pt x="2702" y="1045"/>
                </a:cubicBezTo>
                <a:cubicBezTo>
                  <a:pt x="3573" y="1438"/>
                  <a:pt x="4450" y="1816"/>
                  <a:pt x="5311" y="2230"/>
                </a:cubicBezTo>
                <a:cubicBezTo>
                  <a:pt x="5888" y="2507"/>
                  <a:pt x="6478" y="2745"/>
                  <a:pt x="7085" y="2945"/>
                </a:cubicBezTo>
                <a:cubicBezTo>
                  <a:pt x="7318" y="3021"/>
                  <a:pt x="7553" y="3089"/>
                  <a:pt x="7788" y="3161"/>
                </a:cubicBezTo>
                <a:cubicBezTo>
                  <a:pt x="7787" y="3172"/>
                  <a:pt x="7786" y="3182"/>
                  <a:pt x="7785" y="3193"/>
                </a:cubicBezTo>
                <a:cubicBezTo>
                  <a:pt x="7752" y="3194"/>
                  <a:pt x="7717" y="3199"/>
                  <a:pt x="7684" y="3199"/>
                </a:cubicBezTo>
                <a:cubicBezTo>
                  <a:pt x="7669" y="3199"/>
                  <a:pt x="7655" y="3198"/>
                  <a:pt x="7641" y="3195"/>
                </a:cubicBezTo>
                <a:cubicBezTo>
                  <a:pt x="6745" y="2998"/>
                  <a:pt x="5854" y="2786"/>
                  <a:pt x="4982" y="2499"/>
                </a:cubicBezTo>
                <a:cubicBezTo>
                  <a:pt x="4149" y="2226"/>
                  <a:pt x="3308" y="1992"/>
                  <a:pt x="2426" y="1954"/>
                </a:cubicBezTo>
                <a:cubicBezTo>
                  <a:pt x="2350" y="1951"/>
                  <a:pt x="2276" y="1950"/>
                  <a:pt x="2201" y="1950"/>
                </a:cubicBezTo>
                <a:cubicBezTo>
                  <a:pt x="1877" y="1950"/>
                  <a:pt x="1554" y="1981"/>
                  <a:pt x="1221" y="2060"/>
                </a:cubicBezTo>
                <a:cubicBezTo>
                  <a:pt x="1257" y="2087"/>
                  <a:pt x="1275" y="2104"/>
                  <a:pt x="1296" y="2114"/>
                </a:cubicBezTo>
                <a:cubicBezTo>
                  <a:pt x="2047" y="2483"/>
                  <a:pt x="2831" y="2752"/>
                  <a:pt x="3664" y="2856"/>
                </a:cubicBezTo>
                <a:cubicBezTo>
                  <a:pt x="4566" y="2970"/>
                  <a:pt x="5468" y="3075"/>
                  <a:pt x="6370" y="3190"/>
                </a:cubicBezTo>
                <a:cubicBezTo>
                  <a:pt x="6649" y="3226"/>
                  <a:pt x="6925" y="3278"/>
                  <a:pt x="7202" y="3323"/>
                </a:cubicBezTo>
                <a:cubicBezTo>
                  <a:pt x="7202" y="3339"/>
                  <a:pt x="7202" y="3357"/>
                  <a:pt x="7202" y="3373"/>
                </a:cubicBezTo>
                <a:cubicBezTo>
                  <a:pt x="7121" y="3376"/>
                  <a:pt x="7039" y="3388"/>
                  <a:pt x="6959" y="3388"/>
                </a:cubicBezTo>
                <a:cubicBezTo>
                  <a:pt x="6926" y="3388"/>
                  <a:pt x="6894" y="3386"/>
                  <a:pt x="6862" y="3380"/>
                </a:cubicBezTo>
                <a:cubicBezTo>
                  <a:pt x="6397" y="3299"/>
                  <a:pt x="5937" y="3197"/>
                  <a:pt x="5473" y="3117"/>
                </a:cubicBezTo>
                <a:cubicBezTo>
                  <a:pt x="4811" y="3004"/>
                  <a:pt x="4146" y="2933"/>
                  <a:pt x="3480" y="2933"/>
                </a:cubicBezTo>
                <a:cubicBezTo>
                  <a:pt x="3132" y="2933"/>
                  <a:pt x="2785" y="2952"/>
                  <a:pt x="2436" y="2995"/>
                </a:cubicBezTo>
                <a:cubicBezTo>
                  <a:pt x="1818" y="3071"/>
                  <a:pt x="1201" y="3154"/>
                  <a:pt x="585" y="3234"/>
                </a:cubicBezTo>
                <a:cubicBezTo>
                  <a:pt x="571" y="3236"/>
                  <a:pt x="559" y="3246"/>
                  <a:pt x="532" y="3258"/>
                </a:cubicBezTo>
                <a:cubicBezTo>
                  <a:pt x="576" y="3281"/>
                  <a:pt x="605" y="3300"/>
                  <a:pt x="637" y="3311"/>
                </a:cubicBezTo>
                <a:cubicBezTo>
                  <a:pt x="1180" y="3500"/>
                  <a:pt x="1736" y="3613"/>
                  <a:pt x="2310" y="3613"/>
                </a:cubicBezTo>
                <a:cubicBezTo>
                  <a:pt x="2363" y="3613"/>
                  <a:pt x="2415" y="3612"/>
                  <a:pt x="2467" y="3610"/>
                </a:cubicBezTo>
                <a:cubicBezTo>
                  <a:pt x="3231" y="3582"/>
                  <a:pt x="3993" y="3543"/>
                  <a:pt x="4757" y="3518"/>
                </a:cubicBezTo>
                <a:cubicBezTo>
                  <a:pt x="4892" y="3513"/>
                  <a:pt x="5027" y="3512"/>
                  <a:pt x="5162" y="3512"/>
                </a:cubicBezTo>
                <a:cubicBezTo>
                  <a:pt x="5380" y="3512"/>
                  <a:pt x="5598" y="3516"/>
                  <a:pt x="5817" y="3516"/>
                </a:cubicBezTo>
                <a:cubicBezTo>
                  <a:pt x="5778" y="3550"/>
                  <a:pt x="5738" y="3557"/>
                  <a:pt x="5699" y="3562"/>
                </a:cubicBezTo>
                <a:cubicBezTo>
                  <a:pt x="5282" y="3619"/>
                  <a:pt x="4860" y="3649"/>
                  <a:pt x="4450" y="3739"/>
                </a:cubicBezTo>
                <a:cubicBezTo>
                  <a:pt x="3861" y="3869"/>
                  <a:pt x="3280" y="4041"/>
                  <a:pt x="2696" y="4197"/>
                </a:cubicBezTo>
                <a:cubicBezTo>
                  <a:pt x="1863" y="4418"/>
                  <a:pt x="1030" y="4641"/>
                  <a:pt x="197" y="4865"/>
                </a:cubicBezTo>
                <a:cubicBezTo>
                  <a:pt x="131" y="4883"/>
                  <a:pt x="66" y="4908"/>
                  <a:pt x="1" y="4930"/>
                </a:cubicBezTo>
                <a:cubicBezTo>
                  <a:pt x="4" y="4941"/>
                  <a:pt x="8" y="4954"/>
                  <a:pt x="11" y="4965"/>
                </a:cubicBezTo>
                <a:cubicBezTo>
                  <a:pt x="1970" y="4963"/>
                  <a:pt x="3904" y="4797"/>
                  <a:pt x="5764" y="4106"/>
                </a:cubicBezTo>
                <a:lnTo>
                  <a:pt x="5764" y="4106"/>
                </a:lnTo>
                <a:cubicBezTo>
                  <a:pt x="5750" y="4139"/>
                  <a:pt x="5733" y="4158"/>
                  <a:pt x="5711" y="4169"/>
                </a:cubicBezTo>
                <a:cubicBezTo>
                  <a:pt x="5191" y="4421"/>
                  <a:pt x="4687" y="4719"/>
                  <a:pt x="4146" y="4911"/>
                </a:cubicBezTo>
                <a:cubicBezTo>
                  <a:pt x="3386" y="5181"/>
                  <a:pt x="2613" y="5414"/>
                  <a:pt x="1875" y="5739"/>
                </a:cubicBezTo>
                <a:cubicBezTo>
                  <a:pt x="1586" y="5866"/>
                  <a:pt x="1300" y="5995"/>
                  <a:pt x="1012" y="6123"/>
                </a:cubicBezTo>
                <a:cubicBezTo>
                  <a:pt x="1015" y="6137"/>
                  <a:pt x="1019" y="6152"/>
                  <a:pt x="1022" y="6166"/>
                </a:cubicBezTo>
                <a:cubicBezTo>
                  <a:pt x="1387" y="6124"/>
                  <a:pt x="1754" y="6093"/>
                  <a:pt x="2116" y="6037"/>
                </a:cubicBezTo>
                <a:cubicBezTo>
                  <a:pt x="2894" y="5918"/>
                  <a:pt x="3647" y="5715"/>
                  <a:pt x="4319" y="5290"/>
                </a:cubicBezTo>
                <a:cubicBezTo>
                  <a:pt x="5067" y="4816"/>
                  <a:pt x="5802" y="4319"/>
                  <a:pt x="6551" y="3847"/>
                </a:cubicBezTo>
                <a:cubicBezTo>
                  <a:pt x="6745" y="3725"/>
                  <a:pt x="6973" y="3657"/>
                  <a:pt x="7185" y="3564"/>
                </a:cubicBezTo>
                <a:cubicBezTo>
                  <a:pt x="7190" y="3576"/>
                  <a:pt x="7196" y="3587"/>
                  <a:pt x="7202" y="3599"/>
                </a:cubicBezTo>
                <a:cubicBezTo>
                  <a:pt x="7069" y="3727"/>
                  <a:pt x="6937" y="3855"/>
                  <a:pt x="6803" y="3982"/>
                </a:cubicBezTo>
                <a:cubicBezTo>
                  <a:pt x="6322" y="4435"/>
                  <a:pt x="5824" y="4864"/>
                  <a:pt x="5253" y="5206"/>
                </a:cubicBezTo>
                <a:cubicBezTo>
                  <a:pt x="4437" y="5695"/>
                  <a:pt x="3629" y="6195"/>
                  <a:pt x="2818" y="6694"/>
                </a:cubicBezTo>
                <a:cubicBezTo>
                  <a:pt x="2665" y="6788"/>
                  <a:pt x="2519" y="6896"/>
                  <a:pt x="2370" y="6998"/>
                </a:cubicBezTo>
                <a:cubicBezTo>
                  <a:pt x="3679" y="6804"/>
                  <a:pt x="4897" y="6427"/>
                  <a:pt x="5782" y="5357"/>
                </a:cubicBezTo>
                <a:lnTo>
                  <a:pt x="5782" y="5357"/>
                </a:lnTo>
                <a:cubicBezTo>
                  <a:pt x="5285" y="6129"/>
                  <a:pt x="4669" y="6793"/>
                  <a:pt x="4047" y="7461"/>
                </a:cubicBezTo>
                <a:cubicBezTo>
                  <a:pt x="4277" y="7368"/>
                  <a:pt x="4502" y="7265"/>
                  <a:pt x="4713" y="7142"/>
                </a:cubicBezTo>
                <a:cubicBezTo>
                  <a:pt x="5374" y="6757"/>
                  <a:pt x="5838" y="6179"/>
                  <a:pt x="6234" y="5545"/>
                </a:cubicBezTo>
                <a:cubicBezTo>
                  <a:pt x="6609" y="4946"/>
                  <a:pt x="7017" y="4376"/>
                  <a:pt x="7519" y="3877"/>
                </a:cubicBezTo>
                <a:cubicBezTo>
                  <a:pt x="7669" y="3727"/>
                  <a:pt x="7822" y="3580"/>
                  <a:pt x="7974" y="3432"/>
                </a:cubicBezTo>
                <a:lnTo>
                  <a:pt x="7974" y="3432"/>
                </a:lnTo>
                <a:cubicBezTo>
                  <a:pt x="7980" y="3461"/>
                  <a:pt x="7970" y="3474"/>
                  <a:pt x="7959" y="3487"/>
                </a:cubicBezTo>
                <a:cubicBezTo>
                  <a:pt x="7921" y="3528"/>
                  <a:pt x="7884" y="3569"/>
                  <a:pt x="7846" y="3611"/>
                </a:cubicBezTo>
                <a:cubicBezTo>
                  <a:pt x="7365" y="4156"/>
                  <a:pt x="6906" y="4721"/>
                  <a:pt x="6603" y="5387"/>
                </a:cubicBezTo>
                <a:cubicBezTo>
                  <a:pt x="6202" y="6267"/>
                  <a:pt x="5685" y="7072"/>
                  <a:pt x="5087" y="7827"/>
                </a:cubicBezTo>
                <a:cubicBezTo>
                  <a:pt x="5079" y="7838"/>
                  <a:pt x="5076" y="7852"/>
                  <a:pt x="5070" y="7864"/>
                </a:cubicBezTo>
                <a:cubicBezTo>
                  <a:pt x="5079" y="7875"/>
                  <a:pt x="5089" y="7886"/>
                  <a:pt x="5097" y="7897"/>
                </a:cubicBezTo>
                <a:cubicBezTo>
                  <a:pt x="5379" y="7728"/>
                  <a:pt x="5672" y="7575"/>
                  <a:pt x="5942" y="7389"/>
                </a:cubicBezTo>
                <a:cubicBezTo>
                  <a:pt x="6475" y="7020"/>
                  <a:pt x="6915" y="6559"/>
                  <a:pt x="7118" y="5932"/>
                </a:cubicBezTo>
                <a:cubicBezTo>
                  <a:pt x="7431" y="4958"/>
                  <a:pt x="7875" y="4049"/>
                  <a:pt x="8417" y="3185"/>
                </a:cubicBezTo>
                <a:cubicBezTo>
                  <a:pt x="8433" y="3160"/>
                  <a:pt x="8450" y="3129"/>
                  <a:pt x="8475" y="3120"/>
                </a:cubicBezTo>
                <a:cubicBezTo>
                  <a:pt x="8648" y="3054"/>
                  <a:pt x="8825" y="2993"/>
                  <a:pt x="9024" y="2922"/>
                </a:cubicBezTo>
                <a:lnTo>
                  <a:pt x="9024" y="2922"/>
                </a:lnTo>
                <a:cubicBezTo>
                  <a:pt x="8838" y="3256"/>
                  <a:pt x="8647" y="3554"/>
                  <a:pt x="8501" y="3872"/>
                </a:cubicBezTo>
                <a:cubicBezTo>
                  <a:pt x="8204" y="4522"/>
                  <a:pt x="7933" y="5184"/>
                  <a:pt x="7649" y="5840"/>
                </a:cubicBezTo>
                <a:cubicBezTo>
                  <a:pt x="7426" y="6355"/>
                  <a:pt x="7154" y="6840"/>
                  <a:pt x="6746" y="7235"/>
                </a:cubicBezTo>
                <a:cubicBezTo>
                  <a:pt x="6659" y="7320"/>
                  <a:pt x="6567" y="7400"/>
                  <a:pt x="6477" y="7483"/>
                </a:cubicBezTo>
                <a:cubicBezTo>
                  <a:pt x="6484" y="7484"/>
                  <a:pt x="6491" y="7485"/>
                  <a:pt x="6498" y="7485"/>
                </a:cubicBezTo>
                <a:cubicBezTo>
                  <a:pt x="6525" y="7485"/>
                  <a:pt x="6547" y="7476"/>
                  <a:pt x="6567" y="7465"/>
                </a:cubicBezTo>
                <a:cubicBezTo>
                  <a:pt x="6955" y="7251"/>
                  <a:pt x="7316" y="6998"/>
                  <a:pt x="7636" y="6691"/>
                </a:cubicBezTo>
                <a:cubicBezTo>
                  <a:pt x="7965" y="6378"/>
                  <a:pt x="8217" y="6017"/>
                  <a:pt x="8328" y="5567"/>
                </a:cubicBezTo>
                <a:cubicBezTo>
                  <a:pt x="8418" y="5206"/>
                  <a:pt x="8512" y="4845"/>
                  <a:pt x="8614" y="4486"/>
                </a:cubicBezTo>
                <a:cubicBezTo>
                  <a:pt x="8753" y="3995"/>
                  <a:pt x="8902" y="3506"/>
                  <a:pt x="9171" y="3067"/>
                </a:cubicBezTo>
                <a:cubicBezTo>
                  <a:pt x="9233" y="2964"/>
                  <a:pt x="9321" y="2876"/>
                  <a:pt x="9396" y="2781"/>
                </a:cubicBezTo>
                <a:cubicBezTo>
                  <a:pt x="9406" y="2790"/>
                  <a:pt x="9417" y="2799"/>
                  <a:pt x="9427" y="2807"/>
                </a:cubicBezTo>
                <a:cubicBezTo>
                  <a:pt x="9328" y="3070"/>
                  <a:pt x="9220" y="3330"/>
                  <a:pt x="9129" y="3597"/>
                </a:cubicBezTo>
                <a:cubicBezTo>
                  <a:pt x="8973" y="4056"/>
                  <a:pt x="8826" y="4520"/>
                  <a:pt x="8840" y="5013"/>
                </a:cubicBezTo>
                <a:cubicBezTo>
                  <a:pt x="8846" y="5263"/>
                  <a:pt x="8799" y="5498"/>
                  <a:pt x="8705" y="5727"/>
                </a:cubicBezTo>
                <a:cubicBezTo>
                  <a:pt x="8517" y="6180"/>
                  <a:pt x="8241" y="6577"/>
                  <a:pt x="7932" y="6952"/>
                </a:cubicBezTo>
                <a:cubicBezTo>
                  <a:pt x="7906" y="6984"/>
                  <a:pt x="7882" y="7015"/>
                  <a:pt x="7842" y="7065"/>
                </a:cubicBezTo>
                <a:cubicBezTo>
                  <a:pt x="7884" y="7055"/>
                  <a:pt x="7900" y="7054"/>
                  <a:pt x="7915" y="7047"/>
                </a:cubicBezTo>
                <a:cubicBezTo>
                  <a:pt x="7993" y="7012"/>
                  <a:pt x="8072" y="6979"/>
                  <a:pt x="8147" y="6938"/>
                </a:cubicBezTo>
                <a:cubicBezTo>
                  <a:pt x="8654" y="6663"/>
                  <a:pt x="9051" y="6283"/>
                  <a:pt x="9161" y="5697"/>
                </a:cubicBezTo>
                <a:cubicBezTo>
                  <a:pt x="9223" y="5363"/>
                  <a:pt x="9237" y="5015"/>
                  <a:pt x="9232" y="4673"/>
                </a:cubicBezTo>
                <a:cubicBezTo>
                  <a:pt x="9223" y="4028"/>
                  <a:pt x="9304" y="3408"/>
                  <a:pt x="9599" y="2825"/>
                </a:cubicBezTo>
                <a:cubicBezTo>
                  <a:pt x="9639" y="2746"/>
                  <a:pt x="9681" y="2696"/>
                  <a:pt x="9769" y="2669"/>
                </a:cubicBezTo>
                <a:cubicBezTo>
                  <a:pt x="10352" y="2495"/>
                  <a:pt x="10940" y="2336"/>
                  <a:pt x="11513" y="2132"/>
                </a:cubicBezTo>
                <a:cubicBezTo>
                  <a:pt x="12110" y="1919"/>
                  <a:pt x="12696" y="1672"/>
                  <a:pt x="13277" y="1417"/>
                </a:cubicBezTo>
                <a:cubicBezTo>
                  <a:pt x="13553" y="1296"/>
                  <a:pt x="13806" y="1122"/>
                  <a:pt x="14066" y="967"/>
                </a:cubicBezTo>
                <a:cubicBezTo>
                  <a:pt x="14112" y="940"/>
                  <a:pt x="14142" y="885"/>
                  <a:pt x="14180" y="843"/>
                </a:cubicBezTo>
                <a:cubicBezTo>
                  <a:pt x="14173" y="832"/>
                  <a:pt x="14166" y="822"/>
                  <a:pt x="14160" y="811"/>
                </a:cubicBezTo>
                <a:cubicBezTo>
                  <a:pt x="14101" y="814"/>
                  <a:pt x="14041" y="809"/>
                  <a:pt x="13986" y="824"/>
                </a:cubicBezTo>
                <a:cubicBezTo>
                  <a:pt x="13829" y="865"/>
                  <a:pt x="13668" y="901"/>
                  <a:pt x="13519" y="963"/>
                </a:cubicBezTo>
                <a:cubicBezTo>
                  <a:pt x="12763" y="1279"/>
                  <a:pt x="12014" y="1607"/>
                  <a:pt x="11257" y="1919"/>
                </a:cubicBezTo>
                <a:cubicBezTo>
                  <a:pt x="10730" y="2136"/>
                  <a:pt x="10196" y="2335"/>
                  <a:pt x="9662" y="2537"/>
                </a:cubicBezTo>
                <a:cubicBezTo>
                  <a:pt x="9648" y="2542"/>
                  <a:pt x="9632" y="2544"/>
                  <a:pt x="9615" y="2544"/>
                </a:cubicBezTo>
                <a:cubicBezTo>
                  <a:pt x="9582" y="2544"/>
                  <a:pt x="9547" y="2536"/>
                  <a:pt x="9523" y="2521"/>
                </a:cubicBezTo>
                <a:cubicBezTo>
                  <a:pt x="9326" y="2400"/>
                  <a:pt x="9131" y="2274"/>
                  <a:pt x="8940" y="2143"/>
                </a:cubicBezTo>
                <a:cubicBezTo>
                  <a:pt x="8534" y="1863"/>
                  <a:pt x="8138" y="1566"/>
                  <a:pt x="7804" y="1200"/>
                </a:cubicBezTo>
                <a:cubicBezTo>
                  <a:pt x="7389" y="744"/>
                  <a:pt x="6902" y="397"/>
                  <a:pt x="6326" y="178"/>
                </a:cubicBezTo>
                <a:cubicBezTo>
                  <a:pt x="6142" y="109"/>
                  <a:pt x="5949" y="60"/>
                  <a:pt x="5760" y="0"/>
                </a:cubicBezTo>
                <a:close/>
              </a:path>
            </a:pathLst>
          </a:custGeom>
          <a:solidFill>
            <a:srgbClr val="FFC8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6"/>
          <p:cNvSpPr txBox="1">
            <a:spLocks noGrp="1"/>
          </p:cNvSpPr>
          <p:nvPr>
            <p:ph type="title"/>
          </p:nvPr>
        </p:nvSpPr>
        <p:spPr>
          <a:xfrm>
            <a:off x="1255881" y="2272300"/>
            <a:ext cx="5162000" cy="8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subTitle" idx="1"/>
          </p:nvPr>
        </p:nvSpPr>
        <p:spPr>
          <a:xfrm>
            <a:off x="1255767" y="3165500"/>
            <a:ext cx="51620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173904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7"/>
          <p:cNvSpPr txBox="1">
            <a:spLocks noGrp="1"/>
          </p:cNvSpPr>
          <p:nvPr>
            <p:ph type="title"/>
          </p:nvPr>
        </p:nvSpPr>
        <p:spPr>
          <a:xfrm>
            <a:off x="900633" y="2766067"/>
            <a:ext cx="6940000" cy="1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57134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180900" y="593367"/>
            <a:ext cx="983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stoga"/>
              <a:buNone/>
              <a:defRPr sz="2800" b="0" i="0" u="none" strike="noStrike" cap="none">
                <a:solidFill>
                  <a:schemeClr val="lt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1180900" y="1536633"/>
            <a:ext cx="983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814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Oi"/>
              <a:buNone/>
              <a:defRPr sz="44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0266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48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F8BCE-F7AA-A84C-CEE1-001F47F7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5" y="346510"/>
            <a:ext cx="10587789" cy="606391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"/>
          <p:cNvSpPr txBox="1"/>
          <p:nvPr/>
        </p:nvSpPr>
        <p:spPr>
          <a:xfrm>
            <a:off x="4041913" y="138735"/>
            <a:ext cx="597554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i"/>
              <a:buNone/>
              <a:tabLst/>
              <a:defRPr/>
            </a:pPr>
            <a:r>
              <a:rPr lang="vi-VN" sz="3200" i="1" kern="0" dirty="0">
                <a:solidFill>
                  <a:srgbClr val="0A5A64"/>
                </a:solidFill>
                <a:highlight>
                  <a:srgbClr val="F4F4EC"/>
                </a:highlight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Đoạn trích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A5A64"/>
                </a:solidFill>
                <a:effectLst/>
                <a:highlight>
                  <a:srgbClr val="F4F4EC"/>
                </a:highlight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“</a:t>
            </a:r>
            <a:r>
              <a:rPr kumimoji="0" lang="vi-VN" sz="3200" b="0" i="1" u="none" strike="noStrike" kern="0" cap="none" spc="0" normalizeH="0" baseline="0" noProof="0" dirty="0">
                <a:ln>
                  <a:noFill/>
                </a:ln>
                <a:solidFill>
                  <a:srgbClr val="0A5A64"/>
                </a:solidFill>
                <a:effectLst/>
                <a:highlight>
                  <a:srgbClr val="F4F4EC"/>
                </a:highlight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Lời tiễn dặn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A5A64"/>
                </a:solidFill>
                <a:effectLst/>
                <a:highlight>
                  <a:srgbClr val="F4F4EC"/>
                </a:highlight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”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A5A64"/>
              </a:solidFill>
              <a:effectLst/>
              <a:highlight>
                <a:srgbClr val="F4F4EC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5" name="Google Shape;535;p10"/>
          <p:cNvSpPr/>
          <p:nvPr/>
        </p:nvSpPr>
        <p:spPr>
          <a:xfrm>
            <a:off x="989419" y="1445633"/>
            <a:ext cx="5166000" cy="5165600"/>
          </a:xfrm>
          <a:prstGeom prst="arc">
            <a:avLst>
              <a:gd name="adj1" fmla="val 19427148"/>
              <a:gd name="adj2" fmla="val 2040973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36" name="Google Shape;536;p10"/>
          <p:cNvGrpSpPr/>
          <p:nvPr/>
        </p:nvGrpSpPr>
        <p:grpSpPr>
          <a:xfrm>
            <a:off x="4639377" y="1915427"/>
            <a:ext cx="6939635" cy="952009"/>
            <a:chOff x="3481212" y="1496275"/>
            <a:chExt cx="5126848" cy="654300"/>
          </a:xfrm>
        </p:grpSpPr>
        <p:sp>
          <p:nvSpPr>
            <p:cNvPr id="537" name="Google Shape;537;p10"/>
            <p:cNvSpPr/>
            <p:nvPr/>
          </p:nvSpPr>
          <p:spPr>
            <a:xfrm>
              <a:off x="3481212" y="149627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8" name="Google Shape;538;p10"/>
            <p:cNvSpPr txBox="1"/>
            <p:nvPr/>
          </p:nvSpPr>
          <p:spPr>
            <a:xfrm>
              <a:off x="4717181" y="1595386"/>
              <a:ext cx="3890879" cy="39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Vị trí: mở đầu quãng đời cô gái bị ép gả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9" name="Google Shape;539;p10"/>
          <p:cNvGrpSpPr/>
          <p:nvPr/>
        </p:nvGrpSpPr>
        <p:grpSpPr>
          <a:xfrm>
            <a:off x="5399773" y="3492934"/>
            <a:ext cx="6381412" cy="872400"/>
            <a:chOff x="4019848" y="2619700"/>
            <a:chExt cx="4739841" cy="654300"/>
          </a:xfrm>
        </p:grpSpPr>
        <p:sp>
          <p:nvSpPr>
            <p:cNvPr id="540" name="Google Shape;540;p10"/>
            <p:cNvSpPr/>
            <p:nvPr/>
          </p:nvSpPr>
          <p:spPr>
            <a:xfrm>
              <a:off x="4019848" y="2619700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6F8D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1" name="Google Shape;541;p10"/>
            <p:cNvSpPr txBox="1"/>
            <p:nvPr/>
          </p:nvSpPr>
          <p:spPr>
            <a:xfrm>
              <a:off x="5135881" y="2743199"/>
              <a:ext cx="3623808" cy="382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Kể sự việc chàng trai tiễn cô gái về nhà chồng, dặn dò người mình yêu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2" name="Google Shape;542;p10"/>
          <p:cNvGrpSpPr/>
          <p:nvPr/>
        </p:nvGrpSpPr>
        <p:grpSpPr>
          <a:xfrm>
            <a:off x="4743216" y="4990836"/>
            <a:ext cx="7439844" cy="901616"/>
            <a:chOff x="3481212" y="3743125"/>
            <a:chExt cx="5579883" cy="676212"/>
          </a:xfrm>
        </p:grpSpPr>
        <p:sp>
          <p:nvSpPr>
            <p:cNvPr id="543" name="Google Shape;543;p10"/>
            <p:cNvSpPr/>
            <p:nvPr/>
          </p:nvSpPr>
          <p:spPr>
            <a:xfrm>
              <a:off x="3481212" y="374312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4" name="Google Shape;544;p10"/>
            <p:cNvSpPr txBox="1"/>
            <p:nvPr/>
          </p:nvSpPr>
          <p:spPr>
            <a:xfrm>
              <a:off x="4726857" y="4036237"/>
              <a:ext cx="4334238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545" name="Google Shape;545;p10"/>
          <p:cNvGrpSpPr/>
          <p:nvPr/>
        </p:nvGrpSpPr>
        <p:grpSpPr>
          <a:xfrm>
            <a:off x="5109676" y="5139179"/>
            <a:ext cx="588759" cy="546376"/>
            <a:chOff x="3294063" y="1474788"/>
            <a:chExt cx="347662" cy="341313"/>
          </a:xfrm>
        </p:grpSpPr>
        <p:sp>
          <p:nvSpPr>
            <p:cNvPr id="546" name="Google Shape;546;p10"/>
            <p:cNvSpPr/>
            <p:nvPr/>
          </p:nvSpPr>
          <p:spPr>
            <a:xfrm>
              <a:off x="3294063" y="1701801"/>
              <a:ext cx="112712" cy="1143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10" y="0"/>
                  </a:moveTo>
                  <a:lnTo>
                    <a:pt x="3" y="36"/>
                  </a:lnTo>
                  <a:lnTo>
                    <a:pt x="0" y="72"/>
                  </a:lnTo>
                  <a:lnTo>
                    <a:pt x="35" y="69"/>
                  </a:lnTo>
                  <a:lnTo>
                    <a:pt x="71" y="61"/>
                  </a:lnTo>
                  <a:lnTo>
                    <a:pt x="39" y="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3327400" y="1525588"/>
              <a:ext cx="250825" cy="257175"/>
            </a:xfrm>
            <a:custGeom>
              <a:avLst/>
              <a:gdLst/>
              <a:ahLst/>
              <a:cxnLst/>
              <a:rect l="l" t="t" r="r" b="b"/>
              <a:pathLst>
                <a:path w="158" h="162" extrusionOk="0">
                  <a:moveTo>
                    <a:pt x="58" y="144"/>
                  </a:moveTo>
                  <a:lnTo>
                    <a:pt x="50" y="133"/>
                  </a:lnTo>
                  <a:lnTo>
                    <a:pt x="140" y="43"/>
                  </a:lnTo>
                  <a:lnTo>
                    <a:pt x="119" y="22"/>
                  </a:lnTo>
                  <a:lnTo>
                    <a:pt x="29" y="111"/>
                  </a:lnTo>
                  <a:lnTo>
                    <a:pt x="18" y="101"/>
                  </a:lnTo>
                  <a:lnTo>
                    <a:pt x="108" y="11"/>
                  </a:lnTo>
                  <a:lnTo>
                    <a:pt x="101" y="0"/>
                  </a:lnTo>
                  <a:lnTo>
                    <a:pt x="0" y="101"/>
                  </a:lnTo>
                  <a:lnTo>
                    <a:pt x="58" y="162"/>
                  </a:lnTo>
                  <a:lnTo>
                    <a:pt x="158" y="61"/>
                  </a:lnTo>
                  <a:lnTo>
                    <a:pt x="151" y="50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3503613" y="1474788"/>
              <a:ext cx="138112" cy="136525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</p:grpSp>
      <p:sp>
        <p:nvSpPr>
          <p:cNvPr id="549" name="Google Shape;549;p10"/>
          <p:cNvSpPr/>
          <p:nvPr/>
        </p:nvSpPr>
        <p:spPr>
          <a:xfrm>
            <a:off x="5793063" y="3644712"/>
            <a:ext cx="714580" cy="561966"/>
          </a:xfrm>
          <a:custGeom>
            <a:avLst/>
            <a:gdLst/>
            <a:ahLst/>
            <a:cxnLst/>
            <a:rect l="l" t="t" r="r" b="b"/>
            <a:pathLst>
              <a:path w="129" h="121" extrusionOk="0">
                <a:moveTo>
                  <a:pt x="5" y="69"/>
                </a:moveTo>
                <a:cubicBezTo>
                  <a:pt x="59" y="94"/>
                  <a:pt x="59" y="94"/>
                  <a:pt x="59" y="94"/>
                </a:cubicBezTo>
                <a:cubicBezTo>
                  <a:pt x="64" y="96"/>
                  <a:pt x="66" y="96"/>
                  <a:pt x="71" y="94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8" y="68"/>
                  <a:pt x="129" y="62"/>
                  <a:pt x="129" y="59"/>
                </a:cubicBezTo>
                <a:cubicBezTo>
                  <a:pt x="126" y="61"/>
                  <a:pt x="121" y="63"/>
                  <a:pt x="120" y="63"/>
                </a:cubicBezTo>
                <a:cubicBezTo>
                  <a:pt x="65" y="89"/>
                  <a:pt x="65" y="89"/>
                  <a:pt x="65" y="89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5" y="61"/>
                  <a:pt x="1" y="59"/>
                </a:cubicBezTo>
                <a:cubicBezTo>
                  <a:pt x="1" y="62"/>
                  <a:pt x="2" y="68"/>
                  <a:pt x="5" y="69"/>
                </a:cubicBezTo>
                <a:close/>
                <a:moveTo>
                  <a:pt x="5" y="44"/>
                </a:moveTo>
                <a:cubicBezTo>
                  <a:pt x="59" y="68"/>
                  <a:pt x="59" y="68"/>
                  <a:pt x="59" y="68"/>
                </a:cubicBezTo>
                <a:cubicBezTo>
                  <a:pt x="64" y="70"/>
                  <a:pt x="66" y="70"/>
                  <a:pt x="71" y="68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9" y="42"/>
                  <a:pt x="129" y="34"/>
                  <a:pt x="125" y="32"/>
                </a:cubicBezTo>
                <a:cubicBezTo>
                  <a:pt x="71" y="3"/>
                  <a:pt x="71" y="3"/>
                  <a:pt x="71" y="3"/>
                </a:cubicBezTo>
                <a:cubicBezTo>
                  <a:pt x="67" y="0"/>
                  <a:pt x="64" y="1"/>
                  <a:pt x="59" y="3"/>
                </a:cubicBezTo>
                <a:cubicBezTo>
                  <a:pt x="5" y="32"/>
                  <a:pt x="5" y="32"/>
                  <a:pt x="5" y="32"/>
                </a:cubicBezTo>
                <a:cubicBezTo>
                  <a:pt x="1" y="34"/>
                  <a:pt x="0" y="41"/>
                  <a:pt x="5" y="44"/>
                </a:cubicBezTo>
                <a:close/>
                <a:moveTo>
                  <a:pt x="65" y="114"/>
                </a:moveTo>
                <a:cubicBezTo>
                  <a:pt x="10" y="89"/>
                  <a:pt x="10" y="89"/>
                  <a:pt x="10" y="89"/>
                </a:cubicBezTo>
                <a:cubicBezTo>
                  <a:pt x="10" y="89"/>
                  <a:pt x="5" y="87"/>
                  <a:pt x="1" y="85"/>
                </a:cubicBezTo>
                <a:cubicBezTo>
                  <a:pt x="1" y="88"/>
                  <a:pt x="2" y="93"/>
                  <a:pt x="5" y="95"/>
                </a:cubicBezTo>
                <a:cubicBezTo>
                  <a:pt x="59" y="119"/>
                  <a:pt x="59" y="119"/>
                  <a:pt x="59" y="119"/>
                </a:cubicBezTo>
                <a:cubicBezTo>
                  <a:pt x="64" y="121"/>
                  <a:pt x="66" y="121"/>
                  <a:pt x="71" y="119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8" y="94"/>
                  <a:pt x="129" y="88"/>
                  <a:pt x="129" y="85"/>
                </a:cubicBezTo>
                <a:cubicBezTo>
                  <a:pt x="126" y="86"/>
                  <a:pt x="121" y="89"/>
                  <a:pt x="120" y="89"/>
                </a:cubicBezTo>
                <a:lnTo>
                  <a:pt x="65" y="11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550" name="Google Shape;550;p10"/>
          <p:cNvSpPr/>
          <p:nvPr/>
        </p:nvSpPr>
        <p:spPr>
          <a:xfrm>
            <a:off x="5033195" y="2185870"/>
            <a:ext cx="665240" cy="423862"/>
          </a:xfrm>
          <a:custGeom>
            <a:avLst/>
            <a:gdLst/>
            <a:ahLst/>
            <a:cxnLst/>
            <a:rect l="l" t="t" r="r" b="b"/>
            <a:pathLst>
              <a:path w="116" h="112" extrusionOk="0">
                <a:moveTo>
                  <a:pt x="112" y="104"/>
                </a:moveTo>
                <a:cubicBezTo>
                  <a:pt x="56" y="104"/>
                  <a:pt x="56" y="104"/>
                  <a:pt x="56" y="104"/>
                </a:cubicBezTo>
                <a:cubicBezTo>
                  <a:pt x="54" y="104"/>
                  <a:pt x="52" y="106"/>
                  <a:pt x="52" y="108"/>
                </a:cubicBezTo>
                <a:cubicBezTo>
                  <a:pt x="52" y="110"/>
                  <a:pt x="54" y="112"/>
                  <a:pt x="56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4" y="112"/>
                  <a:pt x="116" y="110"/>
                  <a:pt x="116" y="108"/>
                </a:cubicBezTo>
                <a:cubicBezTo>
                  <a:pt x="116" y="106"/>
                  <a:pt x="114" y="104"/>
                  <a:pt x="112" y="104"/>
                </a:cubicBezTo>
                <a:close/>
                <a:moveTo>
                  <a:pt x="63" y="39"/>
                </a:moveTo>
                <a:cubicBezTo>
                  <a:pt x="64" y="37"/>
                  <a:pt x="64" y="35"/>
                  <a:pt x="63" y="33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3" y="0"/>
                  <a:pt x="32" y="0"/>
                </a:cubicBezTo>
                <a:cubicBezTo>
                  <a:pt x="31" y="0"/>
                  <a:pt x="30" y="0"/>
                  <a:pt x="29" y="1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7"/>
                  <a:pt x="1" y="39"/>
                </a:cubicBezTo>
                <a:cubicBezTo>
                  <a:pt x="3" y="40"/>
                  <a:pt x="5" y="40"/>
                  <a:pt x="7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6" y="15"/>
                  <a:pt x="36" y="15"/>
                  <a:pt x="36" y="15"/>
                </a:cubicBezTo>
                <a:cubicBezTo>
                  <a:pt x="57" y="39"/>
                  <a:pt x="57" y="39"/>
                  <a:pt x="57" y="39"/>
                </a:cubicBezTo>
                <a:cubicBezTo>
                  <a:pt x="59" y="40"/>
                  <a:pt x="61" y="40"/>
                  <a:pt x="63" y="39"/>
                </a:cubicBezTo>
                <a:close/>
                <a:moveTo>
                  <a:pt x="64" y="16"/>
                </a:moveTo>
                <a:cubicBezTo>
                  <a:pt x="112" y="16"/>
                  <a:pt x="112" y="16"/>
                  <a:pt x="112" y="16"/>
                </a:cubicBezTo>
                <a:cubicBezTo>
                  <a:pt x="114" y="16"/>
                  <a:pt x="116" y="14"/>
                  <a:pt x="116" y="12"/>
                </a:cubicBezTo>
                <a:cubicBezTo>
                  <a:pt x="116" y="10"/>
                  <a:pt x="114" y="8"/>
                  <a:pt x="112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2" y="8"/>
                  <a:pt x="60" y="10"/>
                  <a:pt x="60" y="12"/>
                </a:cubicBezTo>
                <a:cubicBezTo>
                  <a:pt x="60" y="14"/>
                  <a:pt x="62" y="16"/>
                  <a:pt x="64" y="16"/>
                </a:cubicBezTo>
                <a:close/>
                <a:moveTo>
                  <a:pt x="112" y="80"/>
                </a:moveTo>
                <a:cubicBezTo>
                  <a:pt x="56" y="80"/>
                  <a:pt x="56" y="80"/>
                  <a:pt x="56" y="80"/>
                </a:cubicBezTo>
                <a:cubicBezTo>
                  <a:pt x="54" y="80"/>
                  <a:pt x="52" y="82"/>
                  <a:pt x="52" y="84"/>
                </a:cubicBezTo>
                <a:cubicBezTo>
                  <a:pt x="52" y="86"/>
                  <a:pt x="54" y="88"/>
                  <a:pt x="56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6" y="86"/>
                  <a:pt x="116" y="84"/>
                </a:cubicBezTo>
                <a:cubicBezTo>
                  <a:pt x="116" y="82"/>
                  <a:pt x="114" y="80"/>
                  <a:pt x="112" y="80"/>
                </a:cubicBezTo>
                <a:close/>
                <a:moveTo>
                  <a:pt x="112" y="32"/>
                </a:moveTo>
                <a:cubicBezTo>
                  <a:pt x="80" y="32"/>
                  <a:pt x="80" y="32"/>
                  <a:pt x="80" y="32"/>
                </a:cubicBezTo>
                <a:cubicBezTo>
                  <a:pt x="78" y="32"/>
                  <a:pt x="76" y="34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34"/>
                  <a:pt x="114" y="32"/>
                  <a:pt x="112" y="32"/>
                </a:cubicBezTo>
                <a:close/>
                <a:moveTo>
                  <a:pt x="112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4" y="56"/>
                  <a:pt x="52" y="58"/>
                  <a:pt x="52" y="60"/>
                </a:cubicBezTo>
                <a:cubicBezTo>
                  <a:pt x="52" y="62"/>
                  <a:pt x="54" y="64"/>
                  <a:pt x="56" y="64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14" y="64"/>
                  <a:pt x="116" y="62"/>
                  <a:pt x="116" y="60"/>
                </a:cubicBezTo>
                <a:cubicBezTo>
                  <a:pt x="116" y="58"/>
                  <a:pt x="114" y="56"/>
                  <a:pt x="112" y="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551" name="Google Shape;5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10"/>
          <p:cNvGrpSpPr/>
          <p:nvPr/>
        </p:nvGrpSpPr>
        <p:grpSpPr>
          <a:xfrm>
            <a:off x="4508375" y="755578"/>
            <a:ext cx="4299549" cy="161365"/>
            <a:chOff x="3445893" y="4053330"/>
            <a:chExt cx="2252199" cy="93989"/>
          </a:xfrm>
        </p:grpSpPr>
        <p:sp>
          <p:nvSpPr>
            <p:cNvPr id="553" name="Google Shape;553;p10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858F39-D622-B1A3-9319-3FAFA2A97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873" y="958239"/>
            <a:ext cx="4548010" cy="6462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E7C5D-2D1B-76D1-3944-D8F3E5E59828}"/>
              </a:ext>
            </a:extLst>
          </p:cNvPr>
          <p:cNvSpPr txBox="1"/>
          <p:nvPr/>
        </p:nvSpPr>
        <p:spPr>
          <a:xfrm>
            <a:off x="6362298" y="4975544"/>
            <a:ext cx="58497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 hiện bi kịch tình yêu;</a:t>
            </a:r>
          </a:p>
          <a:p>
            <a:r>
              <a:rPr lang="vi-VN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làm sáng lên khát vọng tình yêu và hạnh phúc lứa đôi</a:t>
            </a:r>
            <a:endParaRPr lang="en-US" sz="2800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C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11"/>
          <p:cNvPicPr preferRelativeResize="0"/>
          <p:nvPr/>
        </p:nvPicPr>
        <p:blipFill rotWithShape="1">
          <a:blip r:embed="rId3">
            <a:alphaModFix/>
          </a:blip>
          <a:srcRect t="52234"/>
          <a:stretch/>
        </p:blipFill>
        <p:spPr>
          <a:xfrm>
            <a:off x="4689658" y="1848758"/>
            <a:ext cx="7623634" cy="495278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1"/>
          <p:cNvSpPr/>
          <p:nvPr/>
        </p:nvSpPr>
        <p:spPr>
          <a:xfrm rot="4499974">
            <a:off x="4619672" y="382792"/>
            <a:ext cx="2921360" cy="3122029"/>
          </a:xfrm>
          <a:custGeom>
            <a:avLst/>
            <a:gdLst/>
            <a:ahLst/>
            <a:cxnLst/>
            <a:rect l="l" t="t" r="r" b="b"/>
            <a:pathLst>
              <a:path w="16390" h="22488" extrusionOk="0">
                <a:moveTo>
                  <a:pt x="10747" y="0"/>
                </a:moveTo>
                <a:cubicBezTo>
                  <a:pt x="10286" y="0"/>
                  <a:pt x="9779" y="40"/>
                  <a:pt x="9221" y="126"/>
                </a:cubicBezTo>
                <a:cubicBezTo>
                  <a:pt x="5698" y="611"/>
                  <a:pt x="5166" y="1730"/>
                  <a:pt x="5166" y="1730"/>
                </a:cubicBezTo>
                <a:cubicBezTo>
                  <a:pt x="5166" y="1730"/>
                  <a:pt x="3851" y="3271"/>
                  <a:pt x="3171" y="4784"/>
                </a:cubicBezTo>
                <a:cubicBezTo>
                  <a:pt x="2490" y="6298"/>
                  <a:pt x="0" y="13831"/>
                  <a:pt x="55" y="15118"/>
                </a:cubicBezTo>
                <a:cubicBezTo>
                  <a:pt x="109" y="16406"/>
                  <a:pt x="984" y="22335"/>
                  <a:pt x="5941" y="22481"/>
                </a:cubicBezTo>
                <a:cubicBezTo>
                  <a:pt x="6096" y="22485"/>
                  <a:pt x="6251" y="22488"/>
                  <a:pt x="6405" y="22488"/>
                </a:cubicBezTo>
                <a:cubicBezTo>
                  <a:pt x="11160" y="22488"/>
                  <a:pt x="15146" y="20311"/>
                  <a:pt x="15758" y="16309"/>
                </a:cubicBezTo>
                <a:cubicBezTo>
                  <a:pt x="16390" y="12179"/>
                  <a:pt x="14980" y="9651"/>
                  <a:pt x="15175" y="6857"/>
                </a:cubicBezTo>
                <a:cubicBezTo>
                  <a:pt x="15352" y="4308"/>
                  <a:pt x="15529" y="0"/>
                  <a:pt x="10747" y="0"/>
                </a:cubicBezTo>
                <a:close/>
              </a:path>
            </a:pathLst>
          </a:custGeom>
          <a:solidFill>
            <a:srgbClr val="FFC864">
              <a:alpha val="4235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1" name="Google Shape;561;p11"/>
          <p:cNvSpPr txBox="1"/>
          <p:nvPr/>
        </p:nvSpPr>
        <p:spPr>
          <a:xfrm>
            <a:off x="3199592" y="1411436"/>
            <a:ext cx="5262126" cy="153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E50"/>
              </a:buClr>
              <a:buSzPts val="2800"/>
              <a:buFont typeface="Calistoga"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II. </a:t>
            </a:r>
            <a:r>
              <a:rPr kumimoji="0" lang="vi-VN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 Đọc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hiểu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văn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bản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2"/>
          <p:cNvSpPr/>
          <p:nvPr/>
        </p:nvSpPr>
        <p:spPr>
          <a:xfrm rot="5400000">
            <a:off x="9179643" y="1903539"/>
            <a:ext cx="1622556" cy="2226237"/>
          </a:xfrm>
          <a:custGeom>
            <a:avLst/>
            <a:gdLst/>
            <a:ahLst/>
            <a:cxnLst/>
            <a:rect l="l" t="t" r="r" b="b"/>
            <a:pathLst>
              <a:path w="16390" h="22488" extrusionOk="0">
                <a:moveTo>
                  <a:pt x="10747" y="0"/>
                </a:moveTo>
                <a:cubicBezTo>
                  <a:pt x="10286" y="0"/>
                  <a:pt x="9779" y="40"/>
                  <a:pt x="9221" y="126"/>
                </a:cubicBezTo>
                <a:cubicBezTo>
                  <a:pt x="5698" y="611"/>
                  <a:pt x="5166" y="1730"/>
                  <a:pt x="5166" y="1730"/>
                </a:cubicBezTo>
                <a:cubicBezTo>
                  <a:pt x="5166" y="1730"/>
                  <a:pt x="3851" y="3271"/>
                  <a:pt x="3171" y="4784"/>
                </a:cubicBezTo>
                <a:cubicBezTo>
                  <a:pt x="2490" y="6298"/>
                  <a:pt x="0" y="13831"/>
                  <a:pt x="55" y="15118"/>
                </a:cubicBezTo>
                <a:cubicBezTo>
                  <a:pt x="109" y="16406"/>
                  <a:pt x="984" y="22335"/>
                  <a:pt x="5941" y="22481"/>
                </a:cubicBezTo>
                <a:cubicBezTo>
                  <a:pt x="6096" y="22485"/>
                  <a:pt x="6251" y="22488"/>
                  <a:pt x="6405" y="22488"/>
                </a:cubicBezTo>
                <a:cubicBezTo>
                  <a:pt x="11160" y="22488"/>
                  <a:pt x="15146" y="20311"/>
                  <a:pt x="15758" y="16309"/>
                </a:cubicBezTo>
                <a:cubicBezTo>
                  <a:pt x="16390" y="12179"/>
                  <a:pt x="14980" y="9651"/>
                  <a:pt x="15175" y="6857"/>
                </a:cubicBezTo>
                <a:cubicBezTo>
                  <a:pt x="15352" y="4308"/>
                  <a:pt x="15529" y="0"/>
                  <a:pt x="10747" y="0"/>
                </a:cubicBezTo>
                <a:close/>
              </a:path>
            </a:pathLst>
          </a:custGeom>
          <a:solidFill>
            <a:srgbClr val="529BAB">
              <a:alpha val="22745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0" name="Google Shape;570;p12"/>
          <p:cNvSpPr/>
          <p:nvPr/>
        </p:nvSpPr>
        <p:spPr>
          <a:xfrm rot="5400000">
            <a:off x="1322929" y="1968425"/>
            <a:ext cx="1622556" cy="2226237"/>
          </a:xfrm>
          <a:custGeom>
            <a:avLst/>
            <a:gdLst/>
            <a:ahLst/>
            <a:cxnLst/>
            <a:rect l="l" t="t" r="r" b="b"/>
            <a:pathLst>
              <a:path w="16390" h="22488" extrusionOk="0">
                <a:moveTo>
                  <a:pt x="10747" y="0"/>
                </a:moveTo>
                <a:cubicBezTo>
                  <a:pt x="10286" y="0"/>
                  <a:pt x="9779" y="40"/>
                  <a:pt x="9221" y="126"/>
                </a:cubicBezTo>
                <a:cubicBezTo>
                  <a:pt x="5698" y="611"/>
                  <a:pt x="5166" y="1730"/>
                  <a:pt x="5166" y="1730"/>
                </a:cubicBezTo>
                <a:cubicBezTo>
                  <a:pt x="5166" y="1730"/>
                  <a:pt x="3851" y="3271"/>
                  <a:pt x="3171" y="4784"/>
                </a:cubicBezTo>
                <a:cubicBezTo>
                  <a:pt x="2490" y="6298"/>
                  <a:pt x="0" y="13831"/>
                  <a:pt x="55" y="15118"/>
                </a:cubicBezTo>
                <a:cubicBezTo>
                  <a:pt x="109" y="16406"/>
                  <a:pt x="984" y="22335"/>
                  <a:pt x="5941" y="22481"/>
                </a:cubicBezTo>
                <a:cubicBezTo>
                  <a:pt x="6096" y="22485"/>
                  <a:pt x="6251" y="22488"/>
                  <a:pt x="6405" y="22488"/>
                </a:cubicBezTo>
                <a:cubicBezTo>
                  <a:pt x="11160" y="22488"/>
                  <a:pt x="15146" y="20311"/>
                  <a:pt x="15758" y="16309"/>
                </a:cubicBezTo>
                <a:cubicBezTo>
                  <a:pt x="16390" y="12179"/>
                  <a:pt x="14980" y="9651"/>
                  <a:pt x="15175" y="6857"/>
                </a:cubicBezTo>
                <a:cubicBezTo>
                  <a:pt x="15352" y="4308"/>
                  <a:pt x="15529" y="0"/>
                  <a:pt x="10747" y="0"/>
                </a:cubicBezTo>
                <a:close/>
              </a:path>
            </a:pathLst>
          </a:custGeom>
          <a:solidFill>
            <a:srgbClr val="529BAB">
              <a:alpha val="22745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1" name="Google Shape;571;p12"/>
          <p:cNvSpPr txBox="1"/>
          <p:nvPr/>
        </p:nvSpPr>
        <p:spPr>
          <a:xfrm>
            <a:off x="1594888" y="2859743"/>
            <a:ext cx="690078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8000"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1</a:t>
            </a:r>
            <a:endParaRPr kumimoji="0" sz="8000" b="1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572" name="Google Shape;572;p12"/>
          <p:cNvSpPr txBox="1"/>
          <p:nvPr/>
        </p:nvSpPr>
        <p:spPr>
          <a:xfrm>
            <a:off x="4946574" y="15661"/>
            <a:ext cx="534894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7800"/>
              </a:buClr>
              <a:buSzPts val="4800"/>
              <a:buFont typeface="Fira Sans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A978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Nội dung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A978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grpSp>
        <p:nvGrpSpPr>
          <p:cNvPr id="573" name="Google Shape;573;p12"/>
          <p:cNvGrpSpPr/>
          <p:nvPr/>
        </p:nvGrpSpPr>
        <p:grpSpPr>
          <a:xfrm>
            <a:off x="4190274" y="829438"/>
            <a:ext cx="4299549" cy="161365"/>
            <a:chOff x="3445893" y="4053330"/>
            <a:chExt cx="2252199" cy="93989"/>
          </a:xfrm>
        </p:grpSpPr>
        <p:sp>
          <p:nvSpPr>
            <p:cNvPr id="574" name="Google Shape;574;p12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  <p:sp>
          <p:nvSpPr>
            <p:cNvPr id="575" name="Google Shape;575;p12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</p:grpSp>
      <p:sp>
        <p:nvSpPr>
          <p:cNvPr id="577" name="Google Shape;577;p12"/>
          <p:cNvSpPr txBox="1"/>
          <p:nvPr/>
        </p:nvSpPr>
        <p:spPr>
          <a:xfrm>
            <a:off x="9645882" y="2794857"/>
            <a:ext cx="690078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A97800"/>
              </a:buClr>
              <a:buSzPts val="8000"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A978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8" name="Google Shape;578;p12"/>
          <p:cNvSpPr txBox="1"/>
          <p:nvPr/>
        </p:nvSpPr>
        <p:spPr>
          <a:xfrm>
            <a:off x="179571" y="4592205"/>
            <a:ext cx="331671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Tâm trạng của chàng trai và cô gái trên đường tiễn dặn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579" name="Google Shape;579;p12"/>
          <p:cNvSpPr txBox="1"/>
          <p:nvPr/>
        </p:nvSpPr>
        <p:spPr>
          <a:xfrm>
            <a:off x="9192155" y="4634694"/>
            <a:ext cx="2999845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Tâm trạng của chàng trai khi chứng kiến tình cảnh của cô gái ở nhà chồng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9C505-3A7D-5B82-E627-A23263D2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199" y="2356102"/>
            <a:ext cx="5473667" cy="356028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  <p:bldP spid="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4"/>
          <p:cNvSpPr/>
          <p:nvPr/>
        </p:nvSpPr>
        <p:spPr>
          <a:xfrm>
            <a:off x="9619342" y="1282415"/>
            <a:ext cx="1012861" cy="1198816"/>
          </a:xfrm>
          <a:custGeom>
            <a:avLst/>
            <a:gdLst/>
            <a:ahLst/>
            <a:cxnLst/>
            <a:rect l="l" t="t" r="r" b="b"/>
            <a:pathLst>
              <a:path w="128427" h="25870" extrusionOk="0">
                <a:moveTo>
                  <a:pt x="54021" y="0"/>
                </a:moveTo>
                <a:lnTo>
                  <a:pt x="51893" y="5"/>
                </a:lnTo>
                <a:lnTo>
                  <a:pt x="50963" y="16"/>
                </a:lnTo>
                <a:lnTo>
                  <a:pt x="50004" y="31"/>
                </a:lnTo>
                <a:lnTo>
                  <a:pt x="49075" y="56"/>
                </a:lnTo>
                <a:lnTo>
                  <a:pt x="48145" y="82"/>
                </a:lnTo>
                <a:lnTo>
                  <a:pt x="47186" y="118"/>
                </a:lnTo>
                <a:lnTo>
                  <a:pt x="46257" y="159"/>
                </a:lnTo>
                <a:lnTo>
                  <a:pt x="45297" y="204"/>
                </a:lnTo>
                <a:lnTo>
                  <a:pt x="44368" y="250"/>
                </a:lnTo>
                <a:lnTo>
                  <a:pt x="42509" y="352"/>
                </a:lnTo>
                <a:lnTo>
                  <a:pt x="40621" y="460"/>
                </a:lnTo>
                <a:lnTo>
                  <a:pt x="38762" y="572"/>
                </a:lnTo>
                <a:lnTo>
                  <a:pt x="36934" y="679"/>
                </a:lnTo>
                <a:lnTo>
                  <a:pt x="36484" y="704"/>
                </a:lnTo>
                <a:lnTo>
                  <a:pt x="36064" y="735"/>
                </a:lnTo>
                <a:lnTo>
                  <a:pt x="35195" y="801"/>
                </a:lnTo>
                <a:lnTo>
                  <a:pt x="34355" y="883"/>
                </a:lnTo>
                <a:lnTo>
                  <a:pt x="33546" y="965"/>
                </a:lnTo>
                <a:lnTo>
                  <a:pt x="32707" y="1046"/>
                </a:lnTo>
                <a:lnTo>
                  <a:pt x="31897" y="1128"/>
                </a:lnTo>
                <a:lnTo>
                  <a:pt x="31058" y="1205"/>
                </a:lnTo>
                <a:lnTo>
                  <a:pt x="30608" y="1235"/>
                </a:lnTo>
                <a:lnTo>
                  <a:pt x="30188" y="1266"/>
                </a:lnTo>
                <a:lnTo>
                  <a:pt x="28450" y="1388"/>
                </a:lnTo>
                <a:lnTo>
                  <a:pt x="26771" y="1516"/>
                </a:lnTo>
                <a:lnTo>
                  <a:pt x="25152" y="1648"/>
                </a:lnTo>
                <a:lnTo>
                  <a:pt x="23623" y="1791"/>
                </a:lnTo>
                <a:lnTo>
                  <a:pt x="22124" y="1944"/>
                </a:lnTo>
                <a:lnTo>
                  <a:pt x="20715" y="2103"/>
                </a:lnTo>
                <a:lnTo>
                  <a:pt x="19366" y="2271"/>
                </a:lnTo>
                <a:lnTo>
                  <a:pt x="18077" y="2439"/>
                </a:lnTo>
                <a:lnTo>
                  <a:pt x="16818" y="2618"/>
                </a:lnTo>
                <a:lnTo>
                  <a:pt x="15649" y="2807"/>
                </a:lnTo>
                <a:lnTo>
                  <a:pt x="14510" y="3001"/>
                </a:lnTo>
                <a:lnTo>
                  <a:pt x="13461" y="3200"/>
                </a:lnTo>
                <a:lnTo>
                  <a:pt x="12442" y="3404"/>
                </a:lnTo>
                <a:lnTo>
                  <a:pt x="11452" y="3618"/>
                </a:lnTo>
                <a:lnTo>
                  <a:pt x="10553" y="3832"/>
                </a:lnTo>
                <a:lnTo>
                  <a:pt x="9654" y="4057"/>
                </a:lnTo>
                <a:lnTo>
                  <a:pt x="8844" y="4286"/>
                </a:lnTo>
                <a:lnTo>
                  <a:pt x="8065" y="4521"/>
                </a:lnTo>
                <a:lnTo>
                  <a:pt x="7315" y="4761"/>
                </a:lnTo>
                <a:lnTo>
                  <a:pt x="6626" y="5006"/>
                </a:lnTo>
                <a:lnTo>
                  <a:pt x="5966" y="5256"/>
                </a:lnTo>
                <a:lnTo>
                  <a:pt x="5367" y="5506"/>
                </a:lnTo>
                <a:lnTo>
                  <a:pt x="4767" y="5766"/>
                </a:lnTo>
                <a:lnTo>
                  <a:pt x="4228" y="6031"/>
                </a:lnTo>
                <a:lnTo>
                  <a:pt x="3748" y="6297"/>
                </a:lnTo>
                <a:lnTo>
                  <a:pt x="3268" y="6572"/>
                </a:lnTo>
                <a:lnTo>
                  <a:pt x="2819" y="6848"/>
                </a:lnTo>
                <a:lnTo>
                  <a:pt x="2399" y="7128"/>
                </a:lnTo>
                <a:lnTo>
                  <a:pt x="2039" y="7409"/>
                </a:lnTo>
                <a:lnTo>
                  <a:pt x="1679" y="7700"/>
                </a:lnTo>
                <a:lnTo>
                  <a:pt x="1350" y="7991"/>
                </a:lnTo>
                <a:lnTo>
                  <a:pt x="1050" y="8281"/>
                </a:lnTo>
                <a:lnTo>
                  <a:pt x="810" y="8552"/>
                </a:lnTo>
                <a:lnTo>
                  <a:pt x="600" y="8817"/>
                </a:lnTo>
                <a:lnTo>
                  <a:pt x="420" y="9077"/>
                </a:lnTo>
                <a:lnTo>
                  <a:pt x="270" y="9343"/>
                </a:lnTo>
                <a:lnTo>
                  <a:pt x="151" y="9608"/>
                </a:lnTo>
                <a:lnTo>
                  <a:pt x="61" y="9868"/>
                </a:lnTo>
                <a:lnTo>
                  <a:pt x="31" y="10128"/>
                </a:lnTo>
                <a:lnTo>
                  <a:pt x="1" y="10389"/>
                </a:lnTo>
                <a:lnTo>
                  <a:pt x="31" y="10649"/>
                </a:lnTo>
                <a:lnTo>
                  <a:pt x="61" y="10909"/>
                </a:lnTo>
                <a:lnTo>
                  <a:pt x="151" y="11164"/>
                </a:lnTo>
                <a:lnTo>
                  <a:pt x="241" y="11419"/>
                </a:lnTo>
                <a:lnTo>
                  <a:pt x="390" y="11674"/>
                </a:lnTo>
                <a:lnTo>
                  <a:pt x="540" y="11930"/>
                </a:lnTo>
                <a:lnTo>
                  <a:pt x="750" y="12185"/>
                </a:lnTo>
                <a:lnTo>
                  <a:pt x="960" y="12440"/>
                </a:lnTo>
                <a:lnTo>
                  <a:pt x="1230" y="12690"/>
                </a:lnTo>
                <a:lnTo>
                  <a:pt x="1500" y="12945"/>
                </a:lnTo>
                <a:lnTo>
                  <a:pt x="1799" y="13195"/>
                </a:lnTo>
                <a:lnTo>
                  <a:pt x="2159" y="13445"/>
                </a:lnTo>
                <a:lnTo>
                  <a:pt x="2519" y="13695"/>
                </a:lnTo>
                <a:lnTo>
                  <a:pt x="2909" y="13940"/>
                </a:lnTo>
                <a:lnTo>
                  <a:pt x="3328" y="14190"/>
                </a:lnTo>
                <a:lnTo>
                  <a:pt x="3778" y="14435"/>
                </a:lnTo>
                <a:lnTo>
                  <a:pt x="4258" y="14680"/>
                </a:lnTo>
                <a:lnTo>
                  <a:pt x="4767" y="14925"/>
                </a:lnTo>
                <a:lnTo>
                  <a:pt x="5307" y="15170"/>
                </a:lnTo>
                <a:lnTo>
                  <a:pt x="5846" y="15414"/>
                </a:lnTo>
                <a:lnTo>
                  <a:pt x="6416" y="15659"/>
                </a:lnTo>
                <a:lnTo>
                  <a:pt x="7046" y="15899"/>
                </a:lnTo>
                <a:lnTo>
                  <a:pt x="7675" y="16139"/>
                </a:lnTo>
                <a:lnTo>
                  <a:pt x="8335" y="16379"/>
                </a:lnTo>
                <a:lnTo>
                  <a:pt x="8784" y="16542"/>
                </a:lnTo>
                <a:lnTo>
                  <a:pt x="9294" y="16705"/>
                </a:lnTo>
                <a:lnTo>
                  <a:pt x="9803" y="16858"/>
                </a:lnTo>
                <a:lnTo>
                  <a:pt x="10343" y="17011"/>
                </a:lnTo>
                <a:lnTo>
                  <a:pt x="10913" y="17159"/>
                </a:lnTo>
                <a:lnTo>
                  <a:pt x="11482" y="17307"/>
                </a:lnTo>
                <a:lnTo>
                  <a:pt x="12082" y="17450"/>
                </a:lnTo>
                <a:lnTo>
                  <a:pt x="12681" y="17593"/>
                </a:lnTo>
                <a:lnTo>
                  <a:pt x="13341" y="17731"/>
                </a:lnTo>
                <a:lnTo>
                  <a:pt x="13970" y="17864"/>
                </a:lnTo>
                <a:lnTo>
                  <a:pt x="14660" y="17996"/>
                </a:lnTo>
                <a:lnTo>
                  <a:pt x="15349" y="18129"/>
                </a:lnTo>
                <a:lnTo>
                  <a:pt x="16039" y="18256"/>
                </a:lnTo>
                <a:lnTo>
                  <a:pt x="16758" y="18384"/>
                </a:lnTo>
                <a:lnTo>
                  <a:pt x="18197" y="18629"/>
                </a:lnTo>
                <a:lnTo>
                  <a:pt x="19726" y="18869"/>
                </a:lnTo>
                <a:lnTo>
                  <a:pt x="21285" y="19103"/>
                </a:lnTo>
                <a:lnTo>
                  <a:pt x="22844" y="19333"/>
                </a:lnTo>
                <a:lnTo>
                  <a:pt x="24463" y="19558"/>
                </a:lnTo>
                <a:lnTo>
                  <a:pt x="26111" y="19782"/>
                </a:lnTo>
                <a:lnTo>
                  <a:pt x="27760" y="20001"/>
                </a:lnTo>
                <a:lnTo>
                  <a:pt x="31058" y="20435"/>
                </a:lnTo>
                <a:lnTo>
                  <a:pt x="31687" y="20517"/>
                </a:lnTo>
                <a:lnTo>
                  <a:pt x="32287" y="20609"/>
                </a:lnTo>
                <a:lnTo>
                  <a:pt x="32887" y="20700"/>
                </a:lnTo>
                <a:lnTo>
                  <a:pt x="33486" y="20792"/>
                </a:lnTo>
                <a:lnTo>
                  <a:pt x="34086" y="20894"/>
                </a:lnTo>
                <a:lnTo>
                  <a:pt x="34655" y="20991"/>
                </a:lnTo>
                <a:lnTo>
                  <a:pt x="35195" y="21098"/>
                </a:lnTo>
                <a:lnTo>
                  <a:pt x="35734" y="21206"/>
                </a:lnTo>
                <a:lnTo>
                  <a:pt x="36274" y="21318"/>
                </a:lnTo>
                <a:lnTo>
                  <a:pt x="36754" y="21425"/>
                </a:lnTo>
                <a:lnTo>
                  <a:pt x="37203" y="21542"/>
                </a:lnTo>
                <a:lnTo>
                  <a:pt x="37653" y="21660"/>
                </a:lnTo>
                <a:lnTo>
                  <a:pt x="38043" y="21777"/>
                </a:lnTo>
                <a:lnTo>
                  <a:pt x="38432" y="21894"/>
                </a:lnTo>
                <a:lnTo>
                  <a:pt x="38762" y="22017"/>
                </a:lnTo>
                <a:lnTo>
                  <a:pt x="39062" y="22134"/>
                </a:lnTo>
                <a:lnTo>
                  <a:pt x="39542" y="22348"/>
                </a:lnTo>
                <a:lnTo>
                  <a:pt x="39991" y="22568"/>
                </a:lnTo>
                <a:lnTo>
                  <a:pt x="40441" y="22787"/>
                </a:lnTo>
                <a:lnTo>
                  <a:pt x="40831" y="23007"/>
                </a:lnTo>
                <a:lnTo>
                  <a:pt x="41190" y="23226"/>
                </a:lnTo>
                <a:lnTo>
                  <a:pt x="41490" y="23456"/>
                </a:lnTo>
                <a:lnTo>
                  <a:pt x="41730" y="23680"/>
                </a:lnTo>
                <a:lnTo>
                  <a:pt x="41820" y="23798"/>
                </a:lnTo>
                <a:lnTo>
                  <a:pt x="41880" y="23915"/>
                </a:lnTo>
                <a:lnTo>
                  <a:pt x="41940" y="24027"/>
                </a:lnTo>
                <a:lnTo>
                  <a:pt x="41970" y="24144"/>
                </a:lnTo>
                <a:lnTo>
                  <a:pt x="42000" y="24262"/>
                </a:lnTo>
                <a:lnTo>
                  <a:pt x="42000" y="24384"/>
                </a:lnTo>
                <a:lnTo>
                  <a:pt x="41970" y="24502"/>
                </a:lnTo>
                <a:lnTo>
                  <a:pt x="41910" y="24624"/>
                </a:lnTo>
                <a:lnTo>
                  <a:pt x="41820" y="24741"/>
                </a:lnTo>
                <a:lnTo>
                  <a:pt x="41700" y="24864"/>
                </a:lnTo>
                <a:lnTo>
                  <a:pt x="41580" y="24986"/>
                </a:lnTo>
                <a:lnTo>
                  <a:pt x="41400" y="25109"/>
                </a:lnTo>
                <a:lnTo>
                  <a:pt x="41220" y="25236"/>
                </a:lnTo>
                <a:lnTo>
                  <a:pt x="41011" y="25359"/>
                </a:lnTo>
                <a:lnTo>
                  <a:pt x="40741" y="25486"/>
                </a:lnTo>
                <a:lnTo>
                  <a:pt x="40471" y="25614"/>
                </a:lnTo>
                <a:lnTo>
                  <a:pt x="40141" y="25742"/>
                </a:lnTo>
                <a:lnTo>
                  <a:pt x="39781" y="25869"/>
                </a:lnTo>
                <a:lnTo>
                  <a:pt x="41370" y="25767"/>
                </a:lnTo>
                <a:lnTo>
                  <a:pt x="42869" y="25655"/>
                </a:lnTo>
                <a:lnTo>
                  <a:pt x="44338" y="25543"/>
                </a:lnTo>
                <a:lnTo>
                  <a:pt x="45717" y="25420"/>
                </a:lnTo>
                <a:lnTo>
                  <a:pt x="47066" y="25293"/>
                </a:lnTo>
                <a:lnTo>
                  <a:pt x="47696" y="25226"/>
                </a:lnTo>
                <a:lnTo>
                  <a:pt x="48325" y="25160"/>
                </a:lnTo>
                <a:lnTo>
                  <a:pt x="48925" y="25088"/>
                </a:lnTo>
                <a:lnTo>
                  <a:pt x="49494" y="25012"/>
                </a:lnTo>
                <a:lnTo>
                  <a:pt x="50064" y="24940"/>
                </a:lnTo>
                <a:lnTo>
                  <a:pt x="50633" y="24864"/>
                </a:lnTo>
                <a:lnTo>
                  <a:pt x="51143" y="24782"/>
                </a:lnTo>
                <a:lnTo>
                  <a:pt x="51653" y="24701"/>
                </a:lnTo>
                <a:lnTo>
                  <a:pt x="52162" y="24614"/>
                </a:lnTo>
                <a:lnTo>
                  <a:pt x="52642" y="24527"/>
                </a:lnTo>
                <a:lnTo>
                  <a:pt x="53092" y="24435"/>
                </a:lnTo>
                <a:lnTo>
                  <a:pt x="53511" y="24343"/>
                </a:lnTo>
                <a:lnTo>
                  <a:pt x="53931" y="24247"/>
                </a:lnTo>
                <a:lnTo>
                  <a:pt x="54351" y="24150"/>
                </a:lnTo>
                <a:lnTo>
                  <a:pt x="54710" y="24042"/>
                </a:lnTo>
                <a:lnTo>
                  <a:pt x="55070" y="23940"/>
                </a:lnTo>
                <a:lnTo>
                  <a:pt x="55400" y="23828"/>
                </a:lnTo>
                <a:lnTo>
                  <a:pt x="55730" y="23716"/>
                </a:lnTo>
                <a:lnTo>
                  <a:pt x="56030" y="23599"/>
                </a:lnTo>
                <a:lnTo>
                  <a:pt x="56299" y="23481"/>
                </a:lnTo>
                <a:lnTo>
                  <a:pt x="56539" y="23354"/>
                </a:lnTo>
                <a:lnTo>
                  <a:pt x="56779" y="23226"/>
                </a:lnTo>
                <a:lnTo>
                  <a:pt x="56959" y="23129"/>
                </a:lnTo>
                <a:lnTo>
                  <a:pt x="57139" y="23037"/>
                </a:lnTo>
                <a:lnTo>
                  <a:pt x="57588" y="22849"/>
                </a:lnTo>
                <a:lnTo>
                  <a:pt x="58038" y="22660"/>
                </a:lnTo>
                <a:lnTo>
                  <a:pt x="58248" y="22568"/>
                </a:lnTo>
                <a:lnTo>
                  <a:pt x="58458" y="22471"/>
                </a:lnTo>
                <a:lnTo>
                  <a:pt x="58787" y="22308"/>
                </a:lnTo>
                <a:lnTo>
                  <a:pt x="59177" y="22155"/>
                </a:lnTo>
                <a:lnTo>
                  <a:pt x="59597" y="22012"/>
                </a:lnTo>
                <a:lnTo>
                  <a:pt x="60047" y="21874"/>
                </a:lnTo>
                <a:lnTo>
                  <a:pt x="60526" y="21746"/>
                </a:lnTo>
                <a:lnTo>
                  <a:pt x="61066" y="21629"/>
                </a:lnTo>
                <a:lnTo>
                  <a:pt x="61635" y="21517"/>
                </a:lnTo>
                <a:lnTo>
                  <a:pt x="62265" y="21415"/>
                </a:lnTo>
                <a:lnTo>
                  <a:pt x="62595" y="21369"/>
                </a:lnTo>
                <a:lnTo>
                  <a:pt x="62924" y="21323"/>
                </a:lnTo>
                <a:lnTo>
                  <a:pt x="63284" y="21282"/>
                </a:lnTo>
                <a:lnTo>
                  <a:pt x="63644" y="21241"/>
                </a:lnTo>
                <a:lnTo>
                  <a:pt x="64034" y="21206"/>
                </a:lnTo>
                <a:lnTo>
                  <a:pt x="64423" y="21165"/>
                </a:lnTo>
                <a:lnTo>
                  <a:pt x="64843" y="21134"/>
                </a:lnTo>
                <a:lnTo>
                  <a:pt x="65263" y="21104"/>
                </a:lnTo>
                <a:lnTo>
                  <a:pt x="66162" y="21047"/>
                </a:lnTo>
                <a:lnTo>
                  <a:pt x="67121" y="21001"/>
                </a:lnTo>
                <a:lnTo>
                  <a:pt x="68141" y="20961"/>
                </a:lnTo>
                <a:lnTo>
                  <a:pt x="69220" y="20935"/>
                </a:lnTo>
                <a:lnTo>
                  <a:pt x="70359" y="20905"/>
                </a:lnTo>
                <a:lnTo>
                  <a:pt x="71498" y="20874"/>
                </a:lnTo>
                <a:lnTo>
                  <a:pt x="72607" y="20838"/>
                </a:lnTo>
                <a:lnTo>
                  <a:pt x="73746" y="20802"/>
                </a:lnTo>
                <a:lnTo>
                  <a:pt x="75995" y="20716"/>
                </a:lnTo>
                <a:lnTo>
                  <a:pt x="78243" y="20614"/>
                </a:lnTo>
                <a:lnTo>
                  <a:pt x="80492" y="20512"/>
                </a:lnTo>
                <a:lnTo>
                  <a:pt x="82740" y="20405"/>
                </a:lnTo>
                <a:lnTo>
                  <a:pt x="87177" y="20185"/>
                </a:lnTo>
                <a:lnTo>
                  <a:pt x="88256" y="20129"/>
                </a:lnTo>
                <a:lnTo>
                  <a:pt x="89305" y="20073"/>
                </a:lnTo>
                <a:lnTo>
                  <a:pt x="90324" y="20012"/>
                </a:lnTo>
                <a:lnTo>
                  <a:pt x="91344" y="19950"/>
                </a:lnTo>
                <a:lnTo>
                  <a:pt x="92363" y="19884"/>
                </a:lnTo>
                <a:lnTo>
                  <a:pt x="93352" y="19813"/>
                </a:lnTo>
                <a:lnTo>
                  <a:pt x="94341" y="19736"/>
                </a:lnTo>
                <a:lnTo>
                  <a:pt x="95301" y="19660"/>
                </a:lnTo>
                <a:lnTo>
                  <a:pt x="96260" y="19583"/>
                </a:lnTo>
                <a:lnTo>
                  <a:pt x="97189" y="19496"/>
                </a:lnTo>
                <a:lnTo>
                  <a:pt x="98119" y="19410"/>
                </a:lnTo>
                <a:lnTo>
                  <a:pt x="99018" y="19318"/>
                </a:lnTo>
                <a:lnTo>
                  <a:pt x="99917" y="19226"/>
                </a:lnTo>
                <a:lnTo>
                  <a:pt x="100817" y="19129"/>
                </a:lnTo>
                <a:lnTo>
                  <a:pt x="101686" y="19032"/>
                </a:lnTo>
                <a:lnTo>
                  <a:pt x="102525" y="18925"/>
                </a:lnTo>
                <a:lnTo>
                  <a:pt x="103365" y="18823"/>
                </a:lnTo>
                <a:lnTo>
                  <a:pt x="104204" y="18711"/>
                </a:lnTo>
                <a:lnTo>
                  <a:pt x="105014" y="18598"/>
                </a:lnTo>
                <a:lnTo>
                  <a:pt x="105823" y="18481"/>
                </a:lnTo>
                <a:lnTo>
                  <a:pt x="106602" y="18364"/>
                </a:lnTo>
                <a:lnTo>
                  <a:pt x="107382" y="18241"/>
                </a:lnTo>
                <a:lnTo>
                  <a:pt x="108161" y="18114"/>
                </a:lnTo>
                <a:lnTo>
                  <a:pt x="108911" y="17986"/>
                </a:lnTo>
                <a:lnTo>
                  <a:pt x="109630" y="17853"/>
                </a:lnTo>
                <a:lnTo>
                  <a:pt x="110350" y="17721"/>
                </a:lnTo>
                <a:lnTo>
                  <a:pt x="111069" y="17583"/>
                </a:lnTo>
                <a:lnTo>
                  <a:pt x="111759" y="17440"/>
                </a:lnTo>
                <a:lnTo>
                  <a:pt x="112448" y="17297"/>
                </a:lnTo>
                <a:lnTo>
                  <a:pt x="113108" y="17149"/>
                </a:lnTo>
                <a:lnTo>
                  <a:pt x="113767" y="16996"/>
                </a:lnTo>
                <a:lnTo>
                  <a:pt x="114397" y="16843"/>
                </a:lnTo>
                <a:lnTo>
                  <a:pt x="115866" y="16486"/>
                </a:lnTo>
                <a:lnTo>
                  <a:pt x="117274" y="16124"/>
                </a:lnTo>
                <a:lnTo>
                  <a:pt x="118624" y="15756"/>
                </a:lnTo>
                <a:lnTo>
                  <a:pt x="119943" y="15384"/>
                </a:lnTo>
                <a:lnTo>
                  <a:pt x="120572" y="15200"/>
                </a:lnTo>
                <a:lnTo>
                  <a:pt x="121172" y="15011"/>
                </a:lnTo>
                <a:lnTo>
                  <a:pt x="121771" y="14823"/>
                </a:lnTo>
                <a:lnTo>
                  <a:pt x="122341" y="14629"/>
                </a:lnTo>
                <a:lnTo>
                  <a:pt x="122910" y="14440"/>
                </a:lnTo>
                <a:lnTo>
                  <a:pt x="123450" y="14246"/>
                </a:lnTo>
                <a:lnTo>
                  <a:pt x="123960" y="14052"/>
                </a:lnTo>
                <a:lnTo>
                  <a:pt x="124439" y="13853"/>
                </a:lnTo>
                <a:lnTo>
                  <a:pt x="124919" y="13659"/>
                </a:lnTo>
                <a:lnTo>
                  <a:pt x="125369" y="13460"/>
                </a:lnTo>
                <a:lnTo>
                  <a:pt x="125758" y="13261"/>
                </a:lnTo>
                <a:lnTo>
                  <a:pt x="126148" y="13057"/>
                </a:lnTo>
                <a:lnTo>
                  <a:pt x="126508" y="12858"/>
                </a:lnTo>
                <a:lnTo>
                  <a:pt x="126867" y="12654"/>
                </a:lnTo>
                <a:lnTo>
                  <a:pt x="127167" y="12445"/>
                </a:lnTo>
                <a:lnTo>
                  <a:pt x="127437" y="12241"/>
                </a:lnTo>
                <a:lnTo>
                  <a:pt x="127677" y="12032"/>
                </a:lnTo>
                <a:lnTo>
                  <a:pt x="127887" y="11817"/>
                </a:lnTo>
                <a:lnTo>
                  <a:pt x="128067" y="11608"/>
                </a:lnTo>
                <a:lnTo>
                  <a:pt x="128216" y="11394"/>
                </a:lnTo>
                <a:lnTo>
                  <a:pt x="128306" y="11174"/>
                </a:lnTo>
                <a:lnTo>
                  <a:pt x="128396" y="10960"/>
                </a:lnTo>
                <a:lnTo>
                  <a:pt x="128426" y="10741"/>
                </a:lnTo>
                <a:lnTo>
                  <a:pt x="128426" y="10516"/>
                </a:lnTo>
                <a:lnTo>
                  <a:pt x="128366" y="10271"/>
                </a:lnTo>
                <a:lnTo>
                  <a:pt x="128306" y="10032"/>
                </a:lnTo>
                <a:lnTo>
                  <a:pt x="128186" y="9787"/>
                </a:lnTo>
                <a:lnTo>
                  <a:pt x="128067" y="9547"/>
                </a:lnTo>
                <a:lnTo>
                  <a:pt x="127887" y="9312"/>
                </a:lnTo>
                <a:lnTo>
                  <a:pt x="127677" y="9072"/>
                </a:lnTo>
                <a:lnTo>
                  <a:pt x="127467" y="8838"/>
                </a:lnTo>
                <a:lnTo>
                  <a:pt x="127197" y="8608"/>
                </a:lnTo>
                <a:lnTo>
                  <a:pt x="126897" y="8378"/>
                </a:lnTo>
                <a:lnTo>
                  <a:pt x="126568" y="8149"/>
                </a:lnTo>
                <a:lnTo>
                  <a:pt x="126208" y="7924"/>
                </a:lnTo>
                <a:lnTo>
                  <a:pt x="125818" y="7700"/>
                </a:lnTo>
                <a:lnTo>
                  <a:pt x="125369" y="7475"/>
                </a:lnTo>
                <a:lnTo>
                  <a:pt x="124919" y="7256"/>
                </a:lnTo>
                <a:lnTo>
                  <a:pt x="124439" y="7042"/>
                </a:lnTo>
                <a:lnTo>
                  <a:pt x="123900" y="6827"/>
                </a:lnTo>
                <a:lnTo>
                  <a:pt x="123330" y="6613"/>
                </a:lnTo>
                <a:lnTo>
                  <a:pt x="122760" y="6404"/>
                </a:lnTo>
                <a:lnTo>
                  <a:pt x="122131" y="6195"/>
                </a:lnTo>
                <a:lnTo>
                  <a:pt x="121471" y="5990"/>
                </a:lnTo>
                <a:lnTo>
                  <a:pt x="120782" y="5791"/>
                </a:lnTo>
                <a:lnTo>
                  <a:pt x="120032" y="5592"/>
                </a:lnTo>
                <a:lnTo>
                  <a:pt x="119283" y="5394"/>
                </a:lnTo>
                <a:lnTo>
                  <a:pt x="118504" y="5200"/>
                </a:lnTo>
                <a:lnTo>
                  <a:pt x="117664" y="5006"/>
                </a:lnTo>
                <a:lnTo>
                  <a:pt x="116795" y="4822"/>
                </a:lnTo>
                <a:lnTo>
                  <a:pt x="115925" y="4633"/>
                </a:lnTo>
                <a:lnTo>
                  <a:pt x="114996" y="4450"/>
                </a:lnTo>
                <a:lnTo>
                  <a:pt x="114037" y="4271"/>
                </a:lnTo>
                <a:lnTo>
                  <a:pt x="113018" y="4098"/>
                </a:lnTo>
                <a:lnTo>
                  <a:pt x="111998" y="3924"/>
                </a:lnTo>
                <a:lnTo>
                  <a:pt x="110919" y="3751"/>
                </a:lnTo>
                <a:lnTo>
                  <a:pt x="109360" y="3511"/>
                </a:lnTo>
                <a:lnTo>
                  <a:pt x="107771" y="3281"/>
                </a:lnTo>
                <a:lnTo>
                  <a:pt x="106183" y="3057"/>
                </a:lnTo>
                <a:lnTo>
                  <a:pt x="104534" y="2842"/>
                </a:lnTo>
                <a:lnTo>
                  <a:pt x="102915" y="2633"/>
                </a:lnTo>
                <a:lnTo>
                  <a:pt x="101236" y="2434"/>
                </a:lnTo>
                <a:lnTo>
                  <a:pt x="99558" y="2240"/>
                </a:lnTo>
                <a:lnTo>
                  <a:pt x="97849" y="2057"/>
                </a:lnTo>
                <a:lnTo>
                  <a:pt x="96140" y="1878"/>
                </a:lnTo>
                <a:lnTo>
                  <a:pt x="94401" y="1710"/>
                </a:lnTo>
                <a:lnTo>
                  <a:pt x="92663" y="1551"/>
                </a:lnTo>
                <a:lnTo>
                  <a:pt x="90894" y="1398"/>
                </a:lnTo>
                <a:lnTo>
                  <a:pt x="89095" y="1250"/>
                </a:lnTo>
                <a:lnTo>
                  <a:pt x="87297" y="1113"/>
                </a:lnTo>
                <a:lnTo>
                  <a:pt x="85468" y="985"/>
                </a:lnTo>
                <a:lnTo>
                  <a:pt x="83639" y="863"/>
                </a:lnTo>
                <a:lnTo>
                  <a:pt x="81781" y="750"/>
                </a:lnTo>
                <a:lnTo>
                  <a:pt x="79892" y="643"/>
                </a:lnTo>
                <a:lnTo>
                  <a:pt x="78003" y="546"/>
                </a:lnTo>
                <a:lnTo>
                  <a:pt x="76115" y="460"/>
                </a:lnTo>
                <a:lnTo>
                  <a:pt x="74166" y="378"/>
                </a:lnTo>
                <a:lnTo>
                  <a:pt x="72248" y="301"/>
                </a:lnTo>
                <a:lnTo>
                  <a:pt x="70269" y="235"/>
                </a:lnTo>
                <a:lnTo>
                  <a:pt x="68290" y="179"/>
                </a:lnTo>
                <a:lnTo>
                  <a:pt x="66312" y="128"/>
                </a:lnTo>
                <a:lnTo>
                  <a:pt x="64303" y="87"/>
                </a:lnTo>
                <a:lnTo>
                  <a:pt x="62265" y="56"/>
                </a:lnTo>
                <a:lnTo>
                  <a:pt x="60226" y="31"/>
                </a:lnTo>
                <a:lnTo>
                  <a:pt x="58188" y="11"/>
                </a:lnTo>
                <a:lnTo>
                  <a:pt x="56089" y="0"/>
                </a:lnTo>
                <a:close/>
              </a:path>
            </a:pathLst>
          </a:custGeom>
          <a:solidFill>
            <a:srgbClr val="B4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1" name="Google Shape;591;p14"/>
          <p:cNvSpPr/>
          <p:nvPr/>
        </p:nvSpPr>
        <p:spPr>
          <a:xfrm>
            <a:off x="9591481" y="4061859"/>
            <a:ext cx="1027072" cy="1169448"/>
          </a:xfrm>
          <a:custGeom>
            <a:avLst/>
            <a:gdLst/>
            <a:ahLst/>
            <a:cxnLst/>
            <a:rect l="l" t="t" r="r" b="b"/>
            <a:pathLst>
              <a:path w="132983" h="25772" extrusionOk="0">
                <a:moveTo>
                  <a:pt x="60705" y="0"/>
                </a:moveTo>
                <a:lnTo>
                  <a:pt x="59776" y="219"/>
                </a:lnTo>
                <a:lnTo>
                  <a:pt x="60046" y="617"/>
                </a:lnTo>
                <a:lnTo>
                  <a:pt x="60166" y="816"/>
                </a:lnTo>
                <a:lnTo>
                  <a:pt x="60256" y="1015"/>
                </a:lnTo>
                <a:lnTo>
                  <a:pt x="60286" y="1138"/>
                </a:lnTo>
                <a:lnTo>
                  <a:pt x="60286" y="1260"/>
                </a:lnTo>
                <a:lnTo>
                  <a:pt x="60286" y="1378"/>
                </a:lnTo>
                <a:lnTo>
                  <a:pt x="60226" y="1495"/>
                </a:lnTo>
                <a:lnTo>
                  <a:pt x="60166" y="1612"/>
                </a:lnTo>
                <a:lnTo>
                  <a:pt x="60076" y="1725"/>
                </a:lnTo>
                <a:lnTo>
                  <a:pt x="59956" y="1832"/>
                </a:lnTo>
                <a:lnTo>
                  <a:pt x="59836" y="1939"/>
                </a:lnTo>
                <a:lnTo>
                  <a:pt x="59686" y="2046"/>
                </a:lnTo>
                <a:lnTo>
                  <a:pt x="59476" y="2148"/>
                </a:lnTo>
                <a:lnTo>
                  <a:pt x="59266" y="2245"/>
                </a:lnTo>
                <a:lnTo>
                  <a:pt x="59057" y="2342"/>
                </a:lnTo>
                <a:lnTo>
                  <a:pt x="58787" y="2439"/>
                </a:lnTo>
                <a:lnTo>
                  <a:pt x="58517" y="2531"/>
                </a:lnTo>
                <a:lnTo>
                  <a:pt x="58217" y="2618"/>
                </a:lnTo>
                <a:lnTo>
                  <a:pt x="57887" y="2704"/>
                </a:lnTo>
                <a:lnTo>
                  <a:pt x="57528" y="2786"/>
                </a:lnTo>
                <a:lnTo>
                  <a:pt x="57138" y="2862"/>
                </a:lnTo>
                <a:lnTo>
                  <a:pt x="56748" y="2939"/>
                </a:lnTo>
                <a:lnTo>
                  <a:pt x="56329" y="3010"/>
                </a:lnTo>
                <a:lnTo>
                  <a:pt x="55879" y="3082"/>
                </a:lnTo>
                <a:lnTo>
                  <a:pt x="55429" y="3148"/>
                </a:lnTo>
                <a:lnTo>
                  <a:pt x="54920" y="3209"/>
                </a:lnTo>
                <a:lnTo>
                  <a:pt x="54410" y="3266"/>
                </a:lnTo>
                <a:lnTo>
                  <a:pt x="53870" y="3322"/>
                </a:lnTo>
                <a:lnTo>
                  <a:pt x="53301" y="3373"/>
                </a:lnTo>
                <a:lnTo>
                  <a:pt x="52731" y="3419"/>
                </a:lnTo>
                <a:lnTo>
                  <a:pt x="52132" y="3459"/>
                </a:lnTo>
                <a:lnTo>
                  <a:pt x="51502" y="3495"/>
                </a:lnTo>
                <a:lnTo>
                  <a:pt x="50843" y="3531"/>
                </a:lnTo>
                <a:lnTo>
                  <a:pt x="50153" y="3562"/>
                </a:lnTo>
                <a:lnTo>
                  <a:pt x="49464" y="3587"/>
                </a:lnTo>
                <a:lnTo>
                  <a:pt x="48085" y="3633"/>
                </a:lnTo>
                <a:lnTo>
                  <a:pt x="46706" y="3684"/>
                </a:lnTo>
                <a:lnTo>
                  <a:pt x="45357" y="3745"/>
                </a:lnTo>
                <a:lnTo>
                  <a:pt x="44038" y="3806"/>
                </a:lnTo>
                <a:lnTo>
                  <a:pt x="42719" y="3878"/>
                </a:lnTo>
                <a:lnTo>
                  <a:pt x="41430" y="3949"/>
                </a:lnTo>
                <a:lnTo>
                  <a:pt x="40171" y="4031"/>
                </a:lnTo>
                <a:lnTo>
                  <a:pt x="38941" y="4113"/>
                </a:lnTo>
                <a:lnTo>
                  <a:pt x="37712" y="4204"/>
                </a:lnTo>
                <a:lnTo>
                  <a:pt x="36513" y="4296"/>
                </a:lnTo>
                <a:lnTo>
                  <a:pt x="35344" y="4393"/>
                </a:lnTo>
                <a:lnTo>
                  <a:pt x="34175" y="4500"/>
                </a:lnTo>
                <a:lnTo>
                  <a:pt x="33036" y="4607"/>
                </a:lnTo>
                <a:lnTo>
                  <a:pt x="31897" y="4720"/>
                </a:lnTo>
                <a:lnTo>
                  <a:pt x="30787" y="4837"/>
                </a:lnTo>
                <a:lnTo>
                  <a:pt x="29708" y="4960"/>
                </a:lnTo>
                <a:lnTo>
                  <a:pt x="28629" y="5087"/>
                </a:lnTo>
                <a:lnTo>
                  <a:pt x="27580" y="5220"/>
                </a:lnTo>
                <a:lnTo>
                  <a:pt x="26561" y="5358"/>
                </a:lnTo>
                <a:lnTo>
                  <a:pt x="25541" y="5495"/>
                </a:lnTo>
                <a:lnTo>
                  <a:pt x="24552" y="5638"/>
                </a:lnTo>
                <a:lnTo>
                  <a:pt x="23563" y="5791"/>
                </a:lnTo>
                <a:lnTo>
                  <a:pt x="22603" y="5944"/>
                </a:lnTo>
                <a:lnTo>
                  <a:pt x="21674" y="6097"/>
                </a:lnTo>
                <a:lnTo>
                  <a:pt x="20745" y="6261"/>
                </a:lnTo>
                <a:lnTo>
                  <a:pt x="19845" y="6424"/>
                </a:lnTo>
                <a:lnTo>
                  <a:pt x="18946" y="6592"/>
                </a:lnTo>
                <a:lnTo>
                  <a:pt x="18077" y="6766"/>
                </a:lnTo>
                <a:lnTo>
                  <a:pt x="17207" y="6944"/>
                </a:lnTo>
                <a:lnTo>
                  <a:pt x="16368" y="7123"/>
                </a:lnTo>
                <a:lnTo>
                  <a:pt x="15529" y="7307"/>
                </a:lnTo>
                <a:lnTo>
                  <a:pt x="14719" y="7495"/>
                </a:lnTo>
                <a:lnTo>
                  <a:pt x="13820" y="7715"/>
                </a:lnTo>
                <a:lnTo>
                  <a:pt x="12921" y="7934"/>
                </a:lnTo>
                <a:lnTo>
                  <a:pt x="12051" y="8154"/>
                </a:lnTo>
                <a:lnTo>
                  <a:pt x="11212" y="8373"/>
                </a:lnTo>
                <a:lnTo>
                  <a:pt x="10402" y="8597"/>
                </a:lnTo>
                <a:lnTo>
                  <a:pt x="9593" y="8822"/>
                </a:lnTo>
                <a:lnTo>
                  <a:pt x="8844" y="9052"/>
                </a:lnTo>
                <a:lnTo>
                  <a:pt x="8094" y="9281"/>
                </a:lnTo>
                <a:lnTo>
                  <a:pt x="7375" y="9511"/>
                </a:lnTo>
                <a:lnTo>
                  <a:pt x="6685" y="9746"/>
                </a:lnTo>
                <a:lnTo>
                  <a:pt x="6026" y="9980"/>
                </a:lnTo>
                <a:lnTo>
                  <a:pt x="5396" y="10215"/>
                </a:lnTo>
                <a:lnTo>
                  <a:pt x="4797" y="10450"/>
                </a:lnTo>
                <a:lnTo>
                  <a:pt x="4227" y="10689"/>
                </a:lnTo>
                <a:lnTo>
                  <a:pt x="3687" y="10929"/>
                </a:lnTo>
                <a:lnTo>
                  <a:pt x="3178" y="11174"/>
                </a:lnTo>
                <a:lnTo>
                  <a:pt x="2698" y="11419"/>
                </a:lnTo>
                <a:lnTo>
                  <a:pt x="2278" y="11664"/>
                </a:lnTo>
                <a:lnTo>
                  <a:pt x="1859" y="11909"/>
                </a:lnTo>
                <a:lnTo>
                  <a:pt x="1499" y="12159"/>
                </a:lnTo>
                <a:lnTo>
                  <a:pt x="1169" y="12409"/>
                </a:lnTo>
                <a:lnTo>
                  <a:pt x="899" y="12664"/>
                </a:lnTo>
                <a:lnTo>
                  <a:pt x="630" y="12919"/>
                </a:lnTo>
                <a:lnTo>
                  <a:pt x="420" y="13174"/>
                </a:lnTo>
                <a:lnTo>
                  <a:pt x="270" y="13429"/>
                </a:lnTo>
                <a:lnTo>
                  <a:pt x="120" y="13690"/>
                </a:lnTo>
                <a:lnTo>
                  <a:pt x="60" y="13950"/>
                </a:lnTo>
                <a:lnTo>
                  <a:pt x="0" y="14210"/>
                </a:lnTo>
                <a:lnTo>
                  <a:pt x="30" y="14475"/>
                </a:lnTo>
                <a:lnTo>
                  <a:pt x="60" y="14741"/>
                </a:lnTo>
                <a:lnTo>
                  <a:pt x="180" y="15006"/>
                </a:lnTo>
                <a:lnTo>
                  <a:pt x="300" y="15276"/>
                </a:lnTo>
                <a:lnTo>
                  <a:pt x="480" y="15537"/>
                </a:lnTo>
                <a:lnTo>
                  <a:pt x="690" y="15797"/>
                </a:lnTo>
                <a:lnTo>
                  <a:pt x="899" y="16057"/>
                </a:lnTo>
                <a:lnTo>
                  <a:pt x="1169" y="16317"/>
                </a:lnTo>
                <a:lnTo>
                  <a:pt x="1439" y="16572"/>
                </a:lnTo>
                <a:lnTo>
                  <a:pt x="1739" y="16828"/>
                </a:lnTo>
                <a:lnTo>
                  <a:pt x="2039" y="17088"/>
                </a:lnTo>
                <a:lnTo>
                  <a:pt x="2398" y="17338"/>
                </a:lnTo>
                <a:lnTo>
                  <a:pt x="2758" y="17593"/>
                </a:lnTo>
                <a:lnTo>
                  <a:pt x="3178" y="17843"/>
                </a:lnTo>
                <a:lnTo>
                  <a:pt x="3597" y="18093"/>
                </a:lnTo>
                <a:lnTo>
                  <a:pt x="4047" y="18343"/>
                </a:lnTo>
                <a:lnTo>
                  <a:pt x="4527" y="18588"/>
                </a:lnTo>
                <a:lnTo>
                  <a:pt x="5036" y="18833"/>
                </a:lnTo>
                <a:lnTo>
                  <a:pt x="5576" y="19078"/>
                </a:lnTo>
                <a:lnTo>
                  <a:pt x="6146" y="19317"/>
                </a:lnTo>
                <a:lnTo>
                  <a:pt x="6745" y="19552"/>
                </a:lnTo>
                <a:lnTo>
                  <a:pt x="7345" y="19792"/>
                </a:lnTo>
                <a:lnTo>
                  <a:pt x="8004" y="20027"/>
                </a:lnTo>
                <a:lnTo>
                  <a:pt x="8694" y="20256"/>
                </a:lnTo>
                <a:lnTo>
                  <a:pt x="9383" y="20486"/>
                </a:lnTo>
                <a:lnTo>
                  <a:pt x="10133" y="20715"/>
                </a:lnTo>
                <a:lnTo>
                  <a:pt x="10882" y="20940"/>
                </a:lnTo>
                <a:lnTo>
                  <a:pt x="11691" y="21159"/>
                </a:lnTo>
                <a:lnTo>
                  <a:pt x="12501" y="21379"/>
                </a:lnTo>
                <a:lnTo>
                  <a:pt x="13370" y="21593"/>
                </a:lnTo>
                <a:lnTo>
                  <a:pt x="14240" y="21807"/>
                </a:lnTo>
                <a:lnTo>
                  <a:pt x="15169" y="22017"/>
                </a:lnTo>
                <a:lnTo>
                  <a:pt x="16128" y="22226"/>
                </a:lnTo>
                <a:lnTo>
                  <a:pt x="17087" y="22430"/>
                </a:lnTo>
                <a:lnTo>
                  <a:pt x="18107" y="22629"/>
                </a:lnTo>
                <a:lnTo>
                  <a:pt x="19156" y="22823"/>
                </a:lnTo>
                <a:lnTo>
                  <a:pt x="20325" y="23037"/>
                </a:lnTo>
                <a:lnTo>
                  <a:pt x="21554" y="23241"/>
                </a:lnTo>
                <a:lnTo>
                  <a:pt x="22783" y="23435"/>
                </a:lnTo>
                <a:lnTo>
                  <a:pt x="24042" y="23619"/>
                </a:lnTo>
                <a:lnTo>
                  <a:pt x="25301" y="23797"/>
                </a:lnTo>
                <a:lnTo>
                  <a:pt x="26620" y="23971"/>
                </a:lnTo>
                <a:lnTo>
                  <a:pt x="27939" y="24129"/>
                </a:lnTo>
                <a:lnTo>
                  <a:pt x="29259" y="24287"/>
                </a:lnTo>
                <a:lnTo>
                  <a:pt x="30638" y="24430"/>
                </a:lnTo>
                <a:lnTo>
                  <a:pt x="32016" y="24568"/>
                </a:lnTo>
                <a:lnTo>
                  <a:pt x="33425" y="24700"/>
                </a:lnTo>
                <a:lnTo>
                  <a:pt x="34834" y="24823"/>
                </a:lnTo>
                <a:lnTo>
                  <a:pt x="36273" y="24940"/>
                </a:lnTo>
                <a:lnTo>
                  <a:pt x="37742" y="25047"/>
                </a:lnTo>
                <a:lnTo>
                  <a:pt x="39211" y="25144"/>
                </a:lnTo>
                <a:lnTo>
                  <a:pt x="40710" y="25236"/>
                </a:lnTo>
                <a:lnTo>
                  <a:pt x="42209" y="25323"/>
                </a:lnTo>
                <a:lnTo>
                  <a:pt x="43738" y="25399"/>
                </a:lnTo>
                <a:lnTo>
                  <a:pt x="45297" y="25471"/>
                </a:lnTo>
                <a:lnTo>
                  <a:pt x="46856" y="25532"/>
                </a:lnTo>
                <a:lnTo>
                  <a:pt x="48414" y="25588"/>
                </a:lnTo>
                <a:lnTo>
                  <a:pt x="50003" y="25634"/>
                </a:lnTo>
                <a:lnTo>
                  <a:pt x="51622" y="25675"/>
                </a:lnTo>
                <a:lnTo>
                  <a:pt x="53241" y="25706"/>
                </a:lnTo>
                <a:lnTo>
                  <a:pt x="54860" y="25736"/>
                </a:lnTo>
                <a:lnTo>
                  <a:pt x="56508" y="25751"/>
                </a:lnTo>
                <a:lnTo>
                  <a:pt x="58187" y="25767"/>
                </a:lnTo>
                <a:lnTo>
                  <a:pt x="59836" y="25772"/>
                </a:lnTo>
                <a:lnTo>
                  <a:pt x="61545" y="25772"/>
                </a:lnTo>
                <a:lnTo>
                  <a:pt x="63224" y="25762"/>
                </a:lnTo>
                <a:lnTo>
                  <a:pt x="64932" y="25746"/>
                </a:lnTo>
                <a:lnTo>
                  <a:pt x="66641" y="25726"/>
                </a:lnTo>
                <a:lnTo>
                  <a:pt x="68829" y="25685"/>
                </a:lnTo>
                <a:lnTo>
                  <a:pt x="71018" y="25639"/>
                </a:lnTo>
                <a:lnTo>
                  <a:pt x="73176" y="25583"/>
                </a:lnTo>
                <a:lnTo>
                  <a:pt x="75335" y="25522"/>
                </a:lnTo>
                <a:lnTo>
                  <a:pt x="79681" y="25389"/>
                </a:lnTo>
                <a:lnTo>
                  <a:pt x="83998" y="25251"/>
                </a:lnTo>
                <a:lnTo>
                  <a:pt x="85377" y="25211"/>
                </a:lnTo>
                <a:lnTo>
                  <a:pt x="86756" y="25154"/>
                </a:lnTo>
                <a:lnTo>
                  <a:pt x="88105" y="25098"/>
                </a:lnTo>
                <a:lnTo>
                  <a:pt x="89424" y="25032"/>
                </a:lnTo>
                <a:lnTo>
                  <a:pt x="90713" y="24966"/>
                </a:lnTo>
                <a:lnTo>
                  <a:pt x="92002" y="24889"/>
                </a:lnTo>
                <a:lnTo>
                  <a:pt x="93232" y="24808"/>
                </a:lnTo>
                <a:lnTo>
                  <a:pt x="94461" y="24721"/>
                </a:lnTo>
                <a:lnTo>
                  <a:pt x="95690" y="24629"/>
                </a:lnTo>
                <a:lnTo>
                  <a:pt x="96859" y="24532"/>
                </a:lnTo>
                <a:lnTo>
                  <a:pt x="98028" y="24425"/>
                </a:lnTo>
                <a:lnTo>
                  <a:pt x="99167" y="24318"/>
                </a:lnTo>
                <a:lnTo>
                  <a:pt x="100276" y="24205"/>
                </a:lnTo>
                <a:lnTo>
                  <a:pt x="101386" y="24088"/>
                </a:lnTo>
                <a:lnTo>
                  <a:pt x="102465" y="23966"/>
                </a:lnTo>
                <a:lnTo>
                  <a:pt x="103544" y="23838"/>
                </a:lnTo>
                <a:lnTo>
                  <a:pt x="104593" y="23705"/>
                </a:lnTo>
                <a:lnTo>
                  <a:pt x="105612" y="23568"/>
                </a:lnTo>
                <a:lnTo>
                  <a:pt x="106602" y="23425"/>
                </a:lnTo>
                <a:lnTo>
                  <a:pt x="107591" y="23282"/>
                </a:lnTo>
                <a:lnTo>
                  <a:pt x="108580" y="23129"/>
                </a:lnTo>
                <a:lnTo>
                  <a:pt x="109540" y="22976"/>
                </a:lnTo>
                <a:lnTo>
                  <a:pt x="110469" y="22818"/>
                </a:lnTo>
                <a:lnTo>
                  <a:pt x="111398" y="22654"/>
                </a:lnTo>
                <a:lnTo>
                  <a:pt x="112297" y="22491"/>
                </a:lnTo>
                <a:lnTo>
                  <a:pt x="113167" y="22318"/>
                </a:lnTo>
                <a:lnTo>
                  <a:pt x="114066" y="22144"/>
                </a:lnTo>
                <a:lnTo>
                  <a:pt x="114906" y="21971"/>
                </a:lnTo>
                <a:lnTo>
                  <a:pt x="115775" y="21787"/>
                </a:lnTo>
                <a:lnTo>
                  <a:pt x="116584" y="21603"/>
                </a:lnTo>
                <a:lnTo>
                  <a:pt x="117394" y="21420"/>
                </a:lnTo>
                <a:lnTo>
                  <a:pt x="118203" y="21231"/>
                </a:lnTo>
                <a:lnTo>
                  <a:pt x="120961" y="20568"/>
                </a:lnTo>
                <a:lnTo>
                  <a:pt x="122280" y="20236"/>
                </a:lnTo>
                <a:lnTo>
                  <a:pt x="123599" y="19894"/>
                </a:lnTo>
                <a:lnTo>
                  <a:pt x="124858" y="19552"/>
                </a:lnTo>
                <a:lnTo>
                  <a:pt x="125488" y="19379"/>
                </a:lnTo>
                <a:lnTo>
                  <a:pt x="126057" y="19205"/>
                </a:lnTo>
                <a:lnTo>
                  <a:pt x="126657" y="19032"/>
                </a:lnTo>
                <a:lnTo>
                  <a:pt x="127197" y="18853"/>
                </a:lnTo>
                <a:lnTo>
                  <a:pt x="127706" y="18675"/>
                </a:lnTo>
                <a:lnTo>
                  <a:pt x="128216" y="18496"/>
                </a:lnTo>
                <a:lnTo>
                  <a:pt x="128905" y="18226"/>
                </a:lnTo>
                <a:lnTo>
                  <a:pt x="129565" y="17955"/>
                </a:lnTo>
                <a:lnTo>
                  <a:pt x="130134" y="17685"/>
                </a:lnTo>
                <a:lnTo>
                  <a:pt x="130644" y="17414"/>
                </a:lnTo>
                <a:lnTo>
                  <a:pt x="131094" y="17144"/>
                </a:lnTo>
                <a:lnTo>
                  <a:pt x="131513" y="16873"/>
                </a:lnTo>
                <a:lnTo>
                  <a:pt x="131873" y="16603"/>
                </a:lnTo>
                <a:lnTo>
                  <a:pt x="132173" y="16333"/>
                </a:lnTo>
                <a:lnTo>
                  <a:pt x="132413" y="16062"/>
                </a:lnTo>
                <a:lnTo>
                  <a:pt x="132623" y="15792"/>
                </a:lnTo>
                <a:lnTo>
                  <a:pt x="132772" y="15521"/>
                </a:lnTo>
                <a:lnTo>
                  <a:pt x="132892" y="15246"/>
                </a:lnTo>
                <a:lnTo>
                  <a:pt x="132952" y="14975"/>
                </a:lnTo>
                <a:lnTo>
                  <a:pt x="132982" y="14705"/>
                </a:lnTo>
                <a:lnTo>
                  <a:pt x="132982" y="14435"/>
                </a:lnTo>
                <a:lnTo>
                  <a:pt x="132922" y="14164"/>
                </a:lnTo>
                <a:lnTo>
                  <a:pt x="132832" y="13894"/>
                </a:lnTo>
                <a:lnTo>
                  <a:pt x="132712" y="13618"/>
                </a:lnTo>
                <a:lnTo>
                  <a:pt x="132533" y="13348"/>
                </a:lnTo>
                <a:lnTo>
                  <a:pt x="132353" y="13077"/>
                </a:lnTo>
                <a:lnTo>
                  <a:pt x="132113" y="12807"/>
                </a:lnTo>
                <a:lnTo>
                  <a:pt x="131873" y="12536"/>
                </a:lnTo>
                <a:lnTo>
                  <a:pt x="131573" y="12261"/>
                </a:lnTo>
                <a:lnTo>
                  <a:pt x="131274" y="11991"/>
                </a:lnTo>
                <a:lnTo>
                  <a:pt x="130914" y="11720"/>
                </a:lnTo>
                <a:lnTo>
                  <a:pt x="130554" y="11450"/>
                </a:lnTo>
                <a:lnTo>
                  <a:pt x="130194" y="11179"/>
                </a:lnTo>
                <a:lnTo>
                  <a:pt x="129775" y="10904"/>
                </a:lnTo>
                <a:lnTo>
                  <a:pt x="128905" y="10363"/>
                </a:lnTo>
                <a:lnTo>
                  <a:pt x="127976" y="9822"/>
                </a:lnTo>
                <a:lnTo>
                  <a:pt x="127466" y="9547"/>
                </a:lnTo>
                <a:lnTo>
                  <a:pt x="126927" y="9276"/>
                </a:lnTo>
                <a:lnTo>
                  <a:pt x="126357" y="9011"/>
                </a:lnTo>
                <a:lnTo>
                  <a:pt x="125728" y="8756"/>
                </a:lnTo>
                <a:lnTo>
                  <a:pt x="125068" y="8506"/>
                </a:lnTo>
                <a:lnTo>
                  <a:pt x="124349" y="8256"/>
                </a:lnTo>
                <a:lnTo>
                  <a:pt x="123599" y="8016"/>
                </a:lnTo>
                <a:lnTo>
                  <a:pt x="122850" y="7781"/>
                </a:lnTo>
                <a:lnTo>
                  <a:pt x="122040" y="7552"/>
                </a:lnTo>
                <a:lnTo>
                  <a:pt x="121171" y="7327"/>
                </a:lnTo>
                <a:lnTo>
                  <a:pt x="120302" y="7108"/>
                </a:lnTo>
                <a:lnTo>
                  <a:pt x="119372" y="6898"/>
                </a:lnTo>
                <a:lnTo>
                  <a:pt x="118443" y="6689"/>
                </a:lnTo>
                <a:lnTo>
                  <a:pt x="117454" y="6490"/>
                </a:lnTo>
                <a:lnTo>
                  <a:pt x="116434" y="6291"/>
                </a:lnTo>
                <a:lnTo>
                  <a:pt x="115385" y="6102"/>
                </a:lnTo>
                <a:lnTo>
                  <a:pt x="114306" y="5919"/>
                </a:lnTo>
                <a:lnTo>
                  <a:pt x="113197" y="5740"/>
                </a:lnTo>
                <a:lnTo>
                  <a:pt x="112058" y="5567"/>
                </a:lnTo>
                <a:lnTo>
                  <a:pt x="110889" y="5398"/>
                </a:lnTo>
                <a:lnTo>
                  <a:pt x="109689" y="5235"/>
                </a:lnTo>
                <a:lnTo>
                  <a:pt x="108460" y="5077"/>
                </a:lnTo>
                <a:lnTo>
                  <a:pt x="107201" y="4924"/>
                </a:lnTo>
                <a:lnTo>
                  <a:pt x="105912" y="4776"/>
                </a:lnTo>
                <a:lnTo>
                  <a:pt x="104593" y="4638"/>
                </a:lnTo>
                <a:lnTo>
                  <a:pt x="103244" y="4500"/>
                </a:lnTo>
                <a:lnTo>
                  <a:pt x="101865" y="4373"/>
                </a:lnTo>
                <a:lnTo>
                  <a:pt x="100456" y="4245"/>
                </a:lnTo>
                <a:lnTo>
                  <a:pt x="99047" y="4128"/>
                </a:lnTo>
                <a:lnTo>
                  <a:pt x="97578" y="4011"/>
                </a:lnTo>
                <a:lnTo>
                  <a:pt x="96109" y="3903"/>
                </a:lnTo>
                <a:lnTo>
                  <a:pt x="94610" y="3801"/>
                </a:lnTo>
                <a:lnTo>
                  <a:pt x="93801" y="3745"/>
                </a:lnTo>
                <a:lnTo>
                  <a:pt x="93022" y="3689"/>
                </a:lnTo>
                <a:lnTo>
                  <a:pt x="91523" y="3567"/>
                </a:lnTo>
                <a:lnTo>
                  <a:pt x="90054" y="3439"/>
                </a:lnTo>
                <a:lnTo>
                  <a:pt x="88615" y="3301"/>
                </a:lnTo>
                <a:lnTo>
                  <a:pt x="87236" y="3158"/>
                </a:lnTo>
                <a:lnTo>
                  <a:pt x="85887" y="3005"/>
                </a:lnTo>
                <a:lnTo>
                  <a:pt x="84598" y="2852"/>
                </a:lnTo>
                <a:lnTo>
                  <a:pt x="83309" y="2694"/>
                </a:lnTo>
                <a:lnTo>
                  <a:pt x="82020" y="2531"/>
                </a:lnTo>
                <a:lnTo>
                  <a:pt x="80761" y="2368"/>
                </a:lnTo>
                <a:lnTo>
                  <a:pt x="78273" y="2036"/>
                </a:lnTo>
                <a:lnTo>
                  <a:pt x="75784" y="1704"/>
                </a:lnTo>
                <a:lnTo>
                  <a:pt x="74525" y="1541"/>
                </a:lnTo>
                <a:lnTo>
                  <a:pt x="73236" y="1378"/>
                </a:lnTo>
                <a:lnTo>
                  <a:pt x="71707" y="1194"/>
                </a:lnTo>
                <a:lnTo>
                  <a:pt x="70148" y="1015"/>
                </a:lnTo>
                <a:lnTo>
                  <a:pt x="68590" y="842"/>
                </a:lnTo>
                <a:lnTo>
                  <a:pt x="67031" y="674"/>
                </a:lnTo>
                <a:lnTo>
                  <a:pt x="63853" y="337"/>
                </a:lnTo>
                <a:lnTo>
                  <a:pt x="60705" y="0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1759892" y="1207609"/>
            <a:ext cx="932853" cy="1070535"/>
          </a:xfrm>
          <a:custGeom>
            <a:avLst/>
            <a:gdLst/>
            <a:ahLst/>
            <a:cxnLst/>
            <a:rect l="l" t="t" r="r" b="b"/>
            <a:pathLst>
              <a:path w="127497" h="24900" extrusionOk="0">
                <a:moveTo>
                  <a:pt x="64273" y="1"/>
                </a:moveTo>
                <a:lnTo>
                  <a:pt x="63044" y="6"/>
                </a:lnTo>
                <a:lnTo>
                  <a:pt x="61785" y="11"/>
                </a:lnTo>
                <a:lnTo>
                  <a:pt x="60556" y="21"/>
                </a:lnTo>
                <a:lnTo>
                  <a:pt x="59326" y="36"/>
                </a:lnTo>
                <a:lnTo>
                  <a:pt x="58067" y="57"/>
                </a:lnTo>
                <a:lnTo>
                  <a:pt x="56838" y="82"/>
                </a:lnTo>
                <a:lnTo>
                  <a:pt x="55609" y="113"/>
                </a:lnTo>
                <a:lnTo>
                  <a:pt x="54380" y="143"/>
                </a:lnTo>
                <a:lnTo>
                  <a:pt x="53151" y="184"/>
                </a:lnTo>
                <a:lnTo>
                  <a:pt x="51922" y="225"/>
                </a:lnTo>
                <a:lnTo>
                  <a:pt x="50693" y="271"/>
                </a:lnTo>
                <a:lnTo>
                  <a:pt x="49494" y="322"/>
                </a:lnTo>
                <a:lnTo>
                  <a:pt x="48265" y="378"/>
                </a:lnTo>
                <a:lnTo>
                  <a:pt x="47065" y="439"/>
                </a:lnTo>
                <a:lnTo>
                  <a:pt x="45866" y="506"/>
                </a:lnTo>
                <a:lnTo>
                  <a:pt x="44667" y="572"/>
                </a:lnTo>
                <a:lnTo>
                  <a:pt x="43468" y="649"/>
                </a:lnTo>
                <a:lnTo>
                  <a:pt x="42299" y="725"/>
                </a:lnTo>
                <a:lnTo>
                  <a:pt x="41100" y="807"/>
                </a:lnTo>
                <a:lnTo>
                  <a:pt x="39931" y="899"/>
                </a:lnTo>
                <a:lnTo>
                  <a:pt x="38762" y="990"/>
                </a:lnTo>
                <a:lnTo>
                  <a:pt x="37622" y="1087"/>
                </a:lnTo>
                <a:lnTo>
                  <a:pt x="36483" y="1189"/>
                </a:lnTo>
                <a:lnTo>
                  <a:pt x="35314" y="1297"/>
                </a:lnTo>
                <a:lnTo>
                  <a:pt x="34205" y="1409"/>
                </a:lnTo>
                <a:lnTo>
                  <a:pt x="33066" y="1526"/>
                </a:lnTo>
                <a:lnTo>
                  <a:pt x="31957" y="1643"/>
                </a:lnTo>
                <a:lnTo>
                  <a:pt x="30518" y="1812"/>
                </a:lnTo>
                <a:lnTo>
                  <a:pt x="29079" y="1985"/>
                </a:lnTo>
                <a:lnTo>
                  <a:pt x="27670" y="2164"/>
                </a:lnTo>
                <a:lnTo>
                  <a:pt x="26291" y="2348"/>
                </a:lnTo>
                <a:lnTo>
                  <a:pt x="24942" y="2536"/>
                </a:lnTo>
                <a:lnTo>
                  <a:pt x="23593" y="2730"/>
                </a:lnTo>
                <a:lnTo>
                  <a:pt x="22304" y="2934"/>
                </a:lnTo>
                <a:lnTo>
                  <a:pt x="21015" y="3138"/>
                </a:lnTo>
                <a:lnTo>
                  <a:pt x="19756" y="3353"/>
                </a:lnTo>
                <a:lnTo>
                  <a:pt x="18526" y="3567"/>
                </a:lnTo>
                <a:lnTo>
                  <a:pt x="17357" y="3792"/>
                </a:lnTo>
                <a:lnTo>
                  <a:pt x="16188" y="4016"/>
                </a:lnTo>
                <a:lnTo>
                  <a:pt x="15049" y="4251"/>
                </a:lnTo>
                <a:lnTo>
                  <a:pt x="13970" y="4485"/>
                </a:lnTo>
                <a:lnTo>
                  <a:pt x="12891" y="4730"/>
                </a:lnTo>
                <a:lnTo>
                  <a:pt x="11871" y="4975"/>
                </a:lnTo>
                <a:lnTo>
                  <a:pt x="10882" y="5225"/>
                </a:lnTo>
                <a:lnTo>
                  <a:pt x="9923" y="5475"/>
                </a:lnTo>
                <a:lnTo>
                  <a:pt x="8993" y="5736"/>
                </a:lnTo>
                <a:lnTo>
                  <a:pt x="8124" y="5996"/>
                </a:lnTo>
                <a:lnTo>
                  <a:pt x="7285" y="6261"/>
                </a:lnTo>
                <a:lnTo>
                  <a:pt x="6475" y="6526"/>
                </a:lnTo>
                <a:lnTo>
                  <a:pt x="5726" y="6802"/>
                </a:lnTo>
                <a:lnTo>
                  <a:pt x="5006" y="7077"/>
                </a:lnTo>
                <a:lnTo>
                  <a:pt x="4347" y="7353"/>
                </a:lnTo>
                <a:lnTo>
                  <a:pt x="3717" y="7634"/>
                </a:lnTo>
                <a:lnTo>
                  <a:pt x="3118" y="7919"/>
                </a:lnTo>
                <a:lnTo>
                  <a:pt x="2608" y="8205"/>
                </a:lnTo>
                <a:lnTo>
                  <a:pt x="2099" y="8491"/>
                </a:lnTo>
                <a:lnTo>
                  <a:pt x="1679" y="8782"/>
                </a:lnTo>
                <a:lnTo>
                  <a:pt x="1289" y="9078"/>
                </a:lnTo>
                <a:lnTo>
                  <a:pt x="929" y="9373"/>
                </a:lnTo>
                <a:lnTo>
                  <a:pt x="660" y="9669"/>
                </a:lnTo>
                <a:lnTo>
                  <a:pt x="420" y="9970"/>
                </a:lnTo>
                <a:lnTo>
                  <a:pt x="240" y="10271"/>
                </a:lnTo>
                <a:lnTo>
                  <a:pt x="90" y="10573"/>
                </a:lnTo>
                <a:lnTo>
                  <a:pt x="30" y="10879"/>
                </a:lnTo>
                <a:lnTo>
                  <a:pt x="0" y="11180"/>
                </a:lnTo>
                <a:lnTo>
                  <a:pt x="60" y="11486"/>
                </a:lnTo>
                <a:lnTo>
                  <a:pt x="150" y="11797"/>
                </a:lnTo>
                <a:lnTo>
                  <a:pt x="300" y="12103"/>
                </a:lnTo>
                <a:lnTo>
                  <a:pt x="540" y="12409"/>
                </a:lnTo>
                <a:lnTo>
                  <a:pt x="809" y="12721"/>
                </a:lnTo>
                <a:lnTo>
                  <a:pt x="1139" y="13032"/>
                </a:lnTo>
                <a:lnTo>
                  <a:pt x="1559" y="13338"/>
                </a:lnTo>
                <a:lnTo>
                  <a:pt x="2009" y="13649"/>
                </a:lnTo>
                <a:lnTo>
                  <a:pt x="2548" y="13960"/>
                </a:lnTo>
                <a:lnTo>
                  <a:pt x="3148" y="14267"/>
                </a:lnTo>
                <a:lnTo>
                  <a:pt x="3807" y="14578"/>
                </a:lnTo>
                <a:lnTo>
                  <a:pt x="4527" y="14889"/>
                </a:lnTo>
                <a:lnTo>
                  <a:pt x="5336" y="15195"/>
                </a:lnTo>
                <a:lnTo>
                  <a:pt x="6205" y="15501"/>
                </a:lnTo>
                <a:lnTo>
                  <a:pt x="7165" y="15807"/>
                </a:lnTo>
                <a:lnTo>
                  <a:pt x="8154" y="16114"/>
                </a:lnTo>
                <a:lnTo>
                  <a:pt x="9263" y="16420"/>
                </a:lnTo>
                <a:lnTo>
                  <a:pt x="10402" y="16721"/>
                </a:lnTo>
                <a:lnTo>
                  <a:pt x="11632" y="17027"/>
                </a:lnTo>
                <a:lnTo>
                  <a:pt x="12951" y="17323"/>
                </a:lnTo>
                <a:lnTo>
                  <a:pt x="14330" y="17624"/>
                </a:lnTo>
                <a:lnTo>
                  <a:pt x="15798" y="17920"/>
                </a:lnTo>
                <a:lnTo>
                  <a:pt x="17327" y="18216"/>
                </a:lnTo>
                <a:lnTo>
                  <a:pt x="18946" y="18507"/>
                </a:lnTo>
                <a:lnTo>
                  <a:pt x="20655" y="18797"/>
                </a:lnTo>
                <a:lnTo>
                  <a:pt x="22454" y="19083"/>
                </a:lnTo>
                <a:lnTo>
                  <a:pt x="23892" y="19308"/>
                </a:lnTo>
                <a:lnTo>
                  <a:pt x="25361" y="19532"/>
                </a:lnTo>
                <a:lnTo>
                  <a:pt x="26860" y="19746"/>
                </a:lnTo>
                <a:lnTo>
                  <a:pt x="28359" y="19956"/>
                </a:lnTo>
                <a:lnTo>
                  <a:pt x="29918" y="20160"/>
                </a:lnTo>
                <a:lnTo>
                  <a:pt x="31477" y="20359"/>
                </a:lnTo>
                <a:lnTo>
                  <a:pt x="33066" y="20548"/>
                </a:lnTo>
                <a:lnTo>
                  <a:pt x="34715" y="20726"/>
                </a:lnTo>
                <a:lnTo>
                  <a:pt x="36363" y="20900"/>
                </a:lnTo>
                <a:lnTo>
                  <a:pt x="38072" y="21063"/>
                </a:lnTo>
                <a:lnTo>
                  <a:pt x="38911" y="21139"/>
                </a:lnTo>
                <a:lnTo>
                  <a:pt x="39781" y="21216"/>
                </a:lnTo>
                <a:lnTo>
                  <a:pt x="40680" y="21287"/>
                </a:lnTo>
                <a:lnTo>
                  <a:pt x="41550" y="21354"/>
                </a:lnTo>
                <a:lnTo>
                  <a:pt x="42479" y="21420"/>
                </a:lnTo>
                <a:lnTo>
                  <a:pt x="43378" y="21486"/>
                </a:lnTo>
                <a:lnTo>
                  <a:pt x="44307" y="21542"/>
                </a:lnTo>
                <a:lnTo>
                  <a:pt x="45237" y="21604"/>
                </a:lnTo>
                <a:lnTo>
                  <a:pt x="46166" y="21655"/>
                </a:lnTo>
                <a:lnTo>
                  <a:pt x="47125" y="21706"/>
                </a:lnTo>
                <a:lnTo>
                  <a:pt x="48115" y="21752"/>
                </a:lnTo>
                <a:lnTo>
                  <a:pt x="49074" y="21798"/>
                </a:lnTo>
                <a:lnTo>
                  <a:pt x="49284" y="21808"/>
                </a:lnTo>
                <a:lnTo>
                  <a:pt x="49524" y="21823"/>
                </a:lnTo>
                <a:lnTo>
                  <a:pt x="49973" y="21864"/>
                </a:lnTo>
                <a:lnTo>
                  <a:pt x="50393" y="21915"/>
                </a:lnTo>
                <a:lnTo>
                  <a:pt x="50813" y="21976"/>
                </a:lnTo>
                <a:lnTo>
                  <a:pt x="51202" y="22048"/>
                </a:lnTo>
                <a:lnTo>
                  <a:pt x="51502" y="22119"/>
                </a:lnTo>
                <a:lnTo>
                  <a:pt x="51772" y="22196"/>
                </a:lnTo>
                <a:lnTo>
                  <a:pt x="51862" y="22231"/>
                </a:lnTo>
                <a:lnTo>
                  <a:pt x="51922" y="22267"/>
                </a:lnTo>
                <a:lnTo>
                  <a:pt x="52162" y="22400"/>
                </a:lnTo>
                <a:lnTo>
                  <a:pt x="52402" y="22532"/>
                </a:lnTo>
                <a:lnTo>
                  <a:pt x="52701" y="22655"/>
                </a:lnTo>
                <a:lnTo>
                  <a:pt x="53001" y="22777"/>
                </a:lnTo>
                <a:lnTo>
                  <a:pt x="53331" y="22889"/>
                </a:lnTo>
                <a:lnTo>
                  <a:pt x="53691" y="23002"/>
                </a:lnTo>
                <a:lnTo>
                  <a:pt x="54050" y="23109"/>
                </a:lnTo>
                <a:lnTo>
                  <a:pt x="54470" y="23211"/>
                </a:lnTo>
                <a:lnTo>
                  <a:pt x="54890" y="23308"/>
                </a:lnTo>
                <a:lnTo>
                  <a:pt x="55339" y="23400"/>
                </a:lnTo>
                <a:lnTo>
                  <a:pt x="55819" y="23492"/>
                </a:lnTo>
                <a:lnTo>
                  <a:pt x="56299" y="23578"/>
                </a:lnTo>
                <a:lnTo>
                  <a:pt x="56808" y="23665"/>
                </a:lnTo>
                <a:lnTo>
                  <a:pt x="57318" y="23747"/>
                </a:lnTo>
                <a:lnTo>
                  <a:pt x="57888" y="23823"/>
                </a:lnTo>
                <a:lnTo>
                  <a:pt x="58457" y="23900"/>
                </a:lnTo>
                <a:lnTo>
                  <a:pt x="59027" y="23976"/>
                </a:lnTo>
                <a:lnTo>
                  <a:pt x="59626" y="24043"/>
                </a:lnTo>
                <a:lnTo>
                  <a:pt x="60256" y="24114"/>
                </a:lnTo>
                <a:lnTo>
                  <a:pt x="60885" y="24180"/>
                </a:lnTo>
                <a:lnTo>
                  <a:pt x="62204" y="24308"/>
                </a:lnTo>
                <a:lnTo>
                  <a:pt x="63553" y="24435"/>
                </a:lnTo>
                <a:lnTo>
                  <a:pt x="64992" y="24553"/>
                </a:lnTo>
                <a:lnTo>
                  <a:pt x="66461" y="24670"/>
                </a:lnTo>
                <a:lnTo>
                  <a:pt x="67990" y="24782"/>
                </a:lnTo>
                <a:lnTo>
                  <a:pt x="69549" y="24900"/>
                </a:lnTo>
                <a:lnTo>
                  <a:pt x="68590" y="24599"/>
                </a:lnTo>
                <a:lnTo>
                  <a:pt x="67810" y="24359"/>
                </a:lnTo>
                <a:lnTo>
                  <a:pt x="67181" y="24155"/>
                </a:lnTo>
                <a:lnTo>
                  <a:pt x="66671" y="23971"/>
                </a:lnTo>
                <a:lnTo>
                  <a:pt x="66401" y="23864"/>
                </a:lnTo>
                <a:lnTo>
                  <a:pt x="66161" y="23752"/>
                </a:lnTo>
                <a:lnTo>
                  <a:pt x="65982" y="23640"/>
                </a:lnTo>
                <a:lnTo>
                  <a:pt x="65832" y="23527"/>
                </a:lnTo>
                <a:lnTo>
                  <a:pt x="65712" y="23410"/>
                </a:lnTo>
                <a:lnTo>
                  <a:pt x="65652" y="23298"/>
                </a:lnTo>
                <a:lnTo>
                  <a:pt x="65622" y="23180"/>
                </a:lnTo>
                <a:lnTo>
                  <a:pt x="65622" y="23068"/>
                </a:lnTo>
                <a:lnTo>
                  <a:pt x="65652" y="22951"/>
                </a:lnTo>
                <a:lnTo>
                  <a:pt x="65742" y="22838"/>
                </a:lnTo>
                <a:lnTo>
                  <a:pt x="65832" y="22721"/>
                </a:lnTo>
                <a:lnTo>
                  <a:pt x="65982" y="22614"/>
                </a:lnTo>
                <a:lnTo>
                  <a:pt x="66161" y="22502"/>
                </a:lnTo>
                <a:lnTo>
                  <a:pt x="66371" y="22395"/>
                </a:lnTo>
                <a:lnTo>
                  <a:pt x="66581" y="22287"/>
                </a:lnTo>
                <a:lnTo>
                  <a:pt x="66851" y="22180"/>
                </a:lnTo>
                <a:lnTo>
                  <a:pt x="67151" y="22083"/>
                </a:lnTo>
                <a:lnTo>
                  <a:pt x="67480" y="21986"/>
                </a:lnTo>
                <a:lnTo>
                  <a:pt x="67840" y="21889"/>
                </a:lnTo>
                <a:lnTo>
                  <a:pt x="68230" y="21798"/>
                </a:lnTo>
                <a:lnTo>
                  <a:pt x="68650" y="21711"/>
                </a:lnTo>
                <a:lnTo>
                  <a:pt x="69069" y="21629"/>
                </a:lnTo>
                <a:lnTo>
                  <a:pt x="69549" y="21553"/>
                </a:lnTo>
                <a:lnTo>
                  <a:pt x="70029" y="21481"/>
                </a:lnTo>
                <a:lnTo>
                  <a:pt x="70538" y="21410"/>
                </a:lnTo>
                <a:lnTo>
                  <a:pt x="71078" y="21349"/>
                </a:lnTo>
                <a:lnTo>
                  <a:pt x="71647" y="21292"/>
                </a:lnTo>
                <a:lnTo>
                  <a:pt x="72247" y="21241"/>
                </a:lnTo>
                <a:lnTo>
                  <a:pt x="72847" y="21201"/>
                </a:lnTo>
                <a:lnTo>
                  <a:pt x="73476" y="21165"/>
                </a:lnTo>
                <a:lnTo>
                  <a:pt x="74106" y="21134"/>
                </a:lnTo>
                <a:lnTo>
                  <a:pt x="74765" y="21109"/>
                </a:lnTo>
                <a:lnTo>
                  <a:pt x="76594" y="21053"/>
                </a:lnTo>
                <a:lnTo>
                  <a:pt x="78392" y="20991"/>
                </a:lnTo>
                <a:lnTo>
                  <a:pt x="80131" y="20915"/>
                </a:lnTo>
                <a:lnTo>
                  <a:pt x="81840" y="20833"/>
                </a:lnTo>
                <a:lnTo>
                  <a:pt x="83519" y="20741"/>
                </a:lnTo>
                <a:lnTo>
                  <a:pt x="85137" y="20644"/>
                </a:lnTo>
                <a:lnTo>
                  <a:pt x="86756" y="20537"/>
                </a:lnTo>
                <a:lnTo>
                  <a:pt x="88315" y="20420"/>
                </a:lnTo>
                <a:lnTo>
                  <a:pt x="89814" y="20298"/>
                </a:lnTo>
                <a:lnTo>
                  <a:pt x="91313" y="20165"/>
                </a:lnTo>
                <a:lnTo>
                  <a:pt x="92752" y="20027"/>
                </a:lnTo>
                <a:lnTo>
                  <a:pt x="94191" y="19879"/>
                </a:lnTo>
                <a:lnTo>
                  <a:pt x="95570" y="19726"/>
                </a:lnTo>
                <a:lnTo>
                  <a:pt x="96919" y="19568"/>
                </a:lnTo>
                <a:lnTo>
                  <a:pt x="98268" y="19400"/>
                </a:lnTo>
                <a:lnTo>
                  <a:pt x="99557" y="19226"/>
                </a:lnTo>
                <a:lnTo>
                  <a:pt x="100816" y="19047"/>
                </a:lnTo>
                <a:lnTo>
                  <a:pt x="102045" y="18859"/>
                </a:lnTo>
                <a:lnTo>
                  <a:pt x="103274" y="18665"/>
                </a:lnTo>
                <a:lnTo>
                  <a:pt x="104443" y="18471"/>
                </a:lnTo>
                <a:lnTo>
                  <a:pt x="105612" y="18267"/>
                </a:lnTo>
                <a:lnTo>
                  <a:pt x="106752" y="18058"/>
                </a:lnTo>
                <a:lnTo>
                  <a:pt x="107861" y="17843"/>
                </a:lnTo>
                <a:lnTo>
                  <a:pt x="108940" y="17619"/>
                </a:lnTo>
                <a:lnTo>
                  <a:pt x="109989" y="17394"/>
                </a:lnTo>
                <a:lnTo>
                  <a:pt x="111038" y="17165"/>
                </a:lnTo>
                <a:lnTo>
                  <a:pt x="112058" y="16935"/>
                </a:lnTo>
                <a:lnTo>
                  <a:pt x="113047" y="16695"/>
                </a:lnTo>
                <a:lnTo>
                  <a:pt x="114036" y="16450"/>
                </a:lnTo>
                <a:lnTo>
                  <a:pt x="114996" y="16205"/>
                </a:lnTo>
                <a:lnTo>
                  <a:pt x="115925" y="15955"/>
                </a:lnTo>
                <a:lnTo>
                  <a:pt x="116854" y="15700"/>
                </a:lnTo>
                <a:lnTo>
                  <a:pt x="117963" y="15384"/>
                </a:lnTo>
                <a:lnTo>
                  <a:pt x="119013" y="15068"/>
                </a:lnTo>
                <a:lnTo>
                  <a:pt x="120032" y="14746"/>
                </a:lnTo>
                <a:lnTo>
                  <a:pt x="120991" y="14420"/>
                </a:lnTo>
                <a:lnTo>
                  <a:pt x="121920" y="14088"/>
                </a:lnTo>
                <a:lnTo>
                  <a:pt x="122760" y="13756"/>
                </a:lnTo>
                <a:lnTo>
                  <a:pt x="123569" y="13420"/>
                </a:lnTo>
                <a:lnTo>
                  <a:pt x="124289" y="13083"/>
                </a:lnTo>
                <a:lnTo>
                  <a:pt x="124648" y="12909"/>
                </a:lnTo>
                <a:lnTo>
                  <a:pt x="124948" y="12741"/>
                </a:lnTo>
                <a:lnTo>
                  <a:pt x="125278" y="12568"/>
                </a:lnTo>
                <a:lnTo>
                  <a:pt x="125548" y="12389"/>
                </a:lnTo>
                <a:lnTo>
                  <a:pt x="125818" y="12215"/>
                </a:lnTo>
                <a:lnTo>
                  <a:pt x="126087" y="12042"/>
                </a:lnTo>
                <a:lnTo>
                  <a:pt x="126327" y="11863"/>
                </a:lnTo>
                <a:lnTo>
                  <a:pt x="126537" y="11685"/>
                </a:lnTo>
                <a:lnTo>
                  <a:pt x="126717" y="11506"/>
                </a:lnTo>
                <a:lnTo>
                  <a:pt x="126897" y="11328"/>
                </a:lnTo>
                <a:lnTo>
                  <a:pt x="127047" y="11149"/>
                </a:lnTo>
                <a:lnTo>
                  <a:pt x="127197" y="10965"/>
                </a:lnTo>
                <a:lnTo>
                  <a:pt x="127287" y="10782"/>
                </a:lnTo>
                <a:lnTo>
                  <a:pt x="127376" y="10598"/>
                </a:lnTo>
                <a:lnTo>
                  <a:pt x="127436" y="10414"/>
                </a:lnTo>
                <a:lnTo>
                  <a:pt x="127496" y="10231"/>
                </a:lnTo>
                <a:lnTo>
                  <a:pt x="127496" y="9950"/>
                </a:lnTo>
                <a:lnTo>
                  <a:pt x="127496" y="9669"/>
                </a:lnTo>
                <a:lnTo>
                  <a:pt x="127436" y="9399"/>
                </a:lnTo>
                <a:lnTo>
                  <a:pt x="127346" y="9123"/>
                </a:lnTo>
                <a:lnTo>
                  <a:pt x="127227" y="8858"/>
                </a:lnTo>
                <a:lnTo>
                  <a:pt x="127047" y="8588"/>
                </a:lnTo>
                <a:lnTo>
                  <a:pt x="126867" y="8327"/>
                </a:lnTo>
                <a:lnTo>
                  <a:pt x="126597" y="8067"/>
                </a:lnTo>
                <a:lnTo>
                  <a:pt x="126327" y="7807"/>
                </a:lnTo>
                <a:lnTo>
                  <a:pt x="125997" y="7552"/>
                </a:lnTo>
                <a:lnTo>
                  <a:pt x="125638" y="7297"/>
                </a:lnTo>
                <a:lnTo>
                  <a:pt x="125218" y="7047"/>
                </a:lnTo>
                <a:lnTo>
                  <a:pt x="124768" y="6802"/>
                </a:lnTo>
                <a:lnTo>
                  <a:pt x="124289" y="6557"/>
                </a:lnTo>
                <a:lnTo>
                  <a:pt x="123749" y="6317"/>
                </a:lnTo>
                <a:lnTo>
                  <a:pt x="123180" y="6082"/>
                </a:lnTo>
                <a:lnTo>
                  <a:pt x="122580" y="5848"/>
                </a:lnTo>
                <a:lnTo>
                  <a:pt x="121920" y="5618"/>
                </a:lnTo>
                <a:lnTo>
                  <a:pt x="121231" y="5389"/>
                </a:lnTo>
                <a:lnTo>
                  <a:pt x="120482" y="5164"/>
                </a:lnTo>
                <a:lnTo>
                  <a:pt x="119702" y="4945"/>
                </a:lnTo>
                <a:lnTo>
                  <a:pt x="118863" y="4725"/>
                </a:lnTo>
                <a:lnTo>
                  <a:pt x="117993" y="4511"/>
                </a:lnTo>
                <a:lnTo>
                  <a:pt x="117064" y="4302"/>
                </a:lnTo>
                <a:lnTo>
                  <a:pt x="116105" y="4093"/>
                </a:lnTo>
                <a:lnTo>
                  <a:pt x="115115" y="3888"/>
                </a:lnTo>
                <a:lnTo>
                  <a:pt x="114036" y="3689"/>
                </a:lnTo>
                <a:lnTo>
                  <a:pt x="112957" y="3496"/>
                </a:lnTo>
                <a:lnTo>
                  <a:pt x="111818" y="3302"/>
                </a:lnTo>
                <a:lnTo>
                  <a:pt x="110619" y="3113"/>
                </a:lnTo>
                <a:lnTo>
                  <a:pt x="109390" y="2929"/>
                </a:lnTo>
                <a:lnTo>
                  <a:pt x="108101" y="2746"/>
                </a:lnTo>
                <a:lnTo>
                  <a:pt x="107051" y="2603"/>
                </a:lnTo>
                <a:lnTo>
                  <a:pt x="105972" y="2465"/>
                </a:lnTo>
                <a:lnTo>
                  <a:pt x="104893" y="2332"/>
                </a:lnTo>
                <a:lnTo>
                  <a:pt x="103814" y="2200"/>
                </a:lnTo>
                <a:lnTo>
                  <a:pt x="102705" y="2072"/>
                </a:lnTo>
                <a:lnTo>
                  <a:pt x="101595" y="1945"/>
                </a:lnTo>
                <a:lnTo>
                  <a:pt x="100486" y="1827"/>
                </a:lnTo>
                <a:lnTo>
                  <a:pt x="99377" y="1710"/>
                </a:lnTo>
                <a:lnTo>
                  <a:pt x="98238" y="1598"/>
                </a:lnTo>
                <a:lnTo>
                  <a:pt x="97099" y="1485"/>
                </a:lnTo>
                <a:lnTo>
                  <a:pt x="95930" y="1378"/>
                </a:lnTo>
                <a:lnTo>
                  <a:pt x="94790" y="1276"/>
                </a:lnTo>
                <a:lnTo>
                  <a:pt x="93621" y="1179"/>
                </a:lnTo>
                <a:lnTo>
                  <a:pt x="92452" y="1082"/>
                </a:lnTo>
                <a:lnTo>
                  <a:pt x="91253" y="995"/>
                </a:lnTo>
                <a:lnTo>
                  <a:pt x="90084" y="909"/>
                </a:lnTo>
                <a:lnTo>
                  <a:pt x="88885" y="822"/>
                </a:lnTo>
                <a:lnTo>
                  <a:pt x="87686" y="745"/>
                </a:lnTo>
                <a:lnTo>
                  <a:pt x="86486" y="669"/>
                </a:lnTo>
                <a:lnTo>
                  <a:pt x="85287" y="597"/>
                </a:lnTo>
                <a:lnTo>
                  <a:pt x="84058" y="531"/>
                </a:lnTo>
                <a:lnTo>
                  <a:pt x="82859" y="465"/>
                </a:lnTo>
                <a:lnTo>
                  <a:pt x="81630" y="409"/>
                </a:lnTo>
                <a:lnTo>
                  <a:pt x="80401" y="353"/>
                </a:lnTo>
                <a:lnTo>
                  <a:pt x="79172" y="302"/>
                </a:lnTo>
                <a:lnTo>
                  <a:pt x="77943" y="251"/>
                </a:lnTo>
                <a:lnTo>
                  <a:pt x="76714" y="210"/>
                </a:lnTo>
                <a:lnTo>
                  <a:pt x="75485" y="169"/>
                </a:lnTo>
                <a:lnTo>
                  <a:pt x="74225" y="133"/>
                </a:lnTo>
                <a:lnTo>
                  <a:pt x="72996" y="103"/>
                </a:lnTo>
                <a:lnTo>
                  <a:pt x="71767" y="77"/>
                </a:lnTo>
                <a:lnTo>
                  <a:pt x="70508" y="52"/>
                </a:lnTo>
                <a:lnTo>
                  <a:pt x="69279" y="36"/>
                </a:lnTo>
                <a:lnTo>
                  <a:pt x="68020" y="21"/>
                </a:lnTo>
                <a:lnTo>
                  <a:pt x="66761" y="11"/>
                </a:lnTo>
                <a:lnTo>
                  <a:pt x="65532" y="6"/>
                </a:lnTo>
                <a:lnTo>
                  <a:pt x="64273" y="1"/>
                </a:lnTo>
                <a:close/>
              </a:path>
            </a:pathLst>
          </a:custGeom>
          <a:solidFill>
            <a:srgbClr val="F2D7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3" name="Google Shape;593;p14"/>
          <p:cNvSpPr/>
          <p:nvPr/>
        </p:nvSpPr>
        <p:spPr>
          <a:xfrm>
            <a:off x="1642318" y="3991589"/>
            <a:ext cx="982207" cy="1194289"/>
          </a:xfrm>
          <a:custGeom>
            <a:avLst/>
            <a:gdLst/>
            <a:ahLst/>
            <a:cxnLst/>
            <a:rect l="l" t="t" r="r" b="b"/>
            <a:pathLst>
              <a:path w="127947" h="26477" extrusionOk="0">
                <a:moveTo>
                  <a:pt x="60227" y="0"/>
                </a:moveTo>
                <a:lnTo>
                  <a:pt x="59447" y="67"/>
                </a:lnTo>
                <a:lnTo>
                  <a:pt x="58698" y="133"/>
                </a:lnTo>
                <a:lnTo>
                  <a:pt x="57978" y="204"/>
                </a:lnTo>
                <a:lnTo>
                  <a:pt x="57229" y="281"/>
                </a:lnTo>
                <a:lnTo>
                  <a:pt x="56539" y="357"/>
                </a:lnTo>
                <a:lnTo>
                  <a:pt x="55850" y="434"/>
                </a:lnTo>
                <a:lnTo>
                  <a:pt x="55160" y="521"/>
                </a:lnTo>
                <a:lnTo>
                  <a:pt x="54501" y="607"/>
                </a:lnTo>
                <a:lnTo>
                  <a:pt x="53841" y="694"/>
                </a:lnTo>
                <a:lnTo>
                  <a:pt x="53212" y="786"/>
                </a:lnTo>
                <a:lnTo>
                  <a:pt x="52612" y="878"/>
                </a:lnTo>
                <a:lnTo>
                  <a:pt x="52013" y="980"/>
                </a:lnTo>
                <a:lnTo>
                  <a:pt x="51413" y="1077"/>
                </a:lnTo>
                <a:lnTo>
                  <a:pt x="50844" y="1179"/>
                </a:lnTo>
                <a:lnTo>
                  <a:pt x="50274" y="1286"/>
                </a:lnTo>
                <a:lnTo>
                  <a:pt x="49734" y="1393"/>
                </a:lnTo>
                <a:lnTo>
                  <a:pt x="49225" y="1505"/>
                </a:lnTo>
                <a:lnTo>
                  <a:pt x="48715" y="1618"/>
                </a:lnTo>
                <a:lnTo>
                  <a:pt x="48236" y="1735"/>
                </a:lnTo>
                <a:lnTo>
                  <a:pt x="47756" y="1852"/>
                </a:lnTo>
                <a:lnTo>
                  <a:pt x="47276" y="1975"/>
                </a:lnTo>
                <a:lnTo>
                  <a:pt x="46857" y="2097"/>
                </a:lnTo>
                <a:lnTo>
                  <a:pt x="46437" y="2225"/>
                </a:lnTo>
                <a:lnTo>
                  <a:pt x="46017" y="2358"/>
                </a:lnTo>
                <a:lnTo>
                  <a:pt x="45627" y="2485"/>
                </a:lnTo>
                <a:lnTo>
                  <a:pt x="45268" y="2618"/>
                </a:lnTo>
                <a:lnTo>
                  <a:pt x="44908" y="2755"/>
                </a:lnTo>
                <a:lnTo>
                  <a:pt x="44548" y="2893"/>
                </a:lnTo>
                <a:lnTo>
                  <a:pt x="44248" y="3036"/>
                </a:lnTo>
                <a:lnTo>
                  <a:pt x="43949" y="3179"/>
                </a:lnTo>
                <a:lnTo>
                  <a:pt x="43649" y="3322"/>
                </a:lnTo>
                <a:lnTo>
                  <a:pt x="43379" y="3470"/>
                </a:lnTo>
                <a:lnTo>
                  <a:pt x="43019" y="3659"/>
                </a:lnTo>
                <a:lnTo>
                  <a:pt x="42600" y="3842"/>
                </a:lnTo>
                <a:lnTo>
                  <a:pt x="42150" y="4011"/>
                </a:lnTo>
                <a:lnTo>
                  <a:pt x="41640" y="4174"/>
                </a:lnTo>
                <a:lnTo>
                  <a:pt x="41071" y="4332"/>
                </a:lnTo>
                <a:lnTo>
                  <a:pt x="40471" y="4480"/>
                </a:lnTo>
                <a:lnTo>
                  <a:pt x="39842" y="4623"/>
                </a:lnTo>
                <a:lnTo>
                  <a:pt x="39182" y="4766"/>
                </a:lnTo>
                <a:lnTo>
                  <a:pt x="38493" y="4898"/>
                </a:lnTo>
                <a:lnTo>
                  <a:pt x="37773" y="5031"/>
                </a:lnTo>
                <a:lnTo>
                  <a:pt x="37024" y="5159"/>
                </a:lnTo>
                <a:lnTo>
                  <a:pt x="36244" y="5281"/>
                </a:lnTo>
                <a:lnTo>
                  <a:pt x="34656" y="5531"/>
                </a:lnTo>
                <a:lnTo>
                  <a:pt x="33037" y="5776"/>
                </a:lnTo>
                <a:lnTo>
                  <a:pt x="30429" y="6169"/>
                </a:lnTo>
                <a:lnTo>
                  <a:pt x="27910" y="6572"/>
                </a:lnTo>
                <a:lnTo>
                  <a:pt x="26651" y="6771"/>
                </a:lnTo>
                <a:lnTo>
                  <a:pt x="25422" y="6975"/>
                </a:lnTo>
                <a:lnTo>
                  <a:pt x="24223" y="7184"/>
                </a:lnTo>
                <a:lnTo>
                  <a:pt x="23024" y="7388"/>
                </a:lnTo>
                <a:lnTo>
                  <a:pt x="21825" y="7603"/>
                </a:lnTo>
                <a:lnTo>
                  <a:pt x="20686" y="7812"/>
                </a:lnTo>
                <a:lnTo>
                  <a:pt x="19547" y="8031"/>
                </a:lnTo>
                <a:lnTo>
                  <a:pt x="18407" y="8246"/>
                </a:lnTo>
                <a:lnTo>
                  <a:pt x="17328" y="8465"/>
                </a:lnTo>
                <a:lnTo>
                  <a:pt x="16249" y="8689"/>
                </a:lnTo>
                <a:lnTo>
                  <a:pt x="15200" y="8919"/>
                </a:lnTo>
                <a:lnTo>
                  <a:pt x="14181" y="9144"/>
                </a:lnTo>
                <a:lnTo>
                  <a:pt x="13191" y="9378"/>
                </a:lnTo>
                <a:lnTo>
                  <a:pt x="12202" y="9613"/>
                </a:lnTo>
                <a:lnTo>
                  <a:pt x="11273" y="9853"/>
                </a:lnTo>
                <a:lnTo>
                  <a:pt x="10373" y="10098"/>
                </a:lnTo>
                <a:lnTo>
                  <a:pt x="9474" y="10343"/>
                </a:lnTo>
                <a:lnTo>
                  <a:pt x="8635" y="10598"/>
                </a:lnTo>
                <a:lnTo>
                  <a:pt x="7825" y="10853"/>
                </a:lnTo>
                <a:lnTo>
                  <a:pt x="7046" y="11108"/>
                </a:lnTo>
                <a:lnTo>
                  <a:pt x="6296" y="11373"/>
                </a:lnTo>
                <a:lnTo>
                  <a:pt x="5577" y="11639"/>
                </a:lnTo>
                <a:lnTo>
                  <a:pt x="4887" y="11914"/>
                </a:lnTo>
                <a:lnTo>
                  <a:pt x="4258" y="12190"/>
                </a:lnTo>
                <a:lnTo>
                  <a:pt x="3658" y="12470"/>
                </a:lnTo>
                <a:lnTo>
                  <a:pt x="3119" y="12761"/>
                </a:lnTo>
                <a:lnTo>
                  <a:pt x="2579" y="13052"/>
                </a:lnTo>
                <a:lnTo>
                  <a:pt x="2099" y="13348"/>
                </a:lnTo>
                <a:lnTo>
                  <a:pt x="1650" y="13674"/>
                </a:lnTo>
                <a:lnTo>
                  <a:pt x="1230" y="13991"/>
                </a:lnTo>
                <a:lnTo>
                  <a:pt x="900" y="14312"/>
                </a:lnTo>
                <a:lnTo>
                  <a:pt x="601" y="14629"/>
                </a:lnTo>
                <a:lnTo>
                  <a:pt x="391" y="14940"/>
                </a:lnTo>
                <a:lnTo>
                  <a:pt x="211" y="15251"/>
                </a:lnTo>
                <a:lnTo>
                  <a:pt x="91" y="15557"/>
                </a:lnTo>
                <a:lnTo>
                  <a:pt x="1" y="15863"/>
                </a:lnTo>
                <a:lnTo>
                  <a:pt x="1" y="16164"/>
                </a:lnTo>
                <a:lnTo>
                  <a:pt x="31" y="16465"/>
                </a:lnTo>
                <a:lnTo>
                  <a:pt x="121" y="16761"/>
                </a:lnTo>
                <a:lnTo>
                  <a:pt x="241" y="17052"/>
                </a:lnTo>
                <a:lnTo>
                  <a:pt x="421" y="17343"/>
                </a:lnTo>
                <a:lnTo>
                  <a:pt x="661" y="17629"/>
                </a:lnTo>
                <a:lnTo>
                  <a:pt x="930" y="17914"/>
                </a:lnTo>
                <a:lnTo>
                  <a:pt x="1260" y="18195"/>
                </a:lnTo>
                <a:lnTo>
                  <a:pt x="1620" y="18471"/>
                </a:lnTo>
                <a:lnTo>
                  <a:pt x="2039" y="18741"/>
                </a:lnTo>
                <a:lnTo>
                  <a:pt x="2489" y="19011"/>
                </a:lnTo>
                <a:lnTo>
                  <a:pt x="2969" y="19277"/>
                </a:lnTo>
                <a:lnTo>
                  <a:pt x="3508" y="19542"/>
                </a:lnTo>
                <a:lnTo>
                  <a:pt x="4078" y="19797"/>
                </a:lnTo>
                <a:lnTo>
                  <a:pt x="4708" y="20052"/>
                </a:lnTo>
                <a:lnTo>
                  <a:pt x="5367" y="20302"/>
                </a:lnTo>
                <a:lnTo>
                  <a:pt x="6057" y="20552"/>
                </a:lnTo>
                <a:lnTo>
                  <a:pt x="6776" y="20792"/>
                </a:lnTo>
                <a:lnTo>
                  <a:pt x="7525" y="21032"/>
                </a:lnTo>
                <a:lnTo>
                  <a:pt x="8335" y="21267"/>
                </a:lnTo>
                <a:lnTo>
                  <a:pt x="9144" y="21501"/>
                </a:lnTo>
                <a:lnTo>
                  <a:pt x="10014" y="21726"/>
                </a:lnTo>
                <a:lnTo>
                  <a:pt x="10913" y="21945"/>
                </a:lnTo>
                <a:lnTo>
                  <a:pt x="11842" y="22165"/>
                </a:lnTo>
                <a:lnTo>
                  <a:pt x="12772" y="22379"/>
                </a:lnTo>
                <a:lnTo>
                  <a:pt x="13761" y="22588"/>
                </a:lnTo>
                <a:lnTo>
                  <a:pt x="14780" y="22792"/>
                </a:lnTo>
                <a:lnTo>
                  <a:pt x="15799" y="22991"/>
                </a:lnTo>
                <a:lnTo>
                  <a:pt x="16849" y="23185"/>
                </a:lnTo>
                <a:lnTo>
                  <a:pt x="17928" y="23374"/>
                </a:lnTo>
                <a:lnTo>
                  <a:pt x="19037" y="23563"/>
                </a:lnTo>
                <a:lnTo>
                  <a:pt x="20176" y="23741"/>
                </a:lnTo>
                <a:lnTo>
                  <a:pt x="21315" y="23915"/>
                </a:lnTo>
                <a:lnTo>
                  <a:pt x="22514" y="24088"/>
                </a:lnTo>
                <a:lnTo>
                  <a:pt x="23684" y="24252"/>
                </a:lnTo>
                <a:lnTo>
                  <a:pt x="24913" y="24415"/>
                </a:lnTo>
                <a:lnTo>
                  <a:pt x="26142" y="24568"/>
                </a:lnTo>
                <a:lnTo>
                  <a:pt x="27371" y="24716"/>
                </a:lnTo>
                <a:lnTo>
                  <a:pt x="28630" y="24864"/>
                </a:lnTo>
                <a:lnTo>
                  <a:pt x="29919" y="25002"/>
                </a:lnTo>
                <a:lnTo>
                  <a:pt x="31208" y="25134"/>
                </a:lnTo>
                <a:lnTo>
                  <a:pt x="32497" y="25262"/>
                </a:lnTo>
                <a:lnTo>
                  <a:pt x="33816" y="25384"/>
                </a:lnTo>
                <a:lnTo>
                  <a:pt x="35135" y="25502"/>
                </a:lnTo>
                <a:lnTo>
                  <a:pt x="36484" y="25614"/>
                </a:lnTo>
                <a:lnTo>
                  <a:pt x="37833" y="25721"/>
                </a:lnTo>
                <a:lnTo>
                  <a:pt x="39182" y="25818"/>
                </a:lnTo>
                <a:lnTo>
                  <a:pt x="40531" y="25910"/>
                </a:lnTo>
                <a:lnTo>
                  <a:pt x="41910" y="26002"/>
                </a:lnTo>
                <a:lnTo>
                  <a:pt x="43289" y="26083"/>
                </a:lnTo>
                <a:lnTo>
                  <a:pt x="44638" y="26155"/>
                </a:lnTo>
                <a:lnTo>
                  <a:pt x="46017" y="26226"/>
                </a:lnTo>
                <a:lnTo>
                  <a:pt x="47426" y="26287"/>
                </a:lnTo>
                <a:lnTo>
                  <a:pt x="48805" y="26349"/>
                </a:lnTo>
                <a:lnTo>
                  <a:pt x="50184" y="26400"/>
                </a:lnTo>
                <a:lnTo>
                  <a:pt x="51563" y="26440"/>
                </a:lnTo>
                <a:lnTo>
                  <a:pt x="52313" y="26461"/>
                </a:lnTo>
                <a:lnTo>
                  <a:pt x="53062" y="26471"/>
                </a:lnTo>
                <a:lnTo>
                  <a:pt x="53841" y="26476"/>
                </a:lnTo>
                <a:lnTo>
                  <a:pt x="54591" y="26476"/>
                </a:lnTo>
                <a:lnTo>
                  <a:pt x="55370" y="26471"/>
                </a:lnTo>
                <a:lnTo>
                  <a:pt x="56120" y="26466"/>
                </a:lnTo>
                <a:lnTo>
                  <a:pt x="56899" y="26451"/>
                </a:lnTo>
                <a:lnTo>
                  <a:pt x="57649" y="26430"/>
                </a:lnTo>
                <a:lnTo>
                  <a:pt x="59447" y="26384"/>
                </a:lnTo>
                <a:lnTo>
                  <a:pt x="61246" y="26328"/>
                </a:lnTo>
                <a:lnTo>
                  <a:pt x="64843" y="26206"/>
                </a:lnTo>
                <a:lnTo>
                  <a:pt x="66642" y="26150"/>
                </a:lnTo>
                <a:lnTo>
                  <a:pt x="68471" y="26093"/>
                </a:lnTo>
                <a:lnTo>
                  <a:pt x="70269" y="26042"/>
                </a:lnTo>
                <a:lnTo>
                  <a:pt x="72068" y="26007"/>
                </a:lnTo>
                <a:lnTo>
                  <a:pt x="73507" y="25976"/>
                </a:lnTo>
                <a:lnTo>
                  <a:pt x="74916" y="25940"/>
                </a:lnTo>
                <a:lnTo>
                  <a:pt x="76325" y="25905"/>
                </a:lnTo>
                <a:lnTo>
                  <a:pt x="77704" y="25859"/>
                </a:lnTo>
                <a:lnTo>
                  <a:pt x="79053" y="25813"/>
                </a:lnTo>
                <a:lnTo>
                  <a:pt x="80402" y="25762"/>
                </a:lnTo>
                <a:lnTo>
                  <a:pt x="81721" y="25706"/>
                </a:lnTo>
                <a:lnTo>
                  <a:pt x="83040" y="25650"/>
                </a:lnTo>
                <a:lnTo>
                  <a:pt x="84329" y="25583"/>
                </a:lnTo>
                <a:lnTo>
                  <a:pt x="85618" y="25517"/>
                </a:lnTo>
                <a:lnTo>
                  <a:pt x="86877" y="25445"/>
                </a:lnTo>
                <a:lnTo>
                  <a:pt x="88136" y="25369"/>
                </a:lnTo>
                <a:lnTo>
                  <a:pt x="89365" y="25292"/>
                </a:lnTo>
                <a:lnTo>
                  <a:pt x="90564" y="25206"/>
                </a:lnTo>
                <a:lnTo>
                  <a:pt x="91764" y="25119"/>
                </a:lnTo>
                <a:lnTo>
                  <a:pt x="92963" y="25027"/>
                </a:lnTo>
                <a:lnTo>
                  <a:pt x="94102" y="24935"/>
                </a:lnTo>
                <a:lnTo>
                  <a:pt x="95241" y="24838"/>
                </a:lnTo>
                <a:lnTo>
                  <a:pt x="96380" y="24731"/>
                </a:lnTo>
                <a:lnTo>
                  <a:pt x="97489" y="24629"/>
                </a:lnTo>
                <a:lnTo>
                  <a:pt x="98569" y="24517"/>
                </a:lnTo>
                <a:lnTo>
                  <a:pt x="99648" y="24405"/>
                </a:lnTo>
                <a:lnTo>
                  <a:pt x="100697" y="24287"/>
                </a:lnTo>
                <a:lnTo>
                  <a:pt x="101746" y="24170"/>
                </a:lnTo>
                <a:lnTo>
                  <a:pt x="102765" y="24042"/>
                </a:lnTo>
                <a:lnTo>
                  <a:pt x="103755" y="23915"/>
                </a:lnTo>
                <a:lnTo>
                  <a:pt x="104744" y="23787"/>
                </a:lnTo>
                <a:lnTo>
                  <a:pt x="105703" y="23655"/>
                </a:lnTo>
                <a:lnTo>
                  <a:pt x="106633" y="23517"/>
                </a:lnTo>
                <a:lnTo>
                  <a:pt x="107562" y="23374"/>
                </a:lnTo>
                <a:lnTo>
                  <a:pt x="108461" y="23231"/>
                </a:lnTo>
                <a:lnTo>
                  <a:pt x="109361" y="23083"/>
                </a:lnTo>
                <a:lnTo>
                  <a:pt x="110230" y="22935"/>
                </a:lnTo>
                <a:lnTo>
                  <a:pt x="111069" y="22782"/>
                </a:lnTo>
                <a:lnTo>
                  <a:pt x="111909" y="22624"/>
                </a:lnTo>
                <a:lnTo>
                  <a:pt x="112718" y="22466"/>
                </a:lnTo>
                <a:lnTo>
                  <a:pt x="113498" y="22308"/>
                </a:lnTo>
                <a:lnTo>
                  <a:pt x="114277" y="22139"/>
                </a:lnTo>
                <a:lnTo>
                  <a:pt x="115026" y="21971"/>
                </a:lnTo>
                <a:lnTo>
                  <a:pt x="115746" y="21802"/>
                </a:lnTo>
                <a:lnTo>
                  <a:pt x="116465" y="21629"/>
                </a:lnTo>
                <a:lnTo>
                  <a:pt x="117155" y="21450"/>
                </a:lnTo>
                <a:lnTo>
                  <a:pt x="117814" y="21272"/>
                </a:lnTo>
                <a:lnTo>
                  <a:pt x="118474" y="21093"/>
                </a:lnTo>
                <a:lnTo>
                  <a:pt x="119103" y="20904"/>
                </a:lnTo>
                <a:lnTo>
                  <a:pt x="119703" y="20721"/>
                </a:lnTo>
                <a:lnTo>
                  <a:pt x="120303" y="20532"/>
                </a:lnTo>
                <a:lnTo>
                  <a:pt x="120872" y="20338"/>
                </a:lnTo>
                <a:lnTo>
                  <a:pt x="121412" y="20144"/>
                </a:lnTo>
                <a:lnTo>
                  <a:pt x="121951" y="19945"/>
                </a:lnTo>
                <a:lnTo>
                  <a:pt x="122461" y="19746"/>
                </a:lnTo>
                <a:lnTo>
                  <a:pt x="122941" y="19547"/>
                </a:lnTo>
                <a:lnTo>
                  <a:pt x="123390" y="19343"/>
                </a:lnTo>
                <a:lnTo>
                  <a:pt x="123840" y="19134"/>
                </a:lnTo>
                <a:lnTo>
                  <a:pt x="124260" y="18925"/>
                </a:lnTo>
                <a:lnTo>
                  <a:pt x="124649" y="18716"/>
                </a:lnTo>
                <a:lnTo>
                  <a:pt x="125039" y="18501"/>
                </a:lnTo>
                <a:lnTo>
                  <a:pt x="125399" y="18287"/>
                </a:lnTo>
                <a:lnTo>
                  <a:pt x="125729" y="18068"/>
                </a:lnTo>
                <a:lnTo>
                  <a:pt x="126028" y="17848"/>
                </a:lnTo>
                <a:lnTo>
                  <a:pt x="126328" y="17629"/>
                </a:lnTo>
                <a:lnTo>
                  <a:pt x="126598" y="17404"/>
                </a:lnTo>
                <a:lnTo>
                  <a:pt x="126838" y="17180"/>
                </a:lnTo>
                <a:lnTo>
                  <a:pt x="127048" y="16955"/>
                </a:lnTo>
                <a:lnTo>
                  <a:pt x="127257" y="16721"/>
                </a:lnTo>
                <a:lnTo>
                  <a:pt x="127437" y="16491"/>
                </a:lnTo>
                <a:lnTo>
                  <a:pt x="127587" y="16256"/>
                </a:lnTo>
                <a:lnTo>
                  <a:pt x="127707" y="16027"/>
                </a:lnTo>
                <a:lnTo>
                  <a:pt x="127827" y="15797"/>
                </a:lnTo>
                <a:lnTo>
                  <a:pt x="127887" y="15567"/>
                </a:lnTo>
                <a:lnTo>
                  <a:pt x="127917" y="15338"/>
                </a:lnTo>
                <a:lnTo>
                  <a:pt x="127947" y="15113"/>
                </a:lnTo>
                <a:lnTo>
                  <a:pt x="127947" y="14884"/>
                </a:lnTo>
                <a:lnTo>
                  <a:pt x="127917" y="14659"/>
                </a:lnTo>
                <a:lnTo>
                  <a:pt x="127857" y="14430"/>
                </a:lnTo>
                <a:lnTo>
                  <a:pt x="127767" y="14205"/>
                </a:lnTo>
                <a:lnTo>
                  <a:pt x="127677" y="13981"/>
                </a:lnTo>
                <a:lnTo>
                  <a:pt x="127527" y="13756"/>
                </a:lnTo>
                <a:lnTo>
                  <a:pt x="127377" y="13537"/>
                </a:lnTo>
                <a:lnTo>
                  <a:pt x="127198" y="13312"/>
                </a:lnTo>
                <a:lnTo>
                  <a:pt x="126988" y="13088"/>
                </a:lnTo>
                <a:lnTo>
                  <a:pt x="126748" y="12868"/>
                </a:lnTo>
                <a:lnTo>
                  <a:pt x="126508" y="12649"/>
                </a:lnTo>
                <a:lnTo>
                  <a:pt x="126208" y="12429"/>
                </a:lnTo>
                <a:lnTo>
                  <a:pt x="125908" y="12210"/>
                </a:lnTo>
                <a:lnTo>
                  <a:pt x="125579" y="11991"/>
                </a:lnTo>
                <a:lnTo>
                  <a:pt x="125219" y="11776"/>
                </a:lnTo>
                <a:lnTo>
                  <a:pt x="124859" y="11557"/>
                </a:lnTo>
                <a:lnTo>
                  <a:pt x="124440" y="11343"/>
                </a:lnTo>
                <a:lnTo>
                  <a:pt x="124020" y="11128"/>
                </a:lnTo>
                <a:lnTo>
                  <a:pt x="123570" y="10914"/>
                </a:lnTo>
                <a:lnTo>
                  <a:pt x="123091" y="10700"/>
                </a:lnTo>
                <a:lnTo>
                  <a:pt x="122581" y="10491"/>
                </a:lnTo>
                <a:lnTo>
                  <a:pt x="122071" y="10276"/>
                </a:lnTo>
                <a:lnTo>
                  <a:pt x="121502" y="10067"/>
                </a:lnTo>
                <a:lnTo>
                  <a:pt x="120932" y="9858"/>
                </a:lnTo>
                <a:lnTo>
                  <a:pt x="120422" y="9674"/>
                </a:lnTo>
                <a:lnTo>
                  <a:pt x="119853" y="9496"/>
                </a:lnTo>
                <a:lnTo>
                  <a:pt x="119253" y="9317"/>
                </a:lnTo>
                <a:lnTo>
                  <a:pt x="118624" y="9149"/>
                </a:lnTo>
                <a:lnTo>
                  <a:pt x="117994" y="8985"/>
                </a:lnTo>
                <a:lnTo>
                  <a:pt x="117305" y="8822"/>
                </a:lnTo>
                <a:lnTo>
                  <a:pt x="116615" y="8664"/>
                </a:lnTo>
                <a:lnTo>
                  <a:pt x="115896" y="8511"/>
                </a:lnTo>
                <a:lnTo>
                  <a:pt x="115146" y="8363"/>
                </a:lnTo>
                <a:lnTo>
                  <a:pt x="114397" y="8220"/>
                </a:lnTo>
                <a:lnTo>
                  <a:pt x="113617" y="8077"/>
                </a:lnTo>
                <a:lnTo>
                  <a:pt x="112808" y="7939"/>
                </a:lnTo>
                <a:lnTo>
                  <a:pt x="111969" y="7807"/>
                </a:lnTo>
                <a:lnTo>
                  <a:pt x="111129" y="7674"/>
                </a:lnTo>
                <a:lnTo>
                  <a:pt x="110260" y="7547"/>
                </a:lnTo>
                <a:lnTo>
                  <a:pt x="109361" y="7424"/>
                </a:lnTo>
                <a:lnTo>
                  <a:pt x="108461" y="7302"/>
                </a:lnTo>
                <a:lnTo>
                  <a:pt x="107562" y="7184"/>
                </a:lnTo>
                <a:lnTo>
                  <a:pt x="106633" y="7067"/>
                </a:lnTo>
                <a:lnTo>
                  <a:pt x="105673" y="6955"/>
                </a:lnTo>
                <a:lnTo>
                  <a:pt x="104714" y="6848"/>
                </a:lnTo>
                <a:lnTo>
                  <a:pt x="103755" y="6740"/>
                </a:lnTo>
                <a:lnTo>
                  <a:pt x="101776" y="6531"/>
                </a:lnTo>
                <a:lnTo>
                  <a:pt x="99768" y="6332"/>
                </a:lnTo>
                <a:lnTo>
                  <a:pt x="97699" y="6138"/>
                </a:lnTo>
                <a:lnTo>
                  <a:pt x="95631" y="5955"/>
                </a:lnTo>
                <a:lnTo>
                  <a:pt x="93532" y="5781"/>
                </a:lnTo>
                <a:lnTo>
                  <a:pt x="92003" y="5654"/>
                </a:lnTo>
                <a:lnTo>
                  <a:pt x="90415" y="5531"/>
                </a:lnTo>
                <a:lnTo>
                  <a:pt x="88856" y="5414"/>
                </a:lnTo>
                <a:lnTo>
                  <a:pt x="87267" y="5302"/>
                </a:lnTo>
                <a:lnTo>
                  <a:pt x="85648" y="5194"/>
                </a:lnTo>
                <a:lnTo>
                  <a:pt x="84059" y="5097"/>
                </a:lnTo>
                <a:lnTo>
                  <a:pt x="82440" y="5001"/>
                </a:lnTo>
                <a:lnTo>
                  <a:pt x="80792" y="4919"/>
                </a:lnTo>
                <a:lnTo>
                  <a:pt x="79143" y="4842"/>
                </a:lnTo>
                <a:lnTo>
                  <a:pt x="77464" y="4771"/>
                </a:lnTo>
                <a:lnTo>
                  <a:pt x="75785" y="4710"/>
                </a:lnTo>
                <a:lnTo>
                  <a:pt x="74077" y="4664"/>
                </a:lnTo>
                <a:lnTo>
                  <a:pt x="72368" y="4618"/>
                </a:lnTo>
                <a:lnTo>
                  <a:pt x="70659" y="4587"/>
                </a:lnTo>
                <a:lnTo>
                  <a:pt x="68890" y="4572"/>
                </a:lnTo>
                <a:lnTo>
                  <a:pt x="67152" y="4562"/>
                </a:lnTo>
                <a:lnTo>
                  <a:pt x="66732" y="4557"/>
                </a:lnTo>
                <a:lnTo>
                  <a:pt x="66312" y="4552"/>
                </a:lnTo>
                <a:lnTo>
                  <a:pt x="65923" y="4546"/>
                </a:lnTo>
                <a:lnTo>
                  <a:pt x="65533" y="4531"/>
                </a:lnTo>
                <a:lnTo>
                  <a:pt x="65143" y="4521"/>
                </a:lnTo>
                <a:lnTo>
                  <a:pt x="64783" y="4500"/>
                </a:lnTo>
                <a:lnTo>
                  <a:pt x="64424" y="4485"/>
                </a:lnTo>
                <a:lnTo>
                  <a:pt x="64094" y="4460"/>
                </a:lnTo>
                <a:lnTo>
                  <a:pt x="63434" y="4409"/>
                </a:lnTo>
                <a:lnTo>
                  <a:pt x="62835" y="4347"/>
                </a:lnTo>
                <a:lnTo>
                  <a:pt x="62265" y="4276"/>
                </a:lnTo>
                <a:lnTo>
                  <a:pt x="61756" y="4199"/>
                </a:lnTo>
                <a:lnTo>
                  <a:pt x="61276" y="4113"/>
                </a:lnTo>
                <a:lnTo>
                  <a:pt x="60886" y="4021"/>
                </a:lnTo>
                <a:lnTo>
                  <a:pt x="60527" y="3919"/>
                </a:lnTo>
                <a:lnTo>
                  <a:pt x="60227" y="3812"/>
                </a:lnTo>
                <a:lnTo>
                  <a:pt x="59957" y="3699"/>
                </a:lnTo>
                <a:lnTo>
                  <a:pt x="59777" y="3582"/>
                </a:lnTo>
                <a:lnTo>
                  <a:pt x="59627" y="3460"/>
                </a:lnTo>
                <a:lnTo>
                  <a:pt x="59567" y="3337"/>
                </a:lnTo>
                <a:lnTo>
                  <a:pt x="59507" y="3128"/>
                </a:lnTo>
                <a:lnTo>
                  <a:pt x="59477" y="2924"/>
                </a:lnTo>
                <a:lnTo>
                  <a:pt x="59477" y="2715"/>
                </a:lnTo>
                <a:lnTo>
                  <a:pt x="59477" y="2511"/>
                </a:lnTo>
                <a:lnTo>
                  <a:pt x="59537" y="2097"/>
                </a:lnTo>
                <a:lnTo>
                  <a:pt x="59657" y="1679"/>
                </a:lnTo>
                <a:lnTo>
                  <a:pt x="59957" y="842"/>
                </a:lnTo>
                <a:lnTo>
                  <a:pt x="60107" y="424"/>
                </a:lnTo>
                <a:lnTo>
                  <a:pt x="602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4" name="Google Shape;594;p14"/>
          <p:cNvSpPr/>
          <p:nvPr/>
        </p:nvSpPr>
        <p:spPr>
          <a:xfrm>
            <a:off x="5148539" y="2662167"/>
            <a:ext cx="1906824" cy="1925244"/>
          </a:xfrm>
          <a:custGeom>
            <a:avLst/>
            <a:gdLst/>
            <a:ahLst/>
            <a:cxnLst/>
            <a:rect l="l" t="t" r="r" b="b"/>
            <a:pathLst>
              <a:path w="347116" h="59642" extrusionOk="0">
                <a:moveTo>
                  <a:pt x="161552" y="5266"/>
                </a:moveTo>
                <a:lnTo>
                  <a:pt x="164670" y="5327"/>
                </a:lnTo>
                <a:lnTo>
                  <a:pt x="168117" y="5389"/>
                </a:lnTo>
                <a:lnTo>
                  <a:pt x="171834" y="5455"/>
                </a:lnTo>
                <a:lnTo>
                  <a:pt x="175731" y="5526"/>
                </a:lnTo>
                <a:lnTo>
                  <a:pt x="179838" y="5608"/>
                </a:lnTo>
                <a:lnTo>
                  <a:pt x="181907" y="5654"/>
                </a:lnTo>
                <a:lnTo>
                  <a:pt x="184035" y="5705"/>
                </a:lnTo>
                <a:lnTo>
                  <a:pt x="186164" y="5761"/>
                </a:lnTo>
                <a:lnTo>
                  <a:pt x="188292" y="5817"/>
                </a:lnTo>
                <a:lnTo>
                  <a:pt x="190451" y="5878"/>
                </a:lnTo>
                <a:lnTo>
                  <a:pt x="192609" y="5950"/>
                </a:lnTo>
                <a:lnTo>
                  <a:pt x="195607" y="6052"/>
                </a:lnTo>
                <a:lnTo>
                  <a:pt x="198605" y="6169"/>
                </a:lnTo>
                <a:lnTo>
                  <a:pt x="201542" y="6297"/>
                </a:lnTo>
                <a:lnTo>
                  <a:pt x="204450" y="6435"/>
                </a:lnTo>
                <a:lnTo>
                  <a:pt x="207328" y="6583"/>
                </a:lnTo>
                <a:lnTo>
                  <a:pt x="210176" y="6741"/>
                </a:lnTo>
                <a:lnTo>
                  <a:pt x="212994" y="6904"/>
                </a:lnTo>
                <a:lnTo>
                  <a:pt x="215782" y="7083"/>
                </a:lnTo>
                <a:lnTo>
                  <a:pt x="218540" y="7266"/>
                </a:lnTo>
                <a:lnTo>
                  <a:pt x="221268" y="7465"/>
                </a:lnTo>
                <a:lnTo>
                  <a:pt x="223966" y="7669"/>
                </a:lnTo>
                <a:lnTo>
                  <a:pt x="226634" y="7884"/>
                </a:lnTo>
                <a:lnTo>
                  <a:pt x="229272" y="8103"/>
                </a:lnTo>
                <a:lnTo>
                  <a:pt x="231880" y="8333"/>
                </a:lnTo>
                <a:lnTo>
                  <a:pt x="234458" y="8573"/>
                </a:lnTo>
                <a:lnTo>
                  <a:pt x="237036" y="8823"/>
                </a:lnTo>
                <a:lnTo>
                  <a:pt x="239555" y="9078"/>
                </a:lnTo>
                <a:lnTo>
                  <a:pt x="242073" y="9343"/>
                </a:lnTo>
                <a:lnTo>
                  <a:pt x="244531" y="9613"/>
                </a:lnTo>
                <a:lnTo>
                  <a:pt x="246989" y="9889"/>
                </a:lnTo>
                <a:lnTo>
                  <a:pt x="249417" y="10180"/>
                </a:lnTo>
                <a:lnTo>
                  <a:pt x="251846" y="10471"/>
                </a:lnTo>
                <a:lnTo>
                  <a:pt x="254214" y="10772"/>
                </a:lnTo>
                <a:lnTo>
                  <a:pt x="256582" y="11078"/>
                </a:lnTo>
                <a:lnTo>
                  <a:pt x="258920" y="11394"/>
                </a:lnTo>
                <a:lnTo>
                  <a:pt x="261259" y="11716"/>
                </a:lnTo>
                <a:lnTo>
                  <a:pt x="263537" y="12042"/>
                </a:lnTo>
                <a:lnTo>
                  <a:pt x="265845" y="12379"/>
                </a:lnTo>
                <a:lnTo>
                  <a:pt x="268094" y="12716"/>
                </a:lnTo>
                <a:lnTo>
                  <a:pt x="270342" y="13063"/>
                </a:lnTo>
                <a:lnTo>
                  <a:pt x="272560" y="13415"/>
                </a:lnTo>
                <a:lnTo>
                  <a:pt x="274779" y="13772"/>
                </a:lnTo>
                <a:lnTo>
                  <a:pt x="276008" y="13976"/>
                </a:lnTo>
                <a:lnTo>
                  <a:pt x="277207" y="14180"/>
                </a:lnTo>
                <a:lnTo>
                  <a:pt x="278406" y="14389"/>
                </a:lnTo>
                <a:lnTo>
                  <a:pt x="279575" y="14598"/>
                </a:lnTo>
                <a:lnTo>
                  <a:pt x="280744" y="14808"/>
                </a:lnTo>
                <a:lnTo>
                  <a:pt x="281883" y="15022"/>
                </a:lnTo>
                <a:lnTo>
                  <a:pt x="282993" y="15231"/>
                </a:lnTo>
                <a:lnTo>
                  <a:pt x="284102" y="15445"/>
                </a:lnTo>
                <a:lnTo>
                  <a:pt x="285181" y="15665"/>
                </a:lnTo>
                <a:lnTo>
                  <a:pt x="286230" y="15879"/>
                </a:lnTo>
                <a:lnTo>
                  <a:pt x="287279" y="16098"/>
                </a:lnTo>
                <a:lnTo>
                  <a:pt x="288299" y="16323"/>
                </a:lnTo>
                <a:lnTo>
                  <a:pt x="289318" y="16542"/>
                </a:lnTo>
                <a:lnTo>
                  <a:pt x="290277" y="16767"/>
                </a:lnTo>
                <a:lnTo>
                  <a:pt x="291267" y="16991"/>
                </a:lnTo>
                <a:lnTo>
                  <a:pt x="292196" y="17216"/>
                </a:lnTo>
                <a:lnTo>
                  <a:pt x="293125" y="17445"/>
                </a:lnTo>
                <a:lnTo>
                  <a:pt x="294055" y="17675"/>
                </a:lnTo>
                <a:lnTo>
                  <a:pt x="294954" y="17905"/>
                </a:lnTo>
                <a:lnTo>
                  <a:pt x="295823" y="18134"/>
                </a:lnTo>
                <a:lnTo>
                  <a:pt x="296663" y="18369"/>
                </a:lnTo>
                <a:lnTo>
                  <a:pt x="297502" y="18604"/>
                </a:lnTo>
                <a:lnTo>
                  <a:pt x="298341" y="18838"/>
                </a:lnTo>
                <a:lnTo>
                  <a:pt x="299121" y="19078"/>
                </a:lnTo>
                <a:lnTo>
                  <a:pt x="299900" y="19313"/>
                </a:lnTo>
                <a:lnTo>
                  <a:pt x="300680" y="19553"/>
                </a:lnTo>
                <a:lnTo>
                  <a:pt x="301429" y="19798"/>
                </a:lnTo>
                <a:lnTo>
                  <a:pt x="302149" y="20037"/>
                </a:lnTo>
                <a:lnTo>
                  <a:pt x="302868" y="20282"/>
                </a:lnTo>
                <a:lnTo>
                  <a:pt x="303558" y="20527"/>
                </a:lnTo>
                <a:lnTo>
                  <a:pt x="304217" y="20777"/>
                </a:lnTo>
                <a:lnTo>
                  <a:pt x="304877" y="21022"/>
                </a:lnTo>
                <a:lnTo>
                  <a:pt x="305506" y="21272"/>
                </a:lnTo>
                <a:lnTo>
                  <a:pt x="306136" y="21522"/>
                </a:lnTo>
                <a:lnTo>
                  <a:pt x="306735" y="21772"/>
                </a:lnTo>
                <a:lnTo>
                  <a:pt x="307305" y="22027"/>
                </a:lnTo>
                <a:lnTo>
                  <a:pt x="307874" y="22282"/>
                </a:lnTo>
                <a:lnTo>
                  <a:pt x="308414" y="22538"/>
                </a:lnTo>
                <a:lnTo>
                  <a:pt x="308954" y="22793"/>
                </a:lnTo>
                <a:lnTo>
                  <a:pt x="309463" y="23053"/>
                </a:lnTo>
                <a:lnTo>
                  <a:pt x="309973" y="23313"/>
                </a:lnTo>
                <a:lnTo>
                  <a:pt x="310422" y="23573"/>
                </a:lnTo>
                <a:lnTo>
                  <a:pt x="310902" y="23834"/>
                </a:lnTo>
                <a:lnTo>
                  <a:pt x="311322" y="24099"/>
                </a:lnTo>
                <a:lnTo>
                  <a:pt x="311742" y="24364"/>
                </a:lnTo>
                <a:lnTo>
                  <a:pt x="312161" y="24629"/>
                </a:lnTo>
                <a:lnTo>
                  <a:pt x="312551" y="24895"/>
                </a:lnTo>
                <a:lnTo>
                  <a:pt x="312911" y="25165"/>
                </a:lnTo>
                <a:lnTo>
                  <a:pt x="313270" y="25431"/>
                </a:lnTo>
                <a:lnTo>
                  <a:pt x="313600" y="25701"/>
                </a:lnTo>
                <a:lnTo>
                  <a:pt x="313930" y="25976"/>
                </a:lnTo>
                <a:lnTo>
                  <a:pt x="314230" y="26247"/>
                </a:lnTo>
                <a:lnTo>
                  <a:pt x="314499" y="26522"/>
                </a:lnTo>
                <a:lnTo>
                  <a:pt x="314769" y="26798"/>
                </a:lnTo>
                <a:lnTo>
                  <a:pt x="315009" y="27073"/>
                </a:lnTo>
                <a:lnTo>
                  <a:pt x="315249" y="27349"/>
                </a:lnTo>
                <a:lnTo>
                  <a:pt x="315639" y="27910"/>
                </a:lnTo>
                <a:lnTo>
                  <a:pt x="315998" y="28472"/>
                </a:lnTo>
                <a:lnTo>
                  <a:pt x="316268" y="29038"/>
                </a:lnTo>
                <a:lnTo>
                  <a:pt x="316478" y="29609"/>
                </a:lnTo>
                <a:lnTo>
                  <a:pt x="316568" y="29946"/>
                </a:lnTo>
                <a:lnTo>
                  <a:pt x="316628" y="30283"/>
                </a:lnTo>
                <a:lnTo>
                  <a:pt x="316658" y="30614"/>
                </a:lnTo>
                <a:lnTo>
                  <a:pt x="316658" y="30946"/>
                </a:lnTo>
                <a:lnTo>
                  <a:pt x="316628" y="31273"/>
                </a:lnTo>
                <a:lnTo>
                  <a:pt x="316598" y="31599"/>
                </a:lnTo>
                <a:lnTo>
                  <a:pt x="316508" y="31926"/>
                </a:lnTo>
                <a:lnTo>
                  <a:pt x="316418" y="32247"/>
                </a:lnTo>
                <a:lnTo>
                  <a:pt x="316298" y="32574"/>
                </a:lnTo>
                <a:lnTo>
                  <a:pt x="316148" y="32890"/>
                </a:lnTo>
                <a:lnTo>
                  <a:pt x="315968" y="33212"/>
                </a:lnTo>
                <a:lnTo>
                  <a:pt x="315759" y="33528"/>
                </a:lnTo>
                <a:lnTo>
                  <a:pt x="315519" y="33844"/>
                </a:lnTo>
                <a:lnTo>
                  <a:pt x="315279" y="34156"/>
                </a:lnTo>
                <a:lnTo>
                  <a:pt x="314979" y="34467"/>
                </a:lnTo>
                <a:lnTo>
                  <a:pt x="314679" y="34778"/>
                </a:lnTo>
                <a:lnTo>
                  <a:pt x="314350" y="35089"/>
                </a:lnTo>
                <a:lnTo>
                  <a:pt x="313990" y="35395"/>
                </a:lnTo>
                <a:lnTo>
                  <a:pt x="313600" y="35702"/>
                </a:lnTo>
                <a:lnTo>
                  <a:pt x="313210" y="36003"/>
                </a:lnTo>
                <a:lnTo>
                  <a:pt x="312761" y="36304"/>
                </a:lnTo>
                <a:lnTo>
                  <a:pt x="312311" y="36605"/>
                </a:lnTo>
                <a:lnTo>
                  <a:pt x="311831" y="36906"/>
                </a:lnTo>
                <a:lnTo>
                  <a:pt x="311322" y="37202"/>
                </a:lnTo>
                <a:lnTo>
                  <a:pt x="310782" y="37498"/>
                </a:lnTo>
                <a:lnTo>
                  <a:pt x="310243" y="37788"/>
                </a:lnTo>
                <a:lnTo>
                  <a:pt x="309643" y="38084"/>
                </a:lnTo>
                <a:lnTo>
                  <a:pt x="309043" y="38370"/>
                </a:lnTo>
                <a:lnTo>
                  <a:pt x="308414" y="38661"/>
                </a:lnTo>
                <a:lnTo>
                  <a:pt x="307754" y="38947"/>
                </a:lnTo>
                <a:lnTo>
                  <a:pt x="307095" y="39232"/>
                </a:lnTo>
                <a:lnTo>
                  <a:pt x="306375" y="39518"/>
                </a:lnTo>
                <a:lnTo>
                  <a:pt x="305656" y="39799"/>
                </a:lnTo>
                <a:lnTo>
                  <a:pt x="304907" y="40079"/>
                </a:lnTo>
                <a:lnTo>
                  <a:pt x="304127" y="40355"/>
                </a:lnTo>
                <a:lnTo>
                  <a:pt x="303318" y="40630"/>
                </a:lnTo>
                <a:lnTo>
                  <a:pt x="302508" y="40906"/>
                </a:lnTo>
                <a:lnTo>
                  <a:pt x="301669" y="41181"/>
                </a:lnTo>
                <a:lnTo>
                  <a:pt x="300800" y="41452"/>
                </a:lnTo>
                <a:lnTo>
                  <a:pt x="299900" y="41722"/>
                </a:lnTo>
                <a:lnTo>
                  <a:pt x="298971" y="41993"/>
                </a:lnTo>
                <a:lnTo>
                  <a:pt x="298042" y="42258"/>
                </a:lnTo>
                <a:lnTo>
                  <a:pt x="297082" y="42523"/>
                </a:lnTo>
                <a:lnTo>
                  <a:pt x="296093" y="42789"/>
                </a:lnTo>
                <a:lnTo>
                  <a:pt x="295074" y="43049"/>
                </a:lnTo>
                <a:lnTo>
                  <a:pt x="294055" y="43309"/>
                </a:lnTo>
                <a:lnTo>
                  <a:pt x="292975" y="43564"/>
                </a:lnTo>
                <a:lnTo>
                  <a:pt x="291896" y="43824"/>
                </a:lnTo>
                <a:lnTo>
                  <a:pt x="290817" y="44079"/>
                </a:lnTo>
                <a:lnTo>
                  <a:pt x="289678" y="44330"/>
                </a:lnTo>
                <a:lnTo>
                  <a:pt x="288539" y="44585"/>
                </a:lnTo>
                <a:lnTo>
                  <a:pt x="287369" y="44835"/>
                </a:lnTo>
                <a:lnTo>
                  <a:pt x="286170" y="45080"/>
                </a:lnTo>
                <a:lnTo>
                  <a:pt x="284971" y="45330"/>
                </a:lnTo>
                <a:lnTo>
                  <a:pt x="283712" y="45574"/>
                </a:lnTo>
                <a:lnTo>
                  <a:pt x="282453" y="45814"/>
                </a:lnTo>
                <a:lnTo>
                  <a:pt x="281194" y="46059"/>
                </a:lnTo>
                <a:lnTo>
                  <a:pt x="279875" y="46299"/>
                </a:lnTo>
                <a:lnTo>
                  <a:pt x="278556" y="46534"/>
                </a:lnTo>
                <a:lnTo>
                  <a:pt x="277207" y="46774"/>
                </a:lnTo>
                <a:lnTo>
                  <a:pt x="275828" y="47008"/>
                </a:lnTo>
                <a:lnTo>
                  <a:pt x="274449" y="47238"/>
                </a:lnTo>
                <a:lnTo>
                  <a:pt x="273040" y="47473"/>
                </a:lnTo>
                <a:lnTo>
                  <a:pt x="271601" y="47702"/>
                </a:lnTo>
                <a:lnTo>
                  <a:pt x="269473" y="48034"/>
                </a:lnTo>
                <a:lnTo>
                  <a:pt x="267284" y="48355"/>
                </a:lnTo>
                <a:lnTo>
                  <a:pt x="265096" y="48666"/>
                </a:lnTo>
                <a:lnTo>
                  <a:pt x="262877" y="48968"/>
                </a:lnTo>
                <a:lnTo>
                  <a:pt x="260629" y="49258"/>
                </a:lnTo>
                <a:lnTo>
                  <a:pt x="258351" y="49544"/>
                </a:lnTo>
                <a:lnTo>
                  <a:pt x="256042" y="49814"/>
                </a:lnTo>
                <a:lnTo>
                  <a:pt x="253704" y="50080"/>
                </a:lnTo>
                <a:lnTo>
                  <a:pt x="251336" y="50335"/>
                </a:lnTo>
                <a:lnTo>
                  <a:pt x="248968" y="50580"/>
                </a:lnTo>
                <a:lnTo>
                  <a:pt x="246569" y="50815"/>
                </a:lnTo>
                <a:lnTo>
                  <a:pt x="244141" y="51044"/>
                </a:lnTo>
                <a:lnTo>
                  <a:pt x="241683" y="51264"/>
                </a:lnTo>
                <a:lnTo>
                  <a:pt x="239225" y="51473"/>
                </a:lnTo>
                <a:lnTo>
                  <a:pt x="236707" y="51677"/>
                </a:lnTo>
                <a:lnTo>
                  <a:pt x="234189" y="51871"/>
                </a:lnTo>
                <a:lnTo>
                  <a:pt x="231640" y="52054"/>
                </a:lnTo>
                <a:lnTo>
                  <a:pt x="229092" y="52233"/>
                </a:lnTo>
                <a:lnTo>
                  <a:pt x="226514" y="52401"/>
                </a:lnTo>
                <a:lnTo>
                  <a:pt x="223906" y="52565"/>
                </a:lnTo>
                <a:lnTo>
                  <a:pt x="221268" y="52718"/>
                </a:lnTo>
                <a:lnTo>
                  <a:pt x="218630" y="52866"/>
                </a:lnTo>
                <a:lnTo>
                  <a:pt x="215962" y="53003"/>
                </a:lnTo>
                <a:lnTo>
                  <a:pt x="213294" y="53136"/>
                </a:lnTo>
                <a:lnTo>
                  <a:pt x="210596" y="53259"/>
                </a:lnTo>
                <a:lnTo>
                  <a:pt x="207868" y="53376"/>
                </a:lnTo>
                <a:lnTo>
                  <a:pt x="205140" y="53488"/>
                </a:lnTo>
                <a:lnTo>
                  <a:pt x="202382" y="53595"/>
                </a:lnTo>
                <a:lnTo>
                  <a:pt x="199624" y="53692"/>
                </a:lnTo>
                <a:lnTo>
                  <a:pt x="196836" y="53784"/>
                </a:lnTo>
                <a:lnTo>
                  <a:pt x="194048" y="53866"/>
                </a:lnTo>
                <a:lnTo>
                  <a:pt x="191230" y="53947"/>
                </a:lnTo>
                <a:lnTo>
                  <a:pt x="189192" y="53998"/>
                </a:lnTo>
                <a:lnTo>
                  <a:pt x="187123" y="54049"/>
                </a:lnTo>
                <a:lnTo>
                  <a:pt x="185085" y="54095"/>
                </a:lnTo>
                <a:lnTo>
                  <a:pt x="183016" y="54136"/>
                </a:lnTo>
                <a:lnTo>
                  <a:pt x="180918" y="54172"/>
                </a:lnTo>
                <a:lnTo>
                  <a:pt x="178849" y="54208"/>
                </a:lnTo>
                <a:lnTo>
                  <a:pt x="176781" y="54233"/>
                </a:lnTo>
                <a:lnTo>
                  <a:pt x="174682" y="54254"/>
                </a:lnTo>
                <a:lnTo>
                  <a:pt x="172584" y="54274"/>
                </a:lnTo>
                <a:lnTo>
                  <a:pt x="170515" y="54284"/>
                </a:lnTo>
                <a:lnTo>
                  <a:pt x="166348" y="54284"/>
                </a:lnTo>
                <a:lnTo>
                  <a:pt x="164280" y="54274"/>
                </a:lnTo>
                <a:lnTo>
                  <a:pt x="162211" y="54259"/>
                </a:lnTo>
                <a:lnTo>
                  <a:pt x="160173" y="54233"/>
                </a:lnTo>
                <a:lnTo>
                  <a:pt x="158104" y="54202"/>
                </a:lnTo>
                <a:lnTo>
                  <a:pt x="155616" y="54157"/>
                </a:lnTo>
                <a:lnTo>
                  <a:pt x="153128" y="54106"/>
                </a:lnTo>
                <a:lnTo>
                  <a:pt x="150640" y="54049"/>
                </a:lnTo>
                <a:lnTo>
                  <a:pt x="148212" y="53993"/>
                </a:lnTo>
                <a:lnTo>
                  <a:pt x="145753" y="53927"/>
                </a:lnTo>
                <a:lnTo>
                  <a:pt x="143355" y="53856"/>
                </a:lnTo>
                <a:lnTo>
                  <a:pt x="140927" y="53779"/>
                </a:lnTo>
                <a:lnTo>
                  <a:pt x="138559" y="53697"/>
                </a:lnTo>
                <a:lnTo>
                  <a:pt x="136191" y="53616"/>
                </a:lnTo>
                <a:lnTo>
                  <a:pt x="133822" y="53524"/>
                </a:lnTo>
                <a:lnTo>
                  <a:pt x="131484" y="53427"/>
                </a:lnTo>
                <a:lnTo>
                  <a:pt x="129176" y="53330"/>
                </a:lnTo>
                <a:lnTo>
                  <a:pt x="126897" y="53223"/>
                </a:lnTo>
                <a:lnTo>
                  <a:pt x="124589" y="53116"/>
                </a:lnTo>
                <a:lnTo>
                  <a:pt x="122341" y="52998"/>
                </a:lnTo>
                <a:lnTo>
                  <a:pt x="120092" y="52881"/>
                </a:lnTo>
                <a:lnTo>
                  <a:pt x="117874" y="52753"/>
                </a:lnTo>
                <a:lnTo>
                  <a:pt x="115656" y="52626"/>
                </a:lnTo>
                <a:lnTo>
                  <a:pt x="113467" y="52488"/>
                </a:lnTo>
                <a:lnTo>
                  <a:pt x="111309" y="52350"/>
                </a:lnTo>
                <a:lnTo>
                  <a:pt x="109150" y="52202"/>
                </a:lnTo>
                <a:lnTo>
                  <a:pt x="107022" y="52054"/>
                </a:lnTo>
                <a:lnTo>
                  <a:pt x="104894" y="51896"/>
                </a:lnTo>
                <a:lnTo>
                  <a:pt x="102795" y="51738"/>
                </a:lnTo>
                <a:lnTo>
                  <a:pt x="100727" y="51570"/>
                </a:lnTo>
                <a:lnTo>
                  <a:pt x="98658" y="51401"/>
                </a:lnTo>
                <a:lnTo>
                  <a:pt x="96620" y="51223"/>
                </a:lnTo>
                <a:lnTo>
                  <a:pt x="94611" y="51044"/>
                </a:lnTo>
                <a:lnTo>
                  <a:pt x="92603" y="50855"/>
                </a:lnTo>
                <a:lnTo>
                  <a:pt x="90624" y="50667"/>
                </a:lnTo>
                <a:lnTo>
                  <a:pt x="88645" y="50468"/>
                </a:lnTo>
                <a:lnTo>
                  <a:pt x="86697" y="50269"/>
                </a:lnTo>
                <a:lnTo>
                  <a:pt x="84778" y="50059"/>
                </a:lnTo>
                <a:lnTo>
                  <a:pt x="82890" y="49850"/>
                </a:lnTo>
                <a:lnTo>
                  <a:pt x="81001" y="49631"/>
                </a:lnTo>
                <a:lnTo>
                  <a:pt x="79142" y="49406"/>
                </a:lnTo>
                <a:lnTo>
                  <a:pt x="77284" y="49182"/>
                </a:lnTo>
                <a:lnTo>
                  <a:pt x="75455" y="48947"/>
                </a:lnTo>
                <a:lnTo>
                  <a:pt x="73656" y="48707"/>
                </a:lnTo>
                <a:lnTo>
                  <a:pt x="71858" y="48467"/>
                </a:lnTo>
                <a:lnTo>
                  <a:pt x="70119" y="48217"/>
                </a:lnTo>
                <a:lnTo>
                  <a:pt x="68380" y="47962"/>
                </a:lnTo>
                <a:lnTo>
                  <a:pt x="66642" y="47702"/>
                </a:lnTo>
                <a:lnTo>
                  <a:pt x="64933" y="47437"/>
                </a:lnTo>
                <a:lnTo>
                  <a:pt x="63254" y="47166"/>
                </a:lnTo>
                <a:lnTo>
                  <a:pt x="61605" y="46891"/>
                </a:lnTo>
                <a:lnTo>
                  <a:pt x="59957" y="46610"/>
                </a:lnTo>
                <a:lnTo>
                  <a:pt x="58338" y="46325"/>
                </a:lnTo>
                <a:lnTo>
                  <a:pt x="56749" y="46034"/>
                </a:lnTo>
                <a:lnTo>
                  <a:pt x="55190" y="45738"/>
                </a:lnTo>
                <a:lnTo>
                  <a:pt x="53631" y="45437"/>
                </a:lnTo>
                <a:lnTo>
                  <a:pt x="52102" y="45125"/>
                </a:lnTo>
                <a:lnTo>
                  <a:pt x="50573" y="44814"/>
                </a:lnTo>
                <a:lnTo>
                  <a:pt x="49105" y="44493"/>
                </a:lnTo>
                <a:lnTo>
                  <a:pt x="47636" y="44171"/>
                </a:lnTo>
                <a:lnTo>
                  <a:pt x="46197" y="43840"/>
                </a:lnTo>
                <a:lnTo>
                  <a:pt x="44758" y="43508"/>
                </a:lnTo>
                <a:lnTo>
                  <a:pt x="43379" y="43166"/>
                </a:lnTo>
                <a:lnTo>
                  <a:pt x="42000" y="42819"/>
                </a:lnTo>
                <a:lnTo>
                  <a:pt x="40621" y="42467"/>
                </a:lnTo>
                <a:lnTo>
                  <a:pt x="39302" y="42115"/>
                </a:lnTo>
                <a:lnTo>
                  <a:pt x="37983" y="41753"/>
                </a:lnTo>
                <a:lnTo>
                  <a:pt x="36694" y="41380"/>
                </a:lnTo>
                <a:lnTo>
                  <a:pt x="35435" y="41008"/>
                </a:lnTo>
                <a:lnTo>
                  <a:pt x="34175" y="40625"/>
                </a:lnTo>
                <a:lnTo>
                  <a:pt x="32946" y="40243"/>
                </a:lnTo>
                <a:lnTo>
                  <a:pt x="31747" y="39855"/>
                </a:lnTo>
                <a:lnTo>
                  <a:pt x="30608" y="39467"/>
                </a:lnTo>
                <a:lnTo>
                  <a:pt x="29499" y="39084"/>
                </a:lnTo>
                <a:lnTo>
                  <a:pt x="28420" y="38697"/>
                </a:lnTo>
                <a:lnTo>
                  <a:pt x="27400" y="38309"/>
                </a:lnTo>
                <a:lnTo>
                  <a:pt x="26381" y="37926"/>
                </a:lnTo>
                <a:lnTo>
                  <a:pt x="25422" y="37538"/>
                </a:lnTo>
                <a:lnTo>
                  <a:pt x="24523" y="37151"/>
                </a:lnTo>
                <a:lnTo>
                  <a:pt x="23623" y="36763"/>
                </a:lnTo>
                <a:lnTo>
                  <a:pt x="22784" y="36375"/>
                </a:lnTo>
                <a:lnTo>
                  <a:pt x="22004" y="35987"/>
                </a:lnTo>
                <a:lnTo>
                  <a:pt x="21225" y="35599"/>
                </a:lnTo>
                <a:lnTo>
                  <a:pt x="20506" y="35207"/>
                </a:lnTo>
                <a:lnTo>
                  <a:pt x="19816" y="34819"/>
                </a:lnTo>
                <a:lnTo>
                  <a:pt x="19187" y="34431"/>
                </a:lnTo>
                <a:lnTo>
                  <a:pt x="18587" y="34043"/>
                </a:lnTo>
                <a:lnTo>
                  <a:pt x="18017" y="33655"/>
                </a:lnTo>
                <a:lnTo>
                  <a:pt x="17478" y="33263"/>
                </a:lnTo>
                <a:lnTo>
                  <a:pt x="16998" y="32875"/>
                </a:lnTo>
                <a:lnTo>
                  <a:pt x="16548" y="32487"/>
                </a:lnTo>
                <a:lnTo>
                  <a:pt x="16159" y="32094"/>
                </a:lnTo>
                <a:lnTo>
                  <a:pt x="15799" y="31706"/>
                </a:lnTo>
                <a:lnTo>
                  <a:pt x="15469" y="31319"/>
                </a:lnTo>
                <a:lnTo>
                  <a:pt x="15199" y="30926"/>
                </a:lnTo>
                <a:lnTo>
                  <a:pt x="14960" y="30538"/>
                </a:lnTo>
                <a:lnTo>
                  <a:pt x="14780" y="30150"/>
                </a:lnTo>
                <a:lnTo>
                  <a:pt x="14630" y="29757"/>
                </a:lnTo>
                <a:lnTo>
                  <a:pt x="14510" y="29370"/>
                </a:lnTo>
                <a:lnTo>
                  <a:pt x="14450" y="28982"/>
                </a:lnTo>
                <a:lnTo>
                  <a:pt x="14420" y="28589"/>
                </a:lnTo>
                <a:lnTo>
                  <a:pt x="14420" y="28201"/>
                </a:lnTo>
                <a:lnTo>
                  <a:pt x="14480" y="27813"/>
                </a:lnTo>
                <a:lnTo>
                  <a:pt x="14600" y="27426"/>
                </a:lnTo>
                <a:lnTo>
                  <a:pt x="14750" y="27033"/>
                </a:lnTo>
                <a:lnTo>
                  <a:pt x="14930" y="26645"/>
                </a:lnTo>
                <a:lnTo>
                  <a:pt x="15169" y="26257"/>
                </a:lnTo>
                <a:lnTo>
                  <a:pt x="15439" y="25869"/>
                </a:lnTo>
                <a:lnTo>
                  <a:pt x="15769" y="25482"/>
                </a:lnTo>
                <a:lnTo>
                  <a:pt x="16129" y="25094"/>
                </a:lnTo>
                <a:lnTo>
                  <a:pt x="16518" y="24706"/>
                </a:lnTo>
                <a:lnTo>
                  <a:pt x="16968" y="24318"/>
                </a:lnTo>
                <a:lnTo>
                  <a:pt x="17478" y="23930"/>
                </a:lnTo>
                <a:lnTo>
                  <a:pt x="18017" y="23543"/>
                </a:lnTo>
                <a:lnTo>
                  <a:pt x="18617" y="23155"/>
                </a:lnTo>
                <a:lnTo>
                  <a:pt x="19246" y="22772"/>
                </a:lnTo>
                <a:lnTo>
                  <a:pt x="19906" y="22384"/>
                </a:lnTo>
                <a:lnTo>
                  <a:pt x="20625" y="22002"/>
                </a:lnTo>
                <a:lnTo>
                  <a:pt x="21405" y="21614"/>
                </a:lnTo>
                <a:lnTo>
                  <a:pt x="22214" y="21231"/>
                </a:lnTo>
                <a:lnTo>
                  <a:pt x="23054" y="20844"/>
                </a:lnTo>
                <a:lnTo>
                  <a:pt x="23953" y="20461"/>
                </a:lnTo>
                <a:lnTo>
                  <a:pt x="24912" y="20078"/>
                </a:lnTo>
                <a:lnTo>
                  <a:pt x="25902" y="19696"/>
                </a:lnTo>
                <a:lnTo>
                  <a:pt x="26951" y="19313"/>
                </a:lnTo>
                <a:lnTo>
                  <a:pt x="28030" y="18930"/>
                </a:lnTo>
                <a:lnTo>
                  <a:pt x="29169" y="18548"/>
                </a:lnTo>
                <a:lnTo>
                  <a:pt x="30368" y="18165"/>
                </a:lnTo>
                <a:lnTo>
                  <a:pt x="31597" y="17787"/>
                </a:lnTo>
                <a:lnTo>
                  <a:pt x="32856" y="17405"/>
                </a:lnTo>
                <a:lnTo>
                  <a:pt x="34205" y="17027"/>
                </a:lnTo>
                <a:lnTo>
                  <a:pt x="35554" y="16644"/>
                </a:lnTo>
                <a:lnTo>
                  <a:pt x="36993" y="16267"/>
                </a:lnTo>
                <a:lnTo>
                  <a:pt x="38312" y="15925"/>
                </a:lnTo>
                <a:lnTo>
                  <a:pt x="39631" y="15593"/>
                </a:lnTo>
                <a:lnTo>
                  <a:pt x="41010" y="15267"/>
                </a:lnTo>
                <a:lnTo>
                  <a:pt x="42389" y="14940"/>
                </a:lnTo>
                <a:lnTo>
                  <a:pt x="43798" y="14624"/>
                </a:lnTo>
                <a:lnTo>
                  <a:pt x="45207" y="14313"/>
                </a:lnTo>
                <a:lnTo>
                  <a:pt x="46646" y="14006"/>
                </a:lnTo>
                <a:lnTo>
                  <a:pt x="48115" y="13705"/>
                </a:lnTo>
                <a:lnTo>
                  <a:pt x="49584" y="13415"/>
                </a:lnTo>
                <a:lnTo>
                  <a:pt x="51113" y="13124"/>
                </a:lnTo>
                <a:lnTo>
                  <a:pt x="52612" y="12838"/>
                </a:lnTo>
                <a:lnTo>
                  <a:pt x="54171" y="12563"/>
                </a:lnTo>
                <a:lnTo>
                  <a:pt x="55730" y="12292"/>
                </a:lnTo>
                <a:lnTo>
                  <a:pt x="57318" y="12022"/>
                </a:lnTo>
                <a:lnTo>
                  <a:pt x="58907" y="11761"/>
                </a:lnTo>
                <a:lnTo>
                  <a:pt x="60556" y="11506"/>
                </a:lnTo>
                <a:lnTo>
                  <a:pt x="62175" y="11256"/>
                </a:lnTo>
                <a:lnTo>
                  <a:pt x="63854" y="11011"/>
                </a:lnTo>
                <a:lnTo>
                  <a:pt x="65532" y="10772"/>
                </a:lnTo>
                <a:lnTo>
                  <a:pt x="67241" y="10542"/>
                </a:lnTo>
                <a:lnTo>
                  <a:pt x="68950" y="10312"/>
                </a:lnTo>
                <a:lnTo>
                  <a:pt x="70719" y="10088"/>
                </a:lnTo>
                <a:lnTo>
                  <a:pt x="72487" y="9869"/>
                </a:lnTo>
                <a:lnTo>
                  <a:pt x="74256" y="9659"/>
                </a:lnTo>
                <a:lnTo>
                  <a:pt x="76055" y="9450"/>
                </a:lnTo>
                <a:lnTo>
                  <a:pt x="77883" y="9251"/>
                </a:lnTo>
                <a:lnTo>
                  <a:pt x="79742" y="9052"/>
                </a:lnTo>
                <a:lnTo>
                  <a:pt x="81601" y="8863"/>
                </a:lnTo>
                <a:lnTo>
                  <a:pt x="83459" y="8675"/>
                </a:lnTo>
                <a:lnTo>
                  <a:pt x="85378" y="8496"/>
                </a:lnTo>
                <a:lnTo>
                  <a:pt x="87296" y="8317"/>
                </a:lnTo>
                <a:lnTo>
                  <a:pt x="89245" y="8149"/>
                </a:lnTo>
                <a:lnTo>
                  <a:pt x="91194" y="7981"/>
                </a:lnTo>
                <a:lnTo>
                  <a:pt x="93172" y="7822"/>
                </a:lnTo>
                <a:lnTo>
                  <a:pt x="95181" y="7664"/>
                </a:lnTo>
                <a:lnTo>
                  <a:pt x="97189" y="7516"/>
                </a:lnTo>
                <a:lnTo>
                  <a:pt x="99228" y="7368"/>
                </a:lnTo>
                <a:lnTo>
                  <a:pt x="101296" y="7231"/>
                </a:lnTo>
                <a:lnTo>
                  <a:pt x="103395" y="7093"/>
                </a:lnTo>
                <a:lnTo>
                  <a:pt x="105463" y="6965"/>
                </a:lnTo>
                <a:lnTo>
                  <a:pt x="107592" y="6838"/>
                </a:lnTo>
                <a:lnTo>
                  <a:pt x="109720" y="6715"/>
                </a:lnTo>
                <a:lnTo>
                  <a:pt x="111878" y="6603"/>
                </a:lnTo>
                <a:lnTo>
                  <a:pt x="114067" y="6491"/>
                </a:lnTo>
                <a:lnTo>
                  <a:pt x="116255" y="6384"/>
                </a:lnTo>
                <a:lnTo>
                  <a:pt x="118474" y="6287"/>
                </a:lnTo>
                <a:lnTo>
                  <a:pt x="120692" y="6190"/>
                </a:lnTo>
                <a:lnTo>
                  <a:pt x="122940" y="6098"/>
                </a:lnTo>
                <a:lnTo>
                  <a:pt x="125219" y="6011"/>
                </a:lnTo>
                <a:lnTo>
                  <a:pt x="127527" y="5930"/>
                </a:lnTo>
                <a:lnTo>
                  <a:pt x="129835" y="5848"/>
                </a:lnTo>
                <a:lnTo>
                  <a:pt x="132144" y="5776"/>
                </a:lnTo>
                <a:lnTo>
                  <a:pt x="134512" y="5710"/>
                </a:lnTo>
                <a:lnTo>
                  <a:pt x="136850" y="5649"/>
                </a:lnTo>
                <a:lnTo>
                  <a:pt x="139248" y="5588"/>
                </a:lnTo>
                <a:lnTo>
                  <a:pt x="141647" y="5532"/>
                </a:lnTo>
                <a:lnTo>
                  <a:pt x="144075" y="5486"/>
                </a:lnTo>
                <a:lnTo>
                  <a:pt x="146503" y="5440"/>
                </a:lnTo>
                <a:lnTo>
                  <a:pt x="148961" y="5399"/>
                </a:lnTo>
                <a:lnTo>
                  <a:pt x="151449" y="5363"/>
                </a:lnTo>
                <a:lnTo>
                  <a:pt x="153937" y="5333"/>
                </a:lnTo>
                <a:lnTo>
                  <a:pt x="156456" y="5307"/>
                </a:lnTo>
                <a:lnTo>
                  <a:pt x="159004" y="5282"/>
                </a:lnTo>
                <a:lnTo>
                  <a:pt x="161552" y="5266"/>
                </a:lnTo>
                <a:close/>
                <a:moveTo>
                  <a:pt x="163441" y="1"/>
                </a:moveTo>
                <a:lnTo>
                  <a:pt x="161252" y="6"/>
                </a:lnTo>
                <a:lnTo>
                  <a:pt x="159094" y="16"/>
                </a:lnTo>
                <a:lnTo>
                  <a:pt x="156935" y="31"/>
                </a:lnTo>
                <a:lnTo>
                  <a:pt x="154777" y="52"/>
                </a:lnTo>
                <a:lnTo>
                  <a:pt x="152618" y="77"/>
                </a:lnTo>
                <a:lnTo>
                  <a:pt x="150490" y="103"/>
                </a:lnTo>
                <a:lnTo>
                  <a:pt x="148362" y="138"/>
                </a:lnTo>
                <a:lnTo>
                  <a:pt x="146263" y="179"/>
                </a:lnTo>
                <a:lnTo>
                  <a:pt x="144135" y="220"/>
                </a:lnTo>
                <a:lnTo>
                  <a:pt x="142066" y="266"/>
                </a:lnTo>
                <a:lnTo>
                  <a:pt x="139968" y="322"/>
                </a:lnTo>
                <a:lnTo>
                  <a:pt x="137899" y="378"/>
                </a:lnTo>
                <a:lnTo>
                  <a:pt x="135831" y="439"/>
                </a:lnTo>
                <a:lnTo>
                  <a:pt x="133762" y="506"/>
                </a:lnTo>
                <a:lnTo>
                  <a:pt x="131724" y="572"/>
                </a:lnTo>
                <a:lnTo>
                  <a:pt x="129685" y="649"/>
                </a:lnTo>
                <a:lnTo>
                  <a:pt x="127677" y="730"/>
                </a:lnTo>
                <a:lnTo>
                  <a:pt x="125668" y="812"/>
                </a:lnTo>
                <a:lnTo>
                  <a:pt x="123660" y="904"/>
                </a:lnTo>
                <a:lnTo>
                  <a:pt x="121651" y="996"/>
                </a:lnTo>
                <a:lnTo>
                  <a:pt x="119673" y="1093"/>
                </a:lnTo>
                <a:lnTo>
                  <a:pt x="117694" y="1195"/>
                </a:lnTo>
                <a:lnTo>
                  <a:pt x="115716" y="1302"/>
                </a:lnTo>
                <a:lnTo>
                  <a:pt x="113767" y="1409"/>
                </a:lnTo>
                <a:lnTo>
                  <a:pt x="111818" y="1526"/>
                </a:lnTo>
                <a:lnTo>
                  <a:pt x="109870" y="1644"/>
                </a:lnTo>
                <a:lnTo>
                  <a:pt x="107951" y="1771"/>
                </a:lnTo>
                <a:lnTo>
                  <a:pt x="106033" y="1899"/>
                </a:lnTo>
                <a:lnTo>
                  <a:pt x="104114" y="2031"/>
                </a:lnTo>
                <a:lnTo>
                  <a:pt x="102225" y="2164"/>
                </a:lnTo>
                <a:lnTo>
                  <a:pt x="100337" y="2307"/>
                </a:lnTo>
                <a:lnTo>
                  <a:pt x="98448" y="2450"/>
                </a:lnTo>
                <a:lnTo>
                  <a:pt x="96560" y="2603"/>
                </a:lnTo>
                <a:lnTo>
                  <a:pt x="94701" y="2756"/>
                </a:lnTo>
                <a:lnTo>
                  <a:pt x="92842" y="2914"/>
                </a:lnTo>
                <a:lnTo>
                  <a:pt x="90984" y="3077"/>
                </a:lnTo>
                <a:lnTo>
                  <a:pt x="89155" y="3241"/>
                </a:lnTo>
                <a:lnTo>
                  <a:pt x="87326" y="3414"/>
                </a:lnTo>
                <a:lnTo>
                  <a:pt x="85498" y="3588"/>
                </a:lnTo>
                <a:lnTo>
                  <a:pt x="83699" y="3766"/>
                </a:lnTo>
                <a:lnTo>
                  <a:pt x="81900" y="3950"/>
                </a:lnTo>
                <a:lnTo>
                  <a:pt x="80102" y="4134"/>
                </a:lnTo>
                <a:lnTo>
                  <a:pt x="78303" y="4327"/>
                </a:lnTo>
                <a:lnTo>
                  <a:pt x="76534" y="4521"/>
                </a:lnTo>
                <a:lnTo>
                  <a:pt x="74766" y="4720"/>
                </a:lnTo>
                <a:lnTo>
                  <a:pt x="72997" y="4924"/>
                </a:lnTo>
                <a:lnTo>
                  <a:pt x="71258" y="5134"/>
                </a:lnTo>
                <a:lnTo>
                  <a:pt x="69520" y="5343"/>
                </a:lnTo>
                <a:lnTo>
                  <a:pt x="67781" y="5557"/>
                </a:lnTo>
                <a:lnTo>
                  <a:pt x="66042" y="5776"/>
                </a:lnTo>
                <a:lnTo>
                  <a:pt x="64333" y="6001"/>
                </a:lnTo>
                <a:lnTo>
                  <a:pt x="62625" y="6225"/>
                </a:lnTo>
                <a:lnTo>
                  <a:pt x="60916" y="6460"/>
                </a:lnTo>
                <a:lnTo>
                  <a:pt x="59237" y="6695"/>
                </a:lnTo>
                <a:lnTo>
                  <a:pt x="57558" y="6935"/>
                </a:lnTo>
                <a:lnTo>
                  <a:pt x="55880" y="7174"/>
                </a:lnTo>
                <a:lnTo>
                  <a:pt x="54201" y="7424"/>
                </a:lnTo>
                <a:lnTo>
                  <a:pt x="52552" y="7675"/>
                </a:lnTo>
                <a:lnTo>
                  <a:pt x="50903" y="7925"/>
                </a:lnTo>
                <a:lnTo>
                  <a:pt x="49524" y="8144"/>
                </a:lnTo>
                <a:lnTo>
                  <a:pt x="48145" y="8363"/>
                </a:lnTo>
                <a:lnTo>
                  <a:pt x="46826" y="8588"/>
                </a:lnTo>
                <a:lnTo>
                  <a:pt x="45507" y="8807"/>
                </a:lnTo>
                <a:lnTo>
                  <a:pt x="44218" y="9032"/>
                </a:lnTo>
                <a:lnTo>
                  <a:pt x="42959" y="9261"/>
                </a:lnTo>
                <a:lnTo>
                  <a:pt x="41730" y="9491"/>
                </a:lnTo>
                <a:lnTo>
                  <a:pt x="40501" y="9721"/>
                </a:lnTo>
                <a:lnTo>
                  <a:pt x="39302" y="9950"/>
                </a:lnTo>
                <a:lnTo>
                  <a:pt x="38133" y="10185"/>
                </a:lnTo>
                <a:lnTo>
                  <a:pt x="36993" y="10425"/>
                </a:lnTo>
                <a:lnTo>
                  <a:pt x="35854" y="10659"/>
                </a:lnTo>
                <a:lnTo>
                  <a:pt x="34745" y="10899"/>
                </a:lnTo>
                <a:lnTo>
                  <a:pt x="33666" y="11139"/>
                </a:lnTo>
                <a:lnTo>
                  <a:pt x="32617" y="11384"/>
                </a:lnTo>
                <a:lnTo>
                  <a:pt x="31567" y="11629"/>
                </a:lnTo>
                <a:lnTo>
                  <a:pt x="30548" y="11874"/>
                </a:lnTo>
                <a:lnTo>
                  <a:pt x="29529" y="12124"/>
                </a:lnTo>
                <a:lnTo>
                  <a:pt x="28540" y="12369"/>
                </a:lnTo>
                <a:lnTo>
                  <a:pt x="27580" y="12624"/>
                </a:lnTo>
                <a:lnTo>
                  <a:pt x="26651" y="12874"/>
                </a:lnTo>
                <a:lnTo>
                  <a:pt x="25722" y="13129"/>
                </a:lnTo>
                <a:lnTo>
                  <a:pt x="24822" y="13384"/>
                </a:lnTo>
                <a:lnTo>
                  <a:pt x="23953" y="13639"/>
                </a:lnTo>
                <a:lnTo>
                  <a:pt x="23084" y="13899"/>
                </a:lnTo>
                <a:lnTo>
                  <a:pt x="22244" y="14160"/>
                </a:lnTo>
                <a:lnTo>
                  <a:pt x="21405" y="14420"/>
                </a:lnTo>
                <a:lnTo>
                  <a:pt x="20595" y="14685"/>
                </a:lnTo>
                <a:lnTo>
                  <a:pt x="19816" y="14950"/>
                </a:lnTo>
                <a:lnTo>
                  <a:pt x="19037" y="15216"/>
                </a:lnTo>
                <a:lnTo>
                  <a:pt x="18287" y="15486"/>
                </a:lnTo>
                <a:lnTo>
                  <a:pt x="17538" y="15751"/>
                </a:lnTo>
                <a:lnTo>
                  <a:pt x="16818" y="16022"/>
                </a:lnTo>
                <a:lnTo>
                  <a:pt x="16129" y="16297"/>
                </a:lnTo>
                <a:lnTo>
                  <a:pt x="15439" y="16568"/>
                </a:lnTo>
                <a:lnTo>
                  <a:pt x="14750" y="16843"/>
                </a:lnTo>
                <a:lnTo>
                  <a:pt x="13461" y="17394"/>
                </a:lnTo>
                <a:lnTo>
                  <a:pt x="12232" y="17956"/>
                </a:lnTo>
                <a:lnTo>
                  <a:pt x="11092" y="18517"/>
                </a:lnTo>
                <a:lnTo>
                  <a:pt x="9983" y="19083"/>
                </a:lnTo>
                <a:lnTo>
                  <a:pt x="8934" y="19660"/>
                </a:lnTo>
                <a:lnTo>
                  <a:pt x="7945" y="20236"/>
                </a:lnTo>
                <a:lnTo>
                  <a:pt x="7015" y="20818"/>
                </a:lnTo>
                <a:lnTo>
                  <a:pt x="6116" y="21405"/>
                </a:lnTo>
                <a:lnTo>
                  <a:pt x="5277" y="21997"/>
                </a:lnTo>
                <a:lnTo>
                  <a:pt x="4497" y="22589"/>
                </a:lnTo>
                <a:lnTo>
                  <a:pt x="3778" y="23191"/>
                </a:lnTo>
                <a:lnTo>
                  <a:pt x="3088" y="23793"/>
                </a:lnTo>
                <a:lnTo>
                  <a:pt x="2429" y="24400"/>
                </a:lnTo>
                <a:lnTo>
                  <a:pt x="1829" y="25012"/>
                </a:lnTo>
                <a:lnTo>
                  <a:pt x="1619" y="25247"/>
                </a:lnTo>
                <a:lnTo>
                  <a:pt x="1440" y="25487"/>
                </a:lnTo>
                <a:lnTo>
                  <a:pt x="1260" y="25732"/>
                </a:lnTo>
                <a:lnTo>
                  <a:pt x="1140" y="25971"/>
                </a:lnTo>
                <a:lnTo>
                  <a:pt x="870" y="26451"/>
                </a:lnTo>
                <a:lnTo>
                  <a:pt x="690" y="26936"/>
                </a:lnTo>
                <a:lnTo>
                  <a:pt x="360" y="27910"/>
                </a:lnTo>
                <a:lnTo>
                  <a:pt x="180" y="28395"/>
                </a:lnTo>
                <a:lnTo>
                  <a:pt x="1" y="28880"/>
                </a:lnTo>
                <a:lnTo>
                  <a:pt x="1" y="29247"/>
                </a:lnTo>
                <a:lnTo>
                  <a:pt x="31" y="29614"/>
                </a:lnTo>
                <a:lnTo>
                  <a:pt x="91" y="29977"/>
                </a:lnTo>
                <a:lnTo>
                  <a:pt x="180" y="30339"/>
                </a:lnTo>
                <a:lnTo>
                  <a:pt x="300" y="30701"/>
                </a:lnTo>
                <a:lnTo>
                  <a:pt x="420" y="31064"/>
                </a:lnTo>
                <a:lnTo>
                  <a:pt x="600" y="31421"/>
                </a:lnTo>
                <a:lnTo>
                  <a:pt x="780" y="31778"/>
                </a:lnTo>
                <a:lnTo>
                  <a:pt x="960" y="32135"/>
                </a:lnTo>
                <a:lnTo>
                  <a:pt x="1200" y="32487"/>
                </a:lnTo>
                <a:lnTo>
                  <a:pt x="1440" y="32839"/>
                </a:lnTo>
                <a:lnTo>
                  <a:pt x="1709" y="33191"/>
                </a:lnTo>
                <a:lnTo>
                  <a:pt x="2009" y="33538"/>
                </a:lnTo>
                <a:lnTo>
                  <a:pt x="2339" y="33885"/>
                </a:lnTo>
                <a:lnTo>
                  <a:pt x="2669" y="34232"/>
                </a:lnTo>
                <a:lnTo>
                  <a:pt x="3028" y="34574"/>
                </a:lnTo>
                <a:lnTo>
                  <a:pt x="3418" y="34916"/>
                </a:lnTo>
                <a:lnTo>
                  <a:pt x="3808" y="35258"/>
                </a:lnTo>
                <a:lnTo>
                  <a:pt x="4228" y="35594"/>
                </a:lnTo>
                <a:lnTo>
                  <a:pt x="4677" y="35931"/>
                </a:lnTo>
                <a:lnTo>
                  <a:pt x="5157" y="36268"/>
                </a:lnTo>
                <a:lnTo>
                  <a:pt x="5636" y="36600"/>
                </a:lnTo>
                <a:lnTo>
                  <a:pt x="6146" y="36931"/>
                </a:lnTo>
                <a:lnTo>
                  <a:pt x="6686" y="37258"/>
                </a:lnTo>
                <a:lnTo>
                  <a:pt x="7225" y="37584"/>
                </a:lnTo>
                <a:lnTo>
                  <a:pt x="7795" y="37911"/>
                </a:lnTo>
                <a:lnTo>
                  <a:pt x="8394" y="38232"/>
                </a:lnTo>
                <a:lnTo>
                  <a:pt x="8994" y="38554"/>
                </a:lnTo>
                <a:lnTo>
                  <a:pt x="9624" y="38875"/>
                </a:lnTo>
                <a:lnTo>
                  <a:pt x="10283" y="39191"/>
                </a:lnTo>
                <a:lnTo>
                  <a:pt x="10943" y="39508"/>
                </a:lnTo>
                <a:lnTo>
                  <a:pt x="11632" y="39824"/>
                </a:lnTo>
                <a:lnTo>
                  <a:pt x="12352" y="40135"/>
                </a:lnTo>
                <a:lnTo>
                  <a:pt x="13071" y="40442"/>
                </a:lnTo>
                <a:lnTo>
                  <a:pt x="13820" y="40753"/>
                </a:lnTo>
                <a:lnTo>
                  <a:pt x="14600" y="41059"/>
                </a:lnTo>
                <a:lnTo>
                  <a:pt x="15379" y="41360"/>
                </a:lnTo>
                <a:lnTo>
                  <a:pt x="16159" y="41661"/>
                </a:lnTo>
                <a:lnTo>
                  <a:pt x="16998" y="41962"/>
                </a:lnTo>
                <a:lnTo>
                  <a:pt x="17838" y="42258"/>
                </a:lnTo>
                <a:lnTo>
                  <a:pt x="18677" y="42554"/>
                </a:lnTo>
                <a:lnTo>
                  <a:pt x="19576" y="42850"/>
                </a:lnTo>
                <a:lnTo>
                  <a:pt x="20446" y="43141"/>
                </a:lnTo>
                <a:lnTo>
                  <a:pt x="21375" y="43432"/>
                </a:lnTo>
                <a:lnTo>
                  <a:pt x="22274" y="43717"/>
                </a:lnTo>
                <a:lnTo>
                  <a:pt x="23234" y="44003"/>
                </a:lnTo>
                <a:lnTo>
                  <a:pt x="24193" y="44284"/>
                </a:lnTo>
                <a:lnTo>
                  <a:pt x="25182" y="44564"/>
                </a:lnTo>
                <a:lnTo>
                  <a:pt x="26171" y="44845"/>
                </a:lnTo>
                <a:lnTo>
                  <a:pt x="27161" y="45120"/>
                </a:lnTo>
                <a:lnTo>
                  <a:pt x="28210" y="45396"/>
                </a:lnTo>
                <a:lnTo>
                  <a:pt x="29229" y="45666"/>
                </a:lnTo>
                <a:lnTo>
                  <a:pt x="30308" y="45937"/>
                </a:lnTo>
                <a:lnTo>
                  <a:pt x="31388" y="46207"/>
                </a:lnTo>
                <a:lnTo>
                  <a:pt x="32467" y="46472"/>
                </a:lnTo>
                <a:lnTo>
                  <a:pt x="33576" y="46733"/>
                </a:lnTo>
                <a:lnTo>
                  <a:pt x="34685" y="46993"/>
                </a:lnTo>
                <a:lnTo>
                  <a:pt x="35824" y="47253"/>
                </a:lnTo>
                <a:lnTo>
                  <a:pt x="36963" y="47508"/>
                </a:lnTo>
                <a:lnTo>
                  <a:pt x="38133" y="47763"/>
                </a:lnTo>
                <a:lnTo>
                  <a:pt x="39332" y="48013"/>
                </a:lnTo>
                <a:lnTo>
                  <a:pt x="40501" y="48263"/>
                </a:lnTo>
                <a:lnTo>
                  <a:pt x="41730" y="48513"/>
                </a:lnTo>
                <a:lnTo>
                  <a:pt x="42929" y="48758"/>
                </a:lnTo>
                <a:lnTo>
                  <a:pt x="44188" y="48998"/>
                </a:lnTo>
                <a:lnTo>
                  <a:pt x="45417" y="49238"/>
                </a:lnTo>
                <a:lnTo>
                  <a:pt x="46706" y="49478"/>
                </a:lnTo>
                <a:lnTo>
                  <a:pt x="47965" y="49712"/>
                </a:lnTo>
                <a:lnTo>
                  <a:pt x="49254" y="49942"/>
                </a:lnTo>
                <a:lnTo>
                  <a:pt x="50573" y="50172"/>
                </a:lnTo>
                <a:lnTo>
                  <a:pt x="51892" y="50401"/>
                </a:lnTo>
                <a:lnTo>
                  <a:pt x="53212" y="50626"/>
                </a:lnTo>
                <a:lnTo>
                  <a:pt x="54561" y="50850"/>
                </a:lnTo>
                <a:lnTo>
                  <a:pt x="55910" y="51070"/>
                </a:lnTo>
                <a:lnTo>
                  <a:pt x="57289" y="51289"/>
                </a:lnTo>
                <a:lnTo>
                  <a:pt x="58667" y="51503"/>
                </a:lnTo>
                <a:lnTo>
                  <a:pt x="60046" y="51718"/>
                </a:lnTo>
                <a:lnTo>
                  <a:pt x="61455" y="51927"/>
                </a:lnTo>
                <a:lnTo>
                  <a:pt x="62864" y="52136"/>
                </a:lnTo>
                <a:lnTo>
                  <a:pt x="64303" y="52340"/>
                </a:lnTo>
                <a:lnTo>
                  <a:pt x="65742" y="52544"/>
                </a:lnTo>
                <a:lnTo>
                  <a:pt x="67181" y="52743"/>
                </a:lnTo>
                <a:lnTo>
                  <a:pt x="68650" y="52942"/>
                </a:lnTo>
                <a:lnTo>
                  <a:pt x="70119" y="53136"/>
                </a:lnTo>
                <a:lnTo>
                  <a:pt x="71588" y="53330"/>
                </a:lnTo>
                <a:lnTo>
                  <a:pt x="73087" y="53519"/>
                </a:lnTo>
                <a:lnTo>
                  <a:pt x="74586" y="53708"/>
                </a:lnTo>
                <a:lnTo>
                  <a:pt x="76115" y="53891"/>
                </a:lnTo>
                <a:lnTo>
                  <a:pt x="77614" y="54070"/>
                </a:lnTo>
                <a:lnTo>
                  <a:pt x="79172" y="54254"/>
                </a:lnTo>
                <a:lnTo>
                  <a:pt x="80701" y="54427"/>
                </a:lnTo>
                <a:lnTo>
                  <a:pt x="82260" y="54600"/>
                </a:lnTo>
                <a:lnTo>
                  <a:pt x="83819" y="54774"/>
                </a:lnTo>
                <a:lnTo>
                  <a:pt x="85378" y="54942"/>
                </a:lnTo>
                <a:lnTo>
                  <a:pt x="86967" y="55106"/>
                </a:lnTo>
                <a:lnTo>
                  <a:pt x="88556" y="55269"/>
                </a:lnTo>
                <a:lnTo>
                  <a:pt x="90144" y="55427"/>
                </a:lnTo>
                <a:lnTo>
                  <a:pt x="91763" y="55585"/>
                </a:lnTo>
                <a:lnTo>
                  <a:pt x="93382" y="55743"/>
                </a:lnTo>
                <a:lnTo>
                  <a:pt x="95001" y="55891"/>
                </a:lnTo>
                <a:lnTo>
                  <a:pt x="96620" y="56044"/>
                </a:lnTo>
                <a:lnTo>
                  <a:pt x="98268" y="56187"/>
                </a:lnTo>
                <a:lnTo>
                  <a:pt x="99917" y="56330"/>
                </a:lnTo>
                <a:lnTo>
                  <a:pt x="101566" y="56473"/>
                </a:lnTo>
                <a:lnTo>
                  <a:pt x="103245" y="56611"/>
                </a:lnTo>
                <a:lnTo>
                  <a:pt x="104894" y="56743"/>
                </a:lnTo>
                <a:lnTo>
                  <a:pt x="106572" y="56876"/>
                </a:lnTo>
                <a:lnTo>
                  <a:pt x="108251" y="57004"/>
                </a:lnTo>
                <a:lnTo>
                  <a:pt x="109960" y="57131"/>
                </a:lnTo>
                <a:lnTo>
                  <a:pt x="111639" y="57254"/>
                </a:lnTo>
                <a:lnTo>
                  <a:pt x="113347" y="57371"/>
                </a:lnTo>
                <a:lnTo>
                  <a:pt x="115056" y="57488"/>
                </a:lnTo>
                <a:lnTo>
                  <a:pt x="116765" y="57606"/>
                </a:lnTo>
                <a:lnTo>
                  <a:pt x="118504" y="57718"/>
                </a:lnTo>
                <a:lnTo>
                  <a:pt x="120212" y="57825"/>
                </a:lnTo>
                <a:lnTo>
                  <a:pt x="121951" y="57927"/>
                </a:lnTo>
                <a:lnTo>
                  <a:pt x="123690" y="58029"/>
                </a:lnTo>
                <a:lnTo>
                  <a:pt x="125428" y="58131"/>
                </a:lnTo>
                <a:lnTo>
                  <a:pt x="127197" y="58228"/>
                </a:lnTo>
                <a:lnTo>
                  <a:pt x="128936" y="58320"/>
                </a:lnTo>
                <a:lnTo>
                  <a:pt x="130705" y="58412"/>
                </a:lnTo>
                <a:lnTo>
                  <a:pt x="132473" y="58499"/>
                </a:lnTo>
                <a:lnTo>
                  <a:pt x="134242" y="58580"/>
                </a:lnTo>
                <a:lnTo>
                  <a:pt x="136011" y="58662"/>
                </a:lnTo>
                <a:lnTo>
                  <a:pt x="137779" y="58738"/>
                </a:lnTo>
                <a:lnTo>
                  <a:pt x="139548" y="58815"/>
                </a:lnTo>
                <a:lnTo>
                  <a:pt x="141347" y="58886"/>
                </a:lnTo>
                <a:lnTo>
                  <a:pt x="143115" y="58953"/>
                </a:lnTo>
                <a:lnTo>
                  <a:pt x="145274" y="59029"/>
                </a:lnTo>
                <a:lnTo>
                  <a:pt x="147402" y="59101"/>
                </a:lnTo>
                <a:lnTo>
                  <a:pt x="149531" y="59172"/>
                </a:lnTo>
                <a:lnTo>
                  <a:pt x="151689" y="59233"/>
                </a:lnTo>
                <a:lnTo>
                  <a:pt x="153818" y="59295"/>
                </a:lnTo>
                <a:lnTo>
                  <a:pt x="155946" y="59346"/>
                </a:lnTo>
                <a:lnTo>
                  <a:pt x="158074" y="59397"/>
                </a:lnTo>
                <a:lnTo>
                  <a:pt x="160203" y="59443"/>
                </a:lnTo>
                <a:lnTo>
                  <a:pt x="162301" y="59483"/>
                </a:lnTo>
                <a:lnTo>
                  <a:pt x="164430" y="59519"/>
                </a:lnTo>
                <a:lnTo>
                  <a:pt x="166558" y="59550"/>
                </a:lnTo>
                <a:lnTo>
                  <a:pt x="168657" y="59575"/>
                </a:lnTo>
                <a:lnTo>
                  <a:pt x="170785" y="59596"/>
                </a:lnTo>
                <a:lnTo>
                  <a:pt x="172884" y="59616"/>
                </a:lnTo>
                <a:lnTo>
                  <a:pt x="174982" y="59631"/>
                </a:lnTo>
                <a:lnTo>
                  <a:pt x="177080" y="59636"/>
                </a:lnTo>
                <a:lnTo>
                  <a:pt x="179179" y="59642"/>
                </a:lnTo>
                <a:lnTo>
                  <a:pt x="183346" y="59642"/>
                </a:lnTo>
                <a:lnTo>
                  <a:pt x="185444" y="59631"/>
                </a:lnTo>
                <a:lnTo>
                  <a:pt x="187513" y="59621"/>
                </a:lnTo>
                <a:lnTo>
                  <a:pt x="189581" y="59601"/>
                </a:lnTo>
                <a:lnTo>
                  <a:pt x="191650" y="59580"/>
                </a:lnTo>
                <a:lnTo>
                  <a:pt x="193718" y="59555"/>
                </a:lnTo>
                <a:lnTo>
                  <a:pt x="195757" y="59524"/>
                </a:lnTo>
                <a:lnTo>
                  <a:pt x="197825" y="59494"/>
                </a:lnTo>
                <a:lnTo>
                  <a:pt x="199864" y="59453"/>
                </a:lnTo>
                <a:lnTo>
                  <a:pt x="201902" y="59412"/>
                </a:lnTo>
                <a:lnTo>
                  <a:pt x="203941" y="59366"/>
                </a:lnTo>
                <a:lnTo>
                  <a:pt x="205949" y="59315"/>
                </a:lnTo>
                <a:lnTo>
                  <a:pt x="207958" y="59259"/>
                </a:lnTo>
                <a:lnTo>
                  <a:pt x="209996" y="59203"/>
                </a:lnTo>
                <a:lnTo>
                  <a:pt x="211975" y="59136"/>
                </a:lnTo>
                <a:lnTo>
                  <a:pt x="213983" y="59070"/>
                </a:lnTo>
                <a:lnTo>
                  <a:pt x="215962" y="58999"/>
                </a:lnTo>
                <a:lnTo>
                  <a:pt x="217940" y="58927"/>
                </a:lnTo>
                <a:lnTo>
                  <a:pt x="219919" y="58846"/>
                </a:lnTo>
                <a:lnTo>
                  <a:pt x="221898" y="58764"/>
                </a:lnTo>
                <a:lnTo>
                  <a:pt x="223846" y="58677"/>
                </a:lnTo>
                <a:lnTo>
                  <a:pt x="225795" y="58585"/>
                </a:lnTo>
                <a:lnTo>
                  <a:pt x="227743" y="58488"/>
                </a:lnTo>
                <a:lnTo>
                  <a:pt x="229662" y="58391"/>
                </a:lnTo>
                <a:lnTo>
                  <a:pt x="231580" y="58289"/>
                </a:lnTo>
                <a:lnTo>
                  <a:pt x="233499" y="58182"/>
                </a:lnTo>
                <a:lnTo>
                  <a:pt x="235418" y="58070"/>
                </a:lnTo>
                <a:lnTo>
                  <a:pt x="237306" y="57958"/>
                </a:lnTo>
                <a:lnTo>
                  <a:pt x="239195" y="57840"/>
                </a:lnTo>
                <a:lnTo>
                  <a:pt x="241053" y="57718"/>
                </a:lnTo>
                <a:lnTo>
                  <a:pt x="242942" y="57590"/>
                </a:lnTo>
                <a:lnTo>
                  <a:pt x="244801" y="57463"/>
                </a:lnTo>
                <a:lnTo>
                  <a:pt x="246629" y="57330"/>
                </a:lnTo>
                <a:lnTo>
                  <a:pt x="248458" y="57192"/>
                </a:lnTo>
                <a:lnTo>
                  <a:pt x="250287" y="57055"/>
                </a:lnTo>
                <a:lnTo>
                  <a:pt x="252115" y="56912"/>
                </a:lnTo>
                <a:lnTo>
                  <a:pt x="253914" y="56764"/>
                </a:lnTo>
                <a:lnTo>
                  <a:pt x="255683" y="56611"/>
                </a:lnTo>
                <a:lnTo>
                  <a:pt x="257481" y="56458"/>
                </a:lnTo>
                <a:lnTo>
                  <a:pt x="259250" y="56294"/>
                </a:lnTo>
                <a:lnTo>
                  <a:pt x="260989" y="56136"/>
                </a:lnTo>
                <a:lnTo>
                  <a:pt x="262728" y="55968"/>
                </a:lnTo>
                <a:lnTo>
                  <a:pt x="264466" y="55800"/>
                </a:lnTo>
                <a:lnTo>
                  <a:pt x="266175" y="55626"/>
                </a:lnTo>
                <a:lnTo>
                  <a:pt x="267884" y="55453"/>
                </a:lnTo>
                <a:lnTo>
                  <a:pt x="269592" y="55269"/>
                </a:lnTo>
                <a:lnTo>
                  <a:pt x="271271" y="55090"/>
                </a:lnTo>
                <a:lnTo>
                  <a:pt x="272920" y="54901"/>
                </a:lnTo>
                <a:lnTo>
                  <a:pt x="274569" y="54713"/>
                </a:lnTo>
                <a:lnTo>
                  <a:pt x="276218" y="54519"/>
                </a:lnTo>
                <a:lnTo>
                  <a:pt x="277836" y="54320"/>
                </a:lnTo>
                <a:lnTo>
                  <a:pt x="279455" y="54121"/>
                </a:lnTo>
                <a:lnTo>
                  <a:pt x="281044" y="53917"/>
                </a:lnTo>
                <a:lnTo>
                  <a:pt x="282633" y="53713"/>
                </a:lnTo>
                <a:lnTo>
                  <a:pt x="284192" y="53498"/>
                </a:lnTo>
                <a:lnTo>
                  <a:pt x="285751" y="53289"/>
                </a:lnTo>
                <a:lnTo>
                  <a:pt x="287309" y="53070"/>
                </a:lnTo>
                <a:lnTo>
                  <a:pt x="288838" y="52850"/>
                </a:lnTo>
                <a:lnTo>
                  <a:pt x="290337" y="52626"/>
                </a:lnTo>
                <a:lnTo>
                  <a:pt x="291836" y="52401"/>
                </a:lnTo>
                <a:lnTo>
                  <a:pt x="293305" y="52172"/>
                </a:lnTo>
                <a:lnTo>
                  <a:pt x="294774" y="51937"/>
                </a:lnTo>
                <a:lnTo>
                  <a:pt x="296213" y="51702"/>
                </a:lnTo>
                <a:lnTo>
                  <a:pt x="297652" y="51463"/>
                </a:lnTo>
                <a:lnTo>
                  <a:pt x="299061" y="51223"/>
                </a:lnTo>
                <a:lnTo>
                  <a:pt x="300440" y="50978"/>
                </a:lnTo>
                <a:lnTo>
                  <a:pt x="301849" y="50728"/>
                </a:lnTo>
                <a:lnTo>
                  <a:pt x="303198" y="50478"/>
                </a:lnTo>
                <a:lnTo>
                  <a:pt x="304547" y="50223"/>
                </a:lnTo>
                <a:lnTo>
                  <a:pt x="305866" y="49962"/>
                </a:lnTo>
                <a:lnTo>
                  <a:pt x="307185" y="49702"/>
                </a:lnTo>
                <a:lnTo>
                  <a:pt x="308474" y="49442"/>
                </a:lnTo>
                <a:lnTo>
                  <a:pt x="309763" y="49177"/>
                </a:lnTo>
                <a:lnTo>
                  <a:pt x="311022" y="48906"/>
                </a:lnTo>
                <a:lnTo>
                  <a:pt x="312251" y="48636"/>
                </a:lnTo>
                <a:lnTo>
                  <a:pt x="313480" y="48360"/>
                </a:lnTo>
                <a:lnTo>
                  <a:pt x="314679" y="48080"/>
                </a:lnTo>
                <a:lnTo>
                  <a:pt x="315878" y="47799"/>
                </a:lnTo>
                <a:lnTo>
                  <a:pt x="317048" y="47518"/>
                </a:lnTo>
                <a:lnTo>
                  <a:pt x="318187" y="47228"/>
                </a:lnTo>
                <a:lnTo>
                  <a:pt x="319296" y="46942"/>
                </a:lnTo>
                <a:lnTo>
                  <a:pt x="320405" y="46651"/>
                </a:lnTo>
                <a:lnTo>
                  <a:pt x="321514" y="46355"/>
                </a:lnTo>
                <a:lnTo>
                  <a:pt x="322564" y="46054"/>
                </a:lnTo>
                <a:lnTo>
                  <a:pt x="323613" y="45758"/>
                </a:lnTo>
                <a:lnTo>
                  <a:pt x="324662" y="45452"/>
                </a:lnTo>
                <a:lnTo>
                  <a:pt x="325651" y="45146"/>
                </a:lnTo>
                <a:lnTo>
                  <a:pt x="326641" y="44840"/>
                </a:lnTo>
                <a:lnTo>
                  <a:pt x="327630" y="44528"/>
                </a:lnTo>
                <a:lnTo>
                  <a:pt x="328559" y="44217"/>
                </a:lnTo>
                <a:lnTo>
                  <a:pt x="329488" y="43901"/>
                </a:lnTo>
                <a:lnTo>
                  <a:pt x="330388" y="43579"/>
                </a:lnTo>
                <a:lnTo>
                  <a:pt x="331257" y="43258"/>
                </a:lnTo>
                <a:lnTo>
                  <a:pt x="332127" y="42937"/>
                </a:lnTo>
                <a:lnTo>
                  <a:pt x="332966" y="42610"/>
                </a:lnTo>
                <a:lnTo>
                  <a:pt x="333775" y="42278"/>
                </a:lnTo>
                <a:lnTo>
                  <a:pt x="334585" y="41947"/>
                </a:lnTo>
                <a:lnTo>
                  <a:pt x="335364" y="41615"/>
                </a:lnTo>
                <a:lnTo>
                  <a:pt x="336114" y="41278"/>
                </a:lnTo>
                <a:lnTo>
                  <a:pt x="336833" y="40942"/>
                </a:lnTo>
                <a:lnTo>
                  <a:pt x="337523" y="40600"/>
                </a:lnTo>
                <a:lnTo>
                  <a:pt x="338212" y="40253"/>
                </a:lnTo>
                <a:lnTo>
                  <a:pt x="338872" y="39911"/>
                </a:lnTo>
                <a:lnTo>
                  <a:pt x="339501" y="39559"/>
                </a:lnTo>
                <a:lnTo>
                  <a:pt x="340101" y="39212"/>
                </a:lnTo>
                <a:lnTo>
                  <a:pt x="340700" y="38855"/>
                </a:lnTo>
                <a:lnTo>
                  <a:pt x="341270" y="38503"/>
                </a:lnTo>
                <a:lnTo>
                  <a:pt x="341809" y="38146"/>
                </a:lnTo>
                <a:lnTo>
                  <a:pt x="342319" y="37783"/>
                </a:lnTo>
                <a:lnTo>
                  <a:pt x="342799" y="37421"/>
                </a:lnTo>
                <a:lnTo>
                  <a:pt x="343188" y="37115"/>
                </a:lnTo>
                <a:lnTo>
                  <a:pt x="343578" y="36809"/>
                </a:lnTo>
                <a:lnTo>
                  <a:pt x="343908" y="36503"/>
                </a:lnTo>
                <a:lnTo>
                  <a:pt x="344268" y="36191"/>
                </a:lnTo>
                <a:lnTo>
                  <a:pt x="344567" y="35885"/>
                </a:lnTo>
                <a:lnTo>
                  <a:pt x="344867" y="35574"/>
                </a:lnTo>
                <a:lnTo>
                  <a:pt x="345137" y="35268"/>
                </a:lnTo>
                <a:lnTo>
                  <a:pt x="345407" y="34957"/>
                </a:lnTo>
                <a:lnTo>
                  <a:pt x="345647" y="34645"/>
                </a:lnTo>
                <a:lnTo>
                  <a:pt x="345886" y="34339"/>
                </a:lnTo>
                <a:lnTo>
                  <a:pt x="346096" y="34028"/>
                </a:lnTo>
                <a:lnTo>
                  <a:pt x="346276" y="33717"/>
                </a:lnTo>
                <a:lnTo>
                  <a:pt x="346426" y="33411"/>
                </a:lnTo>
                <a:lnTo>
                  <a:pt x="346576" y="33099"/>
                </a:lnTo>
                <a:lnTo>
                  <a:pt x="346726" y="32788"/>
                </a:lnTo>
                <a:lnTo>
                  <a:pt x="346816" y="32477"/>
                </a:lnTo>
                <a:lnTo>
                  <a:pt x="346906" y="32166"/>
                </a:lnTo>
                <a:lnTo>
                  <a:pt x="346996" y="31859"/>
                </a:lnTo>
                <a:lnTo>
                  <a:pt x="347056" y="31548"/>
                </a:lnTo>
                <a:lnTo>
                  <a:pt x="347086" y="31237"/>
                </a:lnTo>
                <a:lnTo>
                  <a:pt x="347116" y="30926"/>
                </a:lnTo>
                <a:lnTo>
                  <a:pt x="347116" y="30614"/>
                </a:lnTo>
                <a:lnTo>
                  <a:pt x="347086" y="30308"/>
                </a:lnTo>
                <a:lnTo>
                  <a:pt x="347056" y="29997"/>
                </a:lnTo>
                <a:lnTo>
                  <a:pt x="346996" y="29686"/>
                </a:lnTo>
                <a:lnTo>
                  <a:pt x="346906" y="29380"/>
                </a:lnTo>
                <a:lnTo>
                  <a:pt x="346816" y="29068"/>
                </a:lnTo>
                <a:lnTo>
                  <a:pt x="346726" y="28762"/>
                </a:lnTo>
                <a:lnTo>
                  <a:pt x="346576" y="28451"/>
                </a:lnTo>
                <a:lnTo>
                  <a:pt x="346426" y="28145"/>
                </a:lnTo>
                <a:lnTo>
                  <a:pt x="346276" y="27834"/>
                </a:lnTo>
                <a:lnTo>
                  <a:pt x="346096" y="27528"/>
                </a:lnTo>
                <a:lnTo>
                  <a:pt x="345886" y="27221"/>
                </a:lnTo>
                <a:lnTo>
                  <a:pt x="345677" y="26915"/>
                </a:lnTo>
                <a:lnTo>
                  <a:pt x="345437" y="26609"/>
                </a:lnTo>
                <a:lnTo>
                  <a:pt x="345167" y="26303"/>
                </a:lnTo>
                <a:lnTo>
                  <a:pt x="344897" y="25997"/>
                </a:lnTo>
                <a:lnTo>
                  <a:pt x="344597" y="25691"/>
                </a:lnTo>
                <a:lnTo>
                  <a:pt x="344298" y="25385"/>
                </a:lnTo>
                <a:lnTo>
                  <a:pt x="343968" y="25084"/>
                </a:lnTo>
                <a:lnTo>
                  <a:pt x="343608" y="24777"/>
                </a:lnTo>
                <a:lnTo>
                  <a:pt x="343248" y="24476"/>
                </a:lnTo>
                <a:lnTo>
                  <a:pt x="342859" y="24170"/>
                </a:lnTo>
                <a:lnTo>
                  <a:pt x="342469" y="23869"/>
                </a:lnTo>
                <a:lnTo>
                  <a:pt x="342049" y="23568"/>
                </a:lnTo>
                <a:lnTo>
                  <a:pt x="341600" y="23267"/>
                </a:lnTo>
                <a:lnTo>
                  <a:pt x="341150" y="22971"/>
                </a:lnTo>
                <a:lnTo>
                  <a:pt x="340670" y="22670"/>
                </a:lnTo>
                <a:lnTo>
                  <a:pt x="340191" y="22374"/>
                </a:lnTo>
                <a:lnTo>
                  <a:pt x="339681" y="22073"/>
                </a:lnTo>
                <a:lnTo>
                  <a:pt x="339141" y="21777"/>
                </a:lnTo>
                <a:lnTo>
                  <a:pt x="338602" y="21481"/>
                </a:lnTo>
                <a:lnTo>
                  <a:pt x="338032" y="21191"/>
                </a:lnTo>
                <a:lnTo>
                  <a:pt x="337463" y="20895"/>
                </a:lnTo>
                <a:lnTo>
                  <a:pt x="336863" y="20599"/>
                </a:lnTo>
                <a:lnTo>
                  <a:pt x="336263" y="20308"/>
                </a:lnTo>
                <a:lnTo>
                  <a:pt x="335604" y="20017"/>
                </a:lnTo>
                <a:lnTo>
                  <a:pt x="334974" y="19726"/>
                </a:lnTo>
                <a:lnTo>
                  <a:pt x="334285" y="19440"/>
                </a:lnTo>
                <a:lnTo>
                  <a:pt x="333595" y="19150"/>
                </a:lnTo>
                <a:lnTo>
                  <a:pt x="332906" y="18864"/>
                </a:lnTo>
                <a:lnTo>
                  <a:pt x="332186" y="18578"/>
                </a:lnTo>
                <a:lnTo>
                  <a:pt x="331437" y="18292"/>
                </a:lnTo>
                <a:lnTo>
                  <a:pt x="330688" y="18007"/>
                </a:lnTo>
                <a:lnTo>
                  <a:pt x="329908" y="17726"/>
                </a:lnTo>
                <a:lnTo>
                  <a:pt x="329129" y="17445"/>
                </a:lnTo>
                <a:lnTo>
                  <a:pt x="328319" y="17165"/>
                </a:lnTo>
                <a:lnTo>
                  <a:pt x="327480" y="16884"/>
                </a:lnTo>
                <a:lnTo>
                  <a:pt x="326641" y="16609"/>
                </a:lnTo>
                <a:lnTo>
                  <a:pt x="325771" y="16328"/>
                </a:lnTo>
                <a:lnTo>
                  <a:pt x="324902" y="16053"/>
                </a:lnTo>
                <a:lnTo>
                  <a:pt x="324003" y="15782"/>
                </a:lnTo>
                <a:lnTo>
                  <a:pt x="323073" y="15507"/>
                </a:lnTo>
                <a:lnTo>
                  <a:pt x="322144" y="15236"/>
                </a:lnTo>
                <a:lnTo>
                  <a:pt x="321185" y="14966"/>
                </a:lnTo>
                <a:lnTo>
                  <a:pt x="320225" y="14695"/>
                </a:lnTo>
                <a:lnTo>
                  <a:pt x="319236" y="14430"/>
                </a:lnTo>
                <a:lnTo>
                  <a:pt x="318247" y="14165"/>
                </a:lnTo>
                <a:lnTo>
                  <a:pt x="317227" y="13899"/>
                </a:lnTo>
                <a:lnTo>
                  <a:pt x="316178" y="13639"/>
                </a:lnTo>
                <a:lnTo>
                  <a:pt x="315129" y="13379"/>
                </a:lnTo>
                <a:lnTo>
                  <a:pt x="314080" y="13119"/>
                </a:lnTo>
                <a:lnTo>
                  <a:pt x="312971" y="12858"/>
                </a:lnTo>
                <a:lnTo>
                  <a:pt x="311891" y="12603"/>
                </a:lnTo>
                <a:lnTo>
                  <a:pt x="310752" y="12348"/>
                </a:lnTo>
                <a:lnTo>
                  <a:pt x="309613" y="12093"/>
                </a:lnTo>
                <a:lnTo>
                  <a:pt x="308474" y="11843"/>
                </a:lnTo>
                <a:lnTo>
                  <a:pt x="307275" y="11593"/>
                </a:lnTo>
                <a:lnTo>
                  <a:pt x="306106" y="11348"/>
                </a:lnTo>
                <a:lnTo>
                  <a:pt x="304877" y="11098"/>
                </a:lnTo>
                <a:lnTo>
                  <a:pt x="303677" y="10853"/>
                </a:lnTo>
                <a:lnTo>
                  <a:pt x="302418" y="10613"/>
                </a:lnTo>
                <a:lnTo>
                  <a:pt x="301159" y="10374"/>
                </a:lnTo>
                <a:lnTo>
                  <a:pt x="299900" y="10134"/>
                </a:lnTo>
                <a:lnTo>
                  <a:pt x="298611" y="9894"/>
                </a:lnTo>
                <a:lnTo>
                  <a:pt x="297292" y="9659"/>
                </a:lnTo>
                <a:lnTo>
                  <a:pt x="295973" y="9430"/>
                </a:lnTo>
                <a:lnTo>
                  <a:pt x="294624" y="9195"/>
                </a:lnTo>
                <a:lnTo>
                  <a:pt x="293275" y="8965"/>
                </a:lnTo>
                <a:lnTo>
                  <a:pt x="291896" y="8741"/>
                </a:lnTo>
                <a:lnTo>
                  <a:pt x="290487" y="8516"/>
                </a:lnTo>
                <a:lnTo>
                  <a:pt x="289078" y="8292"/>
                </a:lnTo>
                <a:lnTo>
                  <a:pt x="287669" y="8067"/>
                </a:lnTo>
                <a:lnTo>
                  <a:pt x="286200" y="7848"/>
                </a:lnTo>
                <a:lnTo>
                  <a:pt x="284761" y="7634"/>
                </a:lnTo>
                <a:lnTo>
                  <a:pt x="283292" y="7419"/>
                </a:lnTo>
                <a:lnTo>
                  <a:pt x="281794" y="7205"/>
                </a:lnTo>
                <a:lnTo>
                  <a:pt x="280265" y="6996"/>
                </a:lnTo>
                <a:lnTo>
                  <a:pt x="278736" y="6787"/>
                </a:lnTo>
                <a:lnTo>
                  <a:pt x="277207" y="6583"/>
                </a:lnTo>
                <a:lnTo>
                  <a:pt x="275648" y="6379"/>
                </a:lnTo>
                <a:lnTo>
                  <a:pt x="274059" y="6174"/>
                </a:lnTo>
                <a:lnTo>
                  <a:pt x="272470" y="5975"/>
                </a:lnTo>
                <a:lnTo>
                  <a:pt x="270852" y="5782"/>
                </a:lnTo>
                <a:lnTo>
                  <a:pt x="269233" y="5588"/>
                </a:lnTo>
                <a:lnTo>
                  <a:pt x="267584" y="5394"/>
                </a:lnTo>
                <a:lnTo>
                  <a:pt x="265935" y="5205"/>
                </a:lnTo>
                <a:lnTo>
                  <a:pt x="264256" y="5016"/>
                </a:lnTo>
                <a:lnTo>
                  <a:pt x="262578" y="4833"/>
                </a:lnTo>
                <a:lnTo>
                  <a:pt x="260869" y="4649"/>
                </a:lnTo>
                <a:lnTo>
                  <a:pt x="259130" y="4470"/>
                </a:lnTo>
                <a:lnTo>
                  <a:pt x="257391" y="4292"/>
                </a:lnTo>
                <a:lnTo>
                  <a:pt x="255653" y="4118"/>
                </a:lnTo>
                <a:lnTo>
                  <a:pt x="253884" y="3945"/>
                </a:lnTo>
                <a:lnTo>
                  <a:pt x="252085" y="3776"/>
                </a:lnTo>
                <a:lnTo>
                  <a:pt x="250287" y="3608"/>
                </a:lnTo>
                <a:lnTo>
                  <a:pt x="248458" y="3445"/>
                </a:lnTo>
                <a:lnTo>
                  <a:pt x="246599" y="3281"/>
                </a:lnTo>
                <a:lnTo>
                  <a:pt x="244471" y="3103"/>
                </a:lnTo>
                <a:lnTo>
                  <a:pt x="242343" y="2924"/>
                </a:lnTo>
                <a:lnTo>
                  <a:pt x="240214" y="2756"/>
                </a:lnTo>
                <a:lnTo>
                  <a:pt x="238056" y="2588"/>
                </a:lnTo>
                <a:lnTo>
                  <a:pt x="235897" y="2429"/>
                </a:lnTo>
                <a:lnTo>
                  <a:pt x="233709" y="2276"/>
                </a:lnTo>
                <a:lnTo>
                  <a:pt x="231520" y="2123"/>
                </a:lnTo>
                <a:lnTo>
                  <a:pt x="229332" y="1980"/>
                </a:lnTo>
                <a:lnTo>
                  <a:pt x="227144" y="1843"/>
                </a:lnTo>
                <a:lnTo>
                  <a:pt x="224925" y="1710"/>
                </a:lnTo>
                <a:lnTo>
                  <a:pt x="222737" y="1582"/>
                </a:lnTo>
                <a:lnTo>
                  <a:pt x="220489" y="1455"/>
                </a:lnTo>
                <a:lnTo>
                  <a:pt x="218270" y="1337"/>
                </a:lnTo>
                <a:lnTo>
                  <a:pt x="216022" y="1225"/>
                </a:lnTo>
                <a:lnTo>
                  <a:pt x="213803" y="1118"/>
                </a:lnTo>
                <a:lnTo>
                  <a:pt x="211525" y="1016"/>
                </a:lnTo>
                <a:lnTo>
                  <a:pt x="209277" y="919"/>
                </a:lnTo>
                <a:lnTo>
                  <a:pt x="206998" y="827"/>
                </a:lnTo>
                <a:lnTo>
                  <a:pt x="204750" y="740"/>
                </a:lnTo>
                <a:lnTo>
                  <a:pt x="202442" y="654"/>
                </a:lnTo>
                <a:lnTo>
                  <a:pt x="200164" y="577"/>
                </a:lnTo>
                <a:lnTo>
                  <a:pt x="197855" y="506"/>
                </a:lnTo>
                <a:lnTo>
                  <a:pt x="195577" y="439"/>
                </a:lnTo>
                <a:lnTo>
                  <a:pt x="193239" y="373"/>
                </a:lnTo>
                <a:lnTo>
                  <a:pt x="190930" y="317"/>
                </a:lnTo>
                <a:lnTo>
                  <a:pt x="188622" y="266"/>
                </a:lnTo>
                <a:lnTo>
                  <a:pt x="186284" y="215"/>
                </a:lnTo>
                <a:lnTo>
                  <a:pt x="183945" y="174"/>
                </a:lnTo>
                <a:lnTo>
                  <a:pt x="181607" y="133"/>
                </a:lnTo>
                <a:lnTo>
                  <a:pt x="179239" y="103"/>
                </a:lnTo>
                <a:lnTo>
                  <a:pt x="176901" y="72"/>
                </a:lnTo>
                <a:lnTo>
                  <a:pt x="174532" y="47"/>
                </a:lnTo>
                <a:lnTo>
                  <a:pt x="172284" y="26"/>
                </a:lnTo>
                <a:lnTo>
                  <a:pt x="170066" y="16"/>
                </a:lnTo>
                <a:lnTo>
                  <a:pt x="167847" y="6"/>
                </a:lnTo>
                <a:lnTo>
                  <a:pt x="1656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5" name="Google Shape;595;p14"/>
          <p:cNvSpPr/>
          <p:nvPr/>
        </p:nvSpPr>
        <p:spPr>
          <a:xfrm>
            <a:off x="6072735" y="3743734"/>
            <a:ext cx="1735888" cy="1743895"/>
          </a:xfrm>
          <a:custGeom>
            <a:avLst/>
            <a:gdLst/>
            <a:ahLst/>
            <a:cxnLst/>
            <a:rect l="l" t="t" r="r" b="b"/>
            <a:pathLst>
              <a:path w="315999" h="54024" extrusionOk="0">
                <a:moveTo>
                  <a:pt x="207238" y="1"/>
                </a:moveTo>
                <a:lnTo>
                  <a:pt x="206819" y="378"/>
                </a:lnTo>
                <a:lnTo>
                  <a:pt x="206429" y="756"/>
                </a:lnTo>
                <a:lnTo>
                  <a:pt x="206039" y="1133"/>
                </a:lnTo>
                <a:lnTo>
                  <a:pt x="205710" y="1511"/>
                </a:lnTo>
                <a:lnTo>
                  <a:pt x="205020" y="2266"/>
                </a:lnTo>
                <a:lnTo>
                  <a:pt x="204420" y="3021"/>
                </a:lnTo>
                <a:lnTo>
                  <a:pt x="203221" y="4521"/>
                </a:lnTo>
                <a:lnTo>
                  <a:pt x="202592" y="5266"/>
                </a:lnTo>
                <a:lnTo>
                  <a:pt x="201932" y="6011"/>
                </a:lnTo>
                <a:lnTo>
                  <a:pt x="201573" y="6378"/>
                </a:lnTo>
                <a:lnTo>
                  <a:pt x="201213" y="6746"/>
                </a:lnTo>
                <a:lnTo>
                  <a:pt x="200793" y="7113"/>
                </a:lnTo>
                <a:lnTo>
                  <a:pt x="200373" y="7481"/>
                </a:lnTo>
                <a:lnTo>
                  <a:pt x="199924" y="7843"/>
                </a:lnTo>
                <a:lnTo>
                  <a:pt x="199444" y="8210"/>
                </a:lnTo>
                <a:lnTo>
                  <a:pt x="198934" y="8567"/>
                </a:lnTo>
                <a:lnTo>
                  <a:pt x="198365" y="8930"/>
                </a:lnTo>
                <a:lnTo>
                  <a:pt x="197795" y="9287"/>
                </a:lnTo>
                <a:lnTo>
                  <a:pt x="197136" y="9644"/>
                </a:lnTo>
                <a:lnTo>
                  <a:pt x="196476" y="9996"/>
                </a:lnTo>
                <a:lnTo>
                  <a:pt x="195727" y="10348"/>
                </a:lnTo>
                <a:lnTo>
                  <a:pt x="194947" y="10700"/>
                </a:lnTo>
                <a:lnTo>
                  <a:pt x="194108" y="11047"/>
                </a:lnTo>
                <a:lnTo>
                  <a:pt x="193239" y="11394"/>
                </a:lnTo>
                <a:lnTo>
                  <a:pt x="192279" y="11736"/>
                </a:lnTo>
                <a:lnTo>
                  <a:pt x="189851" y="12573"/>
                </a:lnTo>
                <a:lnTo>
                  <a:pt x="187363" y="13409"/>
                </a:lnTo>
                <a:lnTo>
                  <a:pt x="184845" y="14236"/>
                </a:lnTo>
                <a:lnTo>
                  <a:pt x="183556" y="14644"/>
                </a:lnTo>
                <a:lnTo>
                  <a:pt x="182267" y="15052"/>
                </a:lnTo>
                <a:lnTo>
                  <a:pt x="180948" y="15461"/>
                </a:lnTo>
                <a:lnTo>
                  <a:pt x="179599" y="15864"/>
                </a:lnTo>
                <a:lnTo>
                  <a:pt x="178250" y="16267"/>
                </a:lnTo>
                <a:lnTo>
                  <a:pt x="176871" y="16670"/>
                </a:lnTo>
                <a:lnTo>
                  <a:pt x="175462" y="17068"/>
                </a:lnTo>
                <a:lnTo>
                  <a:pt x="174053" y="17461"/>
                </a:lnTo>
                <a:lnTo>
                  <a:pt x="172584" y="17854"/>
                </a:lnTo>
                <a:lnTo>
                  <a:pt x="171115" y="18246"/>
                </a:lnTo>
                <a:lnTo>
                  <a:pt x="169616" y="18634"/>
                </a:lnTo>
                <a:lnTo>
                  <a:pt x="168117" y="19017"/>
                </a:lnTo>
                <a:lnTo>
                  <a:pt x="166558" y="19400"/>
                </a:lnTo>
                <a:lnTo>
                  <a:pt x="164969" y="19777"/>
                </a:lnTo>
                <a:lnTo>
                  <a:pt x="163381" y="20155"/>
                </a:lnTo>
                <a:lnTo>
                  <a:pt x="161732" y="20527"/>
                </a:lnTo>
                <a:lnTo>
                  <a:pt x="160053" y="20895"/>
                </a:lnTo>
                <a:lnTo>
                  <a:pt x="158344" y="21262"/>
                </a:lnTo>
                <a:lnTo>
                  <a:pt x="156636" y="21624"/>
                </a:lnTo>
                <a:lnTo>
                  <a:pt x="154837" y="21986"/>
                </a:lnTo>
                <a:lnTo>
                  <a:pt x="153038" y="22338"/>
                </a:lnTo>
                <a:lnTo>
                  <a:pt x="151210" y="22691"/>
                </a:lnTo>
                <a:lnTo>
                  <a:pt x="149321" y="23038"/>
                </a:lnTo>
                <a:lnTo>
                  <a:pt x="147402" y="23384"/>
                </a:lnTo>
                <a:lnTo>
                  <a:pt x="145424" y="23721"/>
                </a:lnTo>
                <a:lnTo>
                  <a:pt x="143445" y="24058"/>
                </a:lnTo>
                <a:lnTo>
                  <a:pt x="141317" y="24405"/>
                </a:lnTo>
                <a:lnTo>
                  <a:pt x="139188" y="24742"/>
                </a:lnTo>
                <a:lnTo>
                  <a:pt x="137060" y="25073"/>
                </a:lnTo>
                <a:lnTo>
                  <a:pt x="134902" y="25400"/>
                </a:lnTo>
                <a:lnTo>
                  <a:pt x="132713" y="25726"/>
                </a:lnTo>
                <a:lnTo>
                  <a:pt x="130525" y="26043"/>
                </a:lnTo>
                <a:lnTo>
                  <a:pt x="128306" y="26354"/>
                </a:lnTo>
                <a:lnTo>
                  <a:pt x="126058" y="26660"/>
                </a:lnTo>
                <a:lnTo>
                  <a:pt x="123810" y="26966"/>
                </a:lnTo>
                <a:lnTo>
                  <a:pt x="121561" y="27262"/>
                </a:lnTo>
                <a:lnTo>
                  <a:pt x="119283" y="27553"/>
                </a:lnTo>
                <a:lnTo>
                  <a:pt x="116975" y="27844"/>
                </a:lnTo>
                <a:lnTo>
                  <a:pt x="114636" y="28125"/>
                </a:lnTo>
                <a:lnTo>
                  <a:pt x="112298" y="28405"/>
                </a:lnTo>
                <a:lnTo>
                  <a:pt x="109960" y="28676"/>
                </a:lnTo>
                <a:lnTo>
                  <a:pt x="107592" y="28946"/>
                </a:lnTo>
                <a:lnTo>
                  <a:pt x="105193" y="29211"/>
                </a:lnTo>
                <a:lnTo>
                  <a:pt x="102795" y="29472"/>
                </a:lnTo>
                <a:lnTo>
                  <a:pt x="100367" y="29727"/>
                </a:lnTo>
                <a:lnTo>
                  <a:pt x="97939" y="29977"/>
                </a:lnTo>
                <a:lnTo>
                  <a:pt x="95481" y="30222"/>
                </a:lnTo>
                <a:lnTo>
                  <a:pt x="93022" y="30461"/>
                </a:lnTo>
                <a:lnTo>
                  <a:pt x="90534" y="30701"/>
                </a:lnTo>
                <a:lnTo>
                  <a:pt x="88046" y="30931"/>
                </a:lnTo>
                <a:lnTo>
                  <a:pt x="85528" y="31160"/>
                </a:lnTo>
                <a:lnTo>
                  <a:pt x="82980" y="31385"/>
                </a:lnTo>
                <a:lnTo>
                  <a:pt x="80432" y="31604"/>
                </a:lnTo>
                <a:lnTo>
                  <a:pt x="77883" y="31824"/>
                </a:lnTo>
                <a:lnTo>
                  <a:pt x="75305" y="32033"/>
                </a:lnTo>
                <a:lnTo>
                  <a:pt x="72697" y="32242"/>
                </a:lnTo>
                <a:lnTo>
                  <a:pt x="70089" y="32446"/>
                </a:lnTo>
                <a:lnTo>
                  <a:pt x="67451" y="32645"/>
                </a:lnTo>
                <a:lnTo>
                  <a:pt x="63644" y="32926"/>
                </a:lnTo>
                <a:lnTo>
                  <a:pt x="59807" y="33201"/>
                </a:lnTo>
                <a:lnTo>
                  <a:pt x="55970" y="33467"/>
                </a:lnTo>
                <a:lnTo>
                  <a:pt x="52102" y="33722"/>
                </a:lnTo>
                <a:lnTo>
                  <a:pt x="50154" y="33844"/>
                </a:lnTo>
                <a:lnTo>
                  <a:pt x="48205" y="33967"/>
                </a:lnTo>
                <a:lnTo>
                  <a:pt x="46257" y="34079"/>
                </a:lnTo>
                <a:lnTo>
                  <a:pt x="44278" y="34196"/>
                </a:lnTo>
                <a:lnTo>
                  <a:pt x="42330" y="34303"/>
                </a:lnTo>
                <a:lnTo>
                  <a:pt x="40351" y="34411"/>
                </a:lnTo>
                <a:lnTo>
                  <a:pt x="38372" y="34513"/>
                </a:lnTo>
                <a:lnTo>
                  <a:pt x="36364" y="34610"/>
                </a:lnTo>
                <a:lnTo>
                  <a:pt x="34385" y="34706"/>
                </a:lnTo>
                <a:lnTo>
                  <a:pt x="32377" y="34793"/>
                </a:lnTo>
                <a:lnTo>
                  <a:pt x="30368" y="34880"/>
                </a:lnTo>
                <a:lnTo>
                  <a:pt x="28360" y="34962"/>
                </a:lnTo>
                <a:lnTo>
                  <a:pt x="26321" y="35033"/>
                </a:lnTo>
                <a:lnTo>
                  <a:pt x="24283" y="35104"/>
                </a:lnTo>
                <a:lnTo>
                  <a:pt x="22244" y="35171"/>
                </a:lnTo>
                <a:lnTo>
                  <a:pt x="20206" y="35227"/>
                </a:lnTo>
                <a:lnTo>
                  <a:pt x="18137" y="35283"/>
                </a:lnTo>
                <a:lnTo>
                  <a:pt x="16069" y="35329"/>
                </a:lnTo>
                <a:lnTo>
                  <a:pt x="14000" y="35375"/>
                </a:lnTo>
                <a:lnTo>
                  <a:pt x="11902" y="35411"/>
                </a:lnTo>
                <a:lnTo>
                  <a:pt x="9833" y="35436"/>
                </a:lnTo>
                <a:lnTo>
                  <a:pt x="7735" y="35462"/>
                </a:lnTo>
                <a:lnTo>
                  <a:pt x="5607" y="35477"/>
                </a:lnTo>
                <a:lnTo>
                  <a:pt x="3478" y="35487"/>
                </a:lnTo>
                <a:lnTo>
                  <a:pt x="3388" y="35492"/>
                </a:lnTo>
                <a:lnTo>
                  <a:pt x="3268" y="35497"/>
                </a:lnTo>
                <a:lnTo>
                  <a:pt x="3058" y="35513"/>
                </a:lnTo>
                <a:lnTo>
                  <a:pt x="2789" y="35538"/>
                </a:lnTo>
                <a:lnTo>
                  <a:pt x="2459" y="35564"/>
                </a:lnTo>
                <a:lnTo>
                  <a:pt x="1" y="53764"/>
                </a:lnTo>
                <a:lnTo>
                  <a:pt x="55670" y="54024"/>
                </a:lnTo>
                <a:lnTo>
                  <a:pt x="55940" y="51779"/>
                </a:lnTo>
                <a:lnTo>
                  <a:pt x="56059" y="50682"/>
                </a:lnTo>
                <a:lnTo>
                  <a:pt x="56119" y="49600"/>
                </a:lnTo>
                <a:lnTo>
                  <a:pt x="56119" y="49279"/>
                </a:lnTo>
                <a:lnTo>
                  <a:pt x="56149" y="49003"/>
                </a:lnTo>
                <a:lnTo>
                  <a:pt x="56209" y="48763"/>
                </a:lnTo>
                <a:lnTo>
                  <a:pt x="56329" y="48554"/>
                </a:lnTo>
                <a:lnTo>
                  <a:pt x="56389" y="48457"/>
                </a:lnTo>
                <a:lnTo>
                  <a:pt x="56479" y="48370"/>
                </a:lnTo>
                <a:lnTo>
                  <a:pt x="56599" y="48289"/>
                </a:lnTo>
                <a:lnTo>
                  <a:pt x="56719" y="48217"/>
                </a:lnTo>
                <a:lnTo>
                  <a:pt x="56869" y="48146"/>
                </a:lnTo>
                <a:lnTo>
                  <a:pt x="57019" y="48080"/>
                </a:lnTo>
                <a:lnTo>
                  <a:pt x="57229" y="48018"/>
                </a:lnTo>
                <a:lnTo>
                  <a:pt x="57438" y="47962"/>
                </a:lnTo>
                <a:lnTo>
                  <a:pt x="57708" y="47911"/>
                </a:lnTo>
                <a:lnTo>
                  <a:pt x="57978" y="47860"/>
                </a:lnTo>
                <a:lnTo>
                  <a:pt x="58308" y="47809"/>
                </a:lnTo>
                <a:lnTo>
                  <a:pt x="58668" y="47768"/>
                </a:lnTo>
                <a:lnTo>
                  <a:pt x="59057" y="47722"/>
                </a:lnTo>
                <a:lnTo>
                  <a:pt x="59477" y="47677"/>
                </a:lnTo>
                <a:lnTo>
                  <a:pt x="59957" y="47636"/>
                </a:lnTo>
                <a:lnTo>
                  <a:pt x="60466" y="47595"/>
                </a:lnTo>
                <a:lnTo>
                  <a:pt x="61605" y="47508"/>
                </a:lnTo>
                <a:lnTo>
                  <a:pt x="62954" y="47421"/>
                </a:lnTo>
                <a:lnTo>
                  <a:pt x="66282" y="47212"/>
                </a:lnTo>
                <a:lnTo>
                  <a:pt x="74376" y="46707"/>
                </a:lnTo>
                <a:lnTo>
                  <a:pt x="78423" y="46452"/>
                </a:lnTo>
                <a:lnTo>
                  <a:pt x="82440" y="46187"/>
                </a:lnTo>
                <a:lnTo>
                  <a:pt x="86457" y="45921"/>
                </a:lnTo>
                <a:lnTo>
                  <a:pt x="90444" y="45651"/>
                </a:lnTo>
                <a:lnTo>
                  <a:pt x="94431" y="45370"/>
                </a:lnTo>
                <a:lnTo>
                  <a:pt x="98388" y="45090"/>
                </a:lnTo>
                <a:lnTo>
                  <a:pt x="102345" y="44794"/>
                </a:lnTo>
                <a:lnTo>
                  <a:pt x="106273" y="44493"/>
                </a:lnTo>
                <a:lnTo>
                  <a:pt x="110170" y="44181"/>
                </a:lnTo>
                <a:lnTo>
                  <a:pt x="114037" y="43860"/>
                </a:lnTo>
                <a:lnTo>
                  <a:pt x="115955" y="43697"/>
                </a:lnTo>
                <a:lnTo>
                  <a:pt x="117874" y="43528"/>
                </a:lnTo>
                <a:lnTo>
                  <a:pt x="119763" y="43355"/>
                </a:lnTo>
                <a:lnTo>
                  <a:pt x="121681" y="43181"/>
                </a:lnTo>
                <a:lnTo>
                  <a:pt x="123570" y="43008"/>
                </a:lnTo>
                <a:lnTo>
                  <a:pt x="125458" y="42824"/>
                </a:lnTo>
                <a:lnTo>
                  <a:pt x="127317" y="42641"/>
                </a:lnTo>
                <a:lnTo>
                  <a:pt x="129206" y="42457"/>
                </a:lnTo>
                <a:lnTo>
                  <a:pt x="130615" y="42314"/>
                </a:lnTo>
                <a:lnTo>
                  <a:pt x="131904" y="42197"/>
                </a:lnTo>
                <a:lnTo>
                  <a:pt x="133073" y="42100"/>
                </a:lnTo>
                <a:lnTo>
                  <a:pt x="133612" y="42059"/>
                </a:lnTo>
                <a:lnTo>
                  <a:pt x="134152" y="42023"/>
                </a:lnTo>
                <a:lnTo>
                  <a:pt x="134662" y="41993"/>
                </a:lnTo>
                <a:lnTo>
                  <a:pt x="135171" y="41967"/>
                </a:lnTo>
                <a:lnTo>
                  <a:pt x="135651" y="41947"/>
                </a:lnTo>
                <a:lnTo>
                  <a:pt x="136101" y="41931"/>
                </a:lnTo>
                <a:lnTo>
                  <a:pt x="136550" y="41921"/>
                </a:lnTo>
                <a:lnTo>
                  <a:pt x="137000" y="41916"/>
                </a:lnTo>
                <a:lnTo>
                  <a:pt x="137450" y="41921"/>
                </a:lnTo>
                <a:lnTo>
                  <a:pt x="137869" y="41926"/>
                </a:lnTo>
                <a:lnTo>
                  <a:pt x="138319" y="41936"/>
                </a:lnTo>
                <a:lnTo>
                  <a:pt x="138739" y="41957"/>
                </a:lnTo>
                <a:lnTo>
                  <a:pt x="139188" y="41977"/>
                </a:lnTo>
                <a:lnTo>
                  <a:pt x="139608" y="42008"/>
                </a:lnTo>
                <a:lnTo>
                  <a:pt x="140058" y="42044"/>
                </a:lnTo>
                <a:lnTo>
                  <a:pt x="140507" y="42079"/>
                </a:lnTo>
                <a:lnTo>
                  <a:pt x="140987" y="42125"/>
                </a:lnTo>
                <a:lnTo>
                  <a:pt x="141437" y="42176"/>
                </a:lnTo>
                <a:lnTo>
                  <a:pt x="141916" y="42232"/>
                </a:lnTo>
                <a:lnTo>
                  <a:pt x="142426" y="42294"/>
                </a:lnTo>
                <a:lnTo>
                  <a:pt x="143475" y="42436"/>
                </a:lnTo>
                <a:lnTo>
                  <a:pt x="144614" y="42600"/>
                </a:lnTo>
                <a:lnTo>
                  <a:pt x="145873" y="42783"/>
                </a:lnTo>
                <a:lnTo>
                  <a:pt x="148512" y="43181"/>
                </a:lnTo>
                <a:lnTo>
                  <a:pt x="151150" y="43569"/>
                </a:lnTo>
                <a:lnTo>
                  <a:pt x="156456" y="44350"/>
                </a:lnTo>
                <a:lnTo>
                  <a:pt x="161852" y="45131"/>
                </a:lnTo>
                <a:lnTo>
                  <a:pt x="167278" y="45916"/>
                </a:lnTo>
                <a:lnTo>
                  <a:pt x="169166" y="45646"/>
                </a:lnTo>
                <a:lnTo>
                  <a:pt x="170006" y="45523"/>
                </a:lnTo>
                <a:lnTo>
                  <a:pt x="170755" y="45406"/>
                </a:lnTo>
                <a:lnTo>
                  <a:pt x="197915" y="40865"/>
                </a:lnTo>
                <a:lnTo>
                  <a:pt x="211495" y="38600"/>
                </a:lnTo>
                <a:lnTo>
                  <a:pt x="225105" y="36334"/>
                </a:lnTo>
                <a:lnTo>
                  <a:pt x="233199" y="34992"/>
                </a:lnTo>
                <a:lnTo>
                  <a:pt x="241293" y="33655"/>
                </a:lnTo>
                <a:lnTo>
                  <a:pt x="249387" y="32319"/>
                </a:lnTo>
                <a:lnTo>
                  <a:pt x="253434" y="31645"/>
                </a:lnTo>
                <a:lnTo>
                  <a:pt x="257451" y="30972"/>
                </a:lnTo>
                <a:lnTo>
                  <a:pt x="258681" y="30752"/>
                </a:lnTo>
                <a:lnTo>
                  <a:pt x="259880" y="30528"/>
                </a:lnTo>
                <a:lnTo>
                  <a:pt x="261049" y="30298"/>
                </a:lnTo>
                <a:lnTo>
                  <a:pt x="262188" y="30063"/>
                </a:lnTo>
                <a:lnTo>
                  <a:pt x="264496" y="29584"/>
                </a:lnTo>
                <a:lnTo>
                  <a:pt x="265665" y="29339"/>
                </a:lnTo>
                <a:lnTo>
                  <a:pt x="266865" y="29094"/>
                </a:lnTo>
                <a:lnTo>
                  <a:pt x="257541" y="27431"/>
                </a:lnTo>
                <a:lnTo>
                  <a:pt x="253914" y="26788"/>
                </a:lnTo>
                <a:lnTo>
                  <a:pt x="252115" y="26466"/>
                </a:lnTo>
                <a:lnTo>
                  <a:pt x="250317" y="26140"/>
                </a:lnTo>
                <a:lnTo>
                  <a:pt x="249058" y="25900"/>
                </a:lnTo>
                <a:lnTo>
                  <a:pt x="247978" y="25681"/>
                </a:lnTo>
                <a:lnTo>
                  <a:pt x="247019" y="25476"/>
                </a:lnTo>
                <a:lnTo>
                  <a:pt x="246599" y="25379"/>
                </a:lnTo>
                <a:lnTo>
                  <a:pt x="246240" y="25283"/>
                </a:lnTo>
                <a:lnTo>
                  <a:pt x="245880" y="25191"/>
                </a:lnTo>
                <a:lnTo>
                  <a:pt x="245580" y="25099"/>
                </a:lnTo>
                <a:lnTo>
                  <a:pt x="245310" y="25007"/>
                </a:lnTo>
                <a:lnTo>
                  <a:pt x="245071" y="24920"/>
                </a:lnTo>
                <a:lnTo>
                  <a:pt x="244891" y="24828"/>
                </a:lnTo>
                <a:lnTo>
                  <a:pt x="244711" y="24742"/>
                </a:lnTo>
                <a:lnTo>
                  <a:pt x="244591" y="24655"/>
                </a:lnTo>
                <a:lnTo>
                  <a:pt x="244501" y="24568"/>
                </a:lnTo>
                <a:lnTo>
                  <a:pt x="244441" y="24476"/>
                </a:lnTo>
                <a:lnTo>
                  <a:pt x="244411" y="24390"/>
                </a:lnTo>
                <a:lnTo>
                  <a:pt x="244411" y="24298"/>
                </a:lnTo>
                <a:lnTo>
                  <a:pt x="244471" y="24201"/>
                </a:lnTo>
                <a:lnTo>
                  <a:pt x="244531" y="24104"/>
                </a:lnTo>
                <a:lnTo>
                  <a:pt x="244651" y="24007"/>
                </a:lnTo>
                <a:lnTo>
                  <a:pt x="244801" y="23905"/>
                </a:lnTo>
                <a:lnTo>
                  <a:pt x="244981" y="23803"/>
                </a:lnTo>
                <a:lnTo>
                  <a:pt x="245161" y="23691"/>
                </a:lnTo>
                <a:lnTo>
                  <a:pt x="245400" y="23578"/>
                </a:lnTo>
                <a:lnTo>
                  <a:pt x="245670" y="23461"/>
                </a:lnTo>
                <a:lnTo>
                  <a:pt x="245970" y="23339"/>
                </a:lnTo>
                <a:lnTo>
                  <a:pt x="246689" y="23073"/>
                </a:lnTo>
                <a:lnTo>
                  <a:pt x="247499" y="22788"/>
                </a:lnTo>
                <a:lnTo>
                  <a:pt x="251246" y="21502"/>
                </a:lnTo>
                <a:lnTo>
                  <a:pt x="255053" y="20221"/>
                </a:lnTo>
                <a:lnTo>
                  <a:pt x="258890" y="18940"/>
                </a:lnTo>
                <a:lnTo>
                  <a:pt x="262728" y="17665"/>
                </a:lnTo>
                <a:lnTo>
                  <a:pt x="263807" y="17303"/>
                </a:lnTo>
                <a:lnTo>
                  <a:pt x="264826" y="16945"/>
                </a:lnTo>
                <a:lnTo>
                  <a:pt x="265845" y="16583"/>
                </a:lnTo>
                <a:lnTo>
                  <a:pt x="266835" y="16221"/>
                </a:lnTo>
                <a:lnTo>
                  <a:pt x="267794" y="15859"/>
                </a:lnTo>
                <a:lnTo>
                  <a:pt x="268693" y="15491"/>
                </a:lnTo>
                <a:lnTo>
                  <a:pt x="269563" y="15124"/>
                </a:lnTo>
                <a:lnTo>
                  <a:pt x="270402" y="14751"/>
                </a:lnTo>
                <a:lnTo>
                  <a:pt x="271181" y="14379"/>
                </a:lnTo>
                <a:lnTo>
                  <a:pt x="271901" y="14001"/>
                </a:lnTo>
                <a:lnTo>
                  <a:pt x="272590" y="13619"/>
                </a:lnTo>
                <a:lnTo>
                  <a:pt x="273220" y="13236"/>
                </a:lnTo>
                <a:lnTo>
                  <a:pt x="273760" y="12848"/>
                </a:lnTo>
                <a:lnTo>
                  <a:pt x="274269" y="12455"/>
                </a:lnTo>
                <a:lnTo>
                  <a:pt x="274689" y="12062"/>
                </a:lnTo>
                <a:lnTo>
                  <a:pt x="274899" y="11863"/>
                </a:lnTo>
                <a:lnTo>
                  <a:pt x="275049" y="11659"/>
                </a:lnTo>
                <a:lnTo>
                  <a:pt x="275228" y="11471"/>
                </a:lnTo>
                <a:lnTo>
                  <a:pt x="275468" y="11282"/>
                </a:lnTo>
                <a:lnTo>
                  <a:pt x="275738" y="11093"/>
                </a:lnTo>
                <a:lnTo>
                  <a:pt x="276068" y="10904"/>
                </a:lnTo>
                <a:lnTo>
                  <a:pt x="276487" y="10726"/>
                </a:lnTo>
                <a:lnTo>
                  <a:pt x="276697" y="10634"/>
                </a:lnTo>
                <a:lnTo>
                  <a:pt x="276937" y="10547"/>
                </a:lnTo>
                <a:lnTo>
                  <a:pt x="277177" y="10465"/>
                </a:lnTo>
                <a:lnTo>
                  <a:pt x="277477" y="10384"/>
                </a:lnTo>
                <a:lnTo>
                  <a:pt x="277747" y="10307"/>
                </a:lnTo>
                <a:lnTo>
                  <a:pt x="278046" y="10231"/>
                </a:lnTo>
                <a:lnTo>
                  <a:pt x="278346" y="10169"/>
                </a:lnTo>
                <a:lnTo>
                  <a:pt x="278646" y="10113"/>
                </a:lnTo>
                <a:lnTo>
                  <a:pt x="278976" y="10057"/>
                </a:lnTo>
                <a:lnTo>
                  <a:pt x="279335" y="10006"/>
                </a:lnTo>
                <a:lnTo>
                  <a:pt x="279695" y="9955"/>
                </a:lnTo>
                <a:lnTo>
                  <a:pt x="280115" y="9904"/>
                </a:lnTo>
                <a:lnTo>
                  <a:pt x="280535" y="9858"/>
                </a:lnTo>
                <a:lnTo>
                  <a:pt x="280954" y="9817"/>
                </a:lnTo>
                <a:lnTo>
                  <a:pt x="281404" y="9777"/>
                </a:lnTo>
                <a:lnTo>
                  <a:pt x="281854" y="9741"/>
                </a:lnTo>
                <a:lnTo>
                  <a:pt x="282303" y="9710"/>
                </a:lnTo>
                <a:lnTo>
                  <a:pt x="282753" y="9680"/>
                </a:lnTo>
                <a:lnTo>
                  <a:pt x="283203" y="9659"/>
                </a:lnTo>
                <a:lnTo>
                  <a:pt x="283652" y="9639"/>
                </a:lnTo>
                <a:lnTo>
                  <a:pt x="284102" y="9624"/>
                </a:lnTo>
                <a:lnTo>
                  <a:pt x="284552" y="9618"/>
                </a:lnTo>
                <a:lnTo>
                  <a:pt x="287160" y="9593"/>
                </a:lnTo>
                <a:lnTo>
                  <a:pt x="289768" y="9583"/>
                </a:lnTo>
                <a:lnTo>
                  <a:pt x="292376" y="9578"/>
                </a:lnTo>
                <a:lnTo>
                  <a:pt x="294984" y="9578"/>
                </a:lnTo>
                <a:lnTo>
                  <a:pt x="300230" y="9588"/>
                </a:lnTo>
                <a:lnTo>
                  <a:pt x="302838" y="9593"/>
                </a:lnTo>
                <a:lnTo>
                  <a:pt x="305446" y="9598"/>
                </a:lnTo>
                <a:lnTo>
                  <a:pt x="315249" y="9598"/>
                </a:lnTo>
                <a:lnTo>
                  <a:pt x="315489" y="8976"/>
                </a:lnTo>
                <a:lnTo>
                  <a:pt x="315759" y="8379"/>
                </a:lnTo>
                <a:lnTo>
                  <a:pt x="315849" y="8083"/>
                </a:lnTo>
                <a:lnTo>
                  <a:pt x="315938" y="7787"/>
                </a:lnTo>
                <a:lnTo>
                  <a:pt x="315998" y="7496"/>
                </a:lnTo>
                <a:lnTo>
                  <a:pt x="315998" y="7205"/>
                </a:lnTo>
                <a:lnTo>
                  <a:pt x="315909" y="5833"/>
                </a:lnTo>
                <a:lnTo>
                  <a:pt x="315759" y="4455"/>
                </a:lnTo>
                <a:lnTo>
                  <a:pt x="315669" y="3766"/>
                </a:lnTo>
                <a:lnTo>
                  <a:pt x="315519" y="3082"/>
                </a:lnTo>
                <a:lnTo>
                  <a:pt x="315369" y="2394"/>
                </a:lnTo>
                <a:lnTo>
                  <a:pt x="315189" y="1710"/>
                </a:lnTo>
                <a:lnTo>
                  <a:pt x="315099" y="1450"/>
                </a:lnTo>
                <a:lnTo>
                  <a:pt x="315009" y="1220"/>
                </a:lnTo>
                <a:lnTo>
                  <a:pt x="314859" y="1016"/>
                </a:lnTo>
                <a:lnTo>
                  <a:pt x="314709" y="837"/>
                </a:lnTo>
                <a:lnTo>
                  <a:pt x="314589" y="756"/>
                </a:lnTo>
                <a:lnTo>
                  <a:pt x="314470" y="684"/>
                </a:lnTo>
                <a:lnTo>
                  <a:pt x="314350" y="613"/>
                </a:lnTo>
                <a:lnTo>
                  <a:pt x="314200" y="552"/>
                </a:lnTo>
                <a:lnTo>
                  <a:pt x="314020" y="490"/>
                </a:lnTo>
                <a:lnTo>
                  <a:pt x="313840" y="439"/>
                </a:lnTo>
                <a:lnTo>
                  <a:pt x="313600" y="388"/>
                </a:lnTo>
                <a:lnTo>
                  <a:pt x="313390" y="348"/>
                </a:lnTo>
                <a:lnTo>
                  <a:pt x="313121" y="307"/>
                </a:lnTo>
                <a:lnTo>
                  <a:pt x="312851" y="271"/>
                </a:lnTo>
                <a:lnTo>
                  <a:pt x="312521" y="240"/>
                </a:lnTo>
                <a:lnTo>
                  <a:pt x="312191" y="210"/>
                </a:lnTo>
                <a:lnTo>
                  <a:pt x="311832" y="184"/>
                </a:lnTo>
                <a:lnTo>
                  <a:pt x="311442" y="164"/>
                </a:lnTo>
                <a:lnTo>
                  <a:pt x="311022" y="143"/>
                </a:lnTo>
                <a:lnTo>
                  <a:pt x="310542" y="128"/>
                </a:lnTo>
                <a:lnTo>
                  <a:pt x="310063" y="113"/>
                </a:lnTo>
                <a:lnTo>
                  <a:pt x="309523" y="103"/>
                </a:lnTo>
                <a:lnTo>
                  <a:pt x="308354" y="82"/>
                </a:lnTo>
                <a:lnTo>
                  <a:pt x="307035" y="77"/>
                </a:lnTo>
                <a:lnTo>
                  <a:pt x="305506" y="67"/>
                </a:lnTo>
                <a:lnTo>
                  <a:pt x="295404" y="52"/>
                </a:lnTo>
                <a:lnTo>
                  <a:pt x="285301" y="36"/>
                </a:lnTo>
                <a:lnTo>
                  <a:pt x="265066" y="21"/>
                </a:lnTo>
                <a:lnTo>
                  <a:pt x="224626" y="1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6" name="Google Shape;596;p14"/>
          <p:cNvSpPr/>
          <p:nvPr/>
        </p:nvSpPr>
        <p:spPr>
          <a:xfrm>
            <a:off x="6075537" y="1857226"/>
            <a:ext cx="1739179" cy="1737309"/>
          </a:xfrm>
          <a:custGeom>
            <a:avLst/>
            <a:gdLst/>
            <a:ahLst/>
            <a:cxnLst/>
            <a:rect l="l" t="t" r="r" b="b"/>
            <a:pathLst>
              <a:path w="316598" h="53820" extrusionOk="0">
                <a:moveTo>
                  <a:pt x="0" y="1"/>
                </a:moveTo>
                <a:lnTo>
                  <a:pt x="2878" y="17976"/>
                </a:lnTo>
                <a:lnTo>
                  <a:pt x="6296" y="18048"/>
                </a:lnTo>
                <a:lnTo>
                  <a:pt x="9653" y="18109"/>
                </a:lnTo>
                <a:lnTo>
                  <a:pt x="12951" y="18170"/>
                </a:lnTo>
                <a:lnTo>
                  <a:pt x="16218" y="18226"/>
                </a:lnTo>
                <a:lnTo>
                  <a:pt x="19456" y="18292"/>
                </a:lnTo>
                <a:lnTo>
                  <a:pt x="21045" y="18333"/>
                </a:lnTo>
                <a:lnTo>
                  <a:pt x="22634" y="18369"/>
                </a:lnTo>
                <a:lnTo>
                  <a:pt x="24193" y="18415"/>
                </a:lnTo>
                <a:lnTo>
                  <a:pt x="25751" y="18466"/>
                </a:lnTo>
                <a:lnTo>
                  <a:pt x="27310" y="18517"/>
                </a:lnTo>
                <a:lnTo>
                  <a:pt x="28869" y="18578"/>
                </a:lnTo>
                <a:lnTo>
                  <a:pt x="31957" y="18706"/>
                </a:lnTo>
                <a:lnTo>
                  <a:pt x="35015" y="18838"/>
                </a:lnTo>
                <a:lnTo>
                  <a:pt x="38072" y="18976"/>
                </a:lnTo>
                <a:lnTo>
                  <a:pt x="41130" y="19114"/>
                </a:lnTo>
                <a:lnTo>
                  <a:pt x="44188" y="19257"/>
                </a:lnTo>
                <a:lnTo>
                  <a:pt x="47186" y="19405"/>
                </a:lnTo>
                <a:lnTo>
                  <a:pt x="50213" y="19558"/>
                </a:lnTo>
                <a:lnTo>
                  <a:pt x="53211" y="19716"/>
                </a:lnTo>
                <a:lnTo>
                  <a:pt x="56209" y="19879"/>
                </a:lnTo>
                <a:lnTo>
                  <a:pt x="59177" y="20043"/>
                </a:lnTo>
                <a:lnTo>
                  <a:pt x="62115" y="20216"/>
                </a:lnTo>
                <a:lnTo>
                  <a:pt x="65053" y="20400"/>
                </a:lnTo>
                <a:lnTo>
                  <a:pt x="67990" y="20583"/>
                </a:lnTo>
                <a:lnTo>
                  <a:pt x="70898" y="20777"/>
                </a:lnTo>
                <a:lnTo>
                  <a:pt x="73776" y="20976"/>
                </a:lnTo>
                <a:lnTo>
                  <a:pt x="76654" y="21180"/>
                </a:lnTo>
                <a:lnTo>
                  <a:pt x="79502" y="21395"/>
                </a:lnTo>
                <a:lnTo>
                  <a:pt x="82350" y="21614"/>
                </a:lnTo>
                <a:lnTo>
                  <a:pt x="85168" y="21844"/>
                </a:lnTo>
                <a:lnTo>
                  <a:pt x="87956" y="22078"/>
                </a:lnTo>
                <a:lnTo>
                  <a:pt x="90744" y="22323"/>
                </a:lnTo>
                <a:lnTo>
                  <a:pt x="93502" y="22578"/>
                </a:lnTo>
                <a:lnTo>
                  <a:pt x="96260" y="22844"/>
                </a:lnTo>
                <a:lnTo>
                  <a:pt x="98958" y="23114"/>
                </a:lnTo>
                <a:lnTo>
                  <a:pt x="101656" y="23395"/>
                </a:lnTo>
                <a:lnTo>
                  <a:pt x="104324" y="23686"/>
                </a:lnTo>
                <a:lnTo>
                  <a:pt x="106992" y="23987"/>
                </a:lnTo>
                <a:lnTo>
                  <a:pt x="109600" y="24298"/>
                </a:lnTo>
                <a:lnTo>
                  <a:pt x="112208" y="24619"/>
                </a:lnTo>
                <a:lnTo>
                  <a:pt x="114786" y="24956"/>
                </a:lnTo>
                <a:lnTo>
                  <a:pt x="117364" y="25298"/>
                </a:lnTo>
                <a:lnTo>
                  <a:pt x="119882" y="25655"/>
                </a:lnTo>
                <a:lnTo>
                  <a:pt x="122490" y="26028"/>
                </a:lnTo>
                <a:lnTo>
                  <a:pt x="125038" y="26405"/>
                </a:lnTo>
                <a:lnTo>
                  <a:pt x="127587" y="26788"/>
                </a:lnTo>
                <a:lnTo>
                  <a:pt x="130075" y="27176"/>
                </a:lnTo>
                <a:lnTo>
                  <a:pt x="132563" y="27563"/>
                </a:lnTo>
                <a:lnTo>
                  <a:pt x="134991" y="27956"/>
                </a:lnTo>
                <a:lnTo>
                  <a:pt x="137389" y="28354"/>
                </a:lnTo>
                <a:lnTo>
                  <a:pt x="139788" y="28752"/>
                </a:lnTo>
                <a:lnTo>
                  <a:pt x="142126" y="29155"/>
                </a:lnTo>
                <a:lnTo>
                  <a:pt x="144434" y="29564"/>
                </a:lnTo>
                <a:lnTo>
                  <a:pt x="146712" y="29977"/>
                </a:lnTo>
                <a:lnTo>
                  <a:pt x="148961" y="30390"/>
                </a:lnTo>
                <a:lnTo>
                  <a:pt x="151179" y="30814"/>
                </a:lnTo>
                <a:lnTo>
                  <a:pt x="153368" y="31237"/>
                </a:lnTo>
                <a:lnTo>
                  <a:pt x="155526" y="31666"/>
                </a:lnTo>
                <a:lnTo>
                  <a:pt x="157624" y="32099"/>
                </a:lnTo>
                <a:lnTo>
                  <a:pt x="159723" y="32538"/>
                </a:lnTo>
                <a:lnTo>
                  <a:pt x="161761" y="32977"/>
                </a:lnTo>
                <a:lnTo>
                  <a:pt x="163770" y="33426"/>
                </a:lnTo>
                <a:lnTo>
                  <a:pt x="165749" y="33875"/>
                </a:lnTo>
                <a:lnTo>
                  <a:pt x="167697" y="34334"/>
                </a:lnTo>
                <a:lnTo>
                  <a:pt x="169586" y="34793"/>
                </a:lnTo>
                <a:lnTo>
                  <a:pt x="171474" y="35258"/>
                </a:lnTo>
                <a:lnTo>
                  <a:pt x="173303" y="35727"/>
                </a:lnTo>
                <a:lnTo>
                  <a:pt x="175102" y="36207"/>
                </a:lnTo>
                <a:lnTo>
                  <a:pt x="176840" y="36686"/>
                </a:lnTo>
                <a:lnTo>
                  <a:pt x="178579" y="37171"/>
                </a:lnTo>
                <a:lnTo>
                  <a:pt x="180258" y="37666"/>
                </a:lnTo>
                <a:lnTo>
                  <a:pt x="181907" y="38161"/>
                </a:lnTo>
                <a:lnTo>
                  <a:pt x="183525" y="38661"/>
                </a:lnTo>
                <a:lnTo>
                  <a:pt x="185084" y="39171"/>
                </a:lnTo>
                <a:lnTo>
                  <a:pt x="186613" y="39686"/>
                </a:lnTo>
                <a:lnTo>
                  <a:pt x="187602" y="40033"/>
                </a:lnTo>
                <a:lnTo>
                  <a:pt x="188592" y="40380"/>
                </a:lnTo>
                <a:lnTo>
                  <a:pt x="189551" y="40732"/>
                </a:lnTo>
                <a:lnTo>
                  <a:pt x="190480" y="41085"/>
                </a:lnTo>
                <a:lnTo>
                  <a:pt x="191380" y="41437"/>
                </a:lnTo>
                <a:lnTo>
                  <a:pt x="192249" y="41789"/>
                </a:lnTo>
                <a:lnTo>
                  <a:pt x="193118" y="42146"/>
                </a:lnTo>
                <a:lnTo>
                  <a:pt x="193928" y="42503"/>
                </a:lnTo>
                <a:lnTo>
                  <a:pt x="194737" y="42860"/>
                </a:lnTo>
                <a:lnTo>
                  <a:pt x="195487" y="43222"/>
                </a:lnTo>
                <a:lnTo>
                  <a:pt x="196236" y="43580"/>
                </a:lnTo>
                <a:lnTo>
                  <a:pt x="196956" y="43942"/>
                </a:lnTo>
                <a:lnTo>
                  <a:pt x="197645" y="44309"/>
                </a:lnTo>
                <a:lnTo>
                  <a:pt x="198335" y="44671"/>
                </a:lnTo>
                <a:lnTo>
                  <a:pt x="198964" y="45039"/>
                </a:lnTo>
                <a:lnTo>
                  <a:pt x="199564" y="45406"/>
                </a:lnTo>
                <a:lnTo>
                  <a:pt x="200163" y="45774"/>
                </a:lnTo>
                <a:lnTo>
                  <a:pt x="200733" y="46146"/>
                </a:lnTo>
                <a:lnTo>
                  <a:pt x="201242" y="46513"/>
                </a:lnTo>
                <a:lnTo>
                  <a:pt x="201752" y="46886"/>
                </a:lnTo>
                <a:lnTo>
                  <a:pt x="202232" y="47263"/>
                </a:lnTo>
                <a:lnTo>
                  <a:pt x="202681" y="47636"/>
                </a:lnTo>
                <a:lnTo>
                  <a:pt x="203101" y="48013"/>
                </a:lnTo>
                <a:lnTo>
                  <a:pt x="203491" y="48391"/>
                </a:lnTo>
                <a:lnTo>
                  <a:pt x="203851" y="48769"/>
                </a:lnTo>
                <a:lnTo>
                  <a:pt x="204210" y="49151"/>
                </a:lnTo>
                <a:lnTo>
                  <a:pt x="204510" y="49534"/>
                </a:lnTo>
                <a:lnTo>
                  <a:pt x="204780" y="49917"/>
                </a:lnTo>
                <a:lnTo>
                  <a:pt x="205050" y="50299"/>
                </a:lnTo>
                <a:lnTo>
                  <a:pt x="205259" y="50682"/>
                </a:lnTo>
                <a:lnTo>
                  <a:pt x="205469" y="51070"/>
                </a:lnTo>
                <a:lnTo>
                  <a:pt x="205619" y="51458"/>
                </a:lnTo>
                <a:lnTo>
                  <a:pt x="205709" y="51687"/>
                </a:lnTo>
                <a:lnTo>
                  <a:pt x="205739" y="51922"/>
                </a:lnTo>
                <a:lnTo>
                  <a:pt x="205739" y="52151"/>
                </a:lnTo>
                <a:lnTo>
                  <a:pt x="205739" y="52381"/>
                </a:lnTo>
                <a:lnTo>
                  <a:pt x="205679" y="52845"/>
                </a:lnTo>
                <a:lnTo>
                  <a:pt x="205649" y="53310"/>
                </a:lnTo>
                <a:lnTo>
                  <a:pt x="314859" y="53820"/>
                </a:lnTo>
                <a:lnTo>
                  <a:pt x="316598" y="44023"/>
                </a:lnTo>
                <a:lnTo>
                  <a:pt x="313330" y="43983"/>
                </a:lnTo>
                <a:lnTo>
                  <a:pt x="310122" y="43937"/>
                </a:lnTo>
                <a:lnTo>
                  <a:pt x="303737" y="43850"/>
                </a:lnTo>
                <a:lnTo>
                  <a:pt x="300589" y="43809"/>
                </a:lnTo>
                <a:lnTo>
                  <a:pt x="297472" y="43773"/>
                </a:lnTo>
                <a:lnTo>
                  <a:pt x="294324" y="43748"/>
                </a:lnTo>
                <a:lnTo>
                  <a:pt x="291206" y="43728"/>
                </a:lnTo>
                <a:lnTo>
                  <a:pt x="289348" y="43717"/>
                </a:lnTo>
                <a:lnTo>
                  <a:pt x="287669" y="43697"/>
                </a:lnTo>
                <a:lnTo>
                  <a:pt x="286140" y="43671"/>
                </a:lnTo>
                <a:lnTo>
                  <a:pt x="285451" y="43656"/>
                </a:lnTo>
                <a:lnTo>
                  <a:pt x="284791" y="43641"/>
                </a:lnTo>
                <a:lnTo>
                  <a:pt x="284161" y="43615"/>
                </a:lnTo>
                <a:lnTo>
                  <a:pt x="283562" y="43595"/>
                </a:lnTo>
                <a:lnTo>
                  <a:pt x="282992" y="43564"/>
                </a:lnTo>
                <a:lnTo>
                  <a:pt x="282453" y="43534"/>
                </a:lnTo>
                <a:lnTo>
                  <a:pt x="281943" y="43498"/>
                </a:lnTo>
                <a:lnTo>
                  <a:pt x="281463" y="43457"/>
                </a:lnTo>
                <a:lnTo>
                  <a:pt x="281014" y="43416"/>
                </a:lnTo>
                <a:lnTo>
                  <a:pt x="280594" y="43365"/>
                </a:lnTo>
                <a:lnTo>
                  <a:pt x="280174" y="43314"/>
                </a:lnTo>
                <a:lnTo>
                  <a:pt x="279785" y="43258"/>
                </a:lnTo>
                <a:lnTo>
                  <a:pt x="279395" y="43192"/>
                </a:lnTo>
                <a:lnTo>
                  <a:pt x="279035" y="43125"/>
                </a:lnTo>
                <a:lnTo>
                  <a:pt x="278705" y="43049"/>
                </a:lnTo>
                <a:lnTo>
                  <a:pt x="278376" y="42967"/>
                </a:lnTo>
                <a:lnTo>
                  <a:pt x="278046" y="42886"/>
                </a:lnTo>
                <a:lnTo>
                  <a:pt x="277746" y="42789"/>
                </a:lnTo>
                <a:lnTo>
                  <a:pt x="277446" y="42692"/>
                </a:lnTo>
                <a:lnTo>
                  <a:pt x="277147" y="42585"/>
                </a:lnTo>
                <a:lnTo>
                  <a:pt x="276847" y="42472"/>
                </a:lnTo>
                <a:lnTo>
                  <a:pt x="276577" y="42350"/>
                </a:lnTo>
                <a:lnTo>
                  <a:pt x="275977" y="42085"/>
                </a:lnTo>
                <a:lnTo>
                  <a:pt x="275408" y="41789"/>
                </a:lnTo>
                <a:lnTo>
                  <a:pt x="273130" y="40595"/>
                </a:lnTo>
                <a:lnTo>
                  <a:pt x="270881" y="39401"/>
                </a:lnTo>
                <a:lnTo>
                  <a:pt x="269742" y="38809"/>
                </a:lnTo>
                <a:lnTo>
                  <a:pt x="268573" y="38212"/>
                </a:lnTo>
                <a:lnTo>
                  <a:pt x="267374" y="37620"/>
                </a:lnTo>
                <a:lnTo>
                  <a:pt x="266145" y="37033"/>
                </a:lnTo>
                <a:lnTo>
                  <a:pt x="264856" y="36447"/>
                </a:lnTo>
                <a:lnTo>
                  <a:pt x="263507" y="35865"/>
                </a:lnTo>
                <a:lnTo>
                  <a:pt x="262787" y="35579"/>
                </a:lnTo>
                <a:lnTo>
                  <a:pt x="262068" y="35288"/>
                </a:lnTo>
                <a:lnTo>
                  <a:pt x="261348" y="35003"/>
                </a:lnTo>
                <a:lnTo>
                  <a:pt x="260569" y="34717"/>
                </a:lnTo>
                <a:lnTo>
                  <a:pt x="259789" y="34436"/>
                </a:lnTo>
                <a:lnTo>
                  <a:pt x="258980" y="34150"/>
                </a:lnTo>
                <a:lnTo>
                  <a:pt x="258171" y="33875"/>
                </a:lnTo>
                <a:lnTo>
                  <a:pt x="257331" y="33594"/>
                </a:lnTo>
                <a:lnTo>
                  <a:pt x="256432" y="33319"/>
                </a:lnTo>
                <a:lnTo>
                  <a:pt x="255533" y="33043"/>
                </a:lnTo>
                <a:lnTo>
                  <a:pt x="254603" y="32768"/>
                </a:lnTo>
                <a:lnTo>
                  <a:pt x="253644" y="32497"/>
                </a:lnTo>
                <a:lnTo>
                  <a:pt x="251695" y="31967"/>
                </a:lnTo>
                <a:lnTo>
                  <a:pt x="249687" y="31441"/>
                </a:lnTo>
                <a:lnTo>
                  <a:pt x="248668" y="31181"/>
                </a:lnTo>
                <a:lnTo>
                  <a:pt x="247618" y="30921"/>
                </a:lnTo>
                <a:lnTo>
                  <a:pt x="246569" y="30666"/>
                </a:lnTo>
                <a:lnTo>
                  <a:pt x="245520" y="30410"/>
                </a:lnTo>
                <a:lnTo>
                  <a:pt x="244890" y="30257"/>
                </a:lnTo>
                <a:lnTo>
                  <a:pt x="244351" y="30109"/>
                </a:lnTo>
                <a:lnTo>
                  <a:pt x="243901" y="29967"/>
                </a:lnTo>
                <a:lnTo>
                  <a:pt x="243541" y="29829"/>
                </a:lnTo>
                <a:lnTo>
                  <a:pt x="243391" y="29757"/>
                </a:lnTo>
                <a:lnTo>
                  <a:pt x="243242" y="29691"/>
                </a:lnTo>
                <a:lnTo>
                  <a:pt x="243152" y="29625"/>
                </a:lnTo>
                <a:lnTo>
                  <a:pt x="243062" y="29558"/>
                </a:lnTo>
                <a:lnTo>
                  <a:pt x="243002" y="29492"/>
                </a:lnTo>
                <a:lnTo>
                  <a:pt x="242942" y="29426"/>
                </a:lnTo>
                <a:lnTo>
                  <a:pt x="242942" y="29365"/>
                </a:lnTo>
                <a:lnTo>
                  <a:pt x="242942" y="29298"/>
                </a:lnTo>
                <a:lnTo>
                  <a:pt x="242972" y="29237"/>
                </a:lnTo>
                <a:lnTo>
                  <a:pt x="243002" y="29171"/>
                </a:lnTo>
                <a:lnTo>
                  <a:pt x="243092" y="29109"/>
                </a:lnTo>
                <a:lnTo>
                  <a:pt x="243182" y="29043"/>
                </a:lnTo>
                <a:lnTo>
                  <a:pt x="243302" y="28982"/>
                </a:lnTo>
                <a:lnTo>
                  <a:pt x="243451" y="28916"/>
                </a:lnTo>
                <a:lnTo>
                  <a:pt x="243631" y="28854"/>
                </a:lnTo>
                <a:lnTo>
                  <a:pt x="243811" y="28788"/>
                </a:lnTo>
                <a:lnTo>
                  <a:pt x="244051" y="28727"/>
                </a:lnTo>
                <a:lnTo>
                  <a:pt x="244291" y="28665"/>
                </a:lnTo>
                <a:lnTo>
                  <a:pt x="244561" y="28599"/>
                </a:lnTo>
                <a:lnTo>
                  <a:pt x="244860" y="28533"/>
                </a:lnTo>
                <a:lnTo>
                  <a:pt x="245520" y="28405"/>
                </a:lnTo>
                <a:lnTo>
                  <a:pt x="246299" y="28273"/>
                </a:lnTo>
                <a:lnTo>
                  <a:pt x="248698" y="27900"/>
                </a:lnTo>
                <a:lnTo>
                  <a:pt x="251096" y="27528"/>
                </a:lnTo>
                <a:lnTo>
                  <a:pt x="253554" y="27155"/>
                </a:lnTo>
                <a:lnTo>
                  <a:pt x="256012" y="26793"/>
                </a:lnTo>
                <a:lnTo>
                  <a:pt x="260929" y="26063"/>
                </a:lnTo>
                <a:lnTo>
                  <a:pt x="265845" y="25334"/>
                </a:lnTo>
                <a:lnTo>
                  <a:pt x="267434" y="25109"/>
                </a:lnTo>
                <a:lnTo>
                  <a:pt x="268723" y="24920"/>
                </a:lnTo>
                <a:lnTo>
                  <a:pt x="263746" y="23982"/>
                </a:lnTo>
                <a:lnTo>
                  <a:pt x="261288" y="23517"/>
                </a:lnTo>
                <a:lnTo>
                  <a:pt x="258800" y="23058"/>
                </a:lnTo>
                <a:lnTo>
                  <a:pt x="243631" y="20293"/>
                </a:lnTo>
                <a:lnTo>
                  <a:pt x="228492" y="17522"/>
                </a:lnTo>
                <a:lnTo>
                  <a:pt x="220908" y="16144"/>
                </a:lnTo>
                <a:lnTo>
                  <a:pt x="213294" y="14767"/>
                </a:lnTo>
                <a:lnTo>
                  <a:pt x="205649" y="13389"/>
                </a:lnTo>
                <a:lnTo>
                  <a:pt x="197975" y="12022"/>
                </a:lnTo>
                <a:lnTo>
                  <a:pt x="196296" y="11726"/>
                </a:lnTo>
                <a:lnTo>
                  <a:pt x="194587" y="11435"/>
                </a:lnTo>
                <a:lnTo>
                  <a:pt x="192849" y="11144"/>
                </a:lnTo>
                <a:lnTo>
                  <a:pt x="191110" y="10858"/>
                </a:lnTo>
                <a:lnTo>
                  <a:pt x="187602" y="10287"/>
                </a:lnTo>
                <a:lnTo>
                  <a:pt x="184035" y="9716"/>
                </a:lnTo>
                <a:lnTo>
                  <a:pt x="176720" y="8578"/>
                </a:lnTo>
                <a:lnTo>
                  <a:pt x="173033" y="7996"/>
                </a:lnTo>
                <a:lnTo>
                  <a:pt x="169346" y="7409"/>
                </a:lnTo>
                <a:lnTo>
                  <a:pt x="163290" y="8343"/>
                </a:lnTo>
                <a:lnTo>
                  <a:pt x="157475" y="9236"/>
                </a:lnTo>
                <a:lnTo>
                  <a:pt x="154657" y="9670"/>
                </a:lnTo>
                <a:lnTo>
                  <a:pt x="151899" y="10103"/>
                </a:lnTo>
                <a:lnTo>
                  <a:pt x="149171" y="10537"/>
                </a:lnTo>
                <a:lnTo>
                  <a:pt x="146443" y="10971"/>
                </a:lnTo>
                <a:lnTo>
                  <a:pt x="144314" y="11318"/>
                </a:lnTo>
                <a:lnTo>
                  <a:pt x="143415" y="11455"/>
                </a:lnTo>
                <a:lnTo>
                  <a:pt x="142606" y="11573"/>
                </a:lnTo>
                <a:lnTo>
                  <a:pt x="141886" y="11670"/>
                </a:lnTo>
                <a:lnTo>
                  <a:pt x="141526" y="11705"/>
                </a:lnTo>
                <a:lnTo>
                  <a:pt x="141197" y="11741"/>
                </a:lnTo>
                <a:lnTo>
                  <a:pt x="140867" y="11767"/>
                </a:lnTo>
                <a:lnTo>
                  <a:pt x="140537" y="11792"/>
                </a:lnTo>
                <a:lnTo>
                  <a:pt x="140207" y="11807"/>
                </a:lnTo>
                <a:lnTo>
                  <a:pt x="139878" y="11823"/>
                </a:lnTo>
                <a:lnTo>
                  <a:pt x="139548" y="11828"/>
                </a:lnTo>
                <a:lnTo>
                  <a:pt x="139188" y="11833"/>
                </a:lnTo>
                <a:lnTo>
                  <a:pt x="138858" y="11828"/>
                </a:lnTo>
                <a:lnTo>
                  <a:pt x="138469" y="11823"/>
                </a:lnTo>
                <a:lnTo>
                  <a:pt x="138109" y="11807"/>
                </a:lnTo>
                <a:lnTo>
                  <a:pt x="137719" y="11792"/>
                </a:lnTo>
                <a:lnTo>
                  <a:pt x="137299" y="11772"/>
                </a:lnTo>
                <a:lnTo>
                  <a:pt x="136850" y="11741"/>
                </a:lnTo>
                <a:lnTo>
                  <a:pt x="135920" y="11675"/>
                </a:lnTo>
                <a:lnTo>
                  <a:pt x="134841" y="11588"/>
                </a:lnTo>
                <a:lnTo>
                  <a:pt x="133612" y="11486"/>
                </a:lnTo>
                <a:lnTo>
                  <a:pt x="132233" y="11364"/>
                </a:lnTo>
                <a:lnTo>
                  <a:pt x="128936" y="11078"/>
                </a:lnTo>
                <a:lnTo>
                  <a:pt x="125698" y="10782"/>
                </a:lnTo>
                <a:lnTo>
                  <a:pt x="124079" y="10634"/>
                </a:lnTo>
                <a:lnTo>
                  <a:pt x="122460" y="10481"/>
                </a:lnTo>
                <a:lnTo>
                  <a:pt x="120871" y="10323"/>
                </a:lnTo>
                <a:lnTo>
                  <a:pt x="119313" y="10159"/>
                </a:lnTo>
                <a:lnTo>
                  <a:pt x="117844" y="10001"/>
                </a:lnTo>
                <a:lnTo>
                  <a:pt x="116375" y="9848"/>
                </a:lnTo>
                <a:lnTo>
                  <a:pt x="114876" y="9700"/>
                </a:lnTo>
                <a:lnTo>
                  <a:pt x="113407" y="9557"/>
                </a:lnTo>
                <a:lnTo>
                  <a:pt x="111908" y="9414"/>
                </a:lnTo>
                <a:lnTo>
                  <a:pt x="110379" y="9277"/>
                </a:lnTo>
                <a:lnTo>
                  <a:pt x="108880" y="9144"/>
                </a:lnTo>
                <a:lnTo>
                  <a:pt x="107351" y="9011"/>
                </a:lnTo>
                <a:lnTo>
                  <a:pt x="105823" y="8884"/>
                </a:lnTo>
                <a:lnTo>
                  <a:pt x="104294" y="8761"/>
                </a:lnTo>
                <a:lnTo>
                  <a:pt x="102735" y="8639"/>
                </a:lnTo>
                <a:lnTo>
                  <a:pt x="101176" y="8522"/>
                </a:lnTo>
                <a:lnTo>
                  <a:pt x="99647" y="8404"/>
                </a:lnTo>
                <a:lnTo>
                  <a:pt x="98058" y="8292"/>
                </a:lnTo>
                <a:lnTo>
                  <a:pt x="96499" y="8185"/>
                </a:lnTo>
                <a:lnTo>
                  <a:pt x="94911" y="8078"/>
                </a:lnTo>
                <a:lnTo>
                  <a:pt x="93322" y="7976"/>
                </a:lnTo>
                <a:lnTo>
                  <a:pt x="91733" y="7879"/>
                </a:lnTo>
                <a:lnTo>
                  <a:pt x="90144" y="7782"/>
                </a:lnTo>
                <a:lnTo>
                  <a:pt x="88525" y="7690"/>
                </a:lnTo>
                <a:lnTo>
                  <a:pt x="86906" y="7598"/>
                </a:lnTo>
                <a:lnTo>
                  <a:pt x="85288" y="7511"/>
                </a:lnTo>
                <a:lnTo>
                  <a:pt x="83669" y="7425"/>
                </a:lnTo>
                <a:lnTo>
                  <a:pt x="82020" y="7343"/>
                </a:lnTo>
                <a:lnTo>
                  <a:pt x="78722" y="7190"/>
                </a:lnTo>
                <a:lnTo>
                  <a:pt x="75395" y="7047"/>
                </a:lnTo>
                <a:lnTo>
                  <a:pt x="72067" y="6914"/>
                </a:lnTo>
                <a:lnTo>
                  <a:pt x="68680" y="6792"/>
                </a:lnTo>
                <a:lnTo>
                  <a:pt x="66911" y="6731"/>
                </a:lnTo>
                <a:lnTo>
                  <a:pt x="65352" y="6669"/>
                </a:lnTo>
                <a:lnTo>
                  <a:pt x="63973" y="6603"/>
                </a:lnTo>
                <a:lnTo>
                  <a:pt x="63344" y="6567"/>
                </a:lnTo>
                <a:lnTo>
                  <a:pt x="62774" y="6532"/>
                </a:lnTo>
                <a:lnTo>
                  <a:pt x="62235" y="6496"/>
                </a:lnTo>
                <a:lnTo>
                  <a:pt x="61725" y="6455"/>
                </a:lnTo>
                <a:lnTo>
                  <a:pt x="61275" y="6414"/>
                </a:lnTo>
                <a:lnTo>
                  <a:pt x="60856" y="6368"/>
                </a:lnTo>
                <a:lnTo>
                  <a:pt x="60466" y="6322"/>
                </a:lnTo>
                <a:lnTo>
                  <a:pt x="60106" y="6271"/>
                </a:lnTo>
                <a:lnTo>
                  <a:pt x="59776" y="6220"/>
                </a:lnTo>
                <a:lnTo>
                  <a:pt x="59507" y="6159"/>
                </a:lnTo>
                <a:lnTo>
                  <a:pt x="59237" y="6098"/>
                </a:lnTo>
                <a:lnTo>
                  <a:pt x="58997" y="6032"/>
                </a:lnTo>
                <a:lnTo>
                  <a:pt x="58787" y="5960"/>
                </a:lnTo>
                <a:lnTo>
                  <a:pt x="58577" y="5884"/>
                </a:lnTo>
                <a:lnTo>
                  <a:pt x="58427" y="5802"/>
                </a:lnTo>
                <a:lnTo>
                  <a:pt x="58277" y="5715"/>
                </a:lnTo>
                <a:lnTo>
                  <a:pt x="58158" y="5623"/>
                </a:lnTo>
                <a:lnTo>
                  <a:pt x="58038" y="5527"/>
                </a:lnTo>
                <a:lnTo>
                  <a:pt x="57948" y="5419"/>
                </a:lnTo>
                <a:lnTo>
                  <a:pt x="57858" y="5307"/>
                </a:lnTo>
                <a:lnTo>
                  <a:pt x="57738" y="5057"/>
                </a:lnTo>
                <a:lnTo>
                  <a:pt x="57648" y="4782"/>
                </a:lnTo>
                <a:lnTo>
                  <a:pt x="57588" y="4470"/>
                </a:lnTo>
                <a:lnTo>
                  <a:pt x="57498" y="3924"/>
                </a:lnTo>
                <a:lnTo>
                  <a:pt x="57378" y="3378"/>
                </a:lnTo>
                <a:lnTo>
                  <a:pt x="57078" y="2276"/>
                </a:lnTo>
                <a:lnTo>
                  <a:pt x="56479" y="1"/>
                </a:lnTo>
                <a:close/>
              </a:path>
            </a:pathLst>
          </a:custGeom>
          <a:solidFill>
            <a:srgbClr val="B4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7" name="Google Shape;597;p14"/>
          <p:cNvSpPr/>
          <p:nvPr/>
        </p:nvSpPr>
        <p:spPr>
          <a:xfrm>
            <a:off x="4180574" y="1840118"/>
            <a:ext cx="1718100" cy="1751965"/>
          </a:xfrm>
          <a:custGeom>
            <a:avLst/>
            <a:gdLst/>
            <a:ahLst/>
            <a:cxnLst/>
            <a:rect l="l" t="t" r="r" b="b"/>
            <a:pathLst>
              <a:path w="312761" h="54274" extrusionOk="0">
                <a:moveTo>
                  <a:pt x="257602" y="0"/>
                </a:moveTo>
                <a:lnTo>
                  <a:pt x="257542" y="2796"/>
                </a:lnTo>
                <a:lnTo>
                  <a:pt x="257572" y="4143"/>
                </a:lnTo>
                <a:lnTo>
                  <a:pt x="257602" y="5470"/>
                </a:lnTo>
                <a:lnTo>
                  <a:pt x="257631" y="5740"/>
                </a:lnTo>
                <a:lnTo>
                  <a:pt x="257602" y="5985"/>
                </a:lnTo>
                <a:lnTo>
                  <a:pt x="257542" y="6199"/>
                </a:lnTo>
                <a:lnTo>
                  <a:pt x="257482" y="6301"/>
                </a:lnTo>
                <a:lnTo>
                  <a:pt x="257422" y="6393"/>
                </a:lnTo>
                <a:lnTo>
                  <a:pt x="257332" y="6485"/>
                </a:lnTo>
                <a:lnTo>
                  <a:pt x="257242" y="6567"/>
                </a:lnTo>
                <a:lnTo>
                  <a:pt x="257122" y="6648"/>
                </a:lnTo>
                <a:lnTo>
                  <a:pt x="256972" y="6720"/>
                </a:lnTo>
                <a:lnTo>
                  <a:pt x="256822" y="6791"/>
                </a:lnTo>
                <a:lnTo>
                  <a:pt x="256642" y="6858"/>
                </a:lnTo>
                <a:lnTo>
                  <a:pt x="256432" y="6919"/>
                </a:lnTo>
                <a:lnTo>
                  <a:pt x="256223" y="6975"/>
                </a:lnTo>
                <a:lnTo>
                  <a:pt x="255953" y="7031"/>
                </a:lnTo>
                <a:lnTo>
                  <a:pt x="255683" y="7082"/>
                </a:lnTo>
                <a:lnTo>
                  <a:pt x="255353" y="7128"/>
                </a:lnTo>
                <a:lnTo>
                  <a:pt x="255023" y="7174"/>
                </a:lnTo>
                <a:lnTo>
                  <a:pt x="254664" y="7215"/>
                </a:lnTo>
                <a:lnTo>
                  <a:pt x="254244" y="7256"/>
                </a:lnTo>
                <a:lnTo>
                  <a:pt x="253824" y="7291"/>
                </a:lnTo>
                <a:lnTo>
                  <a:pt x="253345" y="7327"/>
                </a:lnTo>
                <a:lnTo>
                  <a:pt x="252835" y="7363"/>
                </a:lnTo>
                <a:lnTo>
                  <a:pt x="252295" y="7393"/>
                </a:lnTo>
                <a:lnTo>
                  <a:pt x="251096" y="7455"/>
                </a:lnTo>
                <a:lnTo>
                  <a:pt x="249717" y="7511"/>
                </a:lnTo>
                <a:lnTo>
                  <a:pt x="248158" y="7567"/>
                </a:lnTo>
                <a:lnTo>
                  <a:pt x="246120" y="7638"/>
                </a:lnTo>
                <a:lnTo>
                  <a:pt x="244081" y="7715"/>
                </a:lnTo>
                <a:lnTo>
                  <a:pt x="242043" y="7791"/>
                </a:lnTo>
                <a:lnTo>
                  <a:pt x="240034" y="7873"/>
                </a:lnTo>
                <a:lnTo>
                  <a:pt x="237996" y="7965"/>
                </a:lnTo>
                <a:lnTo>
                  <a:pt x="236017" y="8052"/>
                </a:lnTo>
                <a:lnTo>
                  <a:pt x="234009" y="8148"/>
                </a:lnTo>
                <a:lnTo>
                  <a:pt x="232030" y="8251"/>
                </a:lnTo>
                <a:lnTo>
                  <a:pt x="230082" y="8353"/>
                </a:lnTo>
                <a:lnTo>
                  <a:pt x="228103" y="8460"/>
                </a:lnTo>
                <a:lnTo>
                  <a:pt x="226155" y="8572"/>
                </a:lnTo>
                <a:lnTo>
                  <a:pt x="224236" y="8689"/>
                </a:lnTo>
                <a:lnTo>
                  <a:pt x="222287" y="8807"/>
                </a:lnTo>
                <a:lnTo>
                  <a:pt x="220369" y="8929"/>
                </a:lnTo>
                <a:lnTo>
                  <a:pt x="218450" y="9057"/>
                </a:lnTo>
                <a:lnTo>
                  <a:pt x="216562" y="9189"/>
                </a:lnTo>
                <a:lnTo>
                  <a:pt x="214673" y="9322"/>
                </a:lnTo>
                <a:lnTo>
                  <a:pt x="212784" y="9460"/>
                </a:lnTo>
                <a:lnTo>
                  <a:pt x="210896" y="9603"/>
                </a:lnTo>
                <a:lnTo>
                  <a:pt x="209037" y="9751"/>
                </a:lnTo>
                <a:lnTo>
                  <a:pt x="207179" y="9899"/>
                </a:lnTo>
                <a:lnTo>
                  <a:pt x="205350" y="10052"/>
                </a:lnTo>
                <a:lnTo>
                  <a:pt x="203491" y="10210"/>
                </a:lnTo>
                <a:lnTo>
                  <a:pt x="201663" y="10368"/>
                </a:lnTo>
                <a:lnTo>
                  <a:pt x="199834" y="10531"/>
                </a:lnTo>
                <a:lnTo>
                  <a:pt x="198035" y="10700"/>
                </a:lnTo>
                <a:lnTo>
                  <a:pt x="196237" y="10873"/>
                </a:lnTo>
                <a:lnTo>
                  <a:pt x="194438" y="11047"/>
                </a:lnTo>
                <a:lnTo>
                  <a:pt x="192639" y="11225"/>
                </a:lnTo>
                <a:lnTo>
                  <a:pt x="190871" y="11409"/>
                </a:lnTo>
                <a:lnTo>
                  <a:pt x="189072" y="11593"/>
                </a:lnTo>
                <a:lnTo>
                  <a:pt x="187333" y="11781"/>
                </a:lnTo>
                <a:lnTo>
                  <a:pt x="186074" y="11924"/>
                </a:lnTo>
                <a:lnTo>
                  <a:pt x="184845" y="12072"/>
                </a:lnTo>
                <a:lnTo>
                  <a:pt x="182387" y="12383"/>
                </a:lnTo>
                <a:lnTo>
                  <a:pt x="181158" y="12526"/>
                </a:lnTo>
                <a:lnTo>
                  <a:pt x="180528" y="12598"/>
                </a:lnTo>
                <a:lnTo>
                  <a:pt x="179899" y="12664"/>
                </a:lnTo>
                <a:lnTo>
                  <a:pt x="179269" y="12725"/>
                </a:lnTo>
                <a:lnTo>
                  <a:pt x="178610" y="12781"/>
                </a:lnTo>
                <a:lnTo>
                  <a:pt x="177950" y="12832"/>
                </a:lnTo>
                <a:lnTo>
                  <a:pt x="177261" y="12883"/>
                </a:lnTo>
                <a:lnTo>
                  <a:pt x="176841" y="12904"/>
                </a:lnTo>
                <a:lnTo>
                  <a:pt x="176421" y="12919"/>
                </a:lnTo>
                <a:lnTo>
                  <a:pt x="175942" y="12924"/>
                </a:lnTo>
                <a:lnTo>
                  <a:pt x="175432" y="12929"/>
                </a:lnTo>
                <a:lnTo>
                  <a:pt x="174922" y="12929"/>
                </a:lnTo>
                <a:lnTo>
                  <a:pt x="174413" y="12919"/>
                </a:lnTo>
                <a:lnTo>
                  <a:pt x="173873" y="12904"/>
                </a:lnTo>
                <a:lnTo>
                  <a:pt x="173333" y="12889"/>
                </a:lnTo>
                <a:lnTo>
                  <a:pt x="172824" y="12863"/>
                </a:lnTo>
                <a:lnTo>
                  <a:pt x="172314" y="12837"/>
                </a:lnTo>
                <a:lnTo>
                  <a:pt x="171805" y="12807"/>
                </a:lnTo>
                <a:lnTo>
                  <a:pt x="171325" y="12771"/>
                </a:lnTo>
                <a:lnTo>
                  <a:pt x="170845" y="12730"/>
                </a:lnTo>
                <a:lnTo>
                  <a:pt x="170426" y="12690"/>
                </a:lnTo>
                <a:lnTo>
                  <a:pt x="170036" y="12644"/>
                </a:lnTo>
                <a:lnTo>
                  <a:pt x="169676" y="12598"/>
                </a:lnTo>
                <a:lnTo>
                  <a:pt x="168687" y="12440"/>
                </a:lnTo>
                <a:lnTo>
                  <a:pt x="167668" y="12286"/>
                </a:lnTo>
                <a:lnTo>
                  <a:pt x="165689" y="11965"/>
                </a:lnTo>
                <a:lnTo>
                  <a:pt x="163770" y="11633"/>
                </a:lnTo>
                <a:lnTo>
                  <a:pt x="161852" y="11302"/>
                </a:lnTo>
                <a:lnTo>
                  <a:pt x="159963" y="10965"/>
                </a:lnTo>
                <a:lnTo>
                  <a:pt x="158075" y="10628"/>
                </a:lnTo>
                <a:lnTo>
                  <a:pt x="154327" y="9950"/>
                </a:lnTo>
                <a:lnTo>
                  <a:pt x="152079" y="9536"/>
                </a:lnTo>
                <a:lnTo>
                  <a:pt x="149801" y="9113"/>
                </a:lnTo>
                <a:lnTo>
                  <a:pt x="145004" y="8205"/>
                </a:lnTo>
                <a:lnTo>
                  <a:pt x="93262" y="16741"/>
                </a:lnTo>
                <a:lnTo>
                  <a:pt x="90025" y="17266"/>
                </a:lnTo>
                <a:lnTo>
                  <a:pt x="86787" y="17787"/>
                </a:lnTo>
                <a:lnTo>
                  <a:pt x="80312" y="18822"/>
                </a:lnTo>
                <a:lnTo>
                  <a:pt x="77044" y="19343"/>
                </a:lnTo>
                <a:lnTo>
                  <a:pt x="73837" y="19868"/>
                </a:lnTo>
                <a:lnTo>
                  <a:pt x="70629" y="20394"/>
                </a:lnTo>
                <a:lnTo>
                  <a:pt x="67451" y="20930"/>
                </a:lnTo>
                <a:lnTo>
                  <a:pt x="65892" y="21200"/>
                </a:lnTo>
                <a:lnTo>
                  <a:pt x="64364" y="21471"/>
                </a:lnTo>
                <a:lnTo>
                  <a:pt x="62835" y="21746"/>
                </a:lnTo>
                <a:lnTo>
                  <a:pt x="61306" y="22022"/>
                </a:lnTo>
                <a:lnTo>
                  <a:pt x="59807" y="22302"/>
                </a:lnTo>
                <a:lnTo>
                  <a:pt x="58338" y="22588"/>
                </a:lnTo>
                <a:lnTo>
                  <a:pt x="56869" y="22874"/>
                </a:lnTo>
                <a:lnTo>
                  <a:pt x="55430" y="23165"/>
                </a:lnTo>
                <a:lnTo>
                  <a:pt x="54021" y="23460"/>
                </a:lnTo>
                <a:lnTo>
                  <a:pt x="52612" y="23756"/>
                </a:lnTo>
                <a:lnTo>
                  <a:pt x="51263" y="24057"/>
                </a:lnTo>
                <a:lnTo>
                  <a:pt x="49914" y="24364"/>
                </a:lnTo>
                <a:lnTo>
                  <a:pt x="48595" y="24675"/>
                </a:lnTo>
                <a:lnTo>
                  <a:pt x="47306" y="24991"/>
                </a:lnTo>
                <a:lnTo>
                  <a:pt x="46077" y="25313"/>
                </a:lnTo>
                <a:lnTo>
                  <a:pt x="44848" y="25639"/>
                </a:lnTo>
                <a:lnTo>
                  <a:pt x="48925" y="26272"/>
                </a:lnTo>
                <a:lnTo>
                  <a:pt x="53122" y="26915"/>
                </a:lnTo>
                <a:lnTo>
                  <a:pt x="57349" y="27573"/>
                </a:lnTo>
                <a:lnTo>
                  <a:pt x="59477" y="27905"/>
                </a:lnTo>
                <a:lnTo>
                  <a:pt x="61576" y="28246"/>
                </a:lnTo>
                <a:lnTo>
                  <a:pt x="62595" y="28415"/>
                </a:lnTo>
                <a:lnTo>
                  <a:pt x="63584" y="28588"/>
                </a:lnTo>
                <a:lnTo>
                  <a:pt x="64603" y="28762"/>
                </a:lnTo>
                <a:lnTo>
                  <a:pt x="65563" y="28940"/>
                </a:lnTo>
                <a:lnTo>
                  <a:pt x="66492" y="29129"/>
                </a:lnTo>
                <a:lnTo>
                  <a:pt x="67361" y="29318"/>
                </a:lnTo>
                <a:lnTo>
                  <a:pt x="68201" y="29512"/>
                </a:lnTo>
                <a:lnTo>
                  <a:pt x="68590" y="29614"/>
                </a:lnTo>
                <a:lnTo>
                  <a:pt x="68950" y="29716"/>
                </a:lnTo>
                <a:lnTo>
                  <a:pt x="69160" y="29782"/>
                </a:lnTo>
                <a:lnTo>
                  <a:pt x="69340" y="29849"/>
                </a:lnTo>
                <a:lnTo>
                  <a:pt x="69460" y="29910"/>
                </a:lnTo>
                <a:lnTo>
                  <a:pt x="69580" y="29971"/>
                </a:lnTo>
                <a:lnTo>
                  <a:pt x="69610" y="30027"/>
                </a:lnTo>
                <a:lnTo>
                  <a:pt x="69640" y="30083"/>
                </a:lnTo>
                <a:lnTo>
                  <a:pt x="69640" y="30139"/>
                </a:lnTo>
                <a:lnTo>
                  <a:pt x="69580" y="30196"/>
                </a:lnTo>
                <a:lnTo>
                  <a:pt x="69520" y="30247"/>
                </a:lnTo>
                <a:lnTo>
                  <a:pt x="69430" y="30298"/>
                </a:lnTo>
                <a:lnTo>
                  <a:pt x="69310" y="30349"/>
                </a:lnTo>
                <a:lnTo>
                  <a:pt x="69160" y="30395"/>
                </a:lnTo>
                <a:lnTo>
                  <a:pt x="69010" y="30440"/>
                </a:lnTo>
                <a:lnTo>
                  <a:pt x="68830" y="30486"/>
                </a:lnTo>
                <a:lnTo>
                  <a:pt x="68441" y="30578"/>
                </a:lnTo>
                <a:lnTo>
                  <a:pt x="67991" y="30670"/>
                </a:lnTo>
                <a:lnTo>
                  <a:pt x="67511" y="30757"/>
                </a:lnTo>
                <a:lnTo>
                  <a:pt x="66552" y="30930"/>
                </a:lnTo>
                <a:lnTo>
                  <a:pt x="66102" y="31017"/>
                </a:lnTo>
                <a:lnTo>
                  <a:pt x="65683" y="31109"/>
                </a:lnTo>
                <a:lnTo>
                  <a:pt x="65323" y="31206"/>
                </a:lnTo>
                <a:lnTo>
                  <a:pt x="65173" y="31252"/>
                </a:lnTo>
                <a:lnTo>
                  <a:pt x="65053" y="31303"/>
                </a:lnTo>
                <a:lnTo>
                  <a:pt x="62385" y="32441"/>
                </a:lnTo>
                <a:lnTo>
                  <a:pt x="59687" y="33568"/>
                </a:lnTo>
                <a:lnTo>
                  <a:pt x="56929" y="34696"/>
                </a:lnTo>
                <a:lnTo>
                  <a:pt x="54201" y="35823"/>
                </a:lnTo>
                <a:lnTo>
                  <a:pt x="48655" y="38079"/>
                </a:lnTo>
                <a:lnTo>
                  <a:pt x="45927" y="39211"/>
                </a:lnTo>
                <a:lnTo>
                  <a:pt x="43229" y="40339"/>
                </a:lnTo>
                <a:lnTo>
                  <a:pt x="42899" y="40477"/>
                </a:lnTo>
                <a:lnTo>
                  <a:pt x="42630" y="40614"/>
                </a:lnTo>
                <a:lnTo>
                  <a:pt x="42090" y="40890"/>
                </a:lnTo>
                <a:lnTo>
                  <a:pt x="41610" y="41171"/>
                </a:lnTo>
                <a:lnTo>
                  <a:pt x="41161" y="41456"/>
                </a:lnTo>
                <a:lnTo>
                  <a:pt x="40771" y="41742"/>
                </a:lnTo>
                <a:lnTo>
                  <a:pt x="40381" y="42028"/>
                </a:lnTo>
                <a:lnTo>
                  <a:pt x="39662" y="42599"/>
                </a:lnTo>
                <a:lnTo>
                  <a:pt x="39272" y="42905"/>
                </a:lnTo>
                <a:lnTo>
                  <a:pt x="38852" y="43181"/>
                </a:lnTo>
                <a:lnTo>
                  <a:pt x="38612" y="43303"/>
                </a:lnTo>
                <a:lnTo>
                  <a:pt x="38373" y="43426"/>
                </a:lnTo>
                <a:lnTo>
                  <a:pt x="38133" y="43538"/>
                </a:lnTo>
                <a:lnTo>
                  <a:pt x="37893" y="43645"/>
                </a:lnTo>
                <a:lnTo>
                  <a:pt x="37623" y="43747"/>
                </a:lnTo>
                <a:lnTo>
                  <a:pt x="37323" y="43839"/>
                </a:lnTo>
                <a:lnTo>
                  <a:pt x="37024" y="43926"/>
                </a:lnTo>
                <a:lnTo>
                  <a:pt x="36724" y="44008"/>
                </a:lnTo>
                <a:lnTo>
                  <a:pt x="36364" y="44084"/>
                </a:lnTo>
                <a:lnTo>
                  <a:pt x="36004" y="44155"/>
                </a:lnTo>
                <a:lnTo>
                  <a:pt x="35645" y="44222"/>
                </a:lnTo>
                <a:lnTo>
                  <a:pt x="35225" y="44283"/>
                </a:lnTo>
                <a:lnTo>
                  <a:pt x="34805" y="44339"/>
                </a:lnTo>
                <a:lnTo>
                  <a:pt x="34356" y="44390"/>
                </a:lnTo>
                <a:lnTo>
                  <a:pt x="33876" y="44441"/>
                </a:lnTo>
                <a:lnTo>
                  <a:pt x="33366" y="44482"/>
                </a:lnTo>
                <a:lnTo>
                  <a:pt x="32827" y="44518"/>
                </a:lnTo>
                <a:lnTo>
                  <a:pt x="32257" y="44553"/>
                </a:lnTo>
                <a:lnTo>
                  <a:pt x="31658" y="44584"/>
                </a:lnTo>
                <a:lnTo>
                  <a:pt x="31028" y="44610"/>
                </a:lnTo>
                <a:lnTo>
                  <a:pt x="30369" y="44635"/>
                </a:lnTo>
                <a:lnTo>
                  <a:pt x="29649" y="44655"/>
                </a:lnTo>
                <a:lnTo>
                  <a:pt x="28900" y="44671"/>
                </a:lnTo>
                <a:lnTo>
                  <a:pt x="28120" y="44686"/>
                </a:lnTo>
                <a:lnTo>
                  <a:pt x="27281" y="44696"/>
                </a:lnTo>
                <a:lnTo>
                  <a:pt x="26411" y="44707"/>
                </a:lnTo>
                <a:lnTo>
                  <a:pt x="24553" y="44717"/>
                </a:lnTo>
                <a:lnTo>
                  <a:pt x="21585" y="44727"/>
                </a:lnTo>
                <a:lnTo>
                  <a:pt x="18617" y="44727"/>
                </a:lnTo>
                <a:lnTo>
                  <a:pt x="12592" y="44732"/>
                </a:lnTo>
                <a:lnTo>
                  <a:pt x="6416" y="44727"/>
                </a:lnTo>
                <a:lnTo>
                  <a:pt x="1" y="44722"/>
                </a:lnTo>
                <a:lnTo>
                  <a:pt x="1" y="53957"/>
                </a:lnTo>
                <a:lnTo>
                  <a:pt x="660" y="53983"/>
                </a:lnTo>
                <a:lnTo>
                  <a:pt x="1410" y="54003"/>
                </a:lnTo>
                <a:lnTo>
                  <a:pt x="2249" y="54023"/>
                </a:lnTo>
                <a:lnTo>
                  <a:pt x="3149" y="54049"/>
                </a:lnTo>
                <a:lnTo>
                  <a:pt x="5217" y="54085"/>
                </a:lnTo>
                <a:lnTo>
                  <a:pt x="7585" y="54120"/>
                </a:lnTo>
                <a:lnTo>
                  <a:pt x="10223" y="54151"/>
                </a:lnTo>
                <a:lnTo>
                  <a:pt x="13101" y="54182"/>
                </a:lnTo>
                <a:lnTo>
                  <a:pt x="16249" y="54207"/>
                </a:lnTo>
                <a:lnTo>
                  <a:pt x="19576" y="54222"/>
                </a:lnTo>
                <a:lnTo>
                  <a:pt x="23114" y="54243"/>
                </a:lnTo>
                <a:lnTo>
                  <a:pt x="26801" y="54253"/>
                </a:lnTo>
                <a:lnTo>
                  <a:pt x="30668" y="54263"/>
                </a:lnTo>
                <a:lnTo>
                  <a:pt x="34625" y="54268"/>
                </a:lnTo>
                <a:lnTo>
                  <a:pt x="38702" y="54273"/>
                </a:lnTo>
                <a:lnTo>
                  <a:pt x="42839" y="54268"/>
                </a:lnTo>
                <a:lnTo>
                  <a:pt x="47036" y="54268"/>
                </a:lnTo>
                <a:lnTo>
                  <a:pt x="51293" y="54258"/>
                </a:lnTo>
                <a:lnTo>
                  <a:pt x="55550" y="54248"/>
                </a:lnTo>
                <a:lnTo>
                  <a:pt x="59777" y="54233"/>
                </a:lnTo>
                <a:lnTo>
                  <a:pt x="64004" y="54217"/>
                </a:lnTo>
                <a:lnTo>
                  <a:pt x="68141" y="54197"/>
                </a:lnTo>
                <a:lnTo>
                  <a:pt x="72218" y="54176"/>
                </a:lnTo>
                <a:lnTo>
                  <a:pt x="76205" y="54146"/>
                </a:lnTo>
                <a:lnTo>
                  <a:pt x="80072" y="54120"/>
                </a:lnTo>
                <a:lnTo>
                  <a:pt x="83789" y="54090"/>
                </a:lnTo>
                <a:lnTo>
                  <a:pt x="87357" y="54054"/>
                </a:lnTo>
                <a:lnTo>
                  <a:pt x="90714" y="54018"/>
                </a:lnTo>
                <a:lnTo>
                  <a:pt x="93862" y="53977"/>
                </a:lnTo>
                <a:lnTo>
                  <a:pt x="96800" y="53931"/>
                </a:lnTo>
                <a:lnTo>
                  <a:pt x="99468" y="53891"/>
                </a:lnTo>
                <a:lnTo>
                  <a:pt x="101866" y="53840"/>
                </a:lnTo>
                <a:lnTo>
                  <a:pt x="103964" y="53794"/>
                </a:lnTo>
                <a:lnTo>
                  <a:pt x="105763" y="53738"/>
                </a:lnTo>
                <a:lnTo>
                  <a:pt x="108071" y="51906"/>
                </a:lnTo>
                <a:lnTo>
                  <a:pt x="110380" y="50089"/>
                </a:lnTo>
                <a:lnTo>
                  <a:pt x="111519" y="49191"/>
                </a:lnTo>
                <a:lnTo>
                  <a:pt x="112688" y="48293"/>
                </a:lnTo>
                <a:lnTo>
                  <a:pt x="113887" y="47401"/>
                </a:lnTo>
                <a:lnTo>
                  <a:pt x="115116" y="46508"/>
                </a:lnTo>
                <a:lnTo>
                  <a:pt x="115596" y="46166"/>
                </a:lnTo>
                <a:lnTo>
                  <a:pt x="116135" y="45824"/>
                </a:lnTo>
                <a:lnTo>
                  <a:pt x="116735" y="45482"/>
                </a:lnTo>
                <a:lnTo>
                  <a:pt x="117365" y="45145"/>
                </a:lnTo>
                <a:lnTo>
                  <a:pt x="118054" y="44809"/>
                </a:lnTo>
                <a:lnTo>
                  <a:pt x="118444" y="44645"/>
                </a:lnTo>
                <a:lnTo>
                  <a:pt x="118833" y="44482"/>
                </a:lnTo>
                <a:lnTo>
                  <a:pt x="119253" y="44319"/>
                </a:lnTo>
                <a:lnTo>
                  <a:pt x="119673" y="44155"/>
                </a:lnTo>
                <a:lnTo>
                  <a:pt x="120123" y="43997"/>
                </a:lnTo>
                <a:lnTo>
                  <a:pt x="120572" y="43844"/>
                </a:lnTo>
                <a:lnTo>
                  <a:pt x="129206" y="41053"/>
                </a:lnTo>
                <a:lnTo>
                  <a:pt x="133523" y="39660"/>
                </a:lnTo>
                <a:lnTo>
                  <a:pt x="137899" y="38267"/>
                </a:lnTo>
                <a:lnTo>
                  <a:pt x="142306" y="36880"/>
                </a:lnTo>
                <a:lnTo>
                  <a:pt x="146743" y="35497"/>
                </a:lnTo>
                <a:lnTo>
                  <a:pt x="148991" y="34808"/>
                </a:lnTo>
                <a:lnTo>
                  <a:pt x="151240" y="34119"/>
                </a:lnTo>
                <a:lnTo>
                  <a:pt x="153518" y="33436"/>
                </a:lnTo>
                <a:lnTo>
                  <a:pt x="155796" y="32747"/>
                </a:lnTo>
                <a:lnTo>
                  <a:pt x="156516" y="32548"/>
                </a:lnTo>
                <a:lnTo>
                  <a:pt x="157235" y="32354"/>
                </a:lnTo>
                <a:lnTo>
                  <a:pt x="157985" y="32160"/>
                </a:lnTo>
                <a:lnTo>
                  <a:pt x="158734" y="31971"/>
                </a:lnTo>
                <a:lnTo>
                  <a:pt x="159544" y="31787"/>
                </a:lnTo>
                <a:lnTo>
                  <a:pt x="160353" y="31604"/>
                </a:lnTo>
                <a:lnTo>
                  <a:pt x="161192" y="31425"/>
                </a:lnTo>
                <a:lnTo>
                  <a:pt x="162032" y="31247"/>
                </a:lnTo>
                <a:lnTo>
                  <a:pt x="162931" y="31073"/>
                </a:lnTo>
                <a:lnTo>
                  <a:pt x="163800" y="30905"/>
                </a:lnTo>
                <a:lnTo>
                  <a:pt x="164730" y="30736"/>
                </a:lnTo>
                <a:lnTo>
                  <a:pt x="165659" y="30573"/>
                </a:lnTo>
                <a:lnTo>
                  <a:pt x="166588" y="30410"/>
                </a:lnTo>
                <a:lnTo>
                  <a:pt x="167548" y="30247"/>
                </a:lnTo>
                <a:lnTo>
                  <a:pt x="169496" y="29930"/>
                </a:lnTo>
                <a:lnTo>
                  <a:pt x="171475" y="29619"/>
                </a:lnTo>
                <a:lnTo>
                  <a:pt x="173513" y="29313"/>
                </a:lnTo>
                <a:lnTo>
                  <a:pt x="175552" y="29012"/>
                </a:lnTo>
                <a:lnTo>
                  <a:pt x="177620" y="28711"/>
                </a:lnTo>
                <a:lnTo>
                  <a:pt x="181787" y="28114"/>
                </a:lnTo>
                <a:lnTo>
                  <a:pt x="183856" y="27818"/>
                </a:lnTo>
                <a:lnTo>
                  <a:pt x="185894" y="27512"/>
                </a:lnTo>
                <a:lnTo>
                  <a:pt x="188562" y="27124"/>
                </a:lnTo>
                <a:lnTo>
                  <a:pt x="191260" y="26746"/>
                </a:lnTo>
                <a:lnTo>
                  <a:pt x="193958" y="26379"/>
                </a:lnTo>
                <a:lnTo>
                  <a:pt x="196716" y="26022"/>
                </a:lnTo>
                <a:lnTo>
                  <a:pt x="199474" y="25675"/>
                </a:lnTo>
                <a:lnTo>
                  <a:pt x="202292" y="25333"/>
                </a:lnTo>
                <a:lnTo>
                  <a:pt x="205110" y="25006"/>
                </a:lnTo>
                <a:lnTo>
                  <a:pt x="207958" y="24685"/>
                </a:lnTo>
                <a:lnTo>
                  <a:pt x="210836" y="24374"/>
                </a:lnTo>
                <a:lnTo>
                  <a:pt x="213714" y="24073"/>
                </a:lnTo>
                <a:lnTo>
                  <a:pt x="216652" y="23782"/>
                </a:lnTo>
                <a:lnTo>
                  <a:pt x="219589" y="23496"/>
                </a:lnTo>
                <a:lnTo>
                  <a:pt x="222587" y="23221"/>
                </a:lnTo>
                <a:lnTo>
                  <a:pt x="225585" y="22955"/>
                </a:lnTo>
                <a:lnTo>
                  <a:pt x="228583" y="22695"/>
                </a:lnTo>
                <a:lnTo>
                  <a:pt x="231641" y="22445"/>
                </a:lnTo>
                <a:lnTo>
                  <a:pt x="234698" y="22200"/>
                </a:lnTo>
                <a:lnTo>
                  <a:pt x="237786" y="21966"/>
                </a:lnTo>
                <a:lnTo>
                  <a:pt x="240904" y="21736"/>
                </a:lnTo>
                <a:lnTo>
                  <a:pt x="244021" y="21517"/>
                </a:lnTo>
                <a:lnTo>
                  <a:pt x="247169" y="21307"/>
                </a:lnTo>
                <a:lnTo>
                  <a:pt x="250347" y="21098"/>
                </a:lnTo>
                <a:lnTo>
                  <a:pt x="253554" y="20899"/>
                </a:lnTo>
                <a:lnTo>
                  <a:pt x="256762" y="20710"/>
                </a:lnTo>
                <a:lnTo>
                  <a:pt x="260000" y="20527"/>
                </a:lnTo>
                <a:lnTo>
                  <a:pt x="263237" y="20348"/>
                </a:lnTo>
                <a:lnTo>
                  <a:pt x="266505" y="20175"/>
                </a:lnTo>
                <a:lnTo>
                  <a:pt x="269803" y="20006"/>
                </a:lnTo>
                <a:lnTo>
                  <a:pt x="273100" y="19848"/>
                </a:lnTo>
                <a:lnTo>
                  <a:pt x="276398" y="19695"/>
                </a:lnTo>
                <a:lnTo>
                  <a:pt x="279755" y="19547"/>
                </a:lnTo>
                <a:lnTo>
                  <a:pt x="283113" y="19404"/>
                </a:lnTo>
                <a:lnTo>
                  <a:pt x="284732" y="19338"/>
                </a:lnTo>
                <a:lnTo>
                  <a:pt x="286380" y="19277"/>
                </a:lnTo>
                <a:lnTo>
                  <a:pt x="288029" y="19220"/>
                </a:lnTo>
                <a:lnTo>
                  <a:pt x="289708" y="19169"/>
                </a:lnTo>
                <a:lnTo>
                  <a:pt x="291357" y="19118"/>
                </a:lnTo>
                <a:lnTo>
                  <a:pt x="293035" y="19073"/>
                </a:lnTo>
                <a:lnTo>
                  <a:pt x="296363" y="18991"/>
                </a:lnTo>
                <a:lnTo>
                  <a:pt x="299721" y="18909"/>
                </a:lnTo>
                <a:lnTo>
                  <a:pt x="303078" y="18833"/>
                </a:lnTo>
                <a:lnTo>
                  <a:pt x="306406" y="18751"/>
                </a:lnTo>
                <a:lnTo>
                  <a:pt x="309733" y="18669"/>
                </a:lnTo>
                <a:lnTo>
                  <a:pt x="312761" y="388"/>
                </a:lnTo>
                <a:lnTo>
                  <a:pt x="257602" y="0"/>
                </a:lnTo>
                <a:close/>
              </a:path>
            </a:pathLst>
          </a:custGeom>
          <a:solidFill>
            <a:srgbClr val="F2D7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8" name="Google Shape;598;p14"/>
          <p:cNvSpPr/>
          <p:nvPr/>
        </p:nvSpPr>
        <p:spPr>
          <a:xfrm>
            <a:off x="4154557" y="3738957"/>
            <a:ext cx="1767172" cy="1756743"/>
          </a:xfrm>
          <a:custGeom>
            <a:avLst/>
            <a:gdLst/>
            <a:ahLst/>
            <a:cxnLst/>
            <a:rect l="l" t="t" r="r" b="b"/>
            <a:pathLst>
              <a:path w="321694" h="54422" extrusionOk="0">
                <a:moveTo>
                  <a:pt x="106902" y="1"/>
                </a:moveTo>
                <a:lnTo>
                  <a:pt x="105913" y="6"/>
                </a:lnTo>
                <a:lnTo>
                  <a:pt x="93322" y="98"/>
                </a:lnTo>
                <a:lnTo>
                  <a:pt x="80731" y="189"/>
                </a:lnTo>
                <a:lnTo>
                  <a:pt x="74466" y="230"/>
                </a:lnTo>
                <a:lnTo>
                  <a:pt x="68170" y="266"/>
                </a:lnTo>
                <a:lnTo>
                  <a:pt x="61875" y="297"/>
                </a:lnTo>
                <a:lnTo>
                  <a:pt x="55579" y="322"/>
                </a:lnTo>
                <a:lnTo>
                  <a:pt x="49284" y="337"/>
                </a:lnTo>
                <a:lnTo>
                  <a:pt x="42989" y="342"/>
                </a:lnTo>
                <a:lnTo>
                  <a:pt x="36693" y="342"/>
                </a:lnTo>
                <a:lnTo>
                  <a:pt x="33546" y="332"/>
                </a:lnTo>
                <a:lnTo>
                  <a:pt x="30398" y="327"/>
                </a:lnTo>
                <a:lnTo>
                  <a:pt x="27250" y="312"/>
                </a:lnTo>
                <a:lnTo>
                  <a:pt x="24103" y="297"/>
                </a:lnTo>
                <a:lnTo>
                  <a:pt x="20955" y="276"/>
                </a:lnTo>
                <a:lnTo>
                  <a:pt x="17807" y="251"/>
                </a:lnTo>
                <a:lnTo>
                  <a:pt x="14660" y="225"/>
                </a:lnTo>
                <a:lnTo>
                  <a:pt x="11512" y="189"/>
                </a:lnTo>
                <a:lnTo>
                  <a:pt x="8364" y="154"/>
                </a:lnTo>
                <a:lnTo>
                  <a:pt x="5217" y="113"/>
                </a:lnTo>
                <a:lnTo>
                  <a:pt x="4737" y="113"/>
                </a:lnTo>
                <a:lnTo>
                  <a:pt x="4197" y="118"/>
                </a:lnTo>
                <a:lnTo>
                  <a:pt x="3478" y="128"/>
                </a:lnTo>
                <a:lnTo>
                  <a:pt x="2548" y="143"/>
                </a:lnTo>
                <a:lnTo>
                  <a:pt x="2249" y="557"/>
                </a:lnTo>
                <a:lnTo>
                  <a:pt x="1949" y="975"/>
                </a:lnTo>
                <a:lnTo>
                  <a:pt x="1289" y="1807"/>
                </a:lnTo>
                <a:lnTo>
                  <a:pt x="990" y="2225"/>
                </a:lnTo>
                <a:lnTo>
                  <a:pt x="750" y="2644"/>
                </a:lnTo>
                <a:lnTo>
                  <a:pt x="540" y="3057"/>
                </a:lnTo>
                <a:lnTo>
                  <a:pt x="450" y="3266"/>
                </a:lnTo>
                <a:lnTo>
                  <a:pt x="420" y="3475"/>
                </a:lnTo>
                <a:lnTo>
                  <a:pt x="270" y="4215"/>
                </a:lnTo>
                <a:lnTo>
                  <a:pt x="180" y="4950"/>
                </a:lnTo>
                <a:lnTo>
                  <a:pt x="120" y="5685"/>
                </a:lnTo>
                <a:lnTo>
                  <a:pt x="60" y="6424"/>
                </a:lnTo>
                <a:lnTo>
                  <a:pt x="30" y="7894"/>
                </a:lnTo>
                <a:lnTo>
                  <a:pt x="0" y="9368"/>
                </a:lnTo>
                <a:lnTo>
                  <a:pt x="30" y="9455"/>
                </a:lnTo>
                <a:lnTo>
                  <a:pt x="60" y="9537"/>
                </a:lnTo>
                <a:lnTo>
                  <a:pt x="150" y="9613"/>
                </a:lnTo>
                <a:lnTo>
                  <a:pt x="270" y="9685"/>
                </a:lnTo>
                <a:lnTo>
                  <a:pt x="420" y="9746"/>
                </a:lnTo>
                <a:lnTo>
                  <a:pt x="600" y="9802"/>
                </a:lnTo>
                <a:lnTo>
                  <a:pt x="810" y="9858"/>
                </a:lnTo>
                <a:lnTo>
                  <a:pt x="1080" y="9899"/>
                </a:lnTo>
                <a:lnTo>
                  <a:pt x="1349" y="9940"/>
                </a:lnTo>
                <a:lnTo>
                  <a:pt x="1679" y="9976"/>
                </a:lnTo>
                <a:lnTo>
                  <a:pt x="2069" y="10001"/>
                </a:lnTo>
                <a:lnTo>
                  <a:pt x="2459" y="10027"/>
                </a:lnTo>
                <a:lnTo>
                  <a:pt x="2908" y="10042"/>
                </a:lnTo>
                <a:lnTo>
                  <a:pt x="3388" y="10052"/>
                </a:lnTo>
                <a:lnTo>
                  <a:pt x="3897" y="10062"/>
                </a:lnTo>
                <a:lnTo>
                  <a:pt x="4467" y="10062"/>
                </a:lnTo>
                <a:lnTo>
                  <a:pt x="7855" y="10052"/>
                </a:lnTo>
                <a:lnTo>
                  <a:pt x="11242" y="10042"/>
                </a:lnTo>
                <a:lnTo>
                  <a:pt x="18017" y="10032"/>
                </a:lnTo>
                <a:lnTo>
                  <a:pt x="24792" y="10032"/>
                </a:lnTo>
                <a:lnTo>
                  <a:pt x="31567" y="10037"/>
                </a:lnTo>
                <a:lnTo>
                  <a:pt x="32796" y="10042"/>
                </a:lnTo>
                <a:lnTo>
                  <a:pt x="33905" y="10052"/>
                </a:lnTo>
                <a:lnTo>
                  <a:pt x="34895" y="10067"/>
                </a:lnTo>
                <a:lnTo>
                  <a:pt x="35794" y="10093"/>
                </a:lnTo>
                <a:lnTo>
                  <a:pt x="36184" y="10113"/>
                </a:lnTo>
                <a:lnTo>
                  <a:pt x="36573" y="10129"/>
                </a:lnTo>
                <a:lnTo>
                  <a:pt x="36933" y="10149"/>
                </a:lnTo>
                <a:lnTo>
                  <a:pt x="37293" y="10175"/>
                </a:lnTo>
                <a:lnTo>
                  <a:pt x="37623" y="10200"/>
                </a:lnTo>
                <a:lnTo>
                  <a:pt x="37922" y="10231"/>
                </a:lnTo>
                <a:lnTo>
                  <a:pt x="38222" y="10266"/>
                </a:lnTo>
                <a:lnTo>
                  <a:pt x="38522" y="10297"/>
                </a:lnTo>
                <a:lnTo>
                  <a:pt x="38792" y="10338"/>
                </a:lnTo>
                <a:lnTo>
                  <a:pt x="39062" y="10379"/>
                </a:lnTo>
                <a:lnTo>
                  <a:pt x="39301" y="10425"/>
                </a:lnTo>
                <a:lnTo>
                  <a:pt x="39541" y="10476"/>
                </a:lnTo>
                <a:lnTo>
                  <a:pt x="39781" y="10527"/>
                </a:lnTo>
                <a:lnTo>
                  <a:pt x="39991" y="10583"/>
                </a:lnTo>
                <a:lnTo>
                  <a:pt x="40441" y="10710"/>
                </a:lnTo>
                <a:lnTo>
                  <a:pt x="40860" y="10848"/>
                </a:lnTo>
                <a:lnTo>
                  <a:pt x="41310" y="11006"/>
                </a:lnTo>
                <a:lnTo>
                  <a:pt x="41730" y="11180"/>
                </a:lnTo>
                <a:lnTo>
                  <a:pt x="42209" y="11379"/>
                </a:lnTo>
                <a:lnTo>
                  <a:pt x="45507" y="12802"/>
                </a:lnTo>
                <a:lnTo>
                  <a:pt x="48834" y="14226"/>
                </a:lnTo>
                <a:lnTo>
                  <a:pt x="55550" y="17073"/>
                </a:lnTo>
                <a:lnTo>
                  <a:pt x="62325" y="19915"/>
                </a:lnTo>
                <a:lnTo>
                  <a:pt x="69160" y="22757"/>
                </a:lnTo>
                <a:lnTo>
                  <a:pt x="69579" y="22941"/>
                </a:lnTo>
                <a:lnTo>
                  <a:pt x="69969" y="23114"/>
                </a:lnTo>
                <a:lnTo>
                  <a:pt x="70269" y="23277"/>
                </a:lnTo>
                <a:lnTo>
                  <a:pt x="70479" y="23425"/>
                </a:lnTo>
                <a:lnTo>
                  <a:pt x="70628" y="23568"/>
                </a:lnTo>
                <a:lnTo>
                  <a:pt x="70658" y="23635"/>
                </a:lnTo>
                <a:lnTo>
                  <a:pt x="70688" y="23701"/>
                </a:lnTo>
                <a:lnTo>
                  <a:pt x="70718" y="23767"/>
                </a:lnTo>
                <a:lnTo>
                  <a:pt x="70688" y="23828"/>
                </a:lnTo>
                <a:lnTo>
                  <a:pt x="70658" y="23895"/>
                </a:lnTo>
                <a:lnTo>
                  <a:pt x="70598" y="23956"/>
                </a:lnTo>
                <a:lnTo>
                  <a:pt x="70539" y="24017"/>
                </a:lnTo>
                <a:lnTo>
                  <a:pt x="70449" y="24073"/>
                </a:lnTo>
                <a:lnTo>
                  <a:pt x="70329" y="24135"/>
                </a:lnTo>
                <a:lnTo>
                  <a:pt x="70209" y="24196"/>
                </a:lnTo>
                <a:lnTo>
                  <a:pt x="70059" y="24257"/>
                </a:lnTo>
                <a:lnTo>
                  <a:pt x="69879" y="24318"/>
                </a:lnTo>
                <a:lnTo>
                  <a:pt x="69459" y="24441"/>
                </a:lnTo>
                <a:lnTo>
                  <a:pt x="68980" y="24568"/>
                </a:lnTo>
                <a:lnTo>
                  <a:pt x="68380" y="24701"/>
                </a:lnTo>
                <a:lnTo>
                  <a:pt x="67721" y="24839"/>
                </a:lnTo>
                <a:lnTo>
                  <a:pt x="66971" y="24987"/>
                </a:lnTo>
                <a:lnTo>
                  <a:pt x="64573" y="25446"/>
                </a:lnTo>
                <a:lnTo>
                  <a:pt x="62235" y="25915"/>
                </a:lnTo>
                <a:lnTo>
                  <a:pt x="59926" y="26390"/>
                </a:lnTo>
                <a:lnTo>
                  <a:pt x="57618" y="26869"/>
                </a:lnTo>
                <a:lnTo>
                  <a:pt x="53031" y="27834"/>
                </a:lnTo>
                <a:lnTo>
                  <a:pt x="50723" y="28318"/>
                </a:lnTo>
                <a:lnTo>
                  <a:pt x="48385" y="28803"/>
                </a:lnTo>
                <a:lnTo>
                  <a:pt x="50004" y="29140"/>
                </a:lnTo>
                <a:lnTo>
                  <a:pt x="51862" y="29517"/>
                </a:lnTo>
                <a:lnTo>
                  <a:pt x="53931" y="29921"/>
                </a:lnTo>
                <a:lnTo>
                  <a:pt x="56179" y="30354"/>
                </a:lnTo>
                <a:lnTo>
                  <a:pt x="58637" y="30819"/>
                </a:lnTo>
                <a:lnTo>
                  <a:pt x="61245" y="31303"/>
                </a:lnTo>
                <a:lnTo>
                  <a:pt x="64033" y="31814"/>
                </a:lnTo>
                <a:lnTo>
                  <a:pt x="66941" y="32344"/>
                </a:lnTo>
                <a:lnTo>
                  <a:pt x="69999" y="32895"/>
                </a:lnTo>
                <a:lnTo>
                  <a:pt x="73177" y="33462"/>
                </a:lnTo>
                <a:lnTo>
                  <a:pt x="76474" y="34048"/>
                </a:lnTo>
                <a:lnTo>
                  <a:pt x="79892" y="34640"/>
                </a:lnTo>
                <a:lnTo>
                  <a:pt x="86936" y="35865"/>
                </a:lnTo>
                <a:lnTo>
                  <a:pt x="94221" y="37115"/>
                </a:lnTo>
                <a:lnTo>
                  <a:pt x="101686" y="38375"/>
                </a:lnTo>
                <a:lnTo>
                  <a:pt x="109210" y="39630"/>
                </a:lnTo>
                <a:lnTo>
                  <a:pt x="116705" y="40865"/>
                </a:lnTo>
                <a:lnTo>
                  <a:pt x="120392" y="41472"/>
                </a:lnTo>
                <a:lnTo>
                  <a:pt x="124049" y="42064"/>
                </a:lnTo>
                <a:lnTo>
                  <a:pt x="127676" y="42641"/>
                </a:lnTo>
                <a:lnTo>
                  <a:pt x="131184" y="43202"/>
                </a:lnTo>
                <a:lnTo>
                  <a:pt x="134631" y="43748"/>
                </a:lnTo>
                <a:lnTo>
                  <a:pt x="137989" y="44273"/>
                </a:lnTo>
                <a:lnTo>
                  <a:pt x="141256" y="44778"/>
                </a:lnTo>
                <a:lnTo>
                  <a:pt x="144404" y="45258"/>
                </a:lnTo>
                <a:lnTo>
                  <a:pt x="147402" y="45712"/>
                </a:lnTo>
                <a:lnTo>
                  <a:pt x="150250" y="46136"/>
                </a:lnTo>
                <a:lnTo>
                  <a:pt x="159153" y="44768"/>
                </a:lnTo>
                <a:lnTo>
                  <a:pt x="163650" y="44085"/>
                </a:lnTo>
                <a:lnTo>
                  <a:pt x="168147" y="43406"/>
                </a:lnTo>
                <a:lnTo>
                  <a:pt x="170485" y="43059"/>
                </a:lnTo>
                <a:lnTo>
                  <a:pt x="172853" y="42722"/>
                </a:lnTo>
                <a:lnTo>
                  <a:pt x="174052" y="42559"/>
                </a:lnTo>
                <a:lnTo>
                  <a:pt x="175252" y="42396"/>
                </a:lnTo>
                <a:lnTo>
                  <a:pt x="176481" y="42238"/>
                </a:lnTo>
                <a:lnTo>
                  <a:pt x="177740" y="42079"/>
                </a:lnTo>
                <a:lnTo>
                  <a:pt x="177950" y="42059"/>
                </a:lnTo>
                <a:lnTo>
                  <a:pt x="178159" y="42039"/>
                </a:lnTo>
                <a:lnTo>
                  <a:pt x="178699" y="41998"/>
                </a:lnTo>
                <a:lnTo>
                  <a:pt x="179299" y="41967"/>
                </a:lnTo>
                <a:lnTo>
                  <a:pt x="179898" y="41952"/>
                </a:lnTo>
                <a:lnTo>
                  <a:pt x="180498" y="41942"/>
                </a:lnTo>
                <a:lnTo>
                  <a:pt x="181067" y="41942"/>
                </a:lnTo>
                <a:lnTo>
                  <a:pt x="181307" y="41952"/>
                </a:lnTo>
                <a:lnTo>
                  <a:pt x="181547" y="41962"/>
                </a:lnTo>
                <a:lnTo>
                  <a:pt x="181727" y="41972"/>
                </a:lnTo>
                <a:lnTo>
                  <a:pt x="181907" y="41993"/>
                </a:lnTo>
                <a:lnTo>
                  <a:pt x="182956" y="42135"/>
                </a:lnTo>
                <a:lnTo>
                  <a:pt x="184005" y="42273"/>
                </a:lnTo>
                <a:lnTo>
                  <a:pt x="185084" y="42411"/>
                </a:lnTo>
                <a:lnTo>
                  <a:pt x="186163" y="42544"/>
                </a:lnTo>
                <a:lnTo>
                  <a:pt x="187243" y="42671"/>
                </a:lnTo>
                <a:lnTo>
                  <a:pt x="188352" y="42794"/>
                </a:lnTo>
                <a:lnTo>
                  <a:pt x="189461" y="42916"/>
                </a:lnTo>
                <a:lnTo>
                  <a:pt x="190570" y="43034"/>
                </a:lnTo>
                <a:lnTo>
                  <a:pt x="191709" y="43151"/>
                </a:lnTo>
                <a:lnTo>
                  <a:pt x="192849" y="43263"/>
                </a:lnTo>
                <a:lnTo>
                  <a:pt x="193988" y="43370"/>
                </a:lnTo>
                <a:lnTo>
                  <a:pt x="195127" y="43477"/>
                </a:lnTo>
                <a:lnTo>
                  <a:pt x="197465" y="43687"/>
                </a:lnTo>
                <a:lnTo>
                  <a:pt x="199833" y="43880"/>
                </a:lnTo>
                <a:lnTo>
                  <a:pt x="202202" y="44069"/>
                </a:lnTo>
                <a:lnTo>
                  <a:pt x="204630" y="44248"/>
                </a:lnTo>
                <a:lnTo>
                  <a:pt x="207028" y="44421"/>
                </a:lnTo>
                <a:lnTo>
                  <a:pt x="209486" y="44590"/>
                </a:lnTo>
                <a:lnTo>
                  <a:pt x="211945" y="44753"/>
                </a:lnTo>
                <a:lnTo>
                  <a:pt x="214403" y="44916"/>
                </a:lnTo>
                <a:lnTo>
                  <a:pt x="219379" y="45227"/>
                </a:lnTo>
                <a:lnTo>
                  <a:pt x="238085" y="46391"/>
                </a:lnTo>
                <a:lnTo>
                  <a:pt x="247468" y="46967"/>
                </a:lnTo>
                <a:lnTo>
                  <a:pt x="252145" y="47253"/>
                </a:lnTo>
                <a:lnTo>
                  <a:pt x="256852" y="47539"/>
                </a:lnTo>
                <a:lnTo>
                  <a:pt x="257301" y="47569"/>
                </a:lnTo>
                <a:lnTo>
                  <a:pt x="257751" y="47600"/>
                </a:lnTo>
                <a:lnTo>
                  <a:pt x="258141" y="47631"/>
                </a:lnTo>
                <a:lnTo>
                  <a:pt x="258500" y="47672"/>
                </a:lnTo>
                <a:lnTo>
                  <a:pt x="258830" y="47707"/>
                </a:lnTo>
                <a:lnTo>
                  <a:pt x="259160" y="47748"/>
                </a:lnTo>
                <a:lnTo>
                  <a:pt x="259430" y="47789"/>
                </a:lnTo>
                <a:lnTo>
                  <a:pt x="259699" y="47835"/>
                </a:lnTo>
                <a:lnTo>
                  <a:pt x="259939" y="47881"/>
                </a:lnTo>
                <a:lnTo>
                  <a:pt x="260149" y="47927"/>
                </a:lnTo>
                <a:lnTo>
                  <a:pt x="260359" y="47973"/>
                </a:lnTo>
                <a:lnTo>
                  <a:pt x="260539" y="48024"/>
                </a:lnTo>
                <a:lnTo>
                  <a:pt x="260689" y="48075"/>
                </a:lnTo>
                <a:lnTo>
                  <a:pt x="260839" y="48131"/>
                </a:lnTo>
                <a:lnTo>
                  <a:pt x="261048" y="48238"/>
                </a:lnTo>
                <a:lnTo>
                  <a:pt x="261228" y="48350"/>
                </a:lnTo>
                <a:lnTo>
                  <a:pt x="261348" y="48467"/>
                </a:lnTo>
                <a:lnTo>
                  <a:pt x="261438" y="48590"/>
                </a:lnTo>
                <a:lnTo>
                  <a:pt x="261498" y="48707"/>
                </a:lnTo>
                <a:lnTo>
                  <a:pt x="261528" y="48952"/>
                </a:lnTo>
                <a:lnTo>
                  <a:pt x="261558" y="49202"/>
                </a:lnTo>
                <a:lnTo>
                  <a:pt x="261588" y="49718"/>
                </a:lnTo>
                <a:lnTo>
                  <a:pt x="261618" y="50233"/>
                </a:lnTo>
                <a:lnTo>
                  <a:pt x="261618" y="51264"/>
                </a:lnTo>
                <a:lnTo>
                  <a:pt x="261588" y="52294"/>
                </a:lnTo>
                <a:lnTo>
                  <a:pt x="261558" y="53325"/>
                </a:lnTo>
                <a:lnTo>
                  <a:pt x="261558" y="54197"/>
                </a:lnTo>
                <a:lnTo>
                  <a:pt x="263417" y="54248"/>
                </a:lnTo>
                <a:lnTo>
                  <a:pt x="265305" y="54294"/>
                </a:lnTo>
                <a:lnTo>
                  <a:pt x="267164" y="54330"/>
                </a:lnTo>
                <a:lnTo>
                  <a:pt x="269023" y="54361"/>
                </a:lnTo>
                <a:lnTo>
                  <a:pt x="270881" y="54386"/>
                </a:lnTo>
                <a:lnTo>
                  <a:pt x="272710" y="54401"/>
                </a:lnTo>
                <a:lnTo>
                  <a:pt x="274569" y="54412"/>
                </a:lnTo>
                <a:lnTo>
                  <a:pt x="276427" y="54417"/>
                </a:lnTo>
                <a:lnTo>
                  <a:pt x="278286" y="54422"/>
                </a:lnTo>
                <a:lnTo>
                  <a:pt x="280114" y="54417"/>
                </a:lnTo>
                <a:lnTo>
                  <a:pt x="281973" y="54407"/>
                </a:lnTo>
                <a:lnTo>
                  <a:pt x="283802" y="54396"/>
                </a:lnTo>
                <a:lnTo>
                  <a:pt x="287489" y="54366"/>
                </a:lnTo>
                <a:lnTo>
                  <a:pt x="291176" y="54325"/>
                </a:lnTo>
                <a:lnTo>
                  <a:pt x="294864" y="54274"/>
                </a:lnTo>
                <a:lnTo>
                  <a:pt x="298551" y="54228"/>
                </a:lnTo>
                <a:lnTo>
                  <a:pt x="302238" y="54177"/>
                </a:lnTo>
                <a:lnTo>
                  <a:pt x="305925" y="54131"/>
                </a:lnTo>
                <a:lnTo>
                  <a:pt x="309643" y="54090"/>
                </a:lnTo>
                <a:lnTo>
                  <a:pt x="311501" y="54075"/>
                </a:lnTo>
                <a:lnTo>
                  <a:pt x="313360" y="54060"/>
                </a:lnTo>
                <a:lnTo>
                  <a:pt x="315219" y="54049"/>
                </a:lnTo>
                <a:lnTo>
                  <a:pt x="317077" y="54044"/>
                </a:lnTo>
                <a:lnTo>
                  <a:pt x="318966" y="54044"/>
                </a:lnTo>
                <a:lnTo>
                  <a:pt x="320825" y="54049"/>
                </a:lnTo>
                <a:lnTo>
                  <a:pt x="321034" y="53468"/>
                </a:lnTo>
                <a:lnTo>
                  <a:pt x="321214" y="52891"/>
                </a:lnTo>
                <a:lnTo>
                  <a:pt x="321364" y="52310"/>
                </a:lnTo>
                <a:lnTo>
                  <a:pt x="321484" y="51733"/>
                </a:lnTo>
                <a:lnTo>
                  <a:pt x="321574" y="51156"/>
                </a:lnTo>
                <a:lnTo>
                  <a:pt x="321634" y="50580"/>
                </a:lnTo>
                <a:lnTo>
                  <a:pt x="321664" y="50003"/>
                </a:lnTo>
                <a:lnTo>
                  <a:pt x="321694" y="49427"/>
                </a:lnTo>
                <a:lnTo>
                  <a:pt x="321664" y="48850"/>
                </a:lnTo>
                <a:lnTo>
                  <a:pt x="321664" y="48274"/>
                </a:lnTo>
                <a:lnTo>
                  <a:pt x="321574" y="47126"/>
                </a:lnTo>
                <a:lnTo>
                  <a:pt x="321424" y="45972"/>
                </a:lnTo>
                <a:lnTo>
                  <a:pt x="321244" y="44830"/>
                </a:lnTo>
                <a:lnTo>
                  <a:pt x="320825" y="42539"/>
                </a:lnTo>
                <a:lnTo>
                  <a:pt x="320615" y="41401"/>
                </a:lnTo>
                <a:lnTo>
                  <a:pt x="320435" y="40263"/>
                </a:lnTo>
                <a:lnTo>
                  <a:pt x="320285" y="39125"/>
                </a:lnTo>
                <a:lnTo>
                  <a:pt x="320195" y="37992"/>
                </a:lnTo>
                <a:lnTo>
                  <a:pt x="320165" y="37426"/>
                </a:lnTo>
                <a:lnTo>
                  <a:pt x="320165" y="36860"/>
                </a:lnTo>
                <a:lnTo>
                  <a:pt x="320165" y="36293"/>
                </a:lnTo>
                <a:lnTo>
                  <a:pt x="320225" y="35732"/>
                </a:lnTo>
                <a:lnTo>
                  <a:pt x="317947" y="35691"/>
                </a:lnTo>
                <a:lnTo>
                  <a:pt x="315698" y="35656"/>
                </a:lnTo>
                <a:lnTo>
                  <a:pt x="311232" y="35589"/>
                </a:lnTo>
                <a:lnTo>
                  <a:pt x="306855" y="35538"/>
                </a:lnTo>
                <a:lnTo>
                  <a:pt x="302508" y="35477"/>
                </a:lnTo>
                <a:lnTo>
                  <a:pt x="300380" y="35441"/>
                </a:lnTo>
                <a:lnTo>
                  <a:pt x="298251" y="35406"/>
                </a:lnTo>
                <a:lnTo>
                  <a:pt x="296153" y="35360"/>
                </a:lnTo>
                <a:lnTo>
                  <a:pt x="294084" y="35309"/>
                </a:lnTo>
                <a:lnTo>
                  <a:pt x="292016" y="35247"/>
                </a:lnTo>
                <a:lnTo>
                  <a:pt x="289977" y="35176"/>
                </a:lnTo>
                <a:lnTo>
                  <a:pt x="287969" y="35099"/>
                </a:lnTo>
                <a:lnTo>
                  <a:pt x="286949" y="35053"/>
                </a:lnTo>
                <a:lnTo>
                  <a:pt x="285960" y="35008"/>
                </a:lnTo>
                <a:lnTo>
                  <a:pt x="283052" y="34860"/>
                </a:lnTo>
                <a:lnTo>
                  <a:pt x="280144" y="34707"/>
                </a:lnTo>
                <a:lnTo>
                  <a:pt x="277237" y="34548"/>
                </a:lnTo>
                <a:lnTo>
                  <a:pt x="274329" y="34390"/>
                </a:lnTo>
                <a:lnTo>
                  <a:pt x="271451" y="34222"/>
                </a:lnTo>
                <a:lnTo>
                  <a:pt x="268543" y="34048"/>
                </a:lnTo>
                <a:lnTo>
                  <a:pt x="265695" y="33870"/>
                </a:lnTo>
                <a:lnTo>
                  <a:pt x="262817" y="33686"/>
                </a:lnTo>
                <a:lnTo>
                  <a:pt x="259969" y="33497"/>
                </a:lnTo>
                <a:lnTo>
                  <a:pt x="257151" y="33303"/>
                </a:lnTo>
                <a:lnTo>
                  <a:pt x="254333" y="33104"/>
                </a:lnTo>
                <a:lnTo>
                  <a:pt x="251515" y="32900"/>
                </a:lnTo>
                <a:lnTo>
                  <a:pt x="248728" y="32686"/>
                </a:lnTo>
                <a:lnTo>
                  <a:pt x="245970" y="32472"/>
                </a:lnTo>
                <a:lnTo>
                  <a:pt x="243212" y="32247"/>
                </a:lnTo>
                <a:lnTo>
                  <a:pt x="240484" y="32018"/>
                </a:lnTo>
                <a:lnTo>
                  <a:pt x="236766" y="31696"/>
                </a:lnTo>
                <a:lnTo>
                  <a:pt x="233049" y="31365"/>
                </a:lnTo>
                <a:lnTo>
                  <a:pt x="229362" y="31028"/>
                </a:lnTo>
                <a:lnTo>
                  <a:pt x="225704" y="30681"/>
                </a:lnTo>
                <a:lnTo>
                  <a:pt x="222077" y="30324"/>
                </a:lnTo>
                <a:lnTo>
                  <a:pt x="218480" y="29961"/>
                </a:lnTo>
                <a:lnTo>
                  <a:pt x="216711" y="29773"/>
                </a:lnTo>
                <a:lnTo>
                  <a:pt x="214942" y="29584"/>
                </a:lnTo>
                <a:lnTo>
                  <a:pt x="213174" y="29390"/>
                </a:lnTo>
                <a:lnTo>
                  <a:pt x="211435" y="29196"/>
                </a:lnTo>
                <a:lnTo>
                  <a:pt x="209696" y="28997"/>
                </a:lnTo>
                <a:lnTo>
                  <a:pt x="207957" y="28798"/>
                </a:lnTo>
                <a:lnTo>
                  <a:pt x="206249" y="28594"/>
                </a:lnTo>
                <a:lnTo>
                  <a:pt x="204540" y="28385"/>
                </a:lnTo>
                <a:lnTo>
                  <a:pt x="202861" y="28176"/>
                </a:lnTo>
                <a:lnTo>
                  <a:pt x="201182" y="27961"/>
                </a:lnTo>
                <a:lnTo>
                  <a:pt x="199534" y="27742"/>
                </a:lnTo>
                <a:lnTo>
                  <a:pt x="197885" y="27522"/>
                </a:lnTo>
                <a:lnTo>
                  <a:pt x="196236" y="27298"/>
                </a:lnTo>
                <a:lnTo>
                  <a:pt x="194647" y="27068"/>
                </a:lnTo>
                <a:lnTo>
                  <a:pt x="193028" y="26839"/>
                </a:lnTo>
                <a:lnTo>
                  <a:pt x="191470" y="26604"/>
                </a:lnTo>
                <a:lnTo>
                  <a:pt x="189911" y="26359"/>
                </a:lnTo>
                <a:lnTo>
                  <a:pt x="188352" y="26119"/>
                </a:lnTo>
                <a:lnTo>
                  <a:pt x="186823" y="25869"/>
                </a:lnTo>
                <a:lnTo>
                  <a:pt x="185324" y="25614"/>
                </a:lnTo>
                <a:lnTo>
                  <a:pt x="182926" y="25206"/>
                </a:lnTo>
                <a:lnTo>
                  <a:pt x="180558" y="24788"/>
                </a:lnTo>
                <a:lnTo>
                  <a:pt x="178249" y="24369"/>
                </a:lnTo>
                <a:lnTo>
                  <a:pt x="175971" y="23946"/>
                </a:lnTo>
                <a:lnTo>
                  <a:pt x="173723" y="23517"/>
                </a:lnTo>
                <a:lnTo>
                  <a:pt x="171504" y="23089"/>
                </a:lnTo>
                <a:lnTo>
                  <a:pt x="169316" y="22650"/>
                </a:lnTo>
                <a:lnTo>
                  <a:pt x="167187" y="22211"/>
                </a:lnTo>
                <a:lnTo>
                  <a:pt x="165089" y="21767"/>
                </a:lnTo>
                <a:lnTo>
                  <a:pt x="163050" y="21318"/>
                </a:lnTo>
                <a:lnTo>
                  <a:pt x="161042" y="20864"/>
                </a:lnTo>
                <a:lnTo>
                  <a:pt x="159063" y="20410"/>
                </a:lnTo>
                <a:lnTo>
                  <a:pt x="157115" y="19946"/>
                </a:lnTo>
                <a:lnTo>
                  <a:pt x="155226" y="19481"/>
                </a:lnTo>
                <a:lnTo>
                  <a:pt x="153368" y="19012"/>
                </a:lnTo>
                <a:lnTo>
                  <a:pt x="151539" y="18537"/>
                </a:lnTo>
                <a:lnTo>
                  <a:pt x="149770" y="18058"/>
                </a:lnTo>
                <a:lnTo>
                  <a:pt x="148061" y="17573"/>
                </a:lnTo>
                <a:lnTo>
                  <a:pt x="146353" y="17083"/>
                </a:lnTo>
                <a:lnTo>
                  <a:pt x="144734" y="16588"/>
                </a:lnTo>
                <a:lnTo>
                  <a:pt x="143115" y="16093"/>
                </a:lnTo>
                <a:lnTo>
                  <a:pt x="141556" y="15588"/>
                </a:lnTo>
                <a:lnTo>
                  <a:pt x="140057" y="15083"/>
                </a:lnTo>
                <a:lnTo>
                  <a:pt x="138588" y="14573"/>
                </a:lnTo>
                <a:lnTo>
                  <a:pt x="137179" y="14052"/>
                </a:lnTo>
                <a:lnTo>
                  <a:pt x="135801" y="13532"/>
                </a:lnTo>
                <a:lnTo>
                  <a:pt x="134481" y="13006"/>
                </a:lnTo>
                <a:lnTo>
                  <a:pt x="133192" y="12476"/>
                </a:lnTo>
                <a:lnTo>
                  <a:pt x="131963" y="11940"/>
                </a:lnTo>
                <a:lnTo>
                  <a:pt x="130764" y="11399"/>
                </a:lnTo>
                <a:lnTo>
                  <a:pt x="129625" y="10853"/>
                </a:lnTo>
                <a:lnTo>
                  <a:pt x="128546" y="10302"/>
                </a:lnTo>
                <a:lnTo>
                  <a:pt x="126597" y="9272"/>
                </a:lnTo>
                <a:lnTo>
                  <a:pt x="124709" y="8241"/>
                </a:lnTo>
                <a:lnTo>
                  <a:pt x="122850" y="7210"/>
                </a:lnTo>
                <a:lnTo>
                  <a:pt x="121021" y="6174"/>
                </a:lnTo>
                <a:lnTo>
                  <a:pt x="117454" y="4103"/>
                </a:lnTo>
                <a:lnTo>
                  <a:pt x="113857" y="2031"/>
                </a:lnTo>
                <a:lnTo>
                  <a:pt x="113677" y="1914"/>
                </a:lnTo>
                <a:lnTo>
                  <a:pt x="113527" y="1797"/>
                </a:lnTo>
                <a:lnTo>
                  <a:pt x="113407" y="1674"/>
                </a:lnTo>
                <a:lnTo>
                  <a:pt x="113317" y="1557"/>
                </a:lnTo>
                <a:lnTo>
                  <a:pt x="113197" y="1312"/>
                </a:lnTo>
                <a:lnTo>
                  <a:pt x="113047" y="1072"/>
                </a:lnTo>
                <a:lnTo>
                  <a:pt x="112927" y="909"/>
                </a:lnTo>
                <a:lnTo>
                  <a:pt x="112807" y="761"/>
                </a:lnTo>
                <a:lnTo>
                  <a:pt x="112658" y="628"/>
                </a:lnTo>
                <a:lnTo>
                  <a:pt x="112478" y="511"/>
                </a:lnTo>
                <a:lnTo>
                  <a:pt x="112238" y="409"/>
                </a:lnTo>
                <a:lnTo>
                  <a:pt x="112118" y="363"/>
                </a:lnTo>
                <a:lnTo>
                  <a:pt x="111998" y="317"/>
                </a:lnTo>
                <a:lnTo>
                  <a:pt x="111848" y="281"/>
                </a:lnTo>
                <a:lnTo>
                  <a:pt x="111668" y="246"/>
                </a:lnTo>
                <a:lnTo>
                  <a:pt x="111518" y="210"/>
                </a:lnTo>
                <a:lnTo>
                  <a:pt x="111309" y="179"/>
                </a:lnTo>
                <a:lnTo>
                  <a:pt x="111129" y="154"/>
                </a:lnTo>
                <a:lnTo>
                  <a:pt x="110919" y="128"/>
                </a:lnTo>
                <a:lnTo>
                  <a:pt x="110679" y="103"/>
                </a:lnTo>
                <a:lnTo>
                  <a:pt x="110439" y="82"/>
                </a:lnTo>
                <a:lnTo>
                  <a:pt x="110169" y="67"/>
                </a:lnTo>
                <a:lnTo>
                  <a:pt x="109870" y="52"/>
                </a:lnTo>
                <a:lnTo>
                  <a:pt x="109270" y="26"/>
                </a:lnTo>
                <a:lnTo>
                  <a:pt x="108551" y="11"/>
                </a:lnTo>
                <a:lnTo>
                  <a:pt x="107771" y="6"/>
                </a:lnTo>
                <a:lnTo>
                  <a:pt x="10690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9" name="Google Shape;599;p14"/>
          <p:cNvSpPr txBox="1"/>
          <p:nvPr/>
        </p:nvSpPr>
        <p:spPr>
          <a:xfrm>
            <a:off x="3713168" y="82159"/>
            <a:ext cx="534894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Hoạt động nhóm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600" name="Google Shape;600;p14"/>
          <p:cNvSpPr/>
          <p:nvPr/>
        </p:nvSpPr>
        <p:spPr>
          <a:xfrm>
            <a:off x="5090906" y="2584552"/>
            <a:ext cx="2022101" cy="2033769"/>
          </a:xfrm>
          <a:custGeom>
            <a:avLst/>
            <a:gdLst/>
            <a:ahLst/>
            <a:cxnLst/>
            <a:rect l="l" t="t" r="r" b="b"/>
            <a:pathLst>
              <a:path w="368101" h="63004" extrusionOk="0">
                <a:moveTo>
                  <a:pt x="176991" y="1220"/>
                </a:moveTo>
                <a:lnTo>
                  <a:pt x="179179" y="1225"/>
                </a:lnTo>
                <a:lnTo>
                  <a:pt x="181398" y="1235"/>
                </a:lnTo>
                <a:lnTo>
                  <a:pt x="183616" y="1245"/>
                </a:lnTo>
                <a:lnTo>
                  <a:pt x="185864" y="1266"/>
                </a:lnTo>
                <a:lnTo>
                  <a:pt x="188233" y="1291"/>
                </a:lnTo>
                <a:lnTo>
                  <a:pt x="190571" y="1322"/>
                </a:lnTo>
                <a:lnTo>
                  <a:pt x="192939" y="1352"/>
                </a:lnTo>
                <a:lnTo>
                  <a:pt x="195277" y="1393"/>
                </a:lnTo>
                <a:lnTo>
                  <a:pt x="197616" y="1434"/>
                </a:lnTo>
                <a:lnTo>
                  <a:pt x="199954" y="1485"/>
                </a:lnTo>
                <a:lnTo>
                  <a:pt x="202262" y="1536"/>
                </a:lnTo>
                <a:lnTo>
                  <a:pt x="204571" y="1592"/>
                </a:lnTo>
                <a:lnTo>
                  <a:pt x="206909" y="1658"/>
                </a:lnTo>
                <a:lnTo>
                  <a:pt x="209187" y="1725"/>
                </a:lnTo>
                <a:lnTo>
                  <a:pt x="211496" y="1796"/>
                </a:lnTo>
                <a:lnTo>
                  <a:pt x="213774" y="1873"/>
                </a:lnTo>
                <a:lnTo>
                  <a:pt x="216082" y="1959"/>
                </a:lnTo>
                <a:lnTo>
                  <a:pt x="218330" y="2046"/>
                </a:lnTo>
                <a:lnTo>
                  <a:pt x="220609" y="2138"/>
                </a:lnTo>
                <a:lnTo>
                  <a:pt x="222857" y="2235"/>
                </a:lnTo>
                <a:lnTo>
                  <a:pt x="225135" y="2337"/>
                </a:lnTo>
                <a:lnTo>
                  <a:pt x="227354" y="2444"/>
                </a:lnTo>
                <a:lnTo>
                  <a:pt x="229602" y="2556"/>
                </a:lnTo>
                <a:lnTo>
                  <a:pt x="231821" y="2674"/>
                </a:lnTo>
                <a:lnTo>
                  <a:pt x="234069" y="2801"/>
                </a:lnTo>
                <a:lnTo>
                  <a:pt x="236257" y="2929"/>
                </a:lnTo>
                <a:lnTo>
                  <a:pt x="238476" y="3062"/>
                </a:lnTo>
                <a:lnTo>
                  <a:pt x="240664" y="3199"/>
                </a:lnTo>
                <a:lnTo>
                  <a:pt x="242852" y="3342"/>
                </a:lnTo>
                <a:lnTo>
                  <a:pt x="245041" y="3495"/>
                </a:lnTo>
                <a:lnTo>
                  <a:pt x="247229" y="3648"/>
                </a:lnTo>
                <a:lnTo>
                  <a:pt x="249388" y="3807"/>
                </a:lnTo>
                <a:lnTo>
                  <a:pt x="251546" y="3975"/>
                </a:lnTo>
                <a:lnTo>
                  <a:pt x="253675" y="4143"/>
                </a:lnTo>
                <a:lnTo>
                  <a:pt x="255803" y="4322"/>
                </a:lnTo>
                <a:lnTo>
                  <a:pt x="257931" y="4500"/>
                </a:lnTo>
                <a:lnTo>
                  <a:pt x="259790" y="4664"/>
                </a:lnTo>
                <a:lnTo>
                  <a:pt x="261619" y="4827"/>
                </a:lnTo>
                <a:lnTo>
                  <a:pt x="263417" y="4995"/>
                </a:lnTo>
                <a:lnTo>
                  <a:pt x="265216" y="5164"/>
                </a:lnTo>
                <a:lnTo>
                  <a:pt x="266985" y="5337"/>
                </a:lnTo>
                <a:lnTo>
                  <a:pt x="268723" y="5511"/>
                </a:lnTo>
                <a:lnTo>
                  <a:pt x="270462" y="5689"/>
                </a:lnTo>
                <a:lnTo>
                  <a:pt x="272201" y="5868"/>
                </a:lnTo>
                <a:lnTo>
                  <a:pt x="273910" y="6052"/>
                </a:lnTo>
                <a:lnTo>
                  <a:pt x="275588" y="6235"/>
                </a:lnTo>
                <a:lnTo>
                  <a:pt x="277267" y="6424"/>
                </a:lnTo>
                <a:lnTo>
                  <a:pt x="278916" y="6613"/>
                </a:lnTo>
                <a:lnTo>
                  <a:pt x="280565" y="6807"/>
                </a:lnTo>
                <a:lnTo>
                  <a:pt x="282184" y="7001"/>
                </a:lnTo>
                <a:lnTo>
                  <a:pt x="283802" y="7194"/>
                </a:lnTo>
                <a:lnTo>
                  <a:pt x="285391" y="7393"/>
                </a:lnTo>
                <a:lnTo>
                  <a:pt x="286980" y="7598"/>
                </a:lnTo>
                <a:lnTo>
                  <a:pt x="288539" y="7802"/>
                </a:lnTo>
                <a:lnTo>
                  <a:pt x="290068" y="8006"/>
                </a:lnTo>
                <a:lnTo>
                  <a:pt x="291597" y="8215"/>
                </a:lnTo>
                <a:lnTo>
                  <a:pt x="293126" y="8424"/>
                </a:lnTo>
                <a:lnTo>
                  <a:pt x="294624" y="8638"/>
                </a:lnTo>
                <a:lnTo>
                  <a:pt x="296093" y="8853"/>
                </a:lnTo>
                <a:lnTo>
                  <a:pt x="297532" y="9067"/>
                </a:lnTo>
                <a:lnTo>
                  <a:pt x="299001" y="9286"/>
                </a:lnTo>
                <a:lnTo>
                  <a:pt x="300410" y="9511"/>
                </a:lnTo>
                <a:lnTo>
                  <a:pt x="301819" y="9735"/>
                </a:lnTo>
                <a:lnTo>
                  <a:pt x="303228" y="9960"/>
                </a:lnTo>
                <a:lnTo>
                  <a:pt x="304607" y="10184"/>
                </a:lnTo>
                <a:lnTo>
                  <a:pt x="305956" y="10414"/>
                </a:lnTo>
                <a:lnTo>
                  <a:pt x="307305" y="10649"/>
                </a:lnTo>
                <a:lnTo>
                  <a:pt x="308624" y="10878"/>
                </a:lnTo>
                <a:lnTo>
                  <a:pt x="309943" y="11113"/>
                </a:lnTo>
                <a:lnTo>
                  <a:pt x="311232" y="11353"/>
                </a:lnTo>
                <a:lnTo>
                  <a:pt x="312491" y="11593"/>
                </a:lnTo>
                <a:lnTo>
                  <a:pt x="313750" y="11832"/>
                </a:lnTo>
                <a:lnTo>
                  <a:pt x="315009" y="12072"/>
                </a:lnTo>
                <a:lnTo>
                  <a:pt x="316209" y="12317"/>
                </a:lnTo>
                <a:lnTo>
                  <a:pt x="317438" y="12567"/>
                </a:lnTo>
                <a:lnTo>
                  <a:pt x="318607" y="12812"/>
                </a:lnTo>
                <a:lnTo>
                  <a:pt x="319806" y="13062"/>
                </a:lnTo>
                <a:lnTo>
                  <a:pt x="320945" y="13312"/>
                </a:lnTo>
                <a:lnTo>
                  <a:pt x="322084" y="13567"/>
                </a:lnTo>
                <a:lnTo>
                  <a:pt x="323223" y="13822"/>
                </a:lnTo>
                <a:lnTo>
                  <a:pt x="324303" y="14077"/>
                </a:lnTo>
                <a:lnTo>
                  <a:pt x="325412" y="14338"/>
                </a:lnTo>
                <a:lnTo>
                  <a:pt x="326461" y="14598"/>
                </a:lnTo>
                <a:lnTo>
                  <a:pt x="327510" y="14858"/>
                </a:lnTo>
                <a:lnTo>
                  <a:pt x="328559" y="15118"/>
                </a:lnTo>
                <a:lnTo>
                  <a:pt x="329579" y="15384"/>
                </a:lnTo>
                <a:lnTo>
                  <a:pt x="330568" y="15649"/>
                </a:lnTo>
                <a:lnTo>
                  <a:pt x="331557" y="15914"/>
                </a:lnTo>
                <a:lnTo>
                  <a:pt x="332517" y="16185"/>
                </a:lnTo>
                <a:lnTo>
                  <a:pt x="333476" y="16455"/>
                </a:lnTo>
                <a:lnTo>
                  <a:pt x="334405" y="16726"/>
                </a:lnTo>
                <a:lnTo>
                  <a:pt x="335335" y="17001"/>
                </a:lnTo>
                <a:lnTo>
                  <a:pt x="336234" y="17272"/>
                </a:lnTo>
                <a:lnTo>
                  <a:pt x="337103" y="17547"/>
                </a:lnTo>
                <a:lnTo>
                  <a:pt x="337973" y="17828"/>
                </a:lnTo>
                <a:lnTo>
                  <a:pt x="338812" y="18103"/>
                </a:lnTo>
                <a:lnTo>
                  <a:pt x="339651" y="18384"/>
                </a:lnTo>
                <a:lnTo>
                  <a:pt x="340461" y="18664"/>
                </a:lnTo>
                <a:lnTo>
                  <a:pt x="341240" y="18945"/>
                </a:lnTo>
                <a:lnTo>
                  <a:pt x="342020" y="19226"/>
                </a:lnTo>
                <a:lnTo>
                  <a:pt x="342769" y="19511"/>
                </a:lnTo>
                <a:lnTo>
                  <a:pt x="343518" y="19797"/>
                </a:lnTo>
                <a:lnTo>
                  <a:pt x="344238" y="20083"/>
                </a:lnTo>
                <a:lnTo>
                  <a:pt x="344927" y="20369"/>
                </a:lnTo>
                <a:lnTo>
                  <a:pt x="345617" y="20659"/>
                </a:lnTo>
                <a:lnTo>
                  <a:pt x="346306" y="20945"/>
                </a:lnTo>
                <a:lnTo>
                  <a:pt x="346936" y="21236"/>
                </a:lnTo>
                <a:lnTo>
                  <a:pt x="347595" y="21527"/>
                </a:lnTo>
                <a:lnTo>
                  <a:pt x="348195" y="21818"/>
                </a:lnTo>
                <a:lnTo>
                  <a:pt x="348795" y="22114"/>
                </a:lnTo>
                <a:lnTo>
                  <a:pt x="349364" y="22410"/>
                </a:lnTo>
                <a:lnTo>
                  <a:pt x="349934" y="22700"/>
                </a:lnTo>
                <a:lnTo>
                  <a:pt x="350473" y="22996"/>
                </a:lnTo>
                <a:lnTo>
                  <a:pt x="351013" y="23292"/>
                </a:lnTo>
                <a:lnTo>
                  <a:pt x="351523" y="23593"/>
                </a:lnTo>
                <a:lnTo>
                  <a:pt x="352002" y="23889"/>
                </a:lnTo>
                <a:lnTo>
                  <a:pt x="352482" y="24190"/>
                </a:lnTo>
                <a:lnTo>
                  <a:pt x="352932" y="24486"/>
                </a:lnTo>
                <a:lnTo>
                  <a:pt x="353381" y="24787"/>
                </a:lnTo>
                <a:lnTo>
                  <a:pt x="353801" y="25088"/>
                </a:lnTo>
                <a:lnTo>
                  <a:pt x="354191" y="25389"/>
                </a:lnTo>
                <a:lnTo>
                  <a:pt x="354580" y="25695"/>
                </a:lnTo>
                <a:lnTo>
                  <a:pt x="354940" y="25996"/>
                </a:lnTo>
                <a:lnTo>
                  <a:pt x="355300" y="26303"/>
                </a:lnTo>
                <a:lnTo>
                  <a:pt x="355630" y="26604"/>
                </a:lnTo>
                <a:lnTo>
                  <a:pt x="355929" y="26910"/>
                </a:lnTo>
                <a:lnTo>
                  <a:pt x="356229" y="27216"/>
                </a:lnTo>
                <a:lnTo>
                  <a:pt x="356499" y="27522"/>
                </a:lnTo>
                <a:lnTo>
                  <a:pt x="356769" y="27828"/>
                </a:lnTo>
                <a:lnTo>
                  <a:pt x="357009" y="28134"/>
                </a:lnTo>
                <a:lnTo>
                  <a:pt x="357218" y="28440"/>
                </a:lnTo>
                <a:lnTo>
                  <a:pt x="357428" y="28747"/>
                </a:lnTo>
                <a:lnTo>
                  <a:pt x="357608" y="29053"/>
                </a:lnTo>
                <a:lnTo>
                  <a:pt x="357758" y="29364"/>
                </a:lnTo>
                <a:lnTo>
                  <a:pt x="357908" y="29670"/>
                </a:lnTo>
                <a:lnTo>
                  <a:pt x="358058" y="29981"/>
                </a:lnTo>
                <a:lnTo>
                  <a:pt x="358148" y="30287"/>
                </a:lnTo>
                <a:lnTo>
                  <a:pt x="358238" y="30599"/>
                </a:lnTo>
                <a:lnTo>
                  <a:pt x="358328" y="30905"/>
                </a:lnTo>
                <a:lnTo>
                  <a:pt x="358388" y="31216"/>
                </a:lnTo>
                <a:lnTo>
                  <a:pt x="358418" y="31527"/>
                </a:lnTo>
                <a:lnTo>
                  <a:pt x="358448" y="31833"/>
                </a:lnTo>
                <a:lnTo>
                  <a:pt x="358448" y="32145"/>
                </a:lnTo>
                <a:lnTo>
                  <a:pt x="358418" y="32456"/>
                </a:lnTo>
                <a:lnTo>
                  <a:pt x="358388" y="32767"/>
                </a:lnTo>
                <a:lnTo>
                  <a:pt x="358328" y="33078"/>
                </a:lnTo>
                <a:lnTo>
                  <a:pt x="358238" y="33385"/>
                </a:lnTo>
                <a:lnTo>
                  <a:pt x="358148" y="33696"/>
                </a:lnTo>
                <a:lnTo>
                  <a:pt x="358058" y="34007"/>
                </a:lnTo>
                <a:lnTo>
                  <a:pt x="357908" y="34318"/>
                </a:lnTo>
                <a:lnTo>
                  <a:pt x="357758" y="34630"/>
                </a:lnTo>
                <a:lnTo>
                  <a:pt x="357608" y="34936"/>
                </a:lnTo>
                <a:lnTo>
                  <a:pt x="357428" y="35247"/>
                </a:lnTo>
                <a:lnTo>
                  <a:pt x="357218" y="35558"/>
                </a:lnTo>
                <a:lnTo>
                  <a:pt x="356979" y="35864"/>
                </a:lnTo>
                <a:lnTo>
                  <a:pt x="356739" y="36176"/>
                </a:lnTo>
                <a:lnTo>
                  <a:pt x="356469" y="36487"/>
                </a:lnTo>
                <a:lnTo>
                  <a:pt x="356199" y="36793"/>
                </a:lnTo>
                <a:lnTo>
                  <a:pt x="355899" y="37104"/>
                </a:lnTo>
                <a:lnTo>
                  <a:pt x="355600" y="37410"/>
                </a:lnTo>
                <a:lnTo>
                  <a:pt x="355240" y="37722"/>
                </a:lnTo>
                <a:lnTo>
                  <a:pt x="354910" y="38028"/>
                </a:lnTo>
                <a:lnTo>
                  <a:pt x="354520" y="38334"/>
                </a:lnTo>
                <a:lnTo>
                  <a:pt x="354131" y="38640"/>
                </a:lnTo>
                <a:lnTo>
                  <a:pt x="353651" y="39002"/>
                </a:lnTo>
                <a:lnTo>
                  <a:pt x="353141" y="39365"/>
                </a:lnTo>
                <a:lnTo>
                  <a:pt x="352602" y="39722"/>
                </a:lnTo>
                <a:lnTo>
                  <a:pt x="352032" y="40074"/>
                </a:lnTo>
                <a:lnTo>
                  <a:pt x="351433" y="40431"/>
                </a:lnTo>
                <a:lnTo>
                  <a:pt x="350833" y="40778"/>
                </a:lnTo>
                <a:lnTo>
                  <a:pt x="350204" y="41130"/>
                </a:lnTo>
                <a:lnTo>
                  <a:pt x="349544" y="41472"/>
                </a:lnTo>
                <a:lnTo>
                  <a:pt x="348855" y="41819"/>
                </a:lnTo>
                <a:lnTo>
                  <a:pt x="348165" y="42161"/>
                </a:lnTo>
                <a:lnTo>
                  <a:pt x="347446" y="42497"/>
                </a:lnTo>
                <a:lnTo>
                  <a:pt x="346696" y="42834"/>
                </a:lnTo>
                <a:lnTo>
                  <a:pt x="345917" y="43166"/>
                </a:lnTo>
                <a:lnTo>
                  <a:pt x="345107" y="43497"/>
                </a:lnTo>
                <a:lnTo>
                  <a:pt x="344298" y="43829"/>
                </a:lnTo>
                <a:lnTo>
                  <a:pt x="343459" y="44156"/>
                </a:lnTo>
                <a:lnTo>
                  <a:pt x="342589" y="44477"/>
                </a:lnTo>
                <a:lnTo>
                  <a:pt x="341720" y="44798"/>
                </a:lnTo>
                <a:lnTo>
                  <a:pt x="340820" y="45120"/>
                </a:lnTo>
                <a:lnTo>
                  <a:pt x="339891" y="45436"/>
                </a:lnTo>
                <a:lnTo>
                  <a:pt x="338962" y="45747"/>
                </a:lnTo>
                <a:lnTo>
                  <a:pt x="337973" y="46059"/>
                </a:lnTo>
                <a:lnTo>
                  <a:pt x="336983" y="46365"/>
                </a:lnTo>
                <a:lnTo>
                  <a:pt x="335994" y="46671"/>
                </a:lnTo>
                <a:lnTo>
                  <a:pt x="334945" y="46977"/>
                </a:lnTo>
                <a:lnTo>
                  <a:pt x="333896" y="47273"/>
                </a:lnTo>
                <a:lnTo>
                  <a:pt x="332846" y="47574"/>
                </a:lnTo>
                <a:lnTo>
                  <a:pt x="331737" y="47870"/>
                </a:lnTo>
                <a:lnTo>
                  <a:pt x="330628" y="48161"/>
                </a:lnTo>
                <a:lnTo>
                  <a:pt x="329519" y="48447"/>
                </a:lnTo>
                <a:lnTo>
                  <a:pt x="328380" y="48737"/>
                </a:lnTo>
                <a:lnTo>
                  <a:pt x="327210" y="49018"/>
                </a:lnTo>
                <a:lnTo>
                  <a:pt x="326011" y="49299"/>
                </a:lnTo>
                <a:lnTo>
                  <a:pt x="324812" y="49579"/>
                </a:lnTo>
                <a:lnTo>
                  <a:pt x="323583" y="49855"/>
                </a:lnTo>
                <a:lnTo>
                  <a:pt x="322354" y="50125"/>
                </a:lnTo>
                <a:lnTo>
                  <a:pt x="321095" y="50396"/>
                </a:lnTo>
                <a:lnTo>
                  <a:pt x="319806" y="50661"/>
                </a:lnTo>
                <a:lnTo>
                  <a:pt x="318517" y="50921"/>
                </a:lnTo>
                <a:lnTo>
                  <a:pt x="317198" y="51181"/>
                </a:lnTo>
                <a:lnTo>
                  <a:pt x="315879" y="51442"/>
                </a:lnTo>
                <a:lnTo>
                  <a:pt x="314530" y="51697"/>
                </a:lnTo>
                <a:lnTo>
                  <a:pt x="313181" y="51947"/>
                </a:lnTo>
                <a:lnTo>
                  <a:pt x="311772" y="52197"/>
                </a:lnTo>
                <a:lnTo>
                  <a:pt x="310393" y="52442"/>
                </a:lnTo>
                <a:lnTo>
                  <a:pt x="308984" y="52682"/>
                </a:lnTo>
                <a:lnTo>
                  <a:pt x="307545" y="52921"/>
                </a:lnTo>
                <a:lnTo>
                  <a:pt x="306106" y="53156"/>
                </a:lnTo>
                <a:lnTo>
                  <a:pt x="304637" y="53391"/>
                </a:lnTo>
                <a:lnTo>
                  <a:pt x="303168" y="53620"/>
                </a:lnTo>
                <a:lnTo>
                  <a:pt x="301669" y="53845"/>
                </a:lnTo>
                <a:lnTo>
                  <a:pt x="300170" y="54069"/>
                </a:lnTo>
                <a:lnTo>
                  <a:pt x="298641" y="54289"/>
                </a:lnTo>
                <a:lnTo>
                  <a:pt x="297083" y="54508"/>
                </a:lnTo>
                <a:lnTo>
                  <a:pt x="295524" y="54717"/>
                </a:lnTo>
                <a:lnTo>
                  <a:pt x="293965" y="54932"/>
                </a:lnTo>
                <a:lnTo>
                  <a:pt x="292376" y="55136"/>
                </a:lnTo>
                <a:lnTo>
                  <a:pt x="290787" y="55340"/>
                </a:lnTo>
                <a:lnTo>
                  <a:pt x="289168" y="55539"/>
                </a:lnTo>
                <a:lnTo>
                  <a:pt x="287550" y="55738"/>
                </a:lnTo>
                <a:lnTo>
                  <a:pt x="285901" y="55932"/>
                </a:lnTo>
                <a:lnTo>
                  <a:pt x="284252" y="56120"/>
                </a:lnTo>
                <a:lnTo>
                  <a:pt x="282603" y="56309"/>
                </a:lnTo>
                <a:lnTo>
                  <a:pt x="280924" y="56488"/>
                </a:lnTo>
                <a:lnTo>
                  <a:pt x="279216" y="56672"/>
                </a:lnTo>
                <a:lnTo>
                  <a:pt x="277507" y="56845"/>
                </a:lnTo>
                <a:lnTo>
                  <a:pt x="275798" y="57019"/>
                </a:lnTo>
                <a:lnTo>
                  <a:pt x="274060" y="57187"/>
                </a:lnTo>
                <a:lnTo>
                  <a:pt x="272321" y="57355"/>
                </a:lnTo>
                <a:lnTo>
                  <a:pt x="270582" y="57513"/>
                </a:lnTo>
                <a:lnTo>
                  <a:pt x="268813" y="57677"/>
                </a:lnTo>
                <a:lnTo>
                  <a:pt x="267015" y="57830"/>
                </a:lnTo>
                <a:lnTo>
                  <a:pt x="265246" y="57983"/>
                </a:lnTo>
                <a:lnTo>
                  <a:pt x="263447" y="58131"/>
                </a:lnTo>
                <a:lnTo>
                  <a:pt x="261619" y="58274"/>
                </a:lnTo>
                <a:lnTo>
                  <a:pt x="259790" y="58411"/>
                </a:lnTo>
                <a:lnTo>
                  <a:pt x="257961" y="58549"/>
                </a:lnTo>
                <a:lnTo>
                  <a:pt x="256133" y="58682"/>
                </a:lnTo>
                <a:lnTo>
                  <a:pt x="254274" y="58809"/>
                </a:lnTo>
                <a:lnTo>
                  <a:pt x="252385" y="58937"/>
                </a:lnTo>
                <a:lnTo>
                  <a:pt x="250527" y="59059"/>
                </a:lnTo>
                <a:lnTo>
                  <a:pt x="248638" y="59177"/>
                </a:lnTo>
                <a:lnTo>
                  <a:pt x="246750" y="59289"/>
                </a:lnTo>
                <a:lnTo>
                  <a:pt x="244831" y="59401"/>
                </a:lnTo>
                <a:lnTo>
                  <a:pt x="242912" y="59508"/>
                </a:lnTo>
                <a:lnTo>
                  <a:pt x="240994" y="59610"/>
                </a:lnTo>
                <a:lnTo>
                  <a:pt x="239075" y="59707"/>
                </a:lnTo>
                <a:lnTo>
                  <a:pt x="237127" y="59804"/>
                </a:lnTo>
                <a:lnTo>
                  <a:pt x="235178" y="59896"/>
                </a:lnTo>
                <a:lnTo>
                  <a:pt x="233230" y="59983"/>
                </a:lnTo>
                <a:lnTo>
                  <a:pt x="231251" y="60065"/>
                </a:lnTo>
                <a:lnTo>
                  <a:pt x="229272" y="60146"/>
                </a:lnTo>
                <a:lnTo>
                  <a:pt x="227294" y="60218"/>
                </a:lnTo>
                <a:lnTo>
                  <a:pt x="225315" y="60289"/>
                </a:lnTo>
                <a:lnTo>
                  <a:pt x="223307" y="60355"/>
                </a:lnTo>
                <a:lnTo>
                  <a:pt x="221328" y="60422"/>
                </a:lnTo>
                <a:lnTo>
                  <a:pt x="219290" y="60478"/>
                </a:lnTo>
                <a:lnTo>
                  <a:pt x="217281" y="60534"/>
                </a:lnTo>
                <a:lnTo>
                  <a:pt x="215273" y="60585"/>
                </a:lnTo>
                <a:lnTo>
                  <a:pt x="213234" y="60631"/>
                </a:lnTo>
                <a:lnTo>
                  <a:pt x="211196" y="60672"/>
                </a:lnTo>
                <a:lnTo>
                  <a:pt x="209157" y="60713"/>
                </a:lnTo>
                <a:lnTo>
                  <a:pt x="207089" y="60743"/>
                </a:lnTo>
                <a:lnTo>
                  <a:pt x="205050" y="60774"/>
                </a:lnTo>
                <a:lnTo>
                  <a:pt x="202982" y="60799"/>
                </a:lnTo>
                <a:lnTo>
                  <a:pt x="200913" y="60820"/>
                </a:lnTo>
                <a:lnTo>
                  <a:pt x="198845" y="60840"/>
                </a:lnTo>
                <a:lnTo>
                  <a:pt x="196776" y="60850"/>
                </a:lnTo>
                <a:lnTo>
                  <a:pt x="194678" y="60861"/>
                </a:lnTo>
                <a:lnTo>
                  <a:pt x="190511" y="60861"/>
                </a:lnTo>
                <a:lnTo>
                  <a:pt x="188412" y="60855"/>
                </a:lnTo>
                <a:lnTo>
                  <a:pt x="186314" y="60850"/>
                </a:lnTo>
                <a:lnTo>
                  <a:pt x="184216" y="60835"/>
                </a:lnTo>
                <a:lnTo>
                  <a:pt x="182117" y="60815"/>
                </a:lnTo>
                <a:lnTo>
                  <a:pt x="179989" y="60794"/>
                </a:lnTo>
                <a:lnTo>
                  <a:pt x="177890" y="60769"/>
                </a:lnTo>
                <a:lnTo>
                  <a:pt x="175762" y="60738"/>
                </a:lnTo>
                <a:lnTo>
                  <a:pt x="173633" y="60702"/>
                </a:lnTo>
                <a:lnTo>
                  <a:pt x="171535" y="60662"/>
                </a:lnTo>
                <a:lnTo>
                  <a:pt x="169406" y="60616"/>
                </a:lnTo>
                <a:lnTo>
                  <a:pt x="167278" y="60565"/>
                </a:lnTo>
                <a:lnTo>
                  <a:pt x="165150" y="60514"/>
                </a:lnTo>
                <a:lnTo>
                  <a:pt x="163021" y="60452"/>
                </a:lnTo>
                <a:lnTo>
                  <a:pt x="160863" y="60391"/>
                </a:lnTo>
                <a:lnTo>
                  <a:pt x="158734" y="60320"/>
                </a:lnTo>
                <a:lnTo>
                  <a:pt x="156606" y="60248"/>
                </a:lnTo>
                <a:lnTo>
                  <a:pt x="154447" y="60172"/>
                </a:lnTo>
                <a:lnTo>
                  <a:pt x="152679" y="60105"/>
                </a:lnTo>
                <a:lnTo>
                  <a:pt x="150880" y="60034"/>
                </a:lnTo>
                <a:lnTo>
                  <a:pt x="149111" y="59957"/>
                </a:lnTo>
                <a:lnTo>
                  <a:pt x="147343" y="59881"/>
                </a:lnTo>
                <a:lnTo>
                  <a:pt x="145574" y="59799"/>
                </a:lnTo>
                <a:lnTo>
                  <a:pt x="143805" y="59718"/>
                </a:lnTo>
                <a:lnTo>
                  <a:pt x="142037" y="59631"/>
                </a:lnTo>
                <a:lnTo>
                  <a:pt x="140268" y="59539"/>
                </a:lnTo>
                <a:lnTo>
                  <a:pt x="138529" y="59447"/>
                </a:lnTo>
                <a:lnTo>
                  <a:pt x="136760" y="59350"/>
                </a:lnTo>
                <a:lnTo>
                  <a:pt x="135022" y="59248"/>
                </a:lnTo>
                <a:lnTo>
                  <a:pt x="133283" y="59146"/>
                </a:lnTo>
                <a:lnTo>
                  <a:pt x="131544" y="59044"/>
                </a:lnTo>
                <a:lnTo>
                  <a:pt x="129836" y="58937"/>
                </a:lnTo>
                <a:lnTo>
                  <a:pt x="128097" y="58825"/>
                </a:lnTo>
                <a:lnTo>
                  <a:pt x="126388" y="58707"/>
                </a:lnTo>
                <a:lnTo>
                  <a:pt x="124679" y="58590"/>
                </a:lnTo>
                <a:lnTo>
                  <a:pt x="122971" y="58473"/>
                </a:lnTo>
                <a:lnTo>
                  <a:pt x="121292" y="58350"/>
                </a:lnTo>
                <a:lnTo>
                  <a:pt x="119583" y="58223"/>
                </a:lnTo>
                <a:lnTo>
                  <a:pt x="117904" y="58095"/>
                </a:lnTo>
                <a:lnTo>
                  <a:pt x="116226" y="57962"/>
                </a:lnTo>
                <a:lnTo>
                  <a:pt x="114577" y="57830"/>
                </a:lnTo>
                <a:lnTo>
                  <a:pt x="112898" y="57692"/>
                </a:lnTo>
                <a:lnTo>
                  <a:pt x="111249" y="57549"/>
                </a:lnTo>
                <a:lnTo>
                  <a:pt x="109600" y="57406"/>
                </a:lnTo>
                <a:lnTo>
                  <a:pt x="107952" y="57263"/>
                </a:lnTo>
                <a:lnTo>
                  <a:pt x="106333" y="57110"/>
                </a:lnTo>
                <a:lnTo>
                  <a:pt x="104714" y="56962"/>
                </a:lnTo>
                <a:lnTo>
                  <a:pt x="103095" y="56804"/>
                </a:lnTo>
                <a:lnTo>
                  <a:pt x="101476" y="56646"/>
                </a:lnTo>
                <a:lnTo>
                  <a:pt x="99888" y="56488"/>
                </a:lnTo>
                <a:lnTo>
                  <a:pt x="98299" y="56325"/>
                </a:lnTo>
                <a:lnTo>
                  <a:pt x="96710" y="56161"/>
                </a:lnTo>
                <a:lnTo>
                  <a:pt x="95151" y="55993"/>
                </a:lnTo>
                <a:lnTo>
                  <a:pt x="93592" y="55819"/>
                </a:lnTo>
                <a:lnTo>
                  <a:pt x="92033" y="55646"/>
                </a:lnTo>
                <a:lnTo>
                  <a:pt x="90504" y="55473"/>
                </a:lnTo>
                <a:lnTo>
                  <a:pt x="88946" y="55289"/>
                </a:lnTo>
                <a:lnTo>
                  <a:pt x="87447" y="55110"/>
                </a:lnTo>
                <a:lnTo>
                  <a:pt x="85918" y="54927"/>
                </a:lnTo>
                <a:lnTo>
                  <a:pt x="84419" y="54738"/>
                </a:lnTo>
                <a:lnTo>
                  <a:pt x="82920" y="54549"/>
                </a:lnTo>
                <a:lnTo>
                  <a:pt x="81451" y="54355"/>
                </a:lnTo>
                <a:lnTo>
                  <a:pt x="79982" y="54161"/>
                </a:lnTo>
                <a:lnTo>
                  <a:pt x="78513" y="53962"/>
                </a:lnTo>
                <a:lnTo>
                  <a:pt x="77074" y="53763"/>
                </a:lnTo>
                <a:lnTo>
                  <a:pt x="75635" y="53559"/>
                </a:lnTo>
                <a:lnTo>
                  <a:pt x="74196" y="53355"/>
                </a:lnTo>
                <a:lnTo>
                  <a:pt x="72787" y="53146"/>
                </a:lnTo>
                <a:lnTo>
                  <a:pt x="71378" y="52937"/>
                </a:lnTo>
                <a:lnTo>
                  <a:pt x="69999" y="52722"/>
                </a:lnTo>
                <a:lnTo>
                  <a:pt x="68621" y="52508"/>
                </a:lnTo>
                <a:lnTo>
                  <a:pt x="67242" y="52289"/>
                </a:lnTo>
                <a:lnTo>
                  <a:pt x="65893" y="52069"/>
                </a:lnTo>
                <a:lnTo>
                  <a:pt x="64544" y="51845"/>
                </a:lnTo>
                <a:lnTo>
                  <a:pt x="63224" y="51620"/>
                </a:lnTo>
                <a:lnTo>
                  <a:pt x="61905" y="51391"/>
                </a:lnTo>
                <a:lnTo>
                  <a:pt x="60586" y="51161"/>
                </a:lnTo>
                <a:lnTo>
                  <a:pt x="59297" y="50931"/>
                </a:lnTo>
                <a:lnTo>
                  <a:pt x="58038" y="50697"/>
                </a:lnTo>
                <a:lnTo>
                  <a:pt x="56749" y="50457"/>
                </a:lnTo>
                <a:lnTo>
                  <a:pt x="55520" y="50217"/>
                </a:lnTo>
                <a:lnTo>
                  <a:pt x="54261" y="49977"/>
                </a:lnTo>
                <a:lnTo>
                  <a:pt x="53062" y="49732"/>
                </a:lnTo>
                <a:lnTo>
                  <a:pt x="51833" y="49482"/>
                </a:lnTo>
                <a:lnTo>
                  <a:pt x="50664" y="49232"/>
                </a:lnTo>
                <a:lnTo>
                  <a:pt x="49465" y="48982"/>
                </a:lnTo>
                <a:lnTo>
                  <a:pt x="48295" y="48727"/>
                </a:lnTo>
                <a:lnTo>
                  <a:pt x="47156" y="48472"/>
                </a:lnTo>
                <a:lnTo>
                  <a:pt x="46017" y="48212"/>
                </a:lnTo>
                <a:lnTo>
                  <a:pt x="44908" y="47952"/>
                </a:lnTo>
                <a:lnTo>
                  <a:pt x="43799" y="47691"/>
                </a:lnTo>
                <a:lnTo>
                  <a:pt x="42720" y="47426"/>
                </a:lnTo>
                <a:lnTo>
                  <a:pt x="41640" y="47156"/>
                </a:lnTo>
                <a:lnTo>
                  <a:pt x="40561" y="46885"/>
                </a:lnTo>
                <a:lnTo>
                  <a:pt x="39542" y="46615"/>
                </a:lnTo>
                <a:lnTo>
                  <a:pt x="38493" y="46339"/>
                </a:lnTo>
                <a:lnTo>
                  <a:pt x="37503" y="46064"/>
                </a:lnTo>
                <a:lnTo>
                  <a:pt x="36514" y="45783"/>
                </a:lnTo>
                <a:lnTo>
                  <a:pt x="35525" y="45503"/>
                </a:lnTo>
                <a:lnTo>
                  <a:pt x="34566" y="45222"/>
                </a:lnTo>
                <a:lnTo>
                  <a:pt x="33606" y="44936"/>
                </a:lnTo>
                <a:lnTo>
                  <a:pt x="32707" y="44651"/>
                </a:lnTo>
                <a:lnTo>
                  <a:pt x="31778" y="44360"/>
                </a:lnTo>
                <a:lnTo>
                  <a:pt x="30908" y="44069"/>
                </a:lnTo>
                <a:lnTo>
                  <a:pt x="30009" y="43773"/>
                </a:lnTo>
                <a:lnTo>
                  <a:pt x="29170" y="43477"/>
                </a:lnTo>
                <a:lnTo>
                  <a:pt x="28330" y="43181"/>
                </a:lnTo>
                <a:lnTo>
                  <a:pt x="27491" y="42880"/>
                </a:lnTo>
                <a:lnTo>
                  <a:pt x="26711" y="42579"/>
                </a:lnTo>
                <a:lnTo>
                  <a:pt x="25932" y="42278"/>
                </a:lnTo>
                <a:lnTo>
                  <a:pt x="25152" y="41972"/>
                </a:lnTo>
                <a:lnTo>
                  <a:pt x="24403" y="41661"/>
                </a:lnTo>
                <a:lnTo>
                  <a:pt x="23684" y="41354"/>
                </a:lnTo>
                <a:lnTo>
                  <a:pt x="22964" y="41043"/>
                </a:lnTo>
                <a:lnTo>
                  <a:pt x="22275" y="40727"/>
                </a:lnTo>
                <a:lnTo>
                  <a:pt x="21615" y="40410"/>
                </a:lnTo>
                <a:lnTo>
                  <a:pt x="20956" y="40094"/>
                </a:lnTo>
                <a:lnTo>
                  <a:pt x="20326" y="39773"/>
                </a:lnTo>
                <a:lnTo>
                  <a:pt x="19726" y="39451"/>
                </a:lnTo>
                <a:lnTo>
                  <a:pt x="19127" y="39130"/>
                </a:lnTo>
                <a:lnTo>
                  <a:pt x="18557" y="38803"/>
                </a:lnTo>
                <a:lnTo>
                  <a:pt x="18018" y="38477"/>
                </a:lnTo>
                <a:lnTo>
                  <a:pt x="17478" y="38150"/>
                </a:lnTo>
                <a:lnTo>
                  <a:pt x="16968" y="37819"/>
                </a:lnTo>
                <a:lnTo>
                  <a:pt x="16489" y="37487"/>
                </a:lnTo>
                <a:lnTo>
                  <a:pt x="16009" y="37150"/>
                </a:lnTo>
                <a:lnTo>
                  <a:pt x="15560" y="36813"/>
                </a:lnTo>
                <a:lnTo>
                  <a:pt x="15140" y="36477"/>
                </a:lnTo>
                <a:lnTo>
                  <a:pt x="14750" y="36135"/>
                </a:lnTo>
                <a:lnTo>
                  <a:pt x="14360" y="35793"/>
                </a:lnTo>
                <a:lnTo>
                  <a:pt x="14001" y="35451"/>
                </a:lnTo>
                <a:lnTo>
                  <a:pt x="13671" y="35104"/>
                </a:lnTo>
                <a:lnTo>
                  <a:pt x="13341" y="34757"/>
                </a:lnTo>
                <a:lnTo>
                  <a:pt x="13041" y="34410"/>
                </a:lnTo>
                <a:lnTo>
                  <a:pt x="12772" y="34058"/>
                </a:lnTo>
                <a:lnTo>
                  <a:pt x="12532" y="33706"/>
                </a:lnTo>
                <a:lnTo>
                  <a:pt x="12292" y="33354"/>
                </a:lnTo>
                <a:lnTo>
                  <a:pt x="12112" y="32997"/>
                </a:lnTo>
                <a:lnTo>
                  <a:pt x="11932" y="32640"/>
                </a:lnTo>
                <a:lnTo>
                  <a:pt x="11752" y="32283"/>
                </a:lnTo>
                <a:lnTo>
                  <a:pt x="11632" y="31920"/>
                </a:lnTo>
                <a:lnTo>
                  <a:pt x="11512" y="31558"/>
                </a:lnTo>
                <a:lnTo>
                  <a:pt x="11423" y="31196"/>
                </a:lnTo>
                <a:lnTo>
                  <a:pt x="11363" y="30833"/>
                </a:lnTo>
                <a:lnTo>
                  <a:pt x="11333" y="30466"/>
                </a:lnTo>
                <a:lnTo>
                  <a:pt x="11333" y="30099"/>
                </a:lnTo>
                <a:lnTo>
                  <a:pt x="11512" y="29614"/>
                </a:lnTo>
                <a:lnTo>
                  <a:pt x="11692" y="29129"/>
                </a:lnTo>
                <a:lnTo>
                  <a:pt x="12022" y="28155"/>
                </a:lnTo>
                <a:lnTo>
                  <a:pt x="12202" y="27670"/>
                </a:lnTo>
                <a:lnTo>
                  <a:pt x="12472" y="27190"/>
                </a:lnTo>
                <a:lnTo>
                  <a:pt x="12592" y="26951"/>
                </a:lnTo>
                <a:lnTo>
                  <a:pt x="12772" y="26706"/>
                </a:lnTo>
                <a:lnTo>
                  <a:pt x="12951" y="26466"/>
                </a:lnTo>
                <a:lnTo>
                  <a:pt x="13161" y="26231"/>
                </a:lnTo>
                <a:lnTo>
                  <a:pt x="13761" y="25619"/>
                </a:lnTo>
                <a:lnTo>
                  <a:pt x="14420" y="25012"/>
                </a:lnTo>
                <a:lnTo>
                  <a:pt x="15110" y="24410"/>
                </a:lnTo>
                <a:lnTo>
                  <a:pt x="15829" y="23808"/>
                </a:lnTo>
                <a:lnTo>
                  <a:pt x="16609" y="23216"/>
                </a:lnTo>
                <a:lnTo>
                  <a:pt x="17448" y="22624"/>
                </a:lnTo>
                <a:lnTo>
                  <a:pt x="18347" y="22037"/>
                </a:lnTo>
                <a:lnTo>
                  <a:pt x="19277" y="21455"/>
                </a:lnTo>
                <a:lnTo>
                  <a:pt x="20266" y="20879"/>
                </a:lnTo>
                <a:lnTo>
                  <a:pt x="21315" y="20302"/>
                </a:lnTo>
                <a:lnTo>
                  <a:pt x="22424" y="19736"/>
                </a:lnTo>
                <a:lnTo>
                  <a:pt x="23564" y="19175"/>
                </a:lnTo>
                <a:lnTo>
                  <a:pt x="24793" y="18613"/>
                </a:lnTo>
                <a:lnTo>
                  <a:pt x="26082" y="18062"/>
                </a:lnTo>
                <a:lnTo>
                  <a:pt x="26771" y="17787"/>
                </a:lnTo>
                <a:lnTo>
                  <a:pt x="27461" y="17516"/>
                </a:lnTo>
                <a:lnTo>
                  <a:pt x="28150" y="17241"/>
                </a:lnTo>
                <a:lnTo>
                  <a:pt x="28870" y="16970"/>
                </a:lnTo>
                <a:lnTo>
                  <a:pt x="29619" y="16705"/>
                </a:lnTo>
                <a:lnTo>
                  <a:pt x="30369" y="16435"/>
                </a:lnTo>
                <a:lnTo>
                  <a:pt x="31148" y="16169"/>
                </a:lnTo>
                <a:lnTo>
                  <a:pt x="31927" y="15904"/>
                </a:lnTo>
                <a:lnTo>
                  <a:pt x="32737" y="15639"/>
                </a:lnTo>
                <a:lnTo>
                  <a:pt x="33576" y="15379"/>
                </a:lnTo>
                <a:lnTo>
                  <a:pt x="34416" y="15118"/>
                </a:lnTo>
                <a:lnTo>
                  <a:pt x="35285" y="14858"/>
                </a:lnTo>
                <a:lnTo>
                  <a:pt x="36154" y="14603"/>
                </a:lnTo>
                <a:lnTo>
                  <a:pt x="37054" y="14348"/>
                </a:lnTo>
                <a:lnTo>
                  <a:pt x="37983" y="14093"/>
                </a:lnTo>
                <a:lnTo>
                  <a:pt x="38912" y="13843"/>
                </a:lnTo>
                <a:lnTo>
                  <a:pt x="39872" y="13588"/>
                </a:lnTo>
                <a:lnTo>
                  <a:pt x="40861" y="13343"/>
                </a:lnTo>
                <a:lnTo>
                  <a:pt x="41880" y="13093"/>
                </a:lnTo>
                <a:lnTo>
                  <a:pt x="42899" y="12848"/>
                </a:lnTo>
                <a:lnTo>
                  <a:pt x="43949" y="12603"/>
                </a:lnTo>
                <a:lnTo>
                  <a:pt x="44998" y="12358"/>
                </a:lnTo>
                <a:lnTo>
                  <a:pt x="46077" y="12118"/>
                </a:lnTo>
                <a:lnTo>
                  <a:pt x="47186" y="11878"/>
                </a:lnTo>
                <a:lnTo>
                  <a:pt x="48325" y="11644"/>
                </a:lnTo>
                <a:lnTo>
                  <a:pt x="49465" y="11404"/>
                </a:lnTo>
                <a:lnTo>
                  <a:pt x="50634" y="11169"/>
                </a:lnTo>
                <a:lnTo>
                  <a:pt x="51833" y="10940"/>
                </a:lnTo>
                <a:lnTo>
                  <a:pt x="53062" y="10710"/>
                </a:lnTo>
                <a:lnTo>
                  <a:pt x="54291" y="10480"/>
                </a:lnTo>
                <a:lnTo>
                  <a:pt x="55550" y="10251"/>
                </a:lnTo>
                <a:lnTo>
                  <a:pt x="56839" y="10026"/>
                </a:lnTo>
                <a:lnTo>
                  <a:pt x="58158" y="9807"/>
                </a:lnTo>
                <a:lnTo>
                  <a:pt x="59477" y="9582"/>
                </a:lnTo>
                <a:lnTo>
                  <a:pt x="60856" y="9363"/>
                </a:lnTo>
                <a:lnTo>
                  <a:pt x="62235" y="9144"/>
                </a:lnTo>
                <a:lnTo>
                  <a:pt x="63884" y="8894"/>
                </a:lnTo>
                <a:lnTo>
                  <a:pt x="65533" y="8643"/>
                </a:lnTo>
                <a:lnTo>
                  <a:pt x="67212" y="8393"/>
                </a:lnTo>
                <a:lnTo>
                  <a:pt x="68890" y="8154"/>
                </a:lnTo>
                <a:lnTo>
                  <a:pt x="70569" y="7914"/>
                </a:lnTo>
                <a:lnTo>
                  <a:pt x="72248" y="7679"/>
                </a:lnTo>
                <a:lnTo>
                  <a:pt x="73957" y="7444"/>
                </a:lnTo>
                <a:lnTo>
                  <a:pt x="75665" y="7220"/>
                </a:lnTo>
                <a:lnTo>
                  <a:pt x="77374" y="6995"/>
                </a:lnTo>
                <a:lnTo>
                  <a:pt x="79113" y="6776"/>
                </a:lnTo>
                <a:lnTo>
                  <a:pt x="80852" y="6562"/>
                </a:lnTo>
                <a:lnTo>
                  <a:pt x="82590" y="6353"/>
                </a:lnTo>
                <a:lnTo>
                  <a:pt x="84329" y="6143"/>
                </a:lnTo>
                <a:lnTo>
                  <a:pt x="86098" y="5939"/>
                </a:lnTo>
                <a:lnTo>
                  <a:pt x="87866" y="5740"/>
                </a:lnTo>
                <a:lnTo>
                  <a:pt x="89635" y="5546"/>
                </a:lnTo>
                <a:lnTo>
                  <a:pt x="91434" y="5353"/>
                </a:lnTo>
                <a:lnTo>
                  <a:pt x="93232" y="5169"/>
                </a:lnTo>
                <a:lnTo>
                  <a:pt x="95031" y="4985"/>
                </a:lnTo>
                <a:lnTo>
                  <a:pt x="96830" y="4807"/>
                </a:lnTo>
                <a:lnTo>
                  <a:pt x="98658" y="4633"/>
                </a:lnTo>
                <a:lnTo>
                  <a:pt x="100487" y="4460"/>
                </a:lnTo>
                <a:lnTo>
                  <a:pt x="102316" y="4296"/>
                </a:lnTo>
                <a:lnTo>
                  <a:pt x="104174" y="4133"/>
                </a:lnTo>
                <a:lnTo>
                  <a:pt x="106033" y="3975"/>
                </a:lnTo>
                <a:lnTo>
                  <a:pt x="107892" y="3822"/>
                </a:lnTo>
                <a:lnTo>
                  <a:pt x="109780" y="3669"/>
                </a:lnTo>
                <a:lnTo>
                  <a:pt x="111669" y="3526"/>
                </a:lnTo>
                <a:lnTo>
                  <a:pt x="113557" y="3383"/>
                </a:lnTo>
                <a:lnTo>
                  <a:pt x="115446" y="3250"/>
                </a:lnTo>
                <a:lnTo>
                  <a:pt x="117365" y="3118"/>
                </a:lnTo>
                <a:lnTo>
                  <a:pt x="119283" y="2990"/>
                </a:lnTo>
                <a:lnTo>
                  <a:pt x="121202" y="2863"/>
                </a:lnTo>
                <a:lnTo>
                  <a:pt x="123150" y="2745"/>
                </a:lnTo>
                <a:lnTo>
                  <a:pt x="125099" y="2628"/>
                </a:lnTo>
                <a:lnTo>
                  <a:pt x="127048" y="2521"/>
                </a:lnTo>
                <a:lnTo>
                  <a:pt x="129026" y="2414"/>
                </a:lnTo>
                <a:lnTo>
                  <a:pt x="131005" y="2312"/>
                </a:lnTo>
                <a:lnTo>
                  <a:pt x="132983" y="2215"/>
                </a:lnTo>
                <a:lnTo>
                  <a:pt x="134992" y="2123"/>
                </a:lnTo>
                <a:lnTo>
                  <a:pt x="137000" y="2031"/>
                </a:lnTo>
                <a:lnTo>
                  <a:pt x="139009" y="1949"/>
                </a:lnTo>
                <a:lnTo>
                  <a:pt x="141017" y="1868"/>
                </a:lnTo>
                <a:lnTo>
                  <a:pt x="143056" y="1791"/>
                </a:lnTo>
                <a:lnTo>
                  <a:pt x="145094" y="1725"/>
                </a:lnTo>
                <a:lnTo>
                  <a:pt x="147163" y="1658"/>
                </a:lnTo>
                <a:lnTo>
                  <a:pt x="149231" y="1597"/>
                </a:lnTo>
                <a:lnTo>
                  <a:pt x="151300" y="1541"/>
                </a:lnTo>
                <a:lnTo>
                  <a:pt x="153398" y="1485"/>
                </a:lnTo>
                <a:lnTo>
                  <a:pt x="155467" y="1439"/>
                </a:lnTo>
                <a:lnTo>
                  <a:pt x="157595" y="1398"/>
                </a:lnTo>
                <a:lnTo>
                  <a:pt x="159694" y="1357"/>
                </a:lnTo>
                <a:lnTo>
                  <a:pt x="161822" y="1322"/>
                </a:lnTo>
                <a:lnTo>
                  <a:pt x="163950" y="1296"/>
                </a:lnTo>
                <a:lnTo>
                  <a:pt x="166109" y="1271"/>
                </a:lnTo>
                <a:lnTo>
                  <a:pt x="168267" y="1250"/>
                </a:lnTo>
                <a:lnTo>
                  <a:pt x="170426" y="1235"/>
                </a:lnTo>
                <a:lnTo>
                  <a:pt x="172584" y="1225"/>
                </a:lnTo>
                <a:lnTo>
                  <a:pt x="174773" y="1220"/>
                </a:lnTo>
                <a:close/>
                <a:moveTo>
                  <a:pt x="181248" y="0"/>
                </a:moveTo>
                <a:lnTo>
                  <a:pt x="177830" y="5"/>
                </a:lnTo>
                <a:lnTo>
                  <a:pt x="174413" y="15"/>
                </a:lnTo>
                <a:lnTo>
                  <a:pt x="170965" y="36"/>
                </a:lnTo>
                <a:lnTo>
                  <a:pt x="168927" y="56"/>
                </a:lnTo>
                <a:lnTo>
                  <a:pt x="166918" y="72"/>
                </a:lnTo>
                <a:lnTo>
                  <a:pt x="164880" y="97"/>
                </a:lnTo>
                <a:lnTo>
                  <a:pt x="162871" y="123"/>
                </a:lnTo>
                <a:lnTo>
                  <a:pt x="160863" y="148"/>
                </a:lnTo>
                <a:lnTo>
                  <a:pt x="158854" y="184"/>
                </a:lnTo>
                <a:lnTo>
                  <a:pt x="156846" y="220"/>
                </a:lnTo>
                <a:lnTo>
                  <a:pt x="154867" y="255"/>
                </a:lnTo>
                <a:lnTo>
                  <a:pt x="152889" y="296"/>
                </a:lnTo>
                <a:lnTo>
                  <a:pt x="150910" y="342"/>
                </a:lnTo>
                <a:lnTo>
                  <a:pt x="148961" y="388"/>
                </a:lnTo>
                <a:lnTo>
                  <a:pt x="146983" y="439"/>
                </a:lnTo>
                <a:lnTo>
                  <a:pt x="145034" y="495"/>
                </a:lnTo>
                <a:lnTo>
                  <a:pt x="143086" y="551"/>
                </a:lnTo>
                <a:lnTo>
                  <a:pt x="141167" y="612"/>
                </a:lnTo>
                <a:lnTo>
                  <a:pt x="139219" y="679"/>
                </a:lnTo>
                <a:lnTo>
                  <a:pt x="137300" y="745"/>
                </a:lnTo>
                <a:lnTo>
                  <a:pt x="135411" y="817"/>
                </a:lnTo>
                <a:lnTo>
                  <a:pt x="133493" y="893"/>
                </a:lnTo>
                <a:lnTo>
                  <a:pt x="131604" y="970"/>
                </a:lnTo>
                <a:lnTo>
                  <a:pt x="129716" y="1051"/>
                </a:lnTo>
                <a:lnTo>
                  <a:pt x="127827" y="1138"/>
                </a:lnTo>
                <a:lnTo>
                  <a:pt x="125968" y="1225"/>
                </a:lnTo>
                <a:lnTo>
                  <a:pt x="124080" y="1317"/>
                </a:lnTo>
                <a:lnTo>
                  <a:pt x="122251" y="1414"/>
                </a:lnTo>
                <a:lnTo>
                  <a:pt x="120392" y="1510"/>
                </a:lnTo>
                <a:lnTo>
                  <a:pt x="118564" y="1613"/>
                </a:lnTo>
                <a:lnTo>
                  <a:pt x="116735" y="1720"/>
                </a:lnTo>
                <a:lnTo>
                  <a:pt x="114906" y="1832"/>
                </a:lnTo>
                <a:lnTo>
                  <a:pt x="113108" y="1944"/>
                </a:lnTo>
                <a:lnTo>
                  <a:pt x="111309" y="2056"/>
                </a:lnTo>
                <a:lnTo>
                  <a:pt x="109510" y="2179"/>
                </a:lnTo>
                <a:lnTo>
                  <a:pt x="107712" y="2301"/>
                </a:lnTo>
                <a:lnTo>
                  <a:pt x="105943" y="2429"/>
                </a:lnTo>
                <a:lnTo>
                  <a:pt x="104174" y="2562"/>
                </a:lnTo>
                <a:lnTo>
                  <a:pt x="102436" y="2694"/>
                </a:lnTo>
                <a:lnTo>
                  <a:pt x="100697" y="2832"/>
                </a:lnTo>
                <a:lnTo>
                  <a:pt x="98958" y="2975"/>
                </a:lnTo>
                <a:lnTo>
                  <a:pt x="97219" y="3123"/>
                </a:lnTo>
                <a:lnTo>
                  <a:pt x="95511" y="3271"/>
                </a:lnTo>
                <a:lnTo>
                  <a:pt x="93802" y="3424"/>
                </a:lnTo>
                <a:lnTo>
                  <a:pt x="92123" y="3582"/>
                </a:lnTo>
                <a:lnTo>
                  <a:pt x="90444" y="3740"/>
                </a:lnTo>
                <a:lnTo>
                  <a:pt x="88766" y="3903"/>
                </a:lnTo>
                <a:lnTo>
                  <a:pt x="87087" y="4072"/>
                </a:lnTo>
                <a:lnTo>
                  <a:pt x="85438" y="4245"/>
                </a:lnTo>
                <a:lnTo>
                  <a:pt x="83789" y="4424"/>
                </a:lnTo>
                <a:lnTo>
                  <a:pt x="82171" y="4602"/>
                </a:lnTo>
                <a:lnTo>
                  <a:pt x="80552" y="4786"/>
                </a:lnTo>
                <a:lnTo>
                  <a:pt x="78933" y="4970"/>
                </a:lnTo>
                <a:lnTo>
                  <a:pt x="77344" y="5164"/>
                </a:lnTo>
                <a:lnTo>
                  <a:pt x="75755" y="5358"/>
                </a:lnTo>
                <a:lnTo>
                  <a:pt x="74166" y="5557"/>
                </a:lnTo>
                <a:lnTo>
                  <a:pt x="72608" y="5761"/>
                </a:lnTo>
                <a:lnTo>
                  <a:pt x="71049" y="5970"/>
                </a:lnTo>
                <a:lnTo>
                  <a:pt x="69490" y="6179"/>
                </a:lnTo>
                <a:lnTo>
                  <a:pt x="67961" y="6393"/>
                </a:lnTo>
                <a:lnTo>
                  <a:pt x="66432" y="6613"/>
                </a:lnTo>
                <a:lnTo>
                  <a:pt x="64933" y="6837"/>
                </a:lnTo>
                <a:lnTo>
                  <a:pt x="63434" y="7062"/>
                </a:lnTo>
                <a:lnTo>
                  <a:pt x="61965" y="7291"/>
                </a:lnTo>
                <a:lnTo>
                  <a:pt x="60467" y="7526"/>
                </a:lnTo>
                <a:lnTo>
                  <a:pt x="59028" y="7766"/>
                </a:lnTo>
                <a:lnTo>
                  <a:pt x="57559" y="8011"/>
                </a:lnTo>
                <a:lnTo>
                  <a:pt x="55670" y="8337"/>
                </a:lnTo>
                <a:lnTo>
                  <a:pt x="53781" y="8664"/>
                </a:lnTo>
                <a:lnTo>
                  <a:pt x="51953" y="8985"/>
                </a:lnTo>
                <a:lnTo>
                  <a:pt x="50154" y="9312"/>
                </a:lnTo>
                <a:lnTo>
                  <a:pt x="48385" y="9633"/>
                </a:lnTo>
                <a:lnTo>
                  <a:pt x="46677" y="9960"/>
                </a:lnTo>
                <a:lnTo>
                  <a:pt x="44998" y="10281"/>
                </a:lnTo>
                <a:lnTo>
                  <a:pt x="43319" y="10608"/>
                </a:lnTo>
                <a:lnTo>
                  <a:pt x="41700" y="10929"/>
                </a:lnTo>
                <a:lnTo>
                  <a:pt x="40141" y="11251"/>
                </a:lnTo>
                <a:lnTo>
                  <a:pt x="38583" y="11572"/>
                </a:lnTo>
                <a:lnTo>
                  <a:pt x="37054" y="11899"/>
                </a:lnTo>
                <a:lnTo>
                  <a:pt x="35585" y="12220"/>
                </a:lnTo>
                <a:lnTo>
                  <a:pt x="34146" y="12542"/>
                </a:lnTo>
                <a:lnTo>
                  <a:pt x="32737" y="12868"/>
                </a:lnTo>
                <a:lnTo>
                  <a:pt x="31358" y="13190"/>
                </a:lnTo>
                <a:lnTo>
                  <a:pt x="30009" y="13516"/>
                </a:lnTo>
                <a:lnTo>
                  <a:pt x="28690" y="13838"/>
                </a:lnTo>
                <a:lnTo>
                  <a:pt x="27401" y="14164"/>
                </a:lnTo>
                <a:lnTo>
                  <a:pt x="26172" y="14491"/>
                </a:lnTo>
                <a:lnTo>
                  <a:pt x="24943" y="14817"/>
                </a:lnTo>
                <a:lnTo>
                  <a:pt x="23773" y="15144"/>
                </a:lnTo>
                <a:lnTo>
                  <a:pt x="22604" y="15475"/>
                </a:lnTo>
                <a:lnTo>
                  <a:pt x="21495" y="15802"/>
                </a:lnTo>
                <a:lnTo>
                  <a:pt x="20416" y="16134"/>
                </a:lnTo>
                <a:lnTo>
                  <a:pt x="19367" y="16465"/>
                </a:lnTo>
                <a:lnTo>
                  <a:pt x="18317" y="16797"/>
                </a:lnTo>
                <a:lnTo>
                  <a:pt x="17328" y="17134"/>
                </a:lnTo>
                <a:lnTo>
                  <a:pt x="16369" y="17465"/>
                </a:lnTo>
                <a:lnTo>
                  <a:pt x="15440" y="17802"/>
                </a:lnTo>
                <a:lnTo>
                  <a:pt x="14540" y="18144"/>
                </a:lnTo>
                <a:lnTo>
                  <a:pt x="13671" y="18481"/>
                </a:lnTo>
                <a:lnTo>
                  <a:pt x="12802" y="18823"/>
                </a:lnTo>
                <a:lnTo>
                  <a:pt x="11992" y="19164"/>
                </a:lnTo>
                <a:lnTo>
                  <a:pt x="11213" y="19511"/>
                </a:lnTo>
                <a:lnTo>
                  <a:pt x="10463" y="19858"/>
                </a:lnTo>
                <a:lnTo>
                  <a:pt x="9714" y="20205"/>
                </a:lnTo>
                <a:lnTo>
                  <a:pt x="9024" y="20557"/>
                </a:lnTo>
                <a:lnTo>
                  <a:pt x="8365" y="20909"/>
                </a:lnTo>
                <a:lnTo>
                  <a:pt x="7705" y="21267"/>
                </a:lnTo>
                <a:lnTo>
                  <a:pt x="7106" y="21624"/>
                </a:lnTo>
                <a:lnTo>
                  <a:pt x="6506" y="21981"/>
                </a:lnTo>
                <a:lnTo>
                  <a:pt x="5937" y="22343"/>
                </a:lnTo>
                <a:lnTo>
                  <a:pt x="5397" y="22711"/>
                </a:lnTo>
                <a:lnTo>
                  <a:pt x="4887" y="23078"/>
                </a:lnTo>
                <a:lnTo>
                  <a:pt x="4408" y="23445"/>
                </a:lnTo>
                <a:lnTo>
                  <a:pt x="3958" y="23818"/>
                </a:lnTo>
                <a:lnTo>
                  <a:pt x="3538" y="24195"/>
                </a:lnTo>
                <a:lnTo>
                  <a:pt x="3119" y="24573"/>
                </a:lnTo>
                <a:lnTo>
                  <a:pt x="2759" y="24956"/>
                </a:lnTo>
                <a:lnTo>
                  <a:pt x="2399" y="25338"/>
                </a:lnTo>
                <a:lnTo>
                  <a:pt x="2069" y="25726"/>
                </a:lnTo>
                <a:lnTo>
                  <a:pt x="1770" y="26114"/>
                </a:lnTo>
                <a:lnTo>
                  <a:pt x="1500" y="26512"/>
                </a:lnTo>
                <a:lnTo>
                  <a:pt x="1230" y="26905"/>
                </a:lnTo>
                <a:lnTo>
                  <a:pt x="990" y="27308"/>
                </a:lnTo>
                <a:lnTo>
                  <a:pt x="810" y="27711"/>
                </a:lnTo>
                <a:lnTo>
                  <a:pt x="630" y="28119"/>
                </a:lnTo>
                <a:lnTo>
                  <a:pt x="451" y="28527"/>
                </a:lnTo>
                <a:lnTo>
                  <a:pt x="331" y="28946"/>
                </a:lnTo>
                <a:lnTo>
                  <a:pt x="211" y="29364"/>
                </a:lnTo>
                <a:lnTo>
                  <a:pt x="121" y="29782"/>
                </a:lnTo>
                <a:lnTo>
                  <a:pt x="61" y="30211"/>
                </a:lnTo>
                <a:lnTo>
                  <a:pt x="1" y="30640"/>
                </a:lnTo>
                <a:lnTo>
                  <a:pt x="61" y="30966"/>
                </a:lnTo>
                <a:lnTo>
                  <a:pt x="121" y="31293"/>
                </a:lnTo>
                <a:lnTo>
                  <a:pt x="211" y="31619"/>
                </a:lnTo>
                <a:lnTo>
                  <a:pt x="301" y="31946"/>
                </a:lnTo>
                <a:lnTo>
                  <a:pt x="451" y="32267"/>
                </a:lnTo>
                <a:lnTo>
                  <a:pt x="571" y="32594"/>
                </a:lnTo>
                <a:lnTo>
                  <a:pt x="750" y="32915"/>
                </a:lnTo>
                <a:lnTo>
                  <a:pt x="930" y="33237"/>
                </a:lnTo>
                <a:lnTo>
                  <a:pt x="1110" y="33558"/>
                </a:lnTo>
                <a:lnTo>
                  <a:pt x="1320" y="33880"/>
                </a:lnTo>
                <a:lnTo>
                  <a:pt x="1560" y="34196"/>
                </a:lnTo>
                <a:lnTo>
                  <a:pt x="1830" y="34517"/>
                </a:lnTo>
                <a:lnTo>
                  <a:pt x="2099" y="34834"/>
                </a:lnTo>
                <a:lnTo>
                  <a:pt x="2369" y="35150"/>
                </a:lnTo>
                <a:lnTo>
                  <a:pt x="2699" y="35466"/>
                </a:lnTo>
                <a:lnTo>
                  <a:pt x="3029" y="35783"/>
                </a:lnTo>
                <a:lnTo>
                  <a:pt x="3358" y="36094"/>
                </a:lnTo>
                <a:lnTo>
                  <a:pt x="3718" y="36410"/>
                </a:lnTo>
                <a:lnTo>
                  <a:pt x="4108" y="36722"/>
                </a:lnTo>
                <a:lnTo>
                  <a:pt x="4498" y="37033"/>
                </a:lnTo>
                <a:lnTo>
                  <a:pt x="4917" y="37344"/>
                </a:lnTo>
                <a:lnTo>
                  <a:pt x="5367" y="37655"/>
                </a:lnTo>
                <a:lnTo>
                  <a:pt x="5817" y="37966"/>
                </a:lnTo>
                <a:lnTo>
                  <a:pt x="6296" y="38273"/>
                </a:lnTo>
                <a:lnTo>
                  <a:pt x="6776" y="38584"/>
                </a:lnTo>
                <a:lnTo>
                  <a:pt x="7286" y="38890"/>
                </a:lnTo>
                <a:lnTo>
                  <a:pt x="7795" y="39196"/>
                </a:lnTo>
                <a:lnTo>
                  <a:pt x="8365" y="39497"/>
                </a:lnTo>
                <a:lnTo>
                  <a:pt x="8904" y="39803"/>
                </a:lnTo>
                <a:lnTo>
                  <a:pt x="9504" y="40109"/>
                </a:lnTo>
                <a:lnTo>
                  <a:pt x="10104" y="40410"/>
                </a:lnTo>
                <a:lnTo>
                  <a:pt x="10703" y="40712"/>
                </a:lnTo>
                <a:lnTo>
                  <a:pt x="11333" y="41013"/>
                </a:lnTo>
                <a:lnTo>
                  <a:pt x="11992" y="41314"/>
                </a:lnTo>
                <a:lnTo>
                  <a:pt x="12652" y="41610"/>
                </a:lnTo>
                <a:lnTo>
                  <a:pt x="13341" y="41911"/>
                </a:lnTo>
                <a:lnTo>
                  <a:pt x="14031" y="42206"/>
                </a:lnTo>
                <a:lnTo>
                  <a:pt x="14780" y="42502"/>
                </a:lnTo>
                <a:lnTo>
                  <a:pt x="15500" y="42798"/>
                </a:lnTo>
                <a:lnTo>
                  <a:pt x="16249" y="43094"/>
                </a:lnTo>
                <a:lnTo>
                  <a:pt x="17028" y="43385"/>
                </a:lnTo>
                <a:lnTo>
                  <a:pt x="17838" y="43681"/>
                </a:lnTo>
                <a:lnTo>
                  <a:pt x="19457" y="44263"/>
                </a:lnTo>
                <a:lnTo>
                  <a:pt x="21165" y="44844"/>
                </a:lnTo>
                <a:lnTo>
                  <a:pt x="22934" y="45416"/>
                </a:lnTo>
                <a:lnTo>
                  <a:pt x="24763" y="45987"/>
                </a:lnTo>
                <a:lnTo>
                  <a:pt x="26681" y="46559"/>
                </a:lnTo>
                <a:lnTo>
                  <a:pt x="28660" y="47120"/>
                </a:lnTo>
                <a:lnTo>
                  <a:pt x="30698" y="47681"/>
                </a:lnTo>
                <a:lnTo>
                  <a:pt x="32797" y="48237"/>
                </a:lnTo>
                <a:lnTo>
                  <a:pt x="34985" y="48794"/>
                </a:lnTo>
                <a:lnTo>
                  <a:pt x="37234" y="49340"/>
                </a:lnTo>
                <a:lnTo>
                  <a:pt x="39542" y="49885"/>
                </a:lnTo>
                <a:lnTo>
                  <a:pt x="40981" y="50212"/>
                </a:lnTo>
                <a:lnTo>
                  <a:pt x="42420" y="50533"/>
                </a:lnTo>
                <a:lnTo>
                  <a:pt x="43859" y="50855"/>
                </a:lnTo>
                <a:lnTo>
                  <a:pt x="45328" y="51166"/>
                </a:lnTo>
                <a:lnTo>
                  <a:pt x="46827" y="51477"/>
                </a:lnTo>
                <a:lnTo>
                  <a:pt x="48325" y="51784"/>
                </a:lnTo>
                <a:lnTo>
                  <a:pt x="49854" y="52090"/>
                </a:lnTo>
                <a:lnTo>
                  <a:pt x="51383" y="52386"/>
                </a:lnTo>
                <a:lnTo>
                  <a:pt x="52912" y="52682"/>
                </a:lnTo>
                <a:lnTo>
                  <a:pt x="54471" y="52967"/>
                </a:lnTo>
                <a:lnTo>
                  <a:pt x="56060" y="53253"/>
                </a:lnTo>
                <a:lnTo>
                  <a:pt x="57649" y="53539"/>
                </a:lnTo>
                <a:lnTo>
                  <a:pt x="59267" y="53814"/>
                </a:lnTo>
                <a:lnTo>
                  <a:pt x="60886" y="54090"/>
                </a:lnTo>
                <a:lnTo>
                  <a:pt x="62505" y="54360"/>
                </a:lnTo>
                <a:lnTo>
                  <a:pt x="64154" y="54626"/>
                </a:lnTo>
                <a:lnTo>
                  <a:pt x="65833" y="54886"/>
                </a:lnTo>
                <a:lnTo>
                  <a:pt x="67511" y="55141"/>
                </a:lnTo>
                <a:lnTo>
                  <a:pt x="69220" y="55396"/>
                </a:lnTo>
                <a:lnTo>
                  <a:pt x="70929" y="55646"/>
                </a:lnTo>
                <a:lnTo>
                  <a:pt x="72638" y="55891"/>
                </a:lnTo>
                <a:lnTo>
                  <a:pt x="74376" y="56131"/>
                </a:lnTo>
                <a:lnTo>
                  <a:pt x="76145" y="56371"/>
                </a:lnTo>
                <a:lnTo>
                  <a:pt x="77914" y="56600"/>
                </a:lnTo>
                <a:lnTo>
                  <a:pt x="79682" y="56830"/>
                </a:lnTo>
                <a:lnTo>
                  <a:pt x="81481" y="57054"/>
                </a:lnTo>
                <a:lnTo>
                  <a:pt x="83310" y="57274"/>
                </a:lnTo>
                <a:lnTo>
                  <a:pt x="85138" y="57493"/>
                </a:lnTo>
                <a:lnTo>
                  <a:pt x="86967" y="57707"/>
                </a:lnTo>
                <a:lnTo>
                  <a:pt x="88826" y="57911"/>
                </a:lnTo>
                <a:lnTo>
                  <a:pt x="90714" y="58116"/>
                </a:lnTo>
                <a:lnTo>
                  <a:pt x="92603" y="58320"/>
                </a:lnTo>
                <a:lnTo>
                  <a:pt x="94492" y="58513"/>
                </a:lnTo>
                <a:lnTo>
                  <a:pt x="96410" y="58707"/>
                </a:lnTo>
                <a:lnTo>
                  <a:pt x="98359" y="58896"/>
                </a:lnTo>
                <a:lnTo>
                  <a:pt x="100277" y="59080"/>
                </a:lnTo>
                <a:lnTo>
                  <a:pt x="102256" y="59258"/>
                </a:lnTo>
                <a:lnTo>
                  <a:pt x="104234" y="59432"/>
                </a:lnTo>
                <a:lnTo>
                  <a:pt x="106213" y="59605"/>
                </a:lnTo>
                <a:lnTo>
                  <a:pt x="108221" y="59774"/>
                </a:lnTo>
                <a:lnTo>
                  <a:pt x="110230" y="59937"/>
                </a:lnTo>
                <a:lnTo>
                  <a:pt x="112268" y="60095"/>
                </a:lnTo>
                <a:lnTo>
                  <a:pt x="114307" y="60248"/>
                </a:lnTo>
                <a:lnTo>
                  <a:pt x="116375" y="60401"/>
                </a:lnTo>
                <a:lnTo>
                  <a:pt x="118444" y="60544"/>
                </a:lnTo>
                <a:lnTo>
                  <a:pt x="120542" y="60687"/>
                </a:lnTo>
                <a:lnTo>
                  <a:pt x="122641" y="60830"/>
                </a:lnTo>
                <a:lnTo>
                  <a:pt x="124769" y="60963"/>
                </a:lnTo>
                <a:lnTo>
                  <a:pt x="126898" y="61090"/>
                </a:lnTo>
                <a:lnTo>
                  <a:pt x="129056" y="61218"/>
                </a:lnTo>
                <a:lnTo>
                  <a:pt x="131215" y="61340"/>
                </a:lnTo>
                <a:lnTo>
                  <a:pt x="133403" y="61458"/>
                </a:lnTo>
                <a:lnTo>
                  <a:pt x="135591" y="61575"/>
                </a:lnTo>
                <a:lnTo>
                  <a:pt x="137780" y="61682"/>
                </a:lnTo>
                <a:lnTo>
                  <a:pt x="140028" y="61789"/>
                </a:lnTo>
                <a:lnTo>
                  <a:pt x="142246" y="61891"/>
                </a:lnTo>
                <a:lnTo>
                  <a:pt x="144495" y="61988"/>
                </a:lnTo>
                <a:lnTo>
                  <a:pt x="146773" y="62080"/>
                </a:lnTo>
                <a:lnTo>
                  <a:pt x="149051" y="62167"/>
                </a:lnTo>
                <a:lnTo>
                  <a:pt x="151330" y="62253"/>
                </a:lnTo>
                <a:lnTo>
                  <a:pt x="153638" y="62335"/>
                </a:lnTo>
                <a:lnTo>
                  <a:pt x="155946" y="62412"/>
                </a:lnTo>
                <a:lnTo>
                  <a:pt x="158285" y="62483"/>
                </a:lnTo>
                <a:lnTo>
                  <a:pt x="160653" y="62549"/>
                </a:lnTo>
                <a:lnTo>
                  <a:pt x="162901" y="62611"/>
                </a:lnTo>
                <a:lnTo>
                  <a:pt x="165150" y="62667"/>
                </a:lnTo>
                <a:lnTo>
                  <a:pt x="167398" y="62723"/>
                </a:lnTo>
                <a:lnTo>
                  <a:pt x="169616" y="62769"/>
                </a:lnTo>
                <a:lnTo>
                  <a:pt x="171865" y="62815"/>
                </a:lnTo>
                <a:lnTo>
                  <a:pt x="174083" y="62850"/>
                </a:lnTo>
                <a:lnTo>
                  <a:pt x="176301" y="62886"/>
                </a:lnTo>
                <a:lnTo>
                  <a:pt x="178520" y="62917"/>
                </a:lnTo>
                <a:lnTo>
                  <a:pt x="180738" y="62942"/>
                </a:lnTo>
                <a:lnTo>
                  <a:pt x="182956" y="62963"/>
                </a:lnTo>
                <a:lnTo>
                  <a:pt x="185145" y="62983"/>
                </a:lnTo>
                <a:lnTo>
                  <a:pt x="187333" y="62993"/>
                </a:lnTo>
                <a:lnTo>
                  <a:pt x="189522" y="63004"/>
                </a:lnTo>
                <a:lnTo>
                  <a:pt x="193898" y="63004"/>
                </a:lnTo>
                <a:lnTo>
                  <a:pt x="196087" y="62998"/>
                </a:lnTo>
                <a:lnTo>
                  <a:pt x="198245" y="62988"/>
                </a:lnTo>
                <a:lnTo>
                  <a:pt x="200404" y="62973"/>
                </a:lnTo>
                <a:lnTo>
                  <a:pt x="202562" y="62958"/>
                </a:lnTo>
                <a:lnTo>
                  <a:pt x="204720" y="62932"/>
                </a:lnTo>
                <a:lnTo>
                  <a:pt x="206879" y="62907"/>
                </a:lnTo>
                <a:lnTo>
                  <a:pt x="209007" y="62876"/>
                </a:lnTo>
                <a:lnTo>
                  <a:pt x="211136" y="62835"/>
                </a:lnTo>
                <a:lnTo>
                  <a:pt x="213294" y="62794"/>
                </a:lnTo>
                <a:lnTo>
                  <a:pt x="215393" y="62748"/>
                </a:lnTo>
                <a:lnTo>
                  <a:pt x="217521" y="62702"/>
                </a:lnTo>
                <a:lnTo>
                  <a:pt x="219650" y="62646"/>
                </a:lnTo>
                <a:lnTo>
                  <a:pt x="221748" y="62585"/>
                </a:lnTo>
                <a:lnTo>
                  <a:pt x="223846" y="62524"/>
                </a:lnTo>
                <a:lnTo>
                  <a:pt x="225945" y="62452"/>
                </a:lnTo>
                <a:lnTo>
                  <a:pt x="228043" y="62381"/>
                </a:lnTo>
                <a:lnTo>
                  <a:pt x="230112" y="62304"/>
                </a:lnTo>
                <a:lnTo>
                  <a:pt x="232180" y="62223"/>
                </a:lnTo>
                <a:lnTo>
                  <a:pt x="234279" y="62136"/>
                </a:lnTo>
                <a:lnTo>
                  <a:pt x="236317" y="62044"/>
                </a:lnTo>
                <a:lnTo>
                  <a:pt x="238386" y="61952"/>
                </a:lnTo>
                <a:lnTo>
                  <a:pt x="240454" y="61850"/>
                </a:lnTo>
                <a:lnTo>
                  <a:pt x="242493" y="61748"/>
                </a:lnTo>
                <a:lnTo>
                  <a:pt x="244531" y="61636"/>
                </a:lnTo>
                <a:lnTo>
                  <a:pt x="246570" y="61524"/>
                </a:lnTo>
                <a:lnTo>
                  <a:pt x="248578" y="61406"/>
                </a:lnTo>
                <a:lnTo>
                  <a:pt x="250617" y="61284"/>
                </a:lnTo>
                <a:lnTo>
                  <a:pt x="252625" y="61156"/>
                </a:lnTo>
                <a:lnTo>
                  <a:pt x="254634" y="61024"/>
                </a:lnTo>
                <a:lnTo>
                  <a:pt x="256642" y="60886"/>
                </a:lnTo>
                <a:lnTo>
                  <a:pt x="258621" y="60748"/>
                </a:lnTo>
                <a:lnTo>
                  <a:pt x="260629" y="60600"/>
                </a:lnTo>
                <a:lnTo>
                  <a:pt x="262608" y="60452"/>
                </a:lnTo>
                <a:lnTo>
                  <a:pt x="264586" y="60294"/>
                </a:lnTo>
                <a:lnTo>
                  <a:pt x="266565" y="60136"/>
                </a:lnTo>
                <a:lnTo>
                  <a:pt x="268514" y="59973"/>
                </a:lnTo>
                <a:lnTo>
                  <a:pt x="270462" y="59804"/>
                </a:lnTo>
                <a:lnTo>
                  <a:pt x="272411" y="59631"/>
                </a:lnTo>
                <a:lnTo>
                  <a:pt x="274359" y="59452"/>
                </a:lnTo>
                <a:lnTo>
                  <a:pt x="276308" y="59274"/>
                </a:lnTo>
                <a:lnTo>
                  <a:pt x="278226" y="59085"/>
                </a:lnTo>
                <a:lnTo>
                  <a:pt x="280145" y="58891"/>
                </a:lnTo>
                <a:lnTo>
                  <a:pt x="282064" y="58697"/>
                </a:lnTo>
                <a:lnTo>
                  <a:pt x="283982" y="58498"/>
                </a:lnTo>
                <a:lnTo>
                  <a:pt x="285871" y="58289"/>
                </a:lnTo>
                <a:lnTo>
                  <a:pt x="287759" y="58080"/>
                </a:lnTo>
                <a:lnTo>
                  <a:pt x="289648" y="57865"/>
                </a:lnTo>
                <a:lnTo>
                  <a:pt x="291537" y="57646"/>
                </a:lnTo>
                <a:lnTo>
                  <a:pt x="293395" y="57422"/>
                </a:lnTo>
                <a:lnTo>
                  <a:pt x="295254" y="57197"/>
                </a:lnTo>
                <a:lnTo>
                  <a:pt x="297083" y="56967"/>
                </a:lnTo>
                <a:lnTo>
                  <a:pt x="298881" y="56733"/>
                </a:lnTo>
                <a:lnTo>
                  <a:pt x="300650" y="56498"/>
                </a:lnTo>
                <a:lnTo>
                  <a:pt x="302419" y="56258"/>
                </a:lnTo>
                <a:lnTo>
                  <a:pt x="304127" y="56018"/>
                </a:lnTo>
                <a:lnTo>
                  <a:pt x="305836" y="55779"/>
                </a:lnTo>
                <a:lnTo>
                  <a:pt x="307515" y="55534"/>
                </a:lnTo>
                <a:lnTo>
                  <a:pt x="309194" y="55284"/>
                </a:lnTo>
                <a:lnTo>
                  <a:pt x="310813" y="55034"/>
                </a:lnTo>
                <a:lnTo>
                  <a:pt x="312431" y="54779"/>
                </a:lnTo>
                <a:lnTo>
                  <a:pt x="314020" y="54523"/>
                </a:lnTo>
                <a:lnTo>
                  <a:pt x="315579" y="54263"/>
                </a:lnTo>
                <a:lnTo>
                  <a:pt x="317138" y="54003"/>
                </a:lnTo>
                <a:lnTo>
                  <a:pt x="318637" y="53738"/>
                </a:lnTo>
                <a:lnTo>
                  <a:pt x="320136" y="53472"/>
                </a:lnTo>
                <a:lnTo>
                  <a:pt x="321605" y="53202"/>
                </a:lnTo>
                <a:lnTo>
                  <a:pt x="323044" y="52932"/>
                </a:lnTo>
                <a:lnTo>
                  <a:pt x="324482" y="52656"/>
                </a:lnTo>
                <a:lnTo>
                  <a:pt x="325891" y="52381"/>
                </a:lnTo>
                <a:lnTo>
                  <a:pt x="327270" y="52100"/>
                </a:lnTo>
                <a:lnTo>
                  <a:pt x="328619" y="51819"/>
                </a:lnTo>
                <a:lnTo>
                  <a:pt x="329938" y="51534"/>
                </a:lnTo>
                <a:lnTo>
                  <a:pt x="331257" y="51248"/>
                </a:lnTo>
                <a:lnTo>
                  <a:pt x="332547" y="50962"/>
                </a:lnTo>
                <a:lnTo>
                  <a:pt x="333806" y="50666"/>
                </a:lnTo>
                <a:lnTo>
                  <a:pt x="335035" y="50375"/>
                </a:lnTo>
                <a:lnTo>
                  <a:pt x="336264" y="50079"/>
                </a:lnTo>
                <a:lnTo>
                  <a:pt x="337463" y="49778"/>
                </a:lnTo>
                <a:lnTo>
                  <a:pt x="338632" y="49477"/>
                </a:lnTo>
                <a:lnTo>
                  <a:pt x="339771" y="49171"/>
                </a:lnTo>
                <a:lnTo>
                  <a:pt x="340880" y="48865"/>
                </a:lnTo>
                <a:lnTo>
                  <a:pt x="341990" y="48559"/>
                </a:lnTo>
                <a:lnTo>
                  <a:pt x="343069" y="48248"/>
                </a:lnTo>
                <a:lnTo>
                  <a:pt x="344148" y="47931"/>
                </a:lnTo>
                <a:lnTo>
                  <a:pt x="345167" y="47615"/>
                </a:lnTo>
                <a:lnTo>
                  <a:pt x="346187" y="47299"/>
                </a:lnTo>
                <a:lnTo>
                  <a:pt x="347176" y="46977"/>
                </a:lnTo>
                <a:lnTo>
                  <a:pt x="348135" y="46651"/>
                </a:lnTo>
                <a:lnTo>
                  <a:pt x="349094" y="46329"/>
                </a:lnTo>
                <a:lnTo>
                  <a:pt x="350024" y="45998"/>
                </a:lnTo>
                <a:lnTo>
                  <a:pt x="350923" y="45671"/>
                </a:lnTo>
                <a:lnTo>
                  <a:pt x="351792" y="45334"/>
                </a:lnTo>
                <a:lnTo>
                  <a:pt x="352662" y="45003"/>
                </a:lnTo>
                <a:lnTo>
                  <a:pt x="353501" y="44666"/>
                </a:lnTo>
                <a:lnTo>
                  <a:pt x="354311" y="44324"/>
                </a:lnTo>
                <a:lnTo>
                  <a:pt x="355090" y="43982"/>
                </a:lnTo>
                <a:lnTo>
                  <a:pt x="355869" y="43635"/>
                </a:lnTo>
                <a:lnTo>
                  <a:pt x="356619" y="43293"/>
                </a:lnTo>
                <a:lnTo>
                  <a:pt x="357338" y="42941"/>
                </a:lnTo>
                <a:lnTo>
                  <a:pt x="358058" y="42589"/>
                </a:lnTo>
                <a:lnTo>
                  <a:pt x="358717" y="42237"/>
                </a:lnTo>
                <a:lnTo>
                  <a:pt x="359377" y="41880"/>
                </a:lnTo>
                <a:lnTo>
                  <a:pt x="360036" y="41523"/>
                </a:lnTo>
                <a:lnTo>
                  <a:pt x="360636" y="41166"/>
                </a:lnTo>
                <a:lnTo>
                  <a:pt x="361235" y="40803"/>
                </a:lnTo>
                <a:lnTo>
                  <a:pt x="361805" y="40436"/>
                </a:lnTo>
                <a:lnTo>
                  <a:pt x="362375" y="40069"/>
                </a:lnTo>
                <a:lnTo>
                  <a:pt x="362914" y="39701"/>
                </a:lnTo>
                <a:lnTo>
                  <a:pt x="363424" y="39329"/>
                </a:lnTo>
                <a:lnTo>
                  <a:pt x="363904" y="38956"/>
                </a:lnTo>
                <a:lnTo>
                  <a:pt x="364383" y="38579"/>
                </a:lnTo>
                <a:lnTo>
                  <a:pt x="364833" y="38201"/>
                </a:lnTo>
                <a:lnTo>
                  <a:pt x="365253" y="37824"/>
                </a:lnTo>
                <a:lnTo>
                  <a:pt x="365642" y="37461"/>
                </a:lnTo>
                <a:lnTo>
                  <a:pt x="365972" y="37099"/>
                </a:lnTo>
                <a:lnTo>
                  <a:pt x="366302" y="36742"/>
                </a:lnTo>
                <a:lnTo>
                  <a:pt x="366602" y="36380"/>
                </a:lnTo>
                <a:lnTo>
                  <a:pt x="366871" y="36017"/>
                </a:lnTo>
                <a:lnTo>
                  <a:pt x="367111" y="35655"/>
                </a:lnTo>
                <a:lnTo>
                  <a:pt x="367321" y="35293"/>
                </a:lnTo>
                <a:lnTo>
                  <a:pt x="367531" y="34925"/>
                </a:lnTo>
                <a:lnTo>
                  <a:pt x="367681" y="34563"/>
                </a:lnTo>
                <a:lnTo>
                  <a:pt x="367831" y="34201"/>
                </a:lnTo>
                <a:lnTo>
                  <a:pt x="367921" y="33839"/>
                </a:lnTo>
                <a:lnTo>
                  <a:pt x="368010" y="33471"/>
                </a:lnTo>
                <a:lnTo>
                  <a:pt x="368070" y="33109"/>
                </a:lnTo>
                <a:lnTo>
                  <a:pt x="368100" y="32742"/>
                </a:lnTo>
                <a:lnTo>
                  <a:pt x="368100" y="32379"/>
                </a:lnTo>
                <a:lnTo>
                  <a:pt x="368100" y="32017"/>
                </a:lnTo>
                <a:lnTo>
                  <a:pt x="368040" y="31650"/>
                </a:lnTo>
                <a:lnTo>
                  <a:pt x="367981" y="31288"/>
                </a:lnTo>
                <a:lnTo>
                  <a:pt x="367891" y="30925"/>
                </a:lnTo>
                <a:lnTo>
                  <a:pt x="367771" y="30558"/>
                </a:lnTo>
                <a:lnTo>
                  <a:pt x="367621" y="30196"/>
                </a:lnTo>
                <a:lnTo>
                  <a:pt x="367441" y="29833"/>
                </a:lnTo>
                <a:lnTo>
                  <a:pt x="367231" y="29471"/>
                </a:lnTo>
                <a:lnTo>
                  <a:pt x="367021" y="29109"/>
                </a:lnTo>
                <a:lnTo>
                  <a:pt x="366751" y="28741"/>
                </a:lnTo>
                <a:lnTo>
                  <a:pt x="366482" y="28384"/>
                </a:lnTo>
                <a:lnTo>
                  <a:pt x="366182" y="28022"/>
                </a:lnTo>
                <a:lnTo>
                  <a:pt x="365852" y="27660"/>
                </a:lnTo>
                <a:lnTo>
                  <a:pt x="365522" y="27298"/>
                </a:lnTo>
                <a:lnTo>
                  <a:pt x="365133" y="26940"/>
                </a:lnTo>
                <a:lnTo>
                  <a:pt x="364743" y="26578"/>
                </a:lnTo>
                <a:lnTo>
                  <a:pt x="364323" y="26221"/>
                </a:lnTo>
                <a:lnTo>
                  <a:pt x="363874" y="25864"/>
                </a:lnTo>
                <a:lnTo>
                  <a:pt x="363424" y="25507"/>
                </a:lnTo>
                <a:lnTo>
                  <a:pt x="362914" y="25149"/>
                </a:lnTo>
                <a:lnTo>
                  <a:pt x="362405" y="24792"/>
                </a:lnTo>
                <a:lnTo>
                  <a:pt x="361865" y="24440"/>
                </a:lnTo>
                <a:lnTo>
                  <a:pt x="361295" y="24083"/>
                </a:lnTo>
                <a:lnTo>
                  <a:pt x="360696" y="23731"/>
                </a:lnTo>
                <a:lnTo>
                  <a:pt x="360096" y="23379"/>
                </a:lnTo>
                <a:lnTo>
                  <a:pt x="359467" y="23027"/>
                </a:lnTo>
                <a:lnTo>
                  <a:pt x="358807" y="22680"/>
                </a:lnTo>
                <a:lnTo>
                  <a:pt x="358118" y="22328"/>
                </a:lnTo>
                <a:lnTo>
                  <a:pt x="357398" y="21981"/>
                </a:lnTo>
                <a:lnTo>
                  <a:pt x="356679" y="21634"/>
                </a:lnTo>
                <a:lnTo>
                  <a:pt x="355929" y="21287"/>
                </a:lnTo>
                <a:lnTo>
                  <a:pt x="355150" y="20945"/>
                </a:lnTo>
                <a:lnTo>
                  <a:pt x="354341" y="20603"/>
                </a:lnTo>
                <a:lnTo>
                  <a:pt x="353531" y="20261"/>
                </a:lnTo>
                <a:lnTo>
                  <a:pt x="352692" y="19920"/>
                </a:lnTo>
                <a:lnTo>
                  <a:pt x="351822" y="19583"/>
                </a:lnTo>
                <a:lnTo>
                  <a:pt x="350923" y="19246"/>
                </a:lnTo>
                <a:lnTo>
                  <a:pt x="350024" y="18909"/>
                </a:lnTo>
                <a:lnTo>
                  <a:pt x="349094" y="18573"/>
                </a:lnTo>
                <a:lnTo>
                  <a:pt x="348135" y="18241"/>
                </a:lnTo>
                <a:lnTo>
                  <a:pt x="347146" y="17909"/>
                </a:lnTo>
                <a:lnTo>
                  <a:pt x="346157" y="17583"/>
                </a:lnTo>
                <a:lnTo>
                  <a:pt x="345137" y="17251"/>
                </a:lnTo>
                <a:lnTo>
                  <a:pt x="344088" y="16930"/>
                </a:lnTo>
                <a:lnTo>
                  <a:pt x="343009" y="16603"/>
                </a:lnTo>
                <a:lnTo>
                  <a:pt x="341930" y="16282"/>
                </a:lnTo>
                <a:lnTo>
                  <a:pt x="340820" y="15960"/>
                </a:lnTo>
                <a:lnTo>
                  <a:pt x="339711" y="15644"/>
                </a:lnTo>
                <a:lnTo>
                  <a:pt x="338542" y="15322"/>
                </a:lnTo>
                <a:lnTo>
                  <a:pt x="337373" y="15011"/>
                </a:lnTo>
                <a:lnTo>
                  <a:pt x="336174" y="14695"/>
                </a:lnTo>
                <a:lnTo>
                  <a:pt x="334975" y="14389"/>
                </a:lnTo>
                <a:lnTo>
                  <a:pt x="333746" y="14077"/>
                </a:lnTo>
                <a:lnTo>
                  <a:pt x="332487" y="13771"/>
                </a:lnTo>
                <a:lnTo>
                  <a:pt x="331198" y="13465"/>
                </a:lnTo>
                <a:lnTo>
                  <a:pt x="329908" y="13164"/>
                </a:lnTo>
                <a:lnTo>
                  <a:pt x="328589" y="12863"/>
                </a:lnTo>
                <a:lnTo>
                  <a:pt x="327270" y="12567"/>
                </a:lnTo>
                <a:lnTo>
                  <a:pt x="325891" y="12271"/>
                </a:lnTo>
                <a:lnTo>
                  <a:pt x="324512" y="11980"/>
                </a:lnTo>
                <a:lnTo>
                  <a:pt x="323133" y="11690"/>
                </a:lnTo>
                <a:lnTo>
                  <a:pt x="321695" y="11399"/>
                </a:lnTo>
                <a:lnTo>
                  <a:pt x="320256" y="11118"/>
                </a:lnTo>
                <a:lnTo>
                  <a:pt x="318817" y="10832"/>
                </a:lnTo>
                <a:lnTo>
                  <a:pt x="317348" y="10552"/>
                </a:lnTo>
                <a:lnTo>
                  <a:pt x="315849" y="10276"/>
                </a:lnTo>
                <a:lnTo>
                  <a:pt x="314320" y="10001"/>
                </a:lnTo>
                <a:lnTo>
                  <a:pt x="312791" y="9725"/>
                </a:lnTo>
                <a:lnTo>
                  <a:pt x="311232" y="9460"/>
                </a:lnTo>
                <a:lnTo>
                  <a:pt x="309643" y="9189"/>
                </a:lnTo>
                <a:lnTo>
                  <a:pt x="308055" y="8924"/>
                </a:lnTo>
                <a:lnTo>
                  <a:pt x="306436" y="8664"/>
                </a:lnTo>
                <a:lnTo>
                  <a:pt x="304817" y="8409"/>
                </a:lnTo>
                <a:lnTo>
                  <a:pt x="303168" y="8154"/>
                </a:lnTo>
                <a:lnTo>
                  <a:pt x="301489" y="7899"/>
                </a:lnTo>
                <a:lnTo>
                  <a:pt x="299811" y="7649"/>
                </a:lnTo>
                <a:lnTo>
                  <a:pt x="298102" y="7404"/>
                </a:lnTo>
                <a:lnTo>
                  <a:pt x="296363" y="7159"/>
                </a:lnTo>
                <a:lnTo>
                  <a:pt x="294624" y="6919"/>
                </a:lnTo>
                <a:lnTo>
                  <a:pt x="292886" y="6684"/>
                </a:lnTo>
                <a:lnTo>
                  <a:pt x="291087" y="6450"/>
                </a:lnTo>
                <a:lnTo>
                  <a:pt x="289288" y="6220"/>
                </a:lnTo>
                <a:lnTo>
                  <a:pt x="287490" y="5990"/>
                </a:lnTo>
                <a:lnTo>
                  <a:pt x="285631" y="5771"/>
                </a:lnTo>
                <a:lnTo>
                  <a:pt x="283802" y="5546"/>
                </a:lnTo>
                <a:lnTo>
                  <a:pt x="281914" y="5332"/>
                </a:lnTo>
                <a:lnTo>
                  <a:pt x="280025" y="5118"/>
                </a:lnTo>
                <a:lnTo>
                  <a:pt x="278137" y="4909"/>
                </a:lnTo>
                <a:lnTo>
                  <a:pt x="276218" y="4699"/>
                </a:lnTo>
                <a:lnTo>
                  <a:pt x="274269" y="4500"/>
                </a:lnTo>
                <a:lnTo>
                  <a:pt x="272321" y="4296"/>
                </a:lnTo>
                <a:lnTo>
                  <a:pt x="270342" y="4102"/>
                </a:lnTo>
                <a:lnTo>
                  <a:pt x="268364" y="3914"/>
                </a:lnTo>
                <a:lnTo>
                  <a:pt x="266355" y="3725"/>
                </a:lnTo>
                <a:lnTo>
                  <a:pt x="264317" y="3541"/>
                </a:lnTo>
                <a:lnTo>
                  <a:pt x="262278" y="3358"/>
                </a:lnTo>
                <a:lnTo>
                  <a:pt x="260240" y="3179"/>
                </a:lnTo>
                <a:lnTo>
                  <a:pt x="258141" y="3011"/>
                </a:lnTo>
                <a:lnTo>
                  <a:pt x="256073" y="2842"/>
                </a:lnTo>
                <a:lnTo>
                  <a:pt x="253944" y="2674"/>
                </a:lnTo>
                <a:lnTo>
                  <a:pt x="251846" y="2516"/>
                </a:lnTo>
                <a:lnTo>
                  <a:pt x="249687" y="2357"/>
                </a:lnTo>
                <a:lnTo>
                  <a:pt x="247529" y="2204"/>
                </a:lnTo>
                <a:lnTo>
                  <a:pt x="245371" y="2056"/>
                </a:lnTo>
                <a:lnTo>
                  <a:pt x="243182" y="1914"/>
                </a:lnTo>
                <a:lnTo>
                  <a:pt x="240964" y="1771"/>
                </a:lnTo>
                <a:lnTo>
                  <a:pt x="238745" y="1638"/>
                </a:lnTo>
                <a:lnTo>
                  <a:pt x="236527" y="1505"/>
                </a:lnTo>
                <a:lnTo>
                  <a:pt x="234279" y="1378"/>
                </a:lnTo>
                <a:lnTo>
                  <a:pt x="232000" y="1255"/>
                </a:lnTo>
                <a:lnTo>
                  <a:pt x="229722" y="1133"/>
                </a:lnTo>
                <a:lnTo>
                  <a:pt x="227444" y="1021"/>
                </a:lnTo>
                <a:lnTo>
                  <a:pt x="225135" y="913"/>
                </a:lnTo>
                <a:lnTo>
                  <a:pt x="223457" y="837"/>
                </a:lnTo>
                <a:lnTo>
                  <a:pt x="221778" y="766"/>
                </a:lnTo>
                <a:lnTo>
                  <a:pt x="220099" y="699"/>
                </a:lnTo>
                <a:lnTo>
                  <a:pt x="218450" y="633"/>
                </a:lnTo>
                <a:lnTo>
                  <a:pt x="216772" y="572"/>
                </a:lnTo>
                <a:lnTo>
                  <a:pt x="215093" y="516"/>
                </a:lnTo>
                <a:lnTo>
                  <a:pt x="213414" y="459"/>
                </a:lnTo>
                <a:lnTo>
                  <a:pt x="211735" y="408"/>
                </a:lnTo>
                <a:lnTo>
                  <a:pt x="210057" y="362"/>
                </a:lnTo>
                <a:lnTo>
                  <a:pt x="208348" y="317"/>
                </a:lnTo>
                <a:lnTo>
                  <a:pt x="206669" y="276"/>
                </a:lnTo>
                <a:lnTo>
                  <a:pt x="204990" y="240"/>
                </a:lnTo>
                <a:lnTo>
                  <a:pt x="201603" y="174"/>
                </a:lnTo>
                <a:lnTo>
                  <a:pt x="198215" y="118"/>
                </a:lnTo>
                <a:lnTo>
                  <a:pt x="194828" y="72"/>
                </a:lnTo>
                <a:lnTo>
                  <a:pt x="191440" y="41"/>
                </a:lnTo>
                <a:lnTo>
                  <a:pt x="188053" y="15"/>
                </a:lnTo>
                <a:lnTo>
                  <a:pt x="184635" y="5"/>
                </a:lnTo>
                <a:lnTo>
                  <a:pt x="1812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1" name="Google Shape;601;p14"/>
          <p:cNvSpPr/>
          <p:nvPr/>
        </p:nvSpPr>
        <p:spPr>
          <a:xfrm>
            <a:off x="6132996" y="3633521"/>
            <a:ext cx="1815920" cy="1828243"/>
          </a:xfrm>
          <a:custGeom>
            <a:avLst/>
            <a:gdLst/>
            <a:ahLst/>
            <a:cxnLst/>
            <a:rect l="l" t="t" r="r" b="b"/>
            <a:pathLst>
              <a:path w="330568" h="56637" extrusionOk="0">
                <a:moveTo>
                  <a:pt x="232570" y="1287"/>
                </a:moveTo>
                <a:lnTo>
                  <a:pt x="273010" y="1307"/>
                </a:lnTo>
                <a:lnTo>
                  <a:pt x="293245" y="1322"/>
                </a:lnTo>
                <a:lnTo>
                  <a:pt x="303348" y="1338"/>
                </a:lnTo>
                <a:lnTo>
                  <a:pt x="313450" y="1353"/>
                </a:lnTo>
                <a:lnTo>
                  <a:pt x="314979" y="1363"/>
                </a:lnTo>
                <a:lnTo>
                  <a:pt x="316298" y="1368"/>
                </a:lnTo>
                <a:lnTo>
                  <a:pt x="317467" y="1389"/>
                </a:lnTo>
                <a:lnTo>
                  <a:pt x="318007" y="1399"/>
                </a:lnTo>
                <a:lnTo>
                  <a:pt x="318486" y="1414"/>
                </a:lnTo>
                <a:lnTo>
                  <a:pt x="318966" y="1429"/>
                </a:lnTo>
                <a:lnTo>
                  <a:pt x="319386" y="1450"/>
                </a:lnTo>
                <a:lnTo>
                  <a:pt x="319776" y="1470"/>
                </a:lnTo>
                <a:lnTo>
                  <a:pt x="320135" y="1496"/>
                </a:lnTo>
                <a:lnTo>
                  <a:pt x="320465" y="1526"/>
                </a:lnTo>
                <a:lnTo>
                  <a:pt x="320795" y="1557"/>
                </a:lnTo>
                <a:lnTo>
                  <a:pt x="321065" y="1593"/>
                </a:lnTo>
                <a:lnTo>
                  <a:pt x="321334" y="1634"/>
                </a:lnTo>
                <a:lnTo>
                  <a:pt x="321544" y="1674"/>
                </a:lnTo>
                <a:lnTo>
                  <a:pt x="321784" y="1725"/>
                </a:lnTo>
                <a:lnTo>
                  <a:pt x="321964" y="1776"/>
                </a:lnTo>
                <a:lnTo>
                  <a:pt x="322144" y="1838"/>
                </a:lnTo>
                <a:lnTo>
                  <a:pt x="322294" y="1899"/>
                </a:lnTo>
                <a:lnTo>
                  <a:pt x="322414" y="1970"/>
                </a:lnTo>
                <a:lnTo>
                  <a:pt x="322533" y="2042"/>
                </a:lnTo>
                <a:lnTo>
                  <a:pt x="322653" y="2123"/>
                </a:lnTo>
                <a:lnTo>
                  <a:pt x="322803" y="2302"/>
                </a:lnTo>
                <a:lnTo>
                  <a:pt x="322953" y="2506"/>
                </a:lnTo>
                <a:lnTo>
                  <a:pt x="323043" y="2736"/>
                </a:lnTo>
                <a:lnTo>
                  <a:pt x="323133" y="2996"/>
                </a:lnTo>
                <a:lnTo>
                  <a:pt x="323313" y="3680"/>
                </a:lnTo>
                <a:lnTo>
                  <a:pt x="323463" y="4368"/>
                </a:lnTo>
                <a:lnTo>
                  <a:pt x="323613" y="5052"/>
                </a:lnTo>
                <a:lnTo>
                  <a:pt x="323703" y="5741"/>
                </a:lnTo>
                <a:lnTo>
                  <a:pt x="323853" y="7119"/>
                </a:lnTo>
                <a:lnTo>
                  <a:pt x="323942" y="8491"/>
                </a:lnTo>
                <a:lnTo>
                  <a:pt x="323942" y="8782"/>
                </a:lnTo>
                <a:lnTo>
                  <a:pt x="323882" y="9073"/>
                </a:lnTo>
                <a:lnTo>
                  <a:pt x="323793" y="9369"/>
                </a:lnTo>
                <a:lnTo>
                  <a:pt x="323703" y="9665"/>
                </a:lnTo>
                <a:lnTo>
                  <a:pt x="323433" y="10262"/>
                </a:lnTo>
                <a:lnTo>
                  <a:pt x="323193" y="10884"/>
                </a:lnTo>
                <a:lnTo>
                  <a:pt x="313390" y="10884"/>
                </a:lnTo>
                <a:lnTo>
                  <a:pt x="310782" y="10879"/>
                </a:lnTo>
                <a:lnTo>
                  <a:pt x="308174" y="10874"/>
                </a:lnTo>
                <a:lnTo>
                  <a:pt x="302928" y="10864"/>
                </a:lnTo>
                <a:lnTo>
                  <a:pt x="300320" y="10864"/>
                </a:lnTo>
                <a:lnTo>
                  <a:pt x="297712" y="10869"/>
                </a:lnTo>
                <a:lnTo>
                  <a:pt x="295104" y="10879"/>
                </a:lnTo>
                <a:lnTo>
                  <a:pt x="292496" y="10904"/>
                </a:lnTo>
                <a:lnTo>
                  <a:pt x="292046" y="10910"/>
                </a:lnTo>
                <a:lnTo>
                  <a:pt x="291596" y="10925"/>
                </a:lnTo>
                <a:lnTo>
                  <a:pt x="291147" y="10945"/>
                </a:lnTo>
                <a:lnTo>
                  <a:pt x="290697" y="10966"/>
                </a:lnTo>
                <a:lnTo>
                  <a:pt x="290247" y="10996"/>
                </a:lnTo>
                <a:lnTo>
                  <a:pt x="289798" y="11027"/>
                </a:lnTo>
                <a:lnTo>
                  <a:pt x="289348" y="11063"/>
                </a:lnTo>
                <a:lnTo>
                  <a:pt x="288898" y="11103"/>
                </a:lnTo>
                <a:lnTo>
                  <a:pt x="288479" y="11144"/>
                </a:lnTo>
                <a:lnTo>
                  <a:pt x="288059" y="11190"/>
                </a:lnTo>
                <a:lnTo>
                  <a:pt x="287639" y="11241"/>
                </a:lnTo>
                <a:lnTo>
                  <a:pt x="287279" y="11292"/>
                </a:lnTo>
                <a:lnTo>
                  <a:pt x="286920" y="11343"/>
                </a:lnTo>
                <a:lnTo>
                  <a:pt x="286590" y="11399"/>
                </a:lnTo>
                <a:lnTo>
                  <a:pt x="286290" y="11455"/>
                </a:lnTo>
                <a:lnTo>
                  <a:pt x="285990" y="11517"/>
                </a:lnTo>
                <a:lnTo>
                  <a:pt x="285691" y="11593"/>
                </a:lnTo>
                <a:lnTo>
                  <a:pt x="285421" y="11670"/>
                </a:lnTo>
                <a:lnTo>
                  <a:pt x="285121" y="11751"/>
                </a:lnTo>
                <a:lnTo>
                  <a:pt x="284881" y="11833"/>
                </a:lnTo>
                <a:lnTo>
                  <a:pt x="284641" y="11920"/>
                </a:lnTo>
                <a:lnTo>
                  <a:pt x="284431" y="12012"/>
                </a:lnTo>
                <a:lnTo>
                  <a:pt x="284012" y="12190"/>
                </a:lnTo>
                <a:lnTo>
                  <a:pt x="283682" y="12379"/>
                </a:lnTo>
                <a:lnTo>
                  <a:pt x="283412" y="12568"/>
                </a:lnTo>
                <a:lnTo>
                  <a:pt x="283172" y="12757"/>
                </a:lnTo>
                <a:lnTo>
                  <a:pt x="282993" y="12945"/>
                </a:lnTo>
                <a:lnTo>
                  <a:pt x="282843" y="13149"/>
                </a:lnTo>
                <a:lnTo>
                  <a:pt x="282633" y="13348"/>
                </a:lnTo>
                <a:lnTo>
                  <a:pt x="282213" y="13741"/>
                </a:lnTo>
                <a:lnTo>
                  <a:pt x="281704" y="14134"/>
                </a:lnTo>
                <a:lnTo>
                  <a:pt x="281164" y="14522"/>
                </a:lnTo>
                <a:lnTo>
                  <a:pt x="280534" y="14905"/>
                </a:lnTo>
                <a:lnTo>
                  <a:pt x="279845" y="15287"/>
                </a:lnTo>
                <a:lnTo>
                  <a:pt x="279125" y="15665"/>
                </a:lnTo>
                <a:lnTo>
                  <a:pt x="278346" y="16037"/>
                </a:lnTo>
                <a:lnTo>
                  <a:pt x="277507" y="16410"/>
                </a:lnTo>
                <a:lnTo>
                  <a:pt x="276637" y="16777"/>
                </a:lnTo>
                <a:lnTo>
                  <a:pt x="275738" y="17145"/>
                </a:lnTo>
                <a:lnTo>
                  <a:pt x="274779" y="17507"/>
                </a:lnTo>
                <a:lnTo>
                  <a:pt x="273789" y="17869"/>
                </a:lnTo>
                <a:lnTo>
                  <a:pt x="272770" y="18231"/>
                </a:lnTo>
                <a:lnTo>
                  <a:pt x="271751" y="18589"/>
                </a:lnTo>
                <a:lnTo>
                  <a:pt x="270672" y="18951"/>
                </a:lnTo>
                <a:lnTo>
                  <a:pt x="266834" y="20226"/>
                </a:lnTo>
                <a:lnTo>
                  <a:pt x="262997" y="21507"/>
                </a:lnTo>
                <a:lnTo>
                  <a:pt x="259190" y="22788"/>
                </a:lnTo>
                <a:lnTo>
                  <a:pt x="255443" y="24074"/>
                </a:lnTo>
                <a:lnTo>
                  <a:pt x="254633" y="24359"/>
                </a:lnTo>
                <a:lnTo>
                  <a:pt x="253914" y="24625"/>
                </a:lnTo>
                <a:lnTo>
                  <a:pt x="253614" y="24747"/>
                </a:lnTo>
                <a:lnTo>
                  <a:pt x="253344" y="24864"/>
                </a:lnTo>
                <a:lnTo>
                  <a:pt x="253105" y="24977"/>
                </a:lnTo>
                <a:lnTo>
                  <a:pt x="252925" y="25089"/>
                </a:lnTo>
                <a:lnTo>
                  <a:pt x="252745" y="25191"/>
                </a:lnTo>
                <a:lnTo>
                  <a:pt x="252595" y="25293"/>
                </a:lnTo>
                <a:lnTo>
                  <a:pt x="252475" y="25390"/>
                </a:lnTo>
                <a:lnTo>
                  <a:pt x="252415" y="25487"/>
                </a:lnTo>
                <a:lnTo>
                  <a:pt x="252355" y="25584"/>
                </a:lnTo>
                <a:lnTo>
                  <a:pt x="252355" y="25676"/>
                </a:lnTo>
                <a:lnTo>
                  <a:pt x="252385" y="25762"/>
                </a:lnTo>
                <a:lnTo>
                  <a:pt x="252445" y="25854"/>
                </a:lnTo>
                <a:lnTo>
                  <a:pt x="252535" y="25941"/>
                </a:lnTo>
                <a:lnTo>
                  <a:pt x="252655" y="26028"/>
                </a:lnTo>
                <a:lnTo>
                  <a:pt x="252835" y="26114"/>
                </a:lnTo>
                <a:lnTo>
                  <a:pt x="253015" y="26206"/>
                </a:lnTo>
                <a:lnTo>
                  <a:pt x="253254" y="26293"/>
                </a:lnTo>
                <a:lnTo>
                  <a:pt x="253524" y="26385"/>
                </a:lnTo>
                <a:lnTo>
                  <a:pt x="253824" y="26477"/>
                </a:lnTo>
                <a:lnTo>
                  <a:pt x="254184" y="26569"/>
                </a:lnTo>
                <a:lnTo>
                  <a:pt x="254543" y="26665"/>
                </a:lnTo>
                <a:lnTo>
                  <a:pt x="254963" y="26762"/>
                </a:lnTo>
                <a:lnTo>
                  <a:pt x="255922" y="26967"/>
                </a:lnTo>
                <a:lnTo>
                  <a:pt x="257002" y="27186"/>
                </a:lnTo>
                <a:lnTo>
                  <a:pt x="258261" y="27426"/>
                </a:lnTo>
                <a:lnTo>
                  <a:pt x="260059" y="27752"/>
                </a:lnTo>
                <a:lnTo>
                  <a:pt x="261858" y="28074"/>
                </a:lnTo>
                <a:lnTo>
                  <a:pt x="265485" y="28717"/>
                </a:lnTo>
                <a:lnTo>
                  <a:pt x="274809" y="30380"/>
                </a:lnTo>
                <a:lnTo>
                  <a:pt x="273609" y="30625"/>
                </a:lnTo>
                <a:lnTo>
                  <a:pt x="272440" y="30870"/>
                </a:lnTo>
                <a:lnTo>
                  <a:pt x="270132" y="31349"/>
                </a:lnTo>
                <a:lnTo>
                  <a:pt x="268993" y="31584"/>
                </a:lnTo>
                <a:lnTo>
                  <a:pt x="267824" y="31814"/>
                </a:lnTo>
                <a:lnTo>
                  <a:pt x="266625" y="32038"/>
                </a:lnTo>
                <a:lnTo>
                  <a:pt x="265395" y="32258"/>
                </a:lnTo>
                <a:lnTo>
                  <a:pt x="261378" y="32931"/>
                </a:lnTo>
                <a:lnTo>
                  <a:pt x="257331" y="33605"/>
                </a:lnTo>
                <a:lnTo>
                  <a:pt x="249237" y="34941"/>
                </a:lnTo>
                <a:lnTo>
                  <a:pt x="241143" y="36278"/>
                </a:lnTo>
                <a:lnTo>
                  <a:pt x="233049" y="37620"/>
                </a:lnTo>
                <a:lnTo>
                  <a:pt x="219439" y="39886"/>
                </a:lnTo>
                <a:lnTo>
                  <a:pt x="205859" y="42151"/>
                </a:lnTo>
                <a:lnTo>
                  <a:pt x="178699" y="46692"/>
                </a:lnTo>
                <a:lnTo>
                  <a:pt x="177950" y="46809"/>
                </a:lnTo>
                <a:lnTo>
                  <a:pt x="177110" y="46932"/>
                </a:lnTo>
                <a:lnTo>
                  <a:pt x="175222" y="47202"/>
                </a:lnTo>
                <a:lnTo>
                  <a:pt x="169796" y="46417"/>
                </a:lnTo>
                <a:lnTo>
                  <a:pt x="164400" y="45636"/>
                </a:lnTo>
                <a:lnTo>
                  <a:pt x="159094" y="44855"/>
                </a:lnTo>
                <a:lnTo>
                  <a:pt x="156456" y="44467"/>
                </a:lnTo>
                <a:lnTo>
                  <a:pt x="153817" y="44069"/>
                </a:lnTo>
                <a:lnTo>
                  <a:pt x="152558" y="43886"/>
                </a:lnTo>
                <a:lnTo>
                  <a:pt x="151419" y="43722"/>
                </a:lnTo>
                <a:lnTo>
                  <a:pt x="150370" y="43580"/>
                </a:lnTo>
                <a:lnTo>
                  <a:pt x="149860" y="43518"/>
                </a:lnTo>
                <a:lnTo>
                  <a:pt x="149381" y="43462"/>
                </a:lnTo>
                <a:lnTo>
                  <a:pt x="148931" y="43411"/>
                </a:lnTo>
                <a:lnTo>
                  <a:pt x="148451" y="43365"/>
                </a:lnTo>
                <a:lnTo>
                  <a:pt x="148002" y="43330"/>
                </a:lnTo>
                <a:lnTo>
                  <a:pt x="147552" y="43294"/>
                </a:lnTo>
                <a:lnTo>
                  <a:pt x="147132" y="43263"/>
                </a:lnTo>
                <a:lnTo>
                  <a:pt x="146683" y="43243"/>
                </a:lnTo>
                <a:lnTo>
                  <a:pt x="146263" y="43222"/>
                </a:lnTo>
                <a:lnTo>
                  <a:pt x="145813" y="43212"/>
                </a:lnTo>
                <a:lnTo>
                  <a:pt x="145394" y="43207"/>
                </a:lnTo>
                <a:lnTo>
                  <a:pt x="144944" y="43202"/>
                </a:lnTo>
                <a:lnTo>
                  <a:pt x="144494" y="43207"/>
                </a:lnTo>
                <a:lnTo>
                  <a:pt x="144045" y="43217"/>
                </a:lnTo>
                <a:lnTo>
                  <a:pt x="143595" y="43233"/>
                </a:lnTo>
                <a:lnTo>
                  <a:pt x="143115" y="43253"/>
                </a:lnTo>
                <a:lnTo>
                  <a:pt x="142606" y="43279"/>
                </a:lnTo>
                <a:lnTo>
                  <a:pt x="142096" y="43309"/>
                </a:lnTo>
                <a:lnTo>
                  <a:pt x="141556" y="43345"/>
                </a:lnTo>
                <a:lnTo>
                  <a:pt x="141017" y="43386"/>
                </a:lnTo>
                <a:lnTo>
                  <a:pt x="139848" y="43483"/>
                </a:lnTo>
                <a:lnTo>
                  <a:pt x="138559" y="43600"/>
                </a:lnTo>
                <a:lnTo>
                  <a:pt x="137150" y="43743"/>
                </a:lnTo>
                <a:lnTo>
                  <a:pt x="135261" y="43927"/>
                </a:lnTo>
                <a:lnTo>
                  <a:pt x="133402" y="44110"/>
                </a:lnTo>
                <a:lnTo>
                  <a:pt x="131514" y="44294"/>
                </a:lnTo>
                <a:lnTo>
                  <a:pt x="129625" y="44467"/>
                </a:lnTo>
                <a:lnTo>
                  <a:pt x="127707" y="44641"/>
                </a:lnTo>
                <a:lnTo>
                  <a:pt x="125818" y="44814"/>
                </a:lnTo>
                <a:lnTo>
                  <a:pt x="123899" y="44983"/>
                </a:lnTo>
                <a:lnTo>
                  <a:pt x="121981" y="45146"/>
                </a:lnTo>
                <a:lnTo>
                  <a:pt x="118114" y="45467"/>
                </a:lnTo>
                <a:lnTo>
                  <a:pt x="114217" y="45779"/>
                </a:lnTo>
                <a:lnTo>
                  <a:pt x="110289" y="46080"/>
                </a:lnTo>
                <a:lnTo>
                  <a:pt x="106332" y="46376"/>
                </a:lnTo>
                <a:lnTo>
                  <a:pt x="102375" y="46656"/>
                </a:lnTo>
                <a:lnTo>
                  <a:pt x="98388" y="46937"/>
                </a:lnTo>
                <a:lnTo>
                  <a:pt x="94401" y="47207"/>
                </a:lnTo>
                <a:lnTo>
                  <a:pt x="90384" y="47473"/>
                </a:lnTo>
                <a:lnTo>
                  <a:pt x="86367" y="47738"/>
                </a:lnTo>
                <a:lnTo>
                  <a:pt x="82320" y="47993"/>
                </a:lnTo>
                <a:lnTo>
                  <a:pt x="74226" y="48498"/>
                </a:lnTo>
                <a:lnTo>
                  <a:pt x="70898" y="48707"/>
                </a:lnTo>
                <a:lnTo>
                  <a:pt x="69549" y="48794"/>
                </a:lnTo>
                <a:lnTo>
                  <a:pt x="68410" y="48881"/>
                </a:lnTo>
                <a:lnTo>
                  <a:pt x="67901" y="48922"/>
                </a:lnTo>
                <a:lnTo>
                  <a:pt x="67421" y="48963"/>
                </a:lnTo>
                <a:lnTo>
                  <a:pt x="67001" y="49008"/>
                </a:lnTo>
                <a:lnTo>
                  <a:pt x="66612" y="49054"/>
                </a:lnTo>
                <a:lnTo>
                  <a:pt x="66252" y="49095"/>
                </a:lnTo>
                <a:lnTo>
                  <a:pt x="65922" y="49146"/>
                </a:lnTo>
                <a:lnTo>
                  <a:pt x="65652" y="49197"/>
                </a:lnTo>
                <a:lnTo>
                  <a:pt x="65382" y="49248"/>
                </a:lnTo>
                <a:lnTo>
                  <a:pt x="65173" y="49304"/>
                </a:lnTo>
                <a:lnTo>
                  <a:pt x="64963" y="49366"/>
                </a:lnTo>
                <a:lnTo>
                  <a:pt x="64813" y="49432"/>
                </a:lnTo>
                <a:lnTo>
                  <a:pt x="64663" y="49503"/>
                </a:lnTo>
                <a:lnTo>
                  <a:pt x="64543" y="49575"/>
                </a:lnTo>
                <a:lnTo>
                  <a:pt x="64423" y="49656"/>
                </a:lnTo>
                <a:lnTo>
                  <a:pt x="64333" y="49743"/>
                </a:lnTo>
                <a:lnTo>
                  <a:pt x="64273" y="49840"/>
                </a:lnTo>
                <a:lnTo>
                  <a:pt x="64153" y="50049"/>
                </a:lnTo>
                <a:lnTo>
                  <a:pt x="64093" y="50289"/>
                </a:lnTo>
                <a:lnTo>
                  <a:pt x="64063" y="50565"/>
                </a:lnTo>
                <a:lnTo>
                  <a:pt x="64063" y="50886"/>
                </a:lnTo>
                <a:lnTo>
                  <a:pt x="64003" y="51968"/>
                </a:lnTo>
                <a:lnTo>
                  <a:pt x="63884" y="53065"/>
                </a:lnTo>
                <a:lnTo>
                  <a:pt x="63614" y="55310"/>
                </a:lnTo>
                <a:lnTo>
                  <a:pt x="7945" y="55050"/>
                </a:lnTo>
                <a:lnTo>
                  <a:pt x="10403" y="36850"/>
                </a:lnTo>
                <a:lnTo>
                  <a:pt x="10733" y="36824"/>
                </a:lnTo>
                <a:lnTo>
                  <a:pt x="11002" y="36799"/>
                </a:lnTo>
                <a:lnTo>
                  <a:pt x="11212" y="36783"/>
                </a:lnTo>
                <a:lnTo>
                  <a:pt x="11332" y="36778"/>
                </a:lnTo>
                <a:lnTo>
                  <a:pt x="11422" y="36773"/>
                </a:lnTo>
                <a:lnTo>
                  <a:pt x="13551" y="36763"/>
                </a:lnTo>
                <a:lnTo>
                  <a:pt x="15679" y="36748"/>
                </a:lnTo>
                <a:lnTo>
                  <a:pt x="17777" y="36722"/>
                </a:lnTo>
                <a:lnTo>
                  <a:pt x="19846" y="36697"/>
                </a:lnTo>
                <a:lnTo>
                  <a:pt x="21944" y="36661"/>
                </a:lnTo>
                <a:lnTo>
                  <a:pt x="24013" y="36615"/>
                </a:lnTo>
                <a:lnTo>
                  <a:pt x="26081" y="36569"/>
                </a:lnTo>
                <a:lnTo>
                  <a:pt x="28150" y="36513"/>
                </a:lnTo>
                <a:lnTo>
                  <a:pt x="30188" y="36457"/>
                </a:lnTo>
                <a:lnTo>
                  <a:pt x="32227" y="36390"/>
                </a:lnTo>
                <a:lnTo>
                  <a:pt x="34265" y="36319"/>
                </a:lnTo>
                <a:lnTo>
                  <a:pt x="36304" y="36248"/>
                </a:lnTo>
                <a:lnTo>
                  <a:pt x="38312" y="36166"/>
                </a:lnTo>
                <a:lnTo>
                  <a:pt x="40321" y="36079"/>
                </a:lnTo>
                <a:lnTo>
                  <a:pt x="42329" y="35992"/>
                </a:lnTo>
                <a:lnTo>
                  <a:pt x="44308" y="35896"/>
                </a:lnTo>
                <a:lnTo>
                  <a:pt x="46316" y="35799"/>
                </a:lnTo>
                <a:lnTo>
                  <a:pt x="48295" y="35697"/>
                </a:lnTo>
                <a:lnTo>
                  <a:pt x="50274" y="35589"/>
                </a:lnTo>
                <a:lnTo>
                  <a:pt x="52222" y="35482"/>
                </a:lnTo>
                <a:lnTo>
                  <a:pt x="54201" y="35365"/>
                </a:lnTo>
                <a:lnTo>
                  <a:pt x="56149" y="35253"/>
                </a:lnTo>
                <a:lnTo>
                  <a:pt x="58098" y="35130"/>
                </a:lnTo>
                <a:lnTo>
                  <a:pt x="60046" y="35008"/>
                </a:lnTo>
                <a:lnTo>
                  <a:pt x="63914" y="34753"/>
                </a:lnTo>
                <a:lnTo>
                  <a:pt x="67751" y="34487"/>
                </a:lnTo>
                <a:lnTo>
                  <a:pt x="71588" y="34212"/>
                </a:lnTo>
                <a:lnTo>
                  <a:pt x="75395" y="33931"/>
                </a:lnTo>
                <a:lnTo>
                  <a:pt x="78033" y="33732"/>
                </a:lnTo>
                <a:lnTo>
                  <a:pt x="80641" y="33528"/>
                </a:lnTo>
                <a:lnTo>
                  <a:pt x="83249" y="33319"/>
                </a:lnTo>
                <a:lnTo>
                  <a:pt x="85827" y="33110"/>
                </a:lnTo>
                <a:lnTo>
                  <a:pt x="88376" y="32890"/>
                </a:lnTo>
                <a:lnTo>
                  <a:pt x="90924" y="32671"/>
                </a:lnTo>
                <a:lnTo>
                  <a:pt x="93472" y="32446"/>
                </a:lnTo>
                <a:lnTo>
                  <a:pt x="95990" y="32217"/>
                </a:lnTo>
                <a:lnTo>
                  <a:pt x="98478" y="31987"/>
                </a:lnTo>
                <a:lnTo>
                  <a:pt x="100966" y="31747"/>
                </a:lnTo>
                <a:lnTo>
                  <a:pt x="103425" y="31508"/>
                </a:lnTo>
                <a:lnTo>
                  <a:pt x="105883" y="31263"/>
                </a:lnTo>
                <a:lnTo>
                  <a:pt x="108311" y="31013"/>
                </a:lnTo>
                <a:lnTo>
                  <a:pt x="110739" y="30758"/>
                </a:lnTo>
                <a:lnTo>
                  <a:pt x="113137" y="30497"/>
                </a:lnTo>
                <a:lnTo>
                  <a:pt x="115536" y="30232"/>
                </a:lnTo>
                <a:lnTo>
                  <a:pt x="117904" y="29962"/>
                </a:lnTo>
                <a:lnTo>
                  <a:pt x="120242" y="29691"/>
                </a:lnTo>
                <a:lnTo>
                  <a:pt x="122580" y="29411"/>
                </a:lnTo>
                <a:lnTo>
                  <a:pt x="124919" y="29130"/>
                </a:lnTo>
                <a:lnTo>
                  <a:pt x="127227" y="28839"/>
                </a:lnTo>
                <a:lnTo>
                  <a:pt x="129505" y="28548"/>
                </a:lnTo>
                <a:lnTo>
                  <a:pt x="131754" y="28252"/>
                </a:lnTo>
                <a:lnTo>
                  <a:pt x="134002" y="27946"/>
                </a:lnTo>
                <a:lnTo>
                  <a:pt x="136250" y="27640"/>
                </a:lnTo>
                <a:lnTo>
                  <a:pt x="138469" y="27329"/>
                </a:lnTo>
                <a:lnTo>
                  <a:pt x="140657" y="27012"/>
                </a:lnTo>
                <a:lnTo>
                  <a:pt x="142846" y="26686"/>
                </a:lnTo>
                <a:lnTo>
                  <a:pt x="145004" y="26359"/>
                </a:lnTo>
                <a:lnTo>
                  <a:pt x="147132" y="26028"/>
                </a:lnTo>
                <a:lnTo>
                  <a:pt x="149261" y="25691"/>
                </a:lnTo>
                <a:lnTo>
                  <a:pt x="151389" y="25344"/>
                </a:lnTo>
                <a:lnTo>
                  <a:pt x="153368" y="25007"/>
                </a:lnTo>
                <a:lnTo>
                  <a:pt x="155346" y="24670"/>
                </a:lnTo>
                <a:lnTo>
                  <a:pt x="157265" y="24324"/>
                </a:lnTo>
                <a:lnTo>
                  <a:pt x="159154" y="23977"/>
                </a:lnTo>
                <a:lnTo>
                  <a:pt x="160982" y="23624"/>
                </a:lnTo>
                <a:lnTo>
                  <a:pt x="162781" y="23272"/>
                </a:lnTo>
                <a:lnTo>
                  <a:pt x="164580" y="22910"/>
                </a:lnTo>
                <a:lnTo>
                  <a:pt x="166288" y="22548"/>
                </a:lnTo>
                <a:lnTo>
                  <a:pt x="167997" y="22181"/>
                </a:lnTo>
                <a:lnTo>
                  <a:pt x="169676" y="21813"/>
                </a:lnTo>
                <a:lnTo>
                  <a:pt x="171325" y="21441"/>
                </a:lnTo>
                <a:lnTo>
                  <a:pt x="172913" y="21063"/>
                </a:lnTo>
                <a:lnTo>
                  <a:pt x="174502" y="20686"/>
                </a:lnTo>
                <a:lnTo>
                  <a:pt x="176061" y="20303"/>
                </a:lnTo>
                <a:lnTo>
                  <a:pt x="177560" y="19920"/>
                </a:lnTo>
                <a:lnTo>
                  <a:pt x="179059" y="19532"/>
                </a:lnTo>
                <a:lnTo>
                  <a:pt x="180528" y="19140"/>
                </a:lnTo>
                <a:lnTo>
                  <a:pt x="181997" y="18747"/>
                </a:lnTo>
                <a:lnTo>
                  <a:pt x="183406" y="18354"/>
                </a:lnTo>
                <a:lnTo>
                  <a:pt x="184815" y="17956"/>
                </a:lnTo>
                <a:lnTo>
                  <a:pt x="186194" y="17553"/>
                </a:lnTo>
                <a:lnTo>
                  <a:pt x="187543" y="17150"/>
                </a:lnTo>
                <a:lnTo>
                  <a:pt x="188892" y="16747"/>
                </a:lnTo>
                <a:lnTo>
                  <a:pt x="190211" y="16338"/>
                </a:lnTo>
                <a:lnTo>
                  <a:pt x="191500" y="15930"/>
                </a:lnTo>
                <a:lnTo>
                  <a:pt x="192789" y="15522"/>
                </a:lnTo>
                <a:lnTo>
                  <a:pt x="195307" y="14695"/>
                </a:lnTo>
                <a:lnTo>
                  <a:pt x="197795" y="13859"/>
                </a:lnTo>
                <a:lnTo>
                  <a:pt x="200223" y="13022"/>
                </a:lnTo>
                <a:lnTo>
                  <a:pt x="201183" y="12680"/>
                </a:lnTo>
                <a:lnTo>
                  <a:pt x="202052" y="12333"/>
                </a:lnTo>
                <a:lnTo>
                  <a:pt x="202891" y="11986"/>
                </a:lnTo>
                <a:lnTo>
                  <a:pt x="203671" y="11634"/>
                </a:lnTo>
                <a:lnTo>
                  <a:pt x="204420" y="11282"/>
                </a:lnTo>
                <a:lnTo>
                  <a:pt x="205080" y="10930"/>
                </a:lnTo>
                <a:lnTo>
                  <a:pt x="205739" y="10573"/>
                </a:lnTo>
                <a:lnTo>
                  <a:pt x="206309" y="10216"/>
                </a:lnTo>
                <a:lnTo>
                  <a:pt x="206878" y="9853"/>
                </a:lnTo>
                <a:lnTo>
                  <a:pt x="207388" y="9496"/>
                </a:lnTo>
                <a:lnTo>
                  <a:pt x="207868" y="9129"/>
                </a:lnTo>
                <a:lnTo>
                  <a:pt x="208317" y="8767"/>
                </a:lnTo>
                <a:lnTo>
                  <a:pt x="208737" y="8399"/>
                </a:lnTo>
                <a:lnTo>
                  <a:pt x="209157" y="8032"/>
                </a:lnTo>
                <a:lnTo>
                  <a:pt x="209517" y="7664"/>
                </a:lnTo>
                <a:lnTo>
                  <a:pt x="209876" y="7297"/>
                </a:lnTo>
                <a:lnTo>
                  <a:pt x="210536" y="6552"/>
                </a:lnTo>
                <a:lnTo>
                  <a:pt x="211165" y="5807"/>
                </a:lnTo>
                <a:lnTo>
                  <a:pt x="212364" y="4307"/>
                </a:lnTo>
                <a:lnTo>
                  <a:pt x="212964" y="3552"/>
                </a:lnTo>
                <a:lnTo>
                  <a:pt x="213654" y="2797"/>
                </a:lnTo>
                <a:lnTo>
                  <a:pt x="213983" y="2419"/>
                </a:lnTo>
                <a:lnTo>
                  <a:pt x="214373" y="2042"/>
                </a:lnTo>
                <a:lnTo>
                  <a:pt x="214763" y="1664"/>
                </a:lnTo>
                <a:lnTo>
                  <a:pt x="215182" y="1287"/>
                </a:lnTo>
                <a:close/>
                <a:moveTo>
                  <a:pt x="218480" y="1"/>
                </a:moveTo>
                <a:lnTo>
                  <a:pt x="217461" y="11"/>
                </a:lnTo>
                <a:lnTo>
                  <a:pt x="216471" y="21"/>
                </a:lnTo>
                <a:lnTo>
                  <a:pt x="215542" y="42"/>
                </a:lnTo>
                <a:lnTo>
                  <a:pt x="214613" y="62"/>
                </a:lnTo>
                <a:lnTo>
                  <a:pt x="213743" y="93"/>
                </a:lnTo>
                <a:lnTo>
                  <a:pt x="212904" y="123"/>
                </a:lnTo>
                <a:lnTo>
                  <a:pt x="212125" y="164"/>
                </a:lnTo>
                <a:lnTo>
                  <a:pt x="211345" y="210"/>
                </a:lnTo>
                <a:lnTo>
                  <a:pt x="210626" y="261"/>
                </a:lnTo>
                <a:lnTo>
                  <a:pt x="209906" y="317"/>
                </a:lnTo>
                <a:lnTo>
                  <a:pt x="209247" y="378"/>
                </a:lnTo>
                <a:lnTo>
                  <a:pt x="208617" y="445"/>
                </a:lnTo>
                <a:lnTo>
                  <a:pt x="208018" y="521"/>
                </a:lnTo>
                <a:lnTo>
                  <a:pt x="207478" y="598"/>
                </a:lnTo>
                <a:lnTo>
                  <a:pt x="206938" y="685"/>
                </a:lnTo>
                <a:lnTo>
                  <a:pt x="206459" y="771"/>
                </a:lnTo>
                <a:lnTo>
                  <a:pt x="205979" y="868"/>
                </a:lnTo>
                <a:lnTo>
                  <a:pt x="205559" y="970"/>
                </a:lnTo>
                <a:lnTo>
                  <a:pt x="205170" y="1077"/>
                </a:lnTo>
                <a:lnTo>
                  <a:pt x="204810" y="1190"/>
                </a:lnTo>
                <a:lnTo>
                  <a:pt x="204480" y="1307"/>
                </a:lnTo>
                <a:lnTo>
                  <a:pt x="204210" y="1435"/>
                </a:lnTo>
                <a:lnTo>
                  <a:pt x="203941" y="1567"/>
                </a:lnTo>
                <a:lnTo>
                  <a:pt x="203701" y="1700"/>
                </a:lnTo>
                <a:lnTo>
                  <a:pt x="203521" y="1843"/>
                </a:lnTo>
                <a:lnTo>
                  <a:pt x="203341" y="1991"/>
                </a:lnTo>
                <a:lnTo>
                  <a:pt x="203221" y="2144"/>
                </a:lnTo>
                <a:lnTo>
                  <a:pt x="203131" y="2307"/>
                </a:lnTo>
                <a:lnTo>
                  <a:pt x="203071" y="2470"/>
                </a:lnTo>
                <a:lnTo>
                  <a:pt x="203011" y="2644"/>
                </a:lnTo>
                <a:lnTo>
                  <a:pt x="203011" y="2822"/>
                </a:lnTo>
                <a:lnTo>
                  <a:pt x="203041" y="3134"/>
                </a:lnTo>
                <a:lnTo>
                  <a:pt x="203011" y="3450"/>
                </a:lnTo>
                <a:lnTo>
                  <a:pt x="202921" y="3756"/>
                </a:lnTo>
                <a:lnTo>
                  <a:pt x="202831" y="4067"/>
                </a:lnTo>
                <a:lnTo>
                  <a:pt x="202712" y="4379"/>
                </a:lnTo>
                <a:lnTo>
                  <a:pt x="202562" y="4685"/>
                </a:lnTo>
                <a:lnTo>
                  <a:pt x="202382" y="4991"/>
                </a:lnTo>
                <a:lnTo>
                  <a:pt x="202142" y="5297"/>
                </a:lnTo>
                <a:lnTo>
                  <a:pt x="201902" y="5598"/>
                </a:lnTo>
                <a:lnTo>
                  <a:pt x="201632" y="5899"/>
                </a:lnTo>
                <a:lnTo>
                  <a:pt x="201363" y="6205"/>
                </a:lnTo>
                <a:lnTo>
                  <a:pt x="201033" y="6506"/>
                </a:lnTo>
                <a:lnTo>
                  <a:pt x="200673" y="6807"/>
                </a:lnTo>
                <a:lnTo>
                  <a:pt x="200313" y="7103"/>
                </a:lnTo>
                <a:lnTo>
                  <a:pt x="199924" y="7404"/>
                </a:lnTo>
                <a:lnTo>
                  <a:pt x="199534" y="7700"/>
                </a:lnTo>
                <a:lnTo>
                  <a:pt x="199084" y="7996"/>
                </a:lnTo>
                <a:lnTo>
                  <a:pt x="198635" y="8292"/>
                </a:lnTo>
                <a:lnTo>
                  <a:pt x="197705" y="8884"/>
                </a:lnTo>
                <a:lnTo>
                  <a:pt x="196686" y="9471"/>
                </a:lnTo>
                <a:lnTo>
                  <a:pt x="195607" y="10057"/>
                </a:lnTo>
                <a:lnTo>
                  <a:pt x="194498" y="10644"/>
                </a:lnTo>
                <a:lnTo>
                  <a:pt x="193328" y="11226"/>
                </a:lnTo>
                <a:lnTo>
                  <a:pt x="192129" y="11808"/>
                </a:lnTo>
                <a:lnTo>
                  <a:pt x="190900" y="12389"/>
                </a:lnTo>
                <a:lnTo>
                  <a:pt x="189941" y="12818"/>
                </a:lnTo>
                <a:lnTo>
                  <a:pt x="188952" y="13246"/>
                </a:lnTo>
                <a:lnTo>
                  <a:pt x="187932" y="13670"/>
                </a:lnTo>
                <a:lnTo>
                  <a:pt x="186853" y="14088"/>
                </a:lnTo>
                <a:lnTo>
                  <a:pt x="185744" y="14502"/>
                </a:lnTo>
                <a:lnTo>
                  <a:pt x="184605" y="14910"/>
                </a:lnTo>
                <a:lnTo>
                  <a:pt x="183406" y="15318"/>
                </a:lnTo>
                <a:lnTo>
                  <a:pt x="182177" y="15716"/>
                </a:lnTo>
                <a:lnTo>
                  <a:pt x="180918" y="16114"/>
                </a:lnTo>
                <a:lnTo>
                  <a:pt x="179599" y="16507"/>
                </a:lnTo>
                <a:lnTo>
                  <a:pt x="178280" y="16900"/>
                </a:lnTo>
                <a:lnTo>
                  <a:pt x="176901" y="17287"/>
                </a:lnTo>
                <a:lnTo>
                  <a:pt x="175522" y="17670"/>
                </a:lnTo>
                <a:lnTo>
                  <a:pt x="174083" y="18048"/>
                </a:lnTo>
                <a:lnTo>
                  <a:pt x="172644" y="18425"/>
                </a:lnTo>
                <a:lnTo>
                  <a:pt x="171145" y="18798"/>
                </a:lnTo>
                <a:lnTo>
                  <a:pt x="169646" y="19170"/>
                </a:lnTo>
                <a:lnTo>
                  <a:pt x="168117" y="19538"/>
                </a:lnTo>
                <a:lnTo>
                  <a:pt x="166558" y="19900"/>
                </a:lnTo>
                <a:lnTo>
                  <a:pt x="164969" y="20262"/>
                </a:lnTo>
                <a:lnTo>
                  <a:pt x="163350" y="20619"/>
                </a:lnTo>
                <a:lnTo>
                  <a:pt x="161732" y="20976"/>
                </a:lnTo>
                <a:lnTo>
                  <a:pt x="160083" y="21334"/>
                </a:lnTo>
                <a:lnTo>
                  <a:pt x="158434" y="21686"/>
                </a:lnTo>
                <a:lnTo>
                  <a:pt x="156755" y="22033"/>
                </a:lnTo>
                <a:lnTo>
                  <a:pt x="155047" y="22380"/>
                </a:lnTo>
                <a:lnTo>
                  <a:pt x="153338" y="22726"/>
                </a:lnTo>
                <a:lnTo>
                  <a:pt x="151599" y="23068"/>
                </a:lnTo>
                <a:lnTo>
                  <a:pt x="148122" y="23747"/>
                </a:lnTo>
                <a:lnTo>
                  <a:pt x="144584" y="24420"/>
                </a:lnTo>
                <a:lnTo>
                  <a:pt x="143625" y="24599"/>
                </a:lnTo>
                <a:lnTo>
                  <a:pt x="142636" y="24773"/>
                </a:lnTo>
                <a:lnTo>
                  <a:pt x="141676" y="24941"/>
                </a:lnTo>
                <a:lnTo>
                  <a:pt x="140657" y="25109"/>
                </a:lnTo>
                <a:lnTo>
                  <a:pt x="139638" y="25273"/>
                </a:lnTo>
                <a:lnTo>
                  <a:pt x="138589" y="25436"/>
                </a:lnTo>
                <a:lnTo>
                  <a:pt x="137539" y="25594"/>
                </a:lnTo>
                <a:lnTo>
                  <a:pt x="136460" y="25752"/>
                </a:lnTo>
                <a:lnTo>
                  <a:pt x="134302" y="26063"/>
                </a:lnTo>
                <a:lnTo>
                  <a:pt x="132083" y="26364"/>
                </a:lnTo>
                <a:lnTo>
                  <a:pt x="129835" y="26660"/>
                </a:lnTo>
                <a:lnTo>
                  <a:pt x="127527" y="26956"/>
                </a:lnTo>
                <a:lnTo>
                  <a:pt x="125219" y="27242"/>
                </a:lnTo>
                <a:lnTo>
                  <a:pt x="122910" y="27528"/>
                </a:lnTo>
                <a:lnTo>
                  <a:pt x="118234" y="28099"/>
                </a:lnTo>
                <a:lnTo>
                  <a:pt x="115895" y="28385"/>
                </a:lnTo>
                <a:lnTo>
                  <a:pt x="113587" y="28676"/>
                </a:lnTo>
                <a:lnTo>
                  <a:pt x="111309" y="28967"/>
                </a:lnTo>
                <a:lnTo>
                  <a:pt x="109030" y="29263"/>
                </a:lnTo>
                <a:lnTo>
                  <a:pt x="106902" y="29538"/>
                </a:lnTo>
                <a:lnTo>
                  <a:pt x="104744" y="29803"/>
                </a:lnTo>
                <a:lnTo>
                  <a:pt x="102555" y="30064"/>
                </a:lnTo>
                <a:lnTo>
                  <a:pt x="100337" y="30309"/>
                </a:lnTo>
                <a:lnTo>
                  <a:pt x="98118" y="30548"/>
                </a:lnTo>
                <a:lnTo>
                  <a:pt x="95870" y="30778"/>
                </a:lnTo>
                <a:lnTo>
                  <a:pt x="93592" y="30997"/>
                </a:lnTo>
                <a:lnTo>
                  <a:pt x="91313" y="31212"/>
                </a:lnTo>
                <a:lnTo>
                  <a:pt x="89005" y="31416"/>
                </a:lnTo>
                <a:lnTo>
                  <a:pt x="86667" y="31610"/>
                </a:lnTo>
                <a:lnTo>
                  <a:pt x="84329" y="31798"/>
                </a:lnTo>
                <a:lnTo>
                  <a:pt x="81960" y="31982"/>
                </a:lnTo>
                <a:lnTo>
                  <a:pt x="79592" y="32156"/>
                </a:lnTo>
                <a:lnTo>
                  <a:pt x="77194" y="32319"/>
                </a:lnTo>
                <a:lnTo>
                  <a:pt x="74766" y="32482"/>
                </a:lnTo>
                <a:lnTo>
                  <a:pt x="72337" y="32635"/>
                </a:lnTo>
                <a:lnTo>
                  <a:pt x="69909" y="32783"/>
                </a:lnTo>
                <a:lnTo>
                  <a:pt x="67451" y="32926"/>
                </a:lnTo>
                <a:lnTo>
                  <a:pt x="64993" y="33064"/>
                </a:lnTo>
                <a:lnTo>
                  <a:pt x="62505" y="33191"/>
                </a:lnTo>
                <a:lnTo>
                  <a:pt x="60016" y="33319"/>
                </a:lnTo>
                <a:lnTo>
                  <a:pt x="57528" y="33441"/>
                </a:lnTo>
                <a:lnTo>
                  <a:pt x="55010" y="33559"/>
                </a:lnTo>
                <a:lnTo>
                  <a:pt x="52492" y="33671"/>
                </a:lnTo>
                <a:lnTo>
                  <a:pt x="49944" y="33778"/>
                </a:lnTo>
                <a:lnTo>
                  <a:pt x="47396" y="33885"/>
                </a:lnTo>
                <a:lnTo>
                  <a:pt x="44848" y="33982"/>
                </a:lnTo>
                <a:lnTo>
                  <a:pt x="42299" y="34084"/>
                </a:lnTo>
                <a:lnTo>
                  <a:pt x="37173" y="34268"/>
                </a:lnTo>
                <a:lnTo>
                  <a:pt x="32017" y="34446"/>
                </a:lnTo>
                <a:lnTo>
                  <a:pt x="29049" y="34543"/>
                </a:lnTo>
                <a:lnTo>
                  <a:pt x="26081" y="34635"/>
                </a:lnTo>
                <a:lnTo>
                  <a:pt x="23084" y="34722"/>
                </a:lnTo>
                <a:lnTo>
                  <a:pt x="20116" y="34804"/>
                </a:lnTo>
                <a:lnTo>
                  <a:pt x="14120" y="34962"/>
                </a:lnTo>
                <a:lnTo>
                  <a:pt x="8155" y="35125"/>
                </a:lnTo>
                <a:lnTo>
                  <a:pt x="7435" y="35146"/>
                </a:lnTo>
                <a:lnTo>
                  <a:pt x="6776" y="35171"/>
                </a:lnTo>
                <a:lnTo>
                  <a:pt x="6146" y="35202"/>
                </a:lnTo>
                <a:lnTo>
                  <a:pt x="5546" y="35237"/>
                </a:lnTo>
                <a:lnTo>
                  <a:pt x="5007" y="35278"/>
                </a:lnTo>
                <a:lnTo>
                  <a:pt x="4497" y="35329"/>
                </a:lnTo>
                <a:lnTo>
                  <a:pt x="4048" y="35380"/>
                </a:lnTo>
                <a:lnTo>
                  <a:pt x="3628" y="35447"/>
                </a:lnTo>
                <a:lnTo>
                  <a:pt x="3268" y="35513"/>
                </a:lnTo>
                <a:lnTo>
                  <a:pt x="2968" y="35595"/>
                </a:lnTo>
                <a:lnTo>
                  <a:pt x="2669" y="35681"/>
                </a:lnTo>
                <a:lnTo>
                  <a:pt x="2459" y="35778"/>
                </a:lnTo>
                <a:lnTo>
                  <a:pt x="2279" y="35885"/>
                </a:lnTo>
                <a:lnTo>
                  <a:pt x="2129" y="36003"/>
                </a:lnTo>
                <a:lnTo>
                  <a:pt x="2039" y="36130"/>
                </a:lnTo>
                <a:lnTo>
                  <a:pt x="2009" y="36273"/>
                </a:lnTo>
                <a:lnTo>
                  <a:pt x="1799" y="38156"/>
                </a:lnTo>
                <a:lnTo>
                  <a:pt x="1559" y="40034"/>
                </a:lnTo>
                <a:lnTo>
                  <a:pt x="1020" y="43794"/>
                </a:lnTo>
                <a:lnTo>
                  <a:pt x="510" y="47554"/>
                </a:lnTo>
                <a:lnTo>
                  <a:pt x="240" y="49437"/>
                </a:lnTo>
                <a:lnTo>
                  <a:pt x="31" y="51315"/>
                </a:lnTo>
                <a:lnTo>
                  <a:pt x="1" y="51891"/>
                </a:lnTo>
                <a:lnTo>
                  <a:pt x="1" y="52463"/>
                </a:lnTo>
                <a:lnTo>
                  <a:pt x="60" y="53039"/>
                </a:lnTo>
                <a:lnTo>
                  <a:pt x="150" y="53611"/>
                </a:lnTo>
                <a:lnTo>
                  <a:pt x="300" y="54187"/>
                </a:lnTo>
                <a:lnTo>
                  <a:pt x="510" y="54759"/>
                </a:lnTo>
                <a:lnTo>
                  <a:pt x="750" y="55330"/>
                </a:lnTo>
                <a:lnTo>
                  <a:pt x="1020" y="55902"/>
                </a:lnTo>
                <a:lnTo>
                  <a:pt x="1080" y="55958"/>
                </a:lnTo>
                <a:lnTo>
                  <a:pt x="1230" y="56014"/>
                </a:lnTo>
                <a:lnTo>
                  <a:pt x="1409" y="56070"/>
                </a:lnTo>
                <a:lnTo>
                  <a:pt x="1679" y="56126"/>
                </a:lnTo>
                <a:lnTo>
                  <a:pt x="1979" y="56182"/>
                </a:lnTo>
                <a:lnTo>
                  <a:pt x="2339" y="56238"/>
                </a:lnTo>
                <a:lnTo>
                  <a:pt x="2729" y="56295"/>
                </a:lnTo>
                <a:lnTo>
                  <a:pt x="3148" y="56346"/>
                </a:lnTo>
                <a:lnTo>
                  <a:pt x="3598" y="56397"/>
                </a:lnTo>
                <a:lnTo>
                  <a:pt x="4048" y="56443"/>
                </a:lnTo>
                <a:lnTo>
                  <a:pt x="4527" y="56488"/>
                </a:lnTo>
                <a:lnTo>
                  <a:pt x="5007" y="56524"/>
                </a:lnTo>
                <a:lnTo>
                  <a:pt x="5457" y="56555"/>
                </a:lnTo>
                <a:lnTo>
                  <a:pt x="5906" y="56580"/>
                </a:lnTo>
                <a:lnTo>
                  <a:pt x="6356" y="56601"/>
                </a:lnTo>
                <a:lnTo>
                  <a:pt x="6776" y="56616"/>
                </a:lnTo>
                <a:lnTo>
                  <a:pt x="7555" y="56626"/>
                </a:lnTo>
                <a:lnTo>
                  <a:pt x="8334" y="56631"/>
                </a:lnTo>
                <a:lnTo>
                  <a:pt x="9144" y="56636"/>
                </a:lnTo>
                <a:lnTo>
                  <a:pt x="9923" y="56631"/>
                </a:lnTo>
                <a:lnTo>
                  <a:pt x="11512" y="56621"/>
                </a:lnTo>
                <a:lnTo>
                  <a:pt x="13131" y="56601"/>
                </a:lnTo>
                <a:lnTo>
                  <a:pt x="16339" y="56550"/>
                </a:lnTo>
                <a:lnTo>
                  <a:pt x="17927" y="56529"/>
                </a:lnTo>
                <a:lnTo>
                  <a:pt x="18737" y="56524"/>
                </a:lnTo>
                <a:lnTo>
                  <a:pt x="19546" y="56524"/>
                </a:lnTo>
                <a:lnTo>
                  <a:pt x="28689" y="56509"/>
                </a:lnTo>
                <a:lnTo>
                  <a:pt x="46976" y="56509"/>
                </a:lnTo>
                <a:lnTo>
                  <a:pt x="56149" y="56519"/>
                </a:lnTo>
                <a:lnTo>
                  <a:pt x="58637" y="56519"/>
                </a:lnTo>
                <a:lnTo>
                  <a:pt x="59777" y="56509"/>
                </a:lnTo>
                <a:lnTo>
                  <a:pt x="60856" y="56499"/>
                </a:lnTo>
                <a:lnTo>
                  <a:pt x="61875" y="56483"/>
                </a:lnTo>
                <a:lnTo>
                  <a:pt x="62804" y="56468"/>
                </a:lnTo>
                <a:lnTo>
                  <a:pt x="63704" y="56443"/>
                </a:lnTo>
                <a:lnTo>
                  <a:pt x="64513" y="56412"/>
                </a:lnTo>
                <a:lnTo>
                  <a:pt x="65263" y="56381"/>
                </a:lnTo>
                <a:lnTo>
                  <a:pt x="65982" y="56341"/>
                </a:lnTo>
                <a:lnTo>
                  <a:pt x="66612" y="56295"/>
                </a:lnTo>
                <a:lnTo>
                  <a:pt x="67211" y="56249"/>
                </a:lnTo>
                <a:lnTo>
                  <a:pt x="67751" y="56187"/>
                </a:lnTo>
                <a:lnTo>
                  <a:pt x="68260" y="56126"/>
                </a:lnTo>
                <a:lnTo>
                  <a:pt x="68680" y="56055"/>
                </a:lnTo>
                <a:lnTo>
                  <a:pt x="69100" y="55983"/>
                </a:lnTo>
                <a:lnTo>
                  <a:pt x="69459" y="55897"/>
                </a:lnTo>
                <a:lnTo>
                  <a:pt x="69789" y="55805"/>
                </a:lnTo>
                <a:lnTo>
                  <a:pt x="70059" y="55708"/>
                </a:lnTo>
                <a:lnTo>
                  <a:pt x="70299" y="55601"/>
                </a:lnTo>
                <a:lnTo>
                  <a:pt x="70539" y="55488"/>
                </a:lnTo>
                <a:lnTo>
                  <a:pt x="70719" y="55366"/>
                </a:lnTo>
                <a:lnTo>
                  <a:pt x="70868" y="55233"/>
                </a:lnTo>
                <a:lnTo>
                  <a:pt x="70988" y="55096"/>
                </a:lnTo>
                <a:lnTo>
                  <a:pt x="71078" y="54948"/>
                </a:lnTo>
                <a:lnTo>
                  <a:pt x="71168" y="54789"/>
                </a:lnTo>
                <a:lnTo>
                  <a:pt x="71228" y="54621"/>
                </a:lnTo>
                <a:lnTo>
                  <a:pt x="71258" y="54442"/>
                </a:lnTo>
                <a:lnTo>
                  <a:pt x="71288" y="54055"/>
                </a:lnTo>
                <a:lnTo>
                  <a:pt x="71288" y="53631"/>
                </a:lnTo>
                <a:lnTo>
                  <a:pt x="71228" y="53269"/>
                </a:lnTo>
                <a:lnTo>
                  <a:pt x="71078" y="52907"/>
                </a:lnTo>
                <a:lnTo>
                  <a:pt x="70928" y="52544"/>
                </a:lnTo>
                <a:lnTo>
                  <a:pt x="70719" y="52182"/>
                </a:lnTo>
                <a:lnTo>
                  <a:pt x="70299" y="51458"/>
                </a:lnTo>
                <a:lnTo>
                  <a:pt x="70089" y="51095"/>
                </a:lnTo>
                <a:lnTo>
                  <a:pt x="69939" y="50733"/>
                </a:lnTo>
                <a:lnTo>
                  <a:pt x="69909" y="50595"/>
                </a:lnTo>
                <a:lnTo>
                  <a:pt x="69969" y="50463"/>
                </a:lnTo>
                <a:lnTo>
                  <a:pt x="70029" y="50401"/>
                </a:lnTo>
                <a:lnTo>
                  <a:pt x="70089" y="50340"/>
                </a:lnTo>
                <a:lnTo>
                  <a:pt x="70179" y="50279"/>
                </a:lnTo>
                <a:lnTo>
                  <a:pt x="70269" y="50223"/>
                </a:lnTo>
                <a:lnTo>
                  <a:pt x="70389" y="50172"/>
                </a:lnTo>
                <a:lnTo>
                  <a:pt x="70509" y="50116"/>
                </a:lnTo>
                <a:lnTo>
                  <a:pt x="70808" y="50019"/>
                </a:lnTo>
                <a:lnTo>
                  <a:pt x="71168" y="49927"/>
                </a:lnTo>
                <a:lnTo>
                  <a:pt x="71558" y="49840"/>
                </a:lnTo>
                <a:lnTo>
                  <a:pt x="72008" y="49764"/>
                </a:lnTo>
                <a:lnTo>
                  <a:pt x="72517" y="49687"/>
                </a:lnTo>
                <a:lnTo>
                  <a:pt x="73087" y="49621"/>
                </a:lnTo>
                <a:lnTo>
                  <a:pt x="73656" y="49560"/>
                </a:lnTo>
                <a:lnTo>
                  <a:pt x="74286" y="49503"/>
                </a:lnTo>
                <a:lnTo>
                  <a:pt x="74975" y="49447"/>
                </a:lnTo>
                <a:lnTo>
                  <a:pt x="75665" y="49396"/>
                </a:lnTo>
                <a:lnTo>
                  <a:pt x="76414" y="49350"/>
                </a:lnTo>
                <a:lnTo>
                  <a:pt x="80941" y="49080"/>
                </a:lnTo>
                <a:lnTo>
                  <a:pt x="85468" y="48804"/>
                </a:lnTo>
                <a:lnTo>
                  <a:pt x="89994" y="48524"/>
                </a:lnTo>
                <a:lnTo>
                  <a:pt x="94491" y="48238"/>
                </a:lnTo>
                <a:lnTo>
                  <a:pt x="98958" y="47947"/>
                </a:lnTo>
                <a:lnTo>
                  <a:pt x="103425" y="47646"/>
                </a:lnTo>
                <a:lnTo>
                  <a:pt x="107891" y="47340"/>
                </a:lnTo>
                <a:lnTo>
                  <a:pt x="112298" y="47029"/>
                </a:lnTo>
                <a:lnTo>
                  <a:pt x="116705" y="46712"/>
                </a:lnTo>
                <a:lnTo>
                  <a:pt x="121112" y="46386"/>
                </a:lnTo>
                <a:lnTo>
                  <a:pt x="125458" y="46054"/>
                </a:lnTo>
                <a:lnTo>
                  <a:pt x="129805" y="45712"/>
                </a:lnTo>
                <a:lnTo>
                  <a:pt x="134122" y="45360"/>
                </a:lnTo>
                <a:lnTo>
                  <a:pt x="138409" y="45003"/>
                </a:lnTo>
                <a:lnTo>
                  <a:pt x="142666" y="44636"/>
                </a:lnTo>
                <a:lnTo>
                  <a:pt x="146923" y="44258"/>
                </a:lnTo>
                <a:lnTo>
                  <a:pt x="152768" y="45121"/>
                </a:lnTo>
                <a:lnTo>
                  <a:pt x="158554" y="45973"/>
                </a:lnTo>
                <a:lnTo>
                  <a:pt x="161432" y="46396"/>
                </a:lnTo>
                <a:lnTo>
                  <a:pt x="164340" y="46820"/>
                </a:lnTo>
                <a:lnTo>
                  <a:pt x="167218" y="47233"/>
                </a:lnTo>
                <a:lnTo>
                  <a:pt x="170155" y="47646"/>
                </a:lnTo>
                <a:lnTo>
                  <a:pt x="171235" y="47799"/>
                </a:lnTo>
                <a:lnTo>
                  <a:pt x="172194" y="47927"/>
                </a:lnTo>
                <a:lnTo>
                  <a:pt x="173063" y="48034"/>
                </a:lnTo>
                <a:lnTo>
                  <a:pt x="173873" y="48126"/>
                </a:lnTo>
                <a:lnTo>
                  <a:pt x="174232" y="48162"/>
                </a:lnTo>
                <a:lnTo>
                  <a:pt x="174592" y="48192"/>
                </a:lnTo>
                <a:lnTo>
                  <a:pt x="174952" y="48218"/>
                </a:lnTo>
                <a:lnTo>
                  <a:pt x="175282" y="48238"/>
                </a:lnTo>
                <a:lnTo>
                  <a:pt x="175641" y="48258"/>
                </a:lnTo>
                <a:lnTo>
                  <a:pt x="175971" y="48269"/>
                </a:lnTo>
                <a:lnTo>
                  <a:pt x="176271" y="48274"/>
                </a:lnTo>
                <a:lnTo>
                  <a:pt x="176601" y="48274"/>
                </a:lnTo>
                <a:lnTo>
                  <a:pt x="176931" y="48269"/>
                </a:lnTo>
                <a:lnTo>
                  <a:pt x="177230" y="48258"/>
                </a:lnTo>
                <a:lnTo>
                  <a:pt x="177560" y="48248"/>
                </a:lnTo>
                <a:lnTo>
                  <a:pt x="177890" y="48228"/>
                </a:lnTo>
                <a:lnTo>
                  <a:pt x="178250" y="48202"/>
                </a:lnTo>
                <a:lnTo>
                  <a:pt x="178579" y="48172"/>
                </a:lnTo>
                <a:lnTo>
                  <a:pt x="178939" y="48136"/>
                </a:lnTo>
                <a:lnTo>
                  <a:pt x="179299" y="48095"/>
                </a:lnTo>
                <a:lnTo>
                  <a:pt x="180108" y="47993"/>
                </a:lnTo>
                <a:lnTo>
                  <a:pt x="180948" y="47876"/>
                </a:lnTo>
                <a:lnTo>
                  <a:pt x="181907" y="47733"/>
                </a:lnTo>
                <a:lnTo>
                  <a:pt x="182956" y="47570"/>
                </a:lnTo>
                <a:lnTo>
                  <a:pt x="192579" y="46064"/>
                </a:lnTo>
                <a:lnTo>
                  <a:pt x="197375" y="45309"/>
                </a:lnTo>
                <a:lnTo>
                  <a:pt x="202172" y="44549"/>
                </a:lnTo>
                <a:lnTo>
                  <a:pt x="206938" y="43789"/>
                </a:lnTo>
                <a:lnTo>
                  <a:pt x="211675" y="43018"/>
                </a:lnTo>
                <a:lnTo>
                  <a:pt x="216382" y="42248"/>
                </a:lnTo>
                <a:lnTo>
                  <a:pt x="218690" y="41855"/>
                </a:lnTo>
                <a:lnTo>
                  <a:pt x="221028" y="41462"/>
                </a:lnTo>
                <a:lnTo>
                  <a:pt x="223007" y="41120"/>
                </a:lnTo>
                <a:lnTo>
                  <a:pt x="224985" y="40768"/>
                </a:lnTo>
                <a:lnTo>
                  <a:pt x="226964" y="40416"/>
                </a:lnTo>
                <a:lnTo>
                  <a:pt x="228912" y="40064"/>
                </a:lnTo>
                <a:lnTo>
                  <a:pt x="232779" y="39350"/>
                </a:lnTo>
                <a:lnTo>
                  <a:pt x="236617" y="38630"/>
                </a:lnTo>
                <a:lnTo>
                  <a:pt x="240424" y="37911"/>
                </a:lnTo>
                <a:lnTo>
                  <a:pt x="244261" y="37192"/>
                </a:lnTo>
                <a:lnTo>
                  <a:pt x="248128" y="36477"/>
                </a:lnTo>
                <a:lnTo>
                  <a:pt x="250077" y="36125"/>
                </a:lnTo>
                <a:lnTo>
                  <a:pt x="252025" y="35773"/>
                </a:lnTo>
                <a:lnTo>
                  <a:pt x="254693" y="35309"/>
                </a:lnTo>
                <a:lnTo>
                  <a:pt x="257361" y="34855"/>
                </a:lnTo>
                <a:lnTo>
                  <a:pt x="260089" y="34401"/>
                </a:lnTo>
                <a:lnTo>
                  <a:pt x="262847" y="33957"/>
                </a:lnTo>
                <a:lnTo>
                  <a:pt x="268363" y="33064"/>
                </a:lnTo>
                <a:lnTo>
                  <a:pt x="271091" y="32615"/>
                </a:lnTo>
                <a:lnTo>
                  <a:pt x="273819" y="32166"/>
                </a:lnTo>
                <a:lnTo>
                  <a:pt x="274659" y="32023"/>
                </a:lnTo>
                <a:lnTo>
                  <a:pt x="275468" y="31875"/>
                </a:lnTo>
                <a:lnTo>
                  <a:pt x="277027" y="31569"/>
                </a:lnTo>
                <a:lnTo>
                  <a:pt x="277806" y="31416"/>
                </a:lnTo>
                <a:lnTo>
                  <a:pt x="278616" y="31268"/>
                </a:lnTo>
                <a:lnTo>
                  <a:pt x="279455" y="31125"/>
                </a:lnTo>
                <a:lnTo>
                  <a:pt x="280325" y="30992"/>
                </a:lnTo>
                <a:lnTo>
                  <a:pt x="280954" y="30895"/>
                </a:lnTo>
                <a:lnTo>
                  <a:pt x="281464" y="30798"/>
                </a:lnTo>
                <a:lnTo>
                  <a:pt x="281704" y="30747"/>
                </a:lnTo>
                <a:lnTo>
                  <a:pt x="281913" y="30696"/>
                </a:lnTo>
                <a:lnTo>
                  <a:pt x="282093" y="30650"/>
                </a:lnTo>
                <a:lnTo>
                  <a:pt x="282243" y="30599"/>
                </a:lnTo>
                <a:lnTo>
                  <a:pt x="282363" y="30553"/>
                </a:lnTo>
                <a:lnTo>
                  <a:pt x="282483" y="30502"/>
                </a:lnTo>
                <a:lnTo>
                  <a:pt x="282573" y="30456"/>
                </a:lnTo>
                <a:lnTo>
                  <a:pt x="282633" y="30411"/>
                </a:lnTo>
                <a:lnTo>
                  <a:pt x="282693" y="30360"/>
                </a:lnTo>
                <a:lnTo>
                  <a:pt x="282723" y="30314"/>
                </a:lnTo>
                <a:lnTo>
                  <a:pt x="282753" y="30263"/>
                </a:lnTo>
                <a:lnTo>
                  <a:pt x="282723" y="30217"/>
                </a:lnTo>
                <a:lnTo>
                  <a:pt x="282663" y="30120"/>
                </a:lnTo>
                <a:lnTo>
                  <a:pt x="282543" y="30028"/>
                </a:lnTo>
                <a:lnTo>
                  <a:pt x="282333" y="29931"/>
                </a:lnTo>
                <a:lnTo>
                  <a:pt x="282063" y="29834"/>
                </a:lnTo>
                <a:lnTo>
                  <a:pt x="281763" y="29742"/>
                </a:lnTo>
                <a:lnTo>
                  <a:pt x="281374" y="29645"/>
                </a:lnTo>
                <a:lnTo>
                  <a:pt x="280954" y="29553"/>
                </a:lnTo>
                <a:lnTo>
                  <a:pt x="280504" y="29456"/>
                </a:lnTo>
                <a:lnTo>
                  <a:pt x="275138" y="28410"/>
                </a:lnTo>
                <a:lnTo>
                  <a:pt x="269712" y="27364"/>
                </a:lnTo>
                <a:lnTo>
                  <a:pt x="258890" y="25283"/>
                </a:lnTo>
                <a:lnTo>
                  <a:pt x="260269" y="24905"/>
                </a:lnTo>
                <a:lnTo>
                  <a:pt x="261618" y="24523"/>
                </a:lnTo>
                <a:lnTo>
                  <a:pt x="262937" y="24140"/>
                </a:lnTo>
                <a:lnTo>
                  <a:pt x="264226" y="23757"/>
                </a:lnTo>
                <a:lnTo>
                  <a:pt x="265515" y="23369"/>
                </a:lnTo>
                <a:lnTo>
                  <a:pt x="266744" y="22982"/>
                </a:lnTo>
                <a:lnTo>
                  <a:pt x="267974" y="22589"/>
                </a:lnTo>
                <a:lnTo>
                  <a:pt x="269173" y="22196"/>
                </a:lnTo>
                <a:lnTo>
                  <a:pt x="270342" y="21803"/>
                </a:lnTo>
                <a:lnTo>
                  <a:pt x="271481" y="21405"/>
                </a:lnTo>
                <a:lnTo>
                  <a:pt x="272590" y="21002"/>
                </a:lnTo>
                <a:lnTo>
                  <a:pt x="273699" y="20604"/>
                </a:lnTo>
                <a:lnTo>
                  <a:pt x="274749" y="20196"/>
                </a:lnTo>
                <a:lnTo>
                  <a:pt x="275798" y="19793"/>
                </a:lnTo>
                <a:lnTo>
                  <a:pt x="276817" y="19384"/>
                </a:lnTo>
                <a:lnTo>
                  <a:pt x="277806" y="18971"/>
                </a:lnTo>
                <a:lnTo>
                  <a:pt x="278796" y="18558"/>
                </a:lnTo>
                <a:lnTo>
                  <a:pt x="279725" y="18140"/>
                </a:lnTo>
                <a:lnTo>
                  <a:pt x="280654" y="17721"/>
                </a:lnTo>
                <a:lnTo>
                  <a:pt x="281554" y="17298"/>
                </a:lnTo>
                <a:lnTo>
                  <a:pt x="282453" y="16874"/>
                </a:lnTo>
                <a:lnTo>
                  <a:pt x="283292" y="16451"/>
                </a:lnTo>
                <a:lnTo>
                  <a:pt x="284132" y="16022"/>
                </a:lnTo>
                <a:lnTo>
                  <a:pt x="284941" y="15588"/>
                </a:lnTo>
                <a:lnTo>
                  <a:pt x="285721" y="15155"/>
                </a:lnTo>
                <a:lnTo>
                  <a:pt x="286500" y="14721"/>
                </a:lnTo>
                <a:lnTo>
                  <a:pt x="287249" y="14277"/>
                </a:lnTo>
                <a:lnTo>
                  <a:pt x="287969" y="13838"/>
                </a:lnTo>
                <a:lnTo>
                  <a:pt x="288658" y="13394"/>
                </a:lnTo>
                <a:lnTo>
                  <a:pt x="289348" y="12945"/>
                </a:lnTo>
                <a:lnTo>
                  <a:pt x="290007" y="12496"/>
                </a:lnTo>
                <a:lnTo>
                  <a:pt x="290667" y="12042"/>
                </a:lnTo>
                <a:lnTo>
                  <a:pt x="298611" y="12037"/>
                </a:lnTo>
                <a:lnTo>
                  <a:pt x="306795" y="12032"/>
                </a:lnTo>
                <a:lnTo>
                  <a:pt x="310932" y="12032"/>
                </a:lnTo>
                <a:lnTo>
                  <a:pt x="315099" y="12037"/>
                </a:lnTo>
                <a:lnTo>
                  <a:pt x="319296" y="12042"/>
                </a:lnTo>
                <a:lnTo>
                  <a:pt x="323493" y="12058"/>
                </a:lnTo>
                <a:lnTo>
                  <a:pt x="324362" y="12058"/>
                </a:lnTo>
                <a:lnTo>
                  <a:pt x="325142" y="12052"/>
                </a:lnTo>
                <a:lnTo>
                  <a:pt x="325831" y="12047"/>
                </a:lnTo>
                <a:lnTo>
                  <a:pt x="326431" y="12032"/>
                </a:lnTo>
                <a:lnTo>
                  <a:pt x="326970" y="12012"/>
                </a:lnTo>
                <a:lnTo>
                  <a:pt x="327450" y="11981"/>
                </a:lnTo>
                <a:lnTo>
                  <a:pt x="327660" y="11966"/>
                </a:lnTo>
                <a:lnTo>
                  <a:pt x="327840" y="11945"/>
                </a:lnTo>
                <a:lnTo>
                  <a:pt x="328019" y="11925"/>
                </a:lnTo>
                <a:lnTo>
                  <a:pt x="328169" y="11899"/>
                </a:lnTo>
                <a:lnTo>
                  <a:pt x="328319" y="11874"/>
                </a:lnTo>
                <a:lnTo>
                  <a:pt x="328469" y="11843"/>
                </a:lnTo>
                <a:lnTo>
                  <a:pt x="328559" y="11813"/>
                </a:lnTo>
                <a:lnTo>
                  <a:pt x="328679" y="11782"/>
                </a:lnTo>
                <a:lnTo>
                  <a:pt x="328829" y="11705"/>
                </a:lnTo>
                <a:lnTo>
                  <a:pt x="328949" y="11614"/>
                </a:lnTo>
                <a:lnTo>
                  <a:pt x="329039" y="11517"/>
                </a:lnTo>
                <a:lnTo>
                  <a:pt x="329069" y="11399"/>
                </a:lnTo>
                <a:lnTo>
                  <a:pt x="329069" y="11272"/>
                </a:lnTo>
                <a:lnTo>
                  <a:pt x="329039" y="11129"/>
                </a:lnTo>
                <a:lnTo>
                  <a:pt x="328889" y="10705"/>
                </a:lnTo>
                <a:lnTo>
                  <a:pt x="328799" y="10282"/>
                </a:lnTo>
                <a:lnTo>
                  <a:pt x="328709" y="9858"/>
                </a:lnTo>
                <a:lnTo>
                  <a:pt x="328649" y="9430"/>
                </a:lnTo>
                <a:lnTo>
                  <a:pt x="328619" y="9006"/>
                </a:lnTo>
                <a:lnTo>
                  <a:pt x="328619" y="8583"/>
                </a:lnTo>
                <a:lnTo>
                  <a:pt x="328649" y="8159"/>
                </a:lnTo>
                <a:lnTo>
                  <a:pt x="328709" y="7736"/>
                </a:lnTo>
                <a:lnTo>
                  <a:pt x="328889" y="6965"/>
                </a:lnTo>
                <a:lnTo>
                  <a:pt x="329099" y="6200"/>
                </a:lnTo>
                <a:lnTo>
                  <a:pt x="329309" y="5435"/>
                </a:lnTo>
                <a:lnTo>
                  <a:pt x="329548" y="4669"/>
                </a:lnTo>
                <a:lnTo>
                  <a:pt x="330568" y="1603"/>
                </a:lnTo>
                <a:lnTo>
                  <a:pt x="330568" y="1486"/>
                </a:lnTo>
                <a:lnTo>
                  <a:pt x="330508" y="1373"/>
                </a:lnTo>
                <a:lnTo>
                  <a:pt x="330388" y="1261"/>
                </a:lnTo>
                <a:lnTo>
                  <a:pt x="330238" y="1154"/>
                </a:lnTo>
                <a:lnTo>
                  <a:pt x="329998" y="1047"/>
                </a:lnTo>
                <a:lnTo>
                  <a:pt x="329728" y="950"/>
                </a:lnTo>
                <a:lnTo>
                  <a:pt x="329368" y="858"/>
                </a:lnTo>
                <a:lnTo>
                  <a:pt x="328979" y="771"/>
                </a:lnTo>
                <a:lnTo>
                  <a:pt x="328559" y="690"/>
                </a:lnTo>
                <a:lnTo>
                  <a:pt x="328049" y="618"/>
                </a:lnTo>
                <a:lnTo>
                  <a:pt x="327510" y="552"/>
                </a:lnTo>
                <a:lnTo>
                  <a:pt x="326910" y="491"/>
                </a:lnTo>
                <a:lnTo>
                  <a:pt x="326281" y="440"/>
                </a:lnTo>
                <a:lnTo>
                  <a:pt x="325591" y="399"/>
                </a:lnTo>
                <a:lnTo>
                  <a:pt x="324842" y="363"/>
                </a:lnTo>
                <a:lnTo>
                  <a:pt x="324092" y="338"/>
                </a:lnTo>
                <a:lnTo>
                  <a:pt x="322953" y="312"/>
                </a:lnTo>
                <a:lnTo>
                  <a:pt x="321844" y="287"/>
                </a:lnTo>
                <a:lnTo>
                  <a:pt x="320705" y="271"/>
                </a:lnTo>
                <a:lnTo>
                  <a:pt x="319596" y="256"/>
                </a:lnTo>
                <a:lnTo>
                  <a:pt x="318456" y="246"/>
                </a:lnTo>
                <a:lnTo>
                  <a:pt x="317317" y="236"/>
                </a:lnTo>
                <a:lnTo>
                  <a:pt x="315069" y="225"/>
                </a:lnTo>
                <a:lnTo>
                  <a:pt x="299510" y="205"/>
                </a:lnTo>
                <a:lnTo>
                  <a:pt x="283922" y="184"/>
                </a:lnTo>
                <a:lnTo>
                  <a:pt x="268363" y="164"/>
                </a:lnTo>
                <a:lnTo>
                  <a:pt x="252805" y="133"/>
                </a:lnTo>
                <a:lnTo>
                  <a:pt x="248638" y="123"/>
                </a:lnTo>
                <a:lnTo>
                  <a:pt x="244471" y="103"/>
                </a:lnTo>
                <a:lnTo>
                  <a:pt x="236167" y="62"/>
                </a:lnTo>
                <a:lnTo>
                  <a:pt x="227833" y="26"/>
                </a:lnTo>
                <a:lnTo>
                  <a:pt x="223696" y="11"/>
                </a:lnTo>
                <a:lnTo>
                  <a:pt x="219529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2" name="Google Shape;602;p14"/>
          <p:cNvSpPr/>
          <p:nvPr/>
        </p:nvSpPr>
        <p:spPr>
          <a:xfrm>
            <a:off x="6139418" y="1736329"/>
            <a:ext cx="1810157" cy="1823271"/>
          </a:xfrm>
          <a:custGeom>
            <a:avLst/>
            <a:gdLst/>
            <a:ahLst/>
            <a:cxnLst/>
            <a:rect l="l" t="t" r="r" b="b"/>
            <a:pathLst>
              <a:path w="329519" h="56483" extrusionOk="0">
                <a:moveTo>
                  <a:pt x="63764" y="1618"/>
                </a:moveTo>
                <a:lnTo>
                  <a:pt x="64363" y="3893"/>
                </a:lnTo>
                <a:lnTo>
                  <a:pt x="64663" y="4995"/>
                </a:lnTo>
                <a:lnTo>
                  <a:pt x="64783" y="5541"/>
                </a:lnTo>
                <a:lnTo>
                  <a:pt x="64873" y="6087"/>
                </a:lnTo>
                <a:lnTo>
                  <a:pt x="64933" y="6399"/>
                </a:lnTo>
                <a:lnTo>
                  <a:pt x="65023" y="6674"/>
                </a:lnTo>
                <a:lnTo>
                  <a:pt x="65143" y="6924"/>
                </a:lnTo>
                <a:lnTo>
                  <a:pt x="65233" y="7036"/>
                </a:lnTo>
                <a:lnTo>
                  <a:pt x="65323" y="7144"/>
                </a:lnTo>
                <a:lnTo>
                  <a:pt x="65443" y="7240"/>
                </a:lnTo>
                <a:lnTo>
                  <a:pt x="65562" y="7332"/>
                </a:lnTo>
                <a:lnTo>
                  <a:pt x="65712" y="7419"/>
                </a:lnTo>
                <a:lnTo>
                  <a:pt x="65862" y="7501"/>
                </a:lnTo>
                <a:lnTo>
                  <a:pt x="66072" y="7577"/>
                </a:lnTo>
                <a:lnTo>
                  <a:pt x="66282" y="7649"/>
                </a:lnTo>
                <a:lnTo>
                  <a:pt x="66522" y="7715"/>
                </a:lnTo>
                <a:lnTo>
                  <a:pt x="66792" y="7776"/>
                </a:lnTo>
                <a:lnTo>
                  <a:pt x="67061" y="7837"/>
                </a:lnTo>
                <a:lnTo>
                  <a:pt x="67391" y="7888"/>
                </a:lnTo>
                <a:lnTo>
                  <a:pt x="67751" y="7939"/>
                </a:lnTo>
                <a:lnTo>
                  <a:pt x="68141" y="7985"/>
                </a:lnTo>
                <a:lnTo>
                  <a:pt x="68560" y="8031"/>
                </a:lnTo>
                <a:lnTo>
                  <a:pt x="69010" y="8072"/>
                </a:lnTo>
                <a:lnTo>
                  <a:pt x="69520" y="8113"/>
                </a:lnTo>
                <a:lnTo>
                  <a:pt x="70059" y="8149"/>
                </a:lnTo>
                <a:lnTo>
                  <a:pt x="70629" y="8184"/>
                </a:lnTo>
                <a:lnTo>
                  <a:pt x="71258" y="8220"/>
                </a:lnTo>
                <a:lnTo>
                  <a:pt x="72637" y="8286"/>
                </a:lnTo>
                <a:lnTo>
                  <a:pt x="74196" y="8348"/>
                </a:lnTo>
                <a:lnTo>
                  <a:pt x="75965" y="8409"/>
                </a:lnTo>
                <a:lnTo>
                  <a:pt x="79352" y="8531"/>
                </a:lnTo>
                <a:lnTo>
                  <a:pt x="82680" y="8664"/>
                </a:lnTo>
                <a:lnTo>
                  <a:pt x="86007" y="8807"/>
                </a:lnTo>
                <a:lnTo>
                  <a:pt x="89305" y="8960"/>
                </a:lnTo>
                <a:lnTo>
                  <a:pt x="90954" y="9042"/>
                </a:lnTo>
                <a:lnTo>
                  <a:pt x="92573" y="9128"/>
                </a:lnTo>
                <a:lnTo>
                  <a:pt x="94191" y="9215"/>
                </a:lnTo>
                <a:lnTo>
                  <a:pt x="95810" y="9307"/>
                </a:lnTo>
                <a:lnTo>
                  <a:pt x="97429" y="9399"/>
                </a:lnTo>
                <a:lnTo>
                  <a:pt x="99018" y="9496"/>
                </a:lnTo>
                <a:lnTo>
                  <a:pt x="100607" y="9593"/>
                </a:lnTo>
                <a:lnTo>
                  <a:pt x="102196" y="9695"/>
                </a:lnTo>
                <a:lnTo>
                  <a:pt x="103784" y="9802"/>
                </a:lnTo>
                <a:lnTo>
                  <a:pt x="105343" y="9909"/>
                </a:lnTo>
                <a:lnTo>
                  <a:pt x="106932" y="10021"/>
                </a:lnTo>
                <a:lnTo>
                  <a:pt x="108461" y="10139"/>
                </a:lnTo>
                <a:lnTo>
                  <a:pt x="110020" y="10256"/>
                </a:lnTo>
                <a:lnTo>
                  <a:pt x="111579" y="10378"/>
                </a:lnTo>
                <a:lnTo>
                  <a:pt x="113108" y="10501"/>
                </a:lnTo>
                <a:lnTo>
                  <a:pt x="114636" y="10628"/>
                </a:lnTo>
                <a:lnTo>
                  <a:pt x="116165" y="10761"/>
                </a:lnTo>
                <a:lnTo>
                  <a:pt x="117664" y="10894"/>
                </a:lnTo>
                <a:lnTo>
                  <a:pt x="119193" y="11031"/>
                </a:lnTo>
                <a:lnTo>
                  <a:pt x="120692" y="11174"/>
                </a:lnTo>
                <a:lnTo>
                  <a:pt x="122161" y="11317"/>
                </a:lnTo>
                <a:lnTo>
                  <a:pt x="123660" y="11465"/>
                </a:lnTo>
                <a:lnTo>
                  <a:pt x="125129" y="11618"/>
                </a:lnTo>
                <a:lnTo>
                  <a:pt x="126598" y="11776"/>
                </a:lnTo>
                <a:lnTo>
                  <a:pt x="128156" y="11940"/>
                </a:lnTo>
                <a:lnTo>
                  <a:pt x="129745" y="12098"/>
                </a:lnTo>
                <a:lnTo>
                  <a:pt x="131364" y="12251"/>
                </a:lnTo>
                <a:lnTo>
                  <a:pt x="132983" y="12399"/>
                </a:lnTo>
                <a:lnTo>
                  <a:pt x="136221" y="12695"/>
                </a:lnTo>
                <a:lnTo>
                  <a:pt x="139518" y="12981"/>
                </a:lnTo>
                <a:lnTo>
                  <a:pt x="140897" y="13103"/>
                </a:lnTo>
                <a:lnTo>
                  <a:pt x="142126" y="13205"/>
                </a:lnTo>
                <a:lnTo>
                  <a:pt x="143205" y="13292"/>
                </a:lnTo>
                <a:lnTo>
                  <a:pt x="144135" y="13358"/>
                </a:lnTo>
                <a:lnTo>
                  <a:pt x="144584" y="13389"/>
                </a:lnTo>
                <a:lnTo>
                  <a:pt x="145004" y="13409"/>
                </a:lnTo>
                <a:lnTo>
                  <a:pt x="145394" y="13424"/>
                </a:lnTo>
                <a:lnTo>
                  <a:pt x="145754" y="13440"/>
                </a:lnTo>
                <a:lnTo>
                  <a:pt x="146143" y="13445"/>
                </a:lnTo>
                <a:lnTo>
                  <a:pt x="146473" y="13450"/>
                </a:lnTo>
                <a:lnTo>
                  <a:pt x="146833" y="13445"/>
                </a:lnTo>
                <a:lnTo>
                  <a:pt x="147163" y="13440"/>
                </a:lnTo>
                <a:lnTo>
                  <a:pt x="147492" y="13424"/>
                </a:lnTo>
                <a:lnTo>
                  <a:pt x="147822" y="13409"/>
                </a:lnTo>
                <a:lnTo>
                  <a:pt x="148152" y="13384"/>
                </a:lnTo>
                <a:lnTo>
                  <a:pt x="148482" y="13358"/>
                </a:lnTo>
                <a:lnTo>
                  <a:pt x="148811" y="13322"/>
                </a:lnTo>
                <a:lnTo>
                  <a:pt x="149171" y="13287"/>
                </a:lnTo>
                <a:lnTo>
                  <a:pt x="149891" y="13190"/>
                </a:lnTo>
                <a:lnTo>
                  <a:pt x="150700" y="13072"/>
                </a:lnTo>
                <a:lnTo>
                  <a:pt x="151599" y="12935"/>
                </a:lnTo>
                <a:lnTo>
                  <a:pt x="153728" y="12588"/>
                </a:lnTo>
                <a:lnTo>
                  <a:pt x="156456" y="12154"/>
                </a:lnTo>
                <a:lnTo>
                  <a:pt x="159184" y="11720"/>
                </a:lnTo>
                <a:lnTo>
                  <a:pt x="161942" y="11287"/>
                </a:lnTo>
                <a:lnTo>
                  <a:pt x="164760" y="10853"/>
                </a:lnTo>
                <a:lnTo>
                  <a:pt x="170575" y="9960"/>
                </a:lnTo>
                <a:lnTo>
                  <a:pt x="176631" y="9026"/>
                </a:lnTo>
                <a:lnTo>
                  <a:pt x="180318" y="9613"/>
                </a:lnTo>
                <a:lnTo>
                  <a:pt x="184005" y="10195"/>
                </a:lnTo>
                <a:lnTo>
                  <a:pt x="191320" y="11333"/>
                </a:lnTo>
                <a:lnTo>
                  <a:pt x="194887" y="11904"/>
                </a:lnTo>
                <a:lnTo>
                  <a:pt x="198395" y="12475"/>
                </a:lnTo>
                <a:lnTo>
                  <a:pt x="200134" y="12761"/>
                </a:lnTo>
                <a:lnTo>
                  <a:pt x="201872" y="13052"/>
                </a:lnTo>
                <a:lnTo>
                  <a:pt x="203581" y="13343"/>
                </a:lnTo>
                <a:lnTo>
                  <a:pt x="205260" y="13639"/>
                </a:lnTo>
                <a:lnTo>
                  <a:pt x="212934" y="15006"/>
                </a:lnTo>
                <a:lnTo>
                  <a:pt x="220579" y="16384"/>
                </a:lnTo>
                <a:lnTo>
                  <a:pt x="228193" y="17761"/>
                </a:lnTo>
                <a:lnTo>
                  <a:pt x="235777" y="19139"/>
                </a:lnTo>
                <a:lnTo>
                  <a:pt x="250916" y="21910"/>
                </a:lnTo>
                <a:lnTo>
                  <a:pt x="266085" y="24675"/>
                </a:lnTo>
                <a:lnTo>
                  <a:pt x="268573" y="25134"/>
                </a:lnTo>
                <a:lnTo>
                  <a:pt x="271031" y="25599"/>
                </a:lnTo>
                <a:lnTo>
                  <a:pt x="276008" y="26537"/>
                </a:lnTo>
                <a:lnTo>
                  <a:pt x="274719" y="26726"/>
                </a:lnTo>
                <a:lnTo>
                  <a:pt x="273130" y="26951"/>
                </a:lnTo>
                <a:lnTo>
                  <a:pt x="268214" y="27680"/>
                </a:lnTo>
                <a:lnTo>
                  <a:pt x="263297" y="28410"/>
                </a:lnTo>
                <a:lnTo>
                  <a:pt x="260839" y="28772"/>
                </a:lnTo>
                <a:lnTo>
                  <a:pt x="258381" y="29145"/>
                </a:lnTo>
                <a:lnTo>
                  <a:pt x="255983" y="29517"/>
                </a:lnTo>
                <a:lnTo>
                  <a:pt x="253584" y="29890"/>
                </a:lnTo>
                <a:lnTo>
                  <a:pt x="252805" y="30022"/>
                </a:lnTo>
                <a:lnTo>
                  <a:pt x="252145" y="30150"/>
                </a:lnTo>
                <a:lnTo>
                  <a:pt x="251846" y="30216"/>
                </a:lnTo>
                <a:lnTo>
                  <a:pt x="251576" y="30282"/>
                </a:lnTo>
                <a:lnTo>
                  <a:pt x="251336" y="30344"/>
                </a:lnTo>
                <a:lnTo>
                  <a:pt x="251096" y="30405"/>
                </a:lnTo>
                <a:lnTo>
                  <a:pt x="250916" y="30471"/>
                </a:lnTo>
                <a:lnTo>
                  <a:pt x="250736" y="30533"/>
                </a:lnTo>
                <a:lnTo>
                  <a:pt x="250587" y="30599"/>
                </a:lnTo>
                <a:lnTo>
                  <a:pt x="250467" y="30660"/>
                </a:lnTo>
                <a:lnTo>
                  <a:pt x="250377" y="30726"/>
                </a:lnTo>
                <a:lnTo>
                  <a:pt x="250287" y="30788"/>
                </a:lnTo>
                <a:lnTo>
                  <a:pt x="250257" y="30854"/>
                </a:lnTo>
                <a:lnTo>
                  <a:pt x="250227" y="30915"/>
                </a:lnTo>
                <a:lnTo>
                  <a:pt x="250227" y="30982"/>
                </a:lnTo>
                <a:lnTo>
                  <a:pt x="250227" y="31043"/>
                </a:lnTo>
                <a:lnTo>
                  <a:pt x="250287" y="31109"/>
                </a:lnTo>
                <a:lnTo>
                  <a:pt x="250347" y="31175"/>
                </a:lnTo>
                <a:lnTo>
                  <a:pt x="250437" y="31242"/>
                </a:lnTo>
                <a:lnTo>
                  <a:pt x="250527" y="31308"/>
                </a:lnTo>
                <a:lnTo>
                  <a:pt x="250676" y="31374"/>
                </a:lnTo>
                <a:lnTo>
                  <a:pt x="250826" y="31446"/>
                </a:lnTo>
                <a:lnTo>
                  <a:pt x="251186" y="31584"/>
                </a:lnTo>
                <a:lnTo>
                  <a:pt x="251636" y="31726"/>
                </a:lnTo>
                <a:lnTo>
                  <a:pt x="252175" y="31874"/>
                </a:lnTo>
                <a:lnTo>
                  <a:pt x="252805" y="32027"/>
                </a:lnTo>
                <a:lnTo>
                  <a:pt x="253854" y="32283"/>
                </a:lnTo>
                <a:lnTo>
                  <a:pt x="254903" y="32538"/>
                </a:lnTo>
                <a:lnTo>
                  <a:pt x="255953" y="32798"/>
                </a:lnTo>
                <a:lnTo>
                  <a:pt x="256972" y="33058"/>
                </a:lnTo>
                <a:lnTo>
                  <a:pt x="258980" y="33584"/>
                </a:lnTo>
                <a:lnTo>
                  <a:pt x="260929" y="34114"/>
                </a:lnTo>
                <a:lnTo>
                  <a:pt x="261888" y="34385"/>
                </a:lnTo>
                <a:lnTo>
                  <a:pt x="262818" y="34660"/>
                </a:lnTo>
                <a:lnTo>
                  <a:pt x="263717" y="34936"/>
                </a:lnTo>
                <a:lnTo>
                  <a:pt x="264616" y="35211"/>
                </a:lnTo>
                <a:lnTo>
                  <a:pt x="265456" y="35492"/>
                </a:lnTo>
                <a:lnTo>
                  <a:pt x="266265" y="35767"/>
                </a:lnTo>
                <a:lnTo>
                  <a:pt x="267074" y="36053"/>
                </a:lnTo>
                <a:lnTo>
                  <a:pt x="267854" y="36334"/>
                </a:lnTo>
                <a:lnTo>
                  <a:pt x="268633" y="36620"/>
                </a:lnTo>
                <a:lnTo>
                  <a:pt x="269353" y="36905"/>
                </a:lnTo>
                <a:lnTo>
                  <a:pt x="270072" y="37196"/>
                </a:lnTo>
                <a:lnTo>
                  <a:pt x="270792" y="37482"/>
                </a:lnTo>
                <a:lnTo>
                  <a:pt x="272141" y="38064"/>
                </a:lnTo>
                <a:lnTo>
                  <a:pt x="273430" y="38650"/>
                </a:lnTo>
                <a:lnTo>
                  <a:pt x="274659" y="39237"/>
                </a:lnTo>
                <a:lnTo>
                  <a:pt x="275858" y="39829"/>
                </a:lnTo>
                <a:lnTo>
                  <a:pt x="277027" y="40426"/>
                </a:lnTo>
                <a:lnTo>
                  <a:pt x="278166" y="41018"/>
                </a:lnTo>
                <a:lnTo>
                  <a:pt x="280415" y="42212"/>
                </a:lnTo>
                <a:lnTo>
                  <a:pt x="282693" y="43406"/>
                </a:lnTo>
                <a:lnTo>
                  <a:pt x="283262" y="43702"/>
                </a:lnTo>
                <a:lnTo>
                  <a:pt x="283862" y="43967"/>
                </a:lnTo>
                <a:lnTo>
                  <a:pt x="284132" y="44089"/>
                </a:lnTo>
                <a:lnTo>
                  <a:pt x="284432" y="44202"/>
                </a:lnTo>
                <a:lnTo>
                  <a:pt x="284731" y="44309"/>
                </a:lnTo>
                <a:lnTo>
                  <a:pt x="285031" y="44406"/>
                </a:lnTo>
                <a:lnTo>
                  <a:pt x="285331" y="44503"/>
                </a:lnTo>
                <a:lnTo>
                  <a:pt x="285661" y="44584"/>
                </a:lnTo>
                <a:lnTo>
                  <a:pt x="285990" y="44666"/>
                </a:lnTo>
                <a:lnTo>
                  <a:pt x="286320" y="44742"/>
                </a:lnTo>
                <a:lnTo>
                  <a:pt x="286680" y="44809"/>
                </a:lnTo>
                <a:lnTo>
                  <a:pt x="287070" y="44875"/>
                </a:lnTo>
                <a:lnTo>
                  <a:pt x="287459" y="44931"/>
                </a:lnTo>
                <a:lnTo>
                  <a:pt x="287879" y="44982"/>
                </a:lnTo>
                <a:lnTo>
                  <a:pt x="288299" y="45033"/>
                </a:lnTo>
                <a:lnTo>
                  <a:pt x="288748" y="45074"/>
                </a:lnTo>
                <a:lnTo>
                  <a:pt x="289228" y="45115"/>
                </a:lnTo>
                <a:lnTo>
                  <a:pt x="289738" y="45151"/>
                </a:lnTo>
                <a:lnTo>
                  <a:pt x="290277" y="45181"/>
                </a:lnTo>
                <a:lnTo>
                  <a:pt x="290847" y="45212"/>
                </a:lnTo>
                <a:lnTo>
                  <a:pt x="291446" y="45232"/>
                </a:lnTo>
                <a:lnTo>
                  <a:pt x="292076" y="45258"/>
                </a:lnTo>
                <a:lnTo>
                  <a:pt x="292736" y="45273"/>
                </a:lnTo>
                <a:lnTo>
                  <a:pt x="293425" y="45288"/>
                </a:lnTo>
                <a:lnTo>
                  <a:pt x="294954" y="45314"/>
                </a:lnTo>
                <a:lnTo>
                  <a:pt x="296633" y="45334"/>
                </a:lnTo>
                <a:lnTo>
                  <a:pt x="298491" y="45345"/>
                </a:lnTo>
                <a:lnTo>
                  <a:pt x="301609" y="45365"/>
                </a:lnTo>
                <a:lnTo>
                  <a:pt x="304757" y="45390"/>
                </a:lnTo>
                <a:lnTo>
                  <a:pt x="307874" y="45426"/>
                </a:lnTo>
                <a:lnTo>
                  <a:pt x="311022" y="45467"/>
                </a:lnTo>
                <a:lnTo>
                  <a:pt x="317407" y="45554"/>
                </a:lnTo>
                <a:lnTo>
                  <a:pt x="320615" y="45600"/>
                </a:lnTo>
                <a:lnTo>
                  <a:pt x="323883" y="45640"/>
                </a:lnTo>
                <a:lnTo>
                  <a:pt x="322144" y="55437"/>
                </a:lnTo>
                <a:lnTo>
                  <a:pt x="212934" y="54927"/>
                </a:lnTo>
                <a:lnTo>
                  <a:pt x="212964" y="54462"/>
                </a:lnTo>
                <a:lnTo>
                  <a:pt x="213024" y="53998"/>
                </a:lnTo>
                <a:lnTo>
                  <a:pt x="213024" y="53768"/>
                </a:lnTo>
                <a:lnTo>
                  <a:pt x="213024" y="53539"/>
                </a:lnTo>
                <a:lnTo>
                  <a:pt x="212994" y="53304"/>
                </a:lnTo>
                <a:lnTo>
                  <a:pt x="212904" y="53075"/>
                </a:lnTo>
                <a:lnTo>
                  <a:pt x="212754" y="52687"/>
                </a:lnTo>
                <a:lnTo>
                  <a:pt x="212544" y="52299"/>
                </a:lnTo>
                <a:lnTo>
                  <a:pt x="212335" y="51916"/>
                </a:lnTo>
                <a:lnTo>
                  <a:pt x="212065" y="51534"/>
                </a:lnTo>
                <a:lnTo>
                  <a:pt x="211795" y="51151"/>
                </a:lnTo>
                <a:lnTo>
                  <a:pt x="211495" y="50768"/>
                </a:lnTo>
                <a:lnTo>
                  <a:pt x="211136" y="50386"/>
                </a:lnTo>
                <a:lnTo>
                  <a:pt x="210776" y="50008"/>
                </a:lnTo>
                <a:lnTo>
                  <a:pt x="210386" y="49630"/>
                </a:lnTo>
                <a:lnTo>
                  <a:pt x="209966" y="49253"/>
                </a:lnTo>
                <a:lnTo>
                  <a:pt x="209517" y="48880"/>
                </a:lnTo>
                <a:lnTo>
                  <a:pt x="209037" y="48503"/>
                </a:lnTo>
                <a:lnTo>
                  <a:pt x="208527" y="48130"/>
                </a:lnTo>
                <a:lnTo>
                  <a:pt x="208018" y="47763"/>
                </a:lnTo>
                <a:lnTo>
                  <a:pt x="207448" y="47391"/>
                </a:lnTo>
                <a:lnTo>
                  <a:pt x="206849" y="47023"/>
                </a:lnTo>
                <a:lnTo>
                  <a:pt x="206249" y="46656"/>
                </a:lnTo>
                <a:lnTo>
                  <a:pt x="205620" y="46288"/>
                </a:lnTo>
                <a:lnTo>
                  <a:pt x="204930" y="45926"/>
                </a:lnTo>
                <a:lnTo>
                  <a:pt x="204241" y="45559"/>
                </a:lnTo>
                <a:lnTo>
                  <a:pt x="203521" y="45197"/>
                </a:lnTo>
                <a:lnTo>
                  <a:pt x="202772" y="44839"/>
                </a:lnTo>
                <a:lnTo>
                  <a:pt x="202022" y="44477"/>
                </a:lnTo>
                <a:lnTo>
                  <a:pt x="201213" y="44120"/>
                </a:lnTo>
                <a:lnTo>
                  <a:pt x="200403" y="43763"/>
                </a:lnTo>
                <a:lnTo>
                  <a:pt x="199534" y="43406"/>
                </a:lnTo>
                <a:lnTo>
                  <a:pt x="198665" y="43054"/>
                </a:lnTo>
                <a:lnTo>
                  <a:pt x="197765" y="42702"/>
                </a:lnTo>
                <a:lnTo>
                  <a:pt x="196836" y="42349"/>
                </a:lnTo>
                <a:lnTo>
                  <a:pt x="195877" y="41997"/>
                </a:lnTo>
                <a:lnTo>
                  <a:pt x="194887" y="41650"/>
                </a:lnTo>
                <a:lnTo>
                  <a:pt x="193898" y="41303"/>
                </a:lnTo>
                <a:lnTo>
                  <a:pt x="192369" y="40788"/>
                </a:lnTo>
                <a:lnTo>
                  <a:pt x="190810" y="40278"/>
                </a:lnTo>
                <a:lnTo>
                  <a:pt x="189192" y="39778"/>
                </a:lnTo>
                <a:lnTo>
                  <a:pt x="187543" y="39283"/>
                </a:lnTo>
                <a:lnTo>
                  <a:pt x="185864" y="38788"/>
                </a:lnTo>
                <a:lnTo>
                  <a:pt x="184125" y="38303"/>
                </a:lnTo>
                <a:lnTo>
                  <a:pt x="182387" y="37824"/>
                </a:lnTo>
                <a:lnTo>
                  <a:pt x="180588" y="37344"/>
                </a:lnTo>
                <a:lnTo>
                  <a:pt x="178759" y="36875"/>
                </a:lnTo>
                <a:lnTo>
                  <a:pt x="176871" y="36410"/>
                </a:lnTo>
                <a:lnTo>
                  <a:pt x="174982" y="35951"/>
                </a:lnTo>
                <a:lnTo>
                  <a:pt x="173034" y="35492"/>
                </a:lnTo>
                <a:lnTo>
                  <a:pt x="171055" y="35043"/>
                </a:lnTo>
                <a:lnTo>
                  <a:pt x="169046" y="34594"/>
                </a:lnTo>
                <a:lnTo>
                  <a:pt x="167008" y="34155"/>
                </a:lnTo>
                <a:lnTo>
                  <a:pt x="164909" y="33716"/>
                </a:lnTo>
                <a:lnTo>
                  <a:pt x="162811" y="33283"/>
                </a:lnTo>
                <a:lnTo>
                  <a:pt x="160653" y="32854"/>
                </a:lnTo>
                <a:lnTo>
                  <a:pt x="158464" y="32431"/>
                </a:lnTo>
                <a:lnTo>
                  <a:pt x="156246" y="32007"/>
                </a:lnTo>
                <a:lnTo>
                  <a:pt x="153997" y="31594"/>
                </a:lnTo>
                <a:lnTo>
                  <a:pt x="151719" y="31181"/>
                </a:lnTo>
                <a:lnTo>
                  <a:pt x="149411" y="30772"/>
                </a:lnTo>
                <a:lnTo>
                  <a:pt x="147073" y="30369"/>
                </a:lnTo>
                <a:lnTo>
                  <a:pt x="144674" y="29971"/>
                </a:lnTo>
                <a:lnTo>
                  <a:pt x="142276" y="29573"/>
                </a:lnTo>
                <a:lnTo>
                  <a:pt x="139848" y="29180"/>
                </a:lnTo>
                <a:lnTo>
                  <a:pt x="137360" y="28793"/>
                </a:lnTo>
                <a:lnTo>
                  <a:pt x="134872" y="28405"/>
                </a:lnTo>
                <a:lnTo>
                  <a:pt x="132323" y="28022"/>
                </a:lnTo>
                <a:lnTo>
                  <a:pt x="129775" y="27645"/>
                </a:lnTo>
                <a:lnTo>
                  <a:pt x="127167" y="27272"/>
                </a:lnTo>
                <a:lnTo>
                  <a:pt x="124649" y="26915"/>
                </a:lnTo>
                <a:lnTo>
                  <a:pt x="122071" y="26573"/>
                </a:lnTo>
                <a:lnTo>
                  <a:pt x="119493" y="26236"/>
                </a:lnTo>
                <a:lnTo>
                  <a:pt x="116885" y="25915"/>
                </a:lnTo>
                <a:lnTo>
                  <a:pt x="114277" y="25604"/>
                </a:lnTo>
                <a:lnTo>
                  <a:pt x="111609" y="25303"/>
                </a:lnTo>
                <a:lnTo>
                  <a:pt x="108941" y="25012"/>
                </a:lnTo>
                <a:lnTo>
                  <a:pt x="106243" y="24731"/>
                </a:lnTo>
                <a:lnTo>
                  <a:pt x="103545" y="24461"/>
                </a:lnTo>
                <a:lnTo>
                  <a:pt x="100787" y="24195"/>
                </a:lnTo>
                <a:lnTo>
                  <a:pt x="98029" y="23940"/>
                </a:lnTo>
                <a:lnTo>
                  <a:pt x="95241" y="23695"/>
                </a:lnTo>
                <a:lnTo>
                  <a:pt x="92453" y="23461"/>
                </a:lnTo>
                <a:lnTo>
                  <a:pt x="89635" y="23231"/>
                </a:lnTo>
                <a:lnTo>
                  <a:pt x="86787" y="23012"/>
                </a:lnTo>
                <a:lnTo>
                  <a:pt x="83939" y="22797"/>
                </a:lnTo>
                <a:lnTo>
                  <a:pt x="81061" y="22593"/>
                </a:lnTo>
                <a:lnTo>
                  <a:pt x="78183" y="22394"/>
                </a:lnTo>
                <a:lnTo>
                  <a:pt x="75275" y="22200"/>
                </a:lnTo>
                <a:lnTo>
                  <a:pt x="72338" y="22017"/>
                </a:lnTo>
                <a:lnTo>
                  <a:pt x="69400" y="21833"/>
                </a:lnTo>
                <a:lnTo>
                  <a:pt x="66462" y="21660"/>
                </a:lnTo>
                <a:lnTo>
                  <a:pt x="63494" y="21496"/>
                </a:lnTo>
                <a:lnTo>
                  <a:pt x="60496" y="21333"/>
                </a:lnTo>
                <a:lnTo>
                  <a:pt x="57498" y="21175"/>
                </a:lnTo>
                <a:lnTo>
                  <a:pt x="54471" y="21022"/>
                </a:lnTo>
                <a:lnTo>
                  <a:pt x="51473" y="20874"/>
                </a:lnTo>
                <a:lnTo>
                  <a:pt x="48415" y="20731"/>
                </a:lnTo>
                <a:lnTo>
                  <a:pt x="45357" y="20593"/>
                </a:lnTo>
                <a:lnTo>
                  <a:pt x="42300" y="20455"/>
                </a:lnTo>
                <a:lnTo>
                  <a:pt x="39242" y="20323"/>
                </a:lnTo>
                <a:lnTo>
                  <a:pt x="36154" y="20195"/>
                </a:lnTo>
                <a:lnTo>
                  <a:pt x="34595" y="20134"/>
                </a:lnTo>
                <a:lnTo>
                  <a:pt x="33036" y="20083"/>
                </a:lnTo>
                <a:lnTo>
                  <a:pt x="31478" y="20032"/>
                </a:lnTo>
                <a:lnTo>
                  <a:pt x="29919" y="19986"/>
                </a:lnTo>
                <a:lnTo>
                  <a:pt x="28330" y="19950"/>
                </a:lnTo>
                <a:lnTo>
                  <a:pt x="26741" y="19909"/>
                </a:lnTo>
                <a:lnTo>
                  <a:pt x="23503" y="19843"/>
                </a:lnTo>
                <a:lnTo>
                  <a:pt x="20236" y="19787"/>
                </a:lnTo>
                <a:lnTo>
                  <a:pt x="16938" y="19726"/>
                </a:lnTo>
                <a:lnTo>
                  <a:pt x="13581" y="19665"/>
                </a:lnTo>
                <a:lnTo>
                  <a:pt x="10163" y="19593"/>
                </a:lnTo>
                <a:lnTo>
                  <a:pt x="7285" y="1618"/>
                </a:lnTo>
                <a:close/>
                <a:moveTo>
                  <a:pt x="9684" y="0"/>
                </a:moveTo>
                <a:lnTo>
                  <a:pt x="9054" y="5"/>
                </a:lnTo>
                <a:lnTo>
                  <a:pt x="8424" y="10"/>
                </a:lnTo>
                <a:lnTo>
                  <a:pt x="7855" y="26"/>
                </a:lnTo>
                <a:lnTo>
                  <a:pt x="7285" y="41"/>
                </a:lnTo>
                <a:lnTo>
                  <a:pt x="6746" y="56"/>
                </a:lnTo>
                <a:lnTo>
                  <a:pt x="6206" y="82"/>
                </a:lnTo>
                <a:lnTo>
                  <a:pt x="5726" y="107"/>
                </a:lnTo>
                <a:lnTo>
                  <a:pt x="5247" y="138"/>
                </a:lnTo>
                <a:lnTo>
                  <a:pt x="4767" y="174"/>
                </a:lnTo>
                <a:lnTo>
                  <a:pt x="4347" y="209"/>
                </a:lnTo>
                <a:lnTo>
                  <a:pt x="3928" y="250"/>
                </a:lnTo>
                <a:lnTo>
                  <a:pt x="3538" y="296"/>
                </a:lnTo>
                <a:lnTo>
                  <a:pt x="3148" y="342"/>
                </a:lnTo>
                <a:lnTo>
                  <a:pt x="2819" y="398"/>
                </a:lnTo>
                <a:lnTo>
                  <a:pt x="2489" y="454"/>
                </a:lnTo>
                <a:lnTo>
                  <a:pt x="2159" y="516"/>
                </a:lnTo>
                <a:lnTo>
                  <a:pt x="1889" y="577"/>
                </a:lnTo>
                <a:lnTo>
                  <a:pt x="1619" y="643"/>
                </a:lnTo>
                <a:lnTo>
                  <a:pt x="1380" y="715"/>
                </a:lnTo>
                <a:lnTo>
                  <a:pt x="1140" y="791"/>
                </a:lnTo>
                <a:lnTo>
                  <a:pt x="960" y="873"/>
                </a:lnTo>
                <a:lnTo>
                  <a:pt x="780" y="954"/>
                </a:lnTo>
                <a:lnTo>
                  <a:pt x="600" y="1041"/>
                </a:lnTo>
                <a:lnTo>
                  <a:pt x="480" y="1133"/>
                </a:lnTo>
                <a:lnTo>
                  <a:pt x="360" y="1230"/>
                </a:lnTo>
                <a:lnTo>
                  <a:pt x="270" y="1332"/>
                </a:lnTo>
                <a:lnTo>
                  <a:pt x="181" y="1434"/>
                </a:lnTo>
                <a:lnTo>
                  <a:pt x="151" y="1541"/>
                </a:lnTo>
                <a:lnTo>
                  <a:pt x="121" y="1653"/>
                </a:lnTo>
                <a:lnTo>
                  <a:pt x="91" y="1766"/>
                </a:lnTo>
                <a:lnTo>
                  <a:pt x="61" y="4455"/>
                </a:lnTo>
                <a:lnTo>
                  <a:pt x="1" y="7144"/>
                </a:lnTo>
                <a:lnTo>
                  <a:pt x="1" y="8491"/>
                </a:lnTo>
                <a:lnTo>
                  <a:pt x="1" y="9832"/>
                </a:lnTo>
                <a:lnTo>
                  <a:pt x="61" y="11174"/>
                </a:lnTo>
                <a:lnTo>
                  <a:pt x="121" y="12521"/>
                </a:lnTo>
                <a:lnTo>
                  <a:pt x="211" y="13430"/>
                </a:lnTo>
                <a:lnTo>
                  <a:pt x="360" y="14338"/>
                </a:lnTo>
                <a:lnTo>
                  <a:pt x="540" y="15246"/>
                </a:lnTo>
                <a:lnTo>
                  <a:pt x="780" y="16159"/>
                </a:lnTo>
                <a:lnTo>
                  <a:pt x="1260" y="17976"/>
                </a:lnTo>
                <a:lnTo>
                  <a:pt x="1769" y="19792"/>
                </a:lnTo>
                <a:lnTo>
                  <a:pt x="1799" y="19869"/>
                </a:lnTo>
                <a:lnTo>
                  <a:pt x="1859" y="19945"/>
                </a:lnTo>
                <a:lnTo>
                  <a:pt x="1949" y="20022"/>
                </a:lnTo>
                <a:lnTo>
                  <a:pt x="2039" y="20093"/>
                </a:lnTo>
                <a:lnTo>
                  <a:pt x="2159" y="20170"/>
                </a:lnTo>
                <a:lnTo>
                  <a:pt x="2279" y="20241"/>
                </a:lnTo>
                <a:lnTo>
                  <a:pt x="2459" y="20313"/>
                </a:lnTo>
                <a:lnTo>
                  <a:pt x="2639" y="20379"/>
                </a:lnTo>
                <a:lnTo>
                  <a:pt x="2819" y="20450"/>
                </a:lnTo>
                <a:lnTo>
                  <a:pt x="3028" y="20517"/>
                </a:lnTo>
                <a:lnTo>
                  <a:pt x="3268" y="20578"/>
                </a:lnTo>
                <a:lnTo>
                  <a:pt x="3538" y="20644"/>
                </a:lnTo>
                <a:lnTo>
                  <a:pt x="3808" y="20705"/>
                </a:lnTo>
                <a:lnTo>
                  <a:pt x="4078" y="20767"/>
                </a:lnTo>
                <a:lnTo>
                  <a:pt x="4377" y="20823"/>
                </a:lnTo>
                <a:lnTo>
                  <a:pt x="4707" y="20879"/>
                </a:lnTo>
                <a:lnTo>
                  <a:pt x="5037" y="20930"/>
                </a:lnTo>
                <a:lnTo>
                  <a:pt x="5367" y="20981"/>
                </a:lnTo>
                <a:lnTo>
                  <a:pt x="5726" y="21032"/>
                </a:lnTo>
                <a:lnTo>
                  <a:pt x="6116" y="21078"/>
                </a:lnTo>
                <a:lnTo>
                  <a:pt x="6506" y="21119"/>
                </a:lnTo>
                <a:lnTo>
                  <a:pt x="6896" y="21160"/>
                </a:lnTo>
                <a:lnTo>
                  <a:pt x="7315" y="21200"/>
                </a:lnTo>
                <a:lnTo>
                  <a:pt x="7735" y="21231"/>
                </a:lnTo>
                <a:lnTo>
                  <a:pt x="8185" y="21267"/>
                </a:lnTo>
                <a:lnTo>
                  <a:pt x="8634" y="21292"/>
                </a:lnTo>
                <a:lnTo>
                  <a:pt x="9084" y="21318"/>
                </a:lnTo>
                <a:lnTo>
                  <a:pt x="9564" y="21338"/>
                </a:lnTo>
                <a:lnTo>
                  <a:pt x="10043" y="21359"/>
                </a:lnTo>
                <a:lnTo>
                  <a:pt x="10523" y="21374"/>
                </a:lnTo>
                <a:lnTo>
                  <a:pt x="11003" y="21384"/>
                </a:lnTo>
                <a:lnTo>
                  <a:pt x="11512" y="21394"/>
                </a:lnTo>
                <a:lnTo>
                  <a:pt x="13821" y="21425"/>
                </a:lnTo>
                <a:lnTo>
                  <a:pt x="16129" y="21461"/>
                </a:lnTo>
                <a:lnTo>
                  <a:pt x="18407" y="21501"/>
                </a:lnTo>
                <a:lnTo>
                  <a:pt x="20685" y="21552"/>
                </a:lnTo>
                <a:lnTo>
                  <a:pt x="22964" y="21603"/>
                </a:lnTo>
                <a:lnTo>
                  <a:pt x="25242" y="21665"/>
                </a:lnTo>
                <a:lnTo>
                  <a:pt x="27490" y="21731"/>
                </a:lnTo>
                <a:lnTo>
                  <a:pt x="29739" y="21802"/>
                </a:lnTo>
                <a:lnTo>
                  <a:pt x="31957" y="21879"/>
                </a:lnTo>
                <a:lnTo>
                  <a:pt x="34206" y="21956"/>
                </a:lnTo>
                <a:lnTo>
                  <a:pt x="36424" y="22042"/>
                </a:lnTo>
                <a:lnTo>
                  <a:pt x="38642" y="22129"/>
                </a:lnTo>
                <a:lnTo>
                  <a:pt x="40861" y="22226"/>
                </a:lnTo>
                <a:lnTo>
                  <a:pt x="43049" y="22323"/>
                </a:lnTo>
                <a:lnTo>
                  <a:pt x="45267" y="22420"/>
                </a:lnTo>
                <a:lnTo>
                  <a:pt x="47456" y="22527"/>
                </a:lnTo>
                <a:lnTo>
                  <a:pt x="49644" y="22634"/>
                </a:lnTo>
                <a:lnTo>
                  <a:pt x="51833" y="22741"/>
                </a:lnTo>
                <a:lnTo>
                  <a:pt x="56179" y="22971"/>
                </a:lnTo>
                <a:lnTo>
                  <a:pt x="60526" y="23206"/>
                </a:lnTo>
                <a:lnTo>
                  <a:pt x="64873" y="23451"/>
                </a:lnTo>
                <a:lnTo>
                  <a:pt x="69190" y="23706"/>
                </a:lnTo>
                <a:lnTo>
                  <a:pt x="73507" y="23956"/>
                </a:lnTo>
                <a:lnTo>
                  <a:pt x="82140" y="24471"/>
                </a:lnTo>
                <a:lnTo>
                  <a:pt x="84239" y="24604"/>
                </a:lnTo>
                <a:lnTo>
                  <a:pt x="86337" y="24741"/>
                </a:lnTo>
                <a:lnTo>
                  <a:pt x="88406" y="24894"/>
                </a:lnTo>
                <a:lnTo>
                  <a:pt x="90474" y="25053"/>
                </a:lnTo>
                <a:lnTo>
                  <a:pt x="92513" y="25221"/>
                </a:lnTo>
                <a:lnTo>
                  <a:pt x="94521" y="25400"/>
                </a:lnTo>
                <a:lnTo>
                  <a:pt x="96500" y="25578"/>
                </a:lnTo>
                <a:lnTo>
                  <a:pt x="98448" y="25772"/>
                </a:lnTo>
                <a:lnTo>
                  <a:pt x="100607" y="25991"/>
                </a:lnTo>
                <a:lnTo>
                  <a:pt x="102735" y="26216"/>
                </a:lnTo>
                <a:lnTo>
                  <a:pt x="104864" y="26440"/>
                </a:lnTo>
                <a:lnTo>
                  <a:pt x="106962" y="26670"/>
                </a:lnTo>
                <a:lnTo>
                  <a:pt x="109061" y="26900"/>
                </a:lnTo>
                <a:lnTo>
                  <a:pt x="111099" y="27134"/>
                </a:lnTo>
                <a:lnTo>
                  <a:pt x="113138" y="27374"/>
                </a:lnTo>
                <a:lnTo>
                  <a:pt x="115176" y="27614"/>
                </a:lnTo>
                <a:lnTo>
                  <a:pt x="117155" y="27854"/>
                </a:lnTo>
                <a:lnTo>
                  <a:pt x="119133" y="28104"/>
                </a:lnTo>
                <a:lnTo>
                  <a:pt x="121112" y="28349"/>
                </a:lnTo>
                <a:lnTo>
                  <a:pt x="123030" y="28604"/>
                </a:lnTo>
                <a:lnTo>
                  <a:pt x="124949" y="28859"/>
                </a:lnTo>
                <a:lnTo>
                  <a:pt x="126867" y="29114"/>
                </a:lnTo>
                <a:lnTo>
                  <a:pt x="128726" y="29379"/>
                </a:lnTo>
                <a:lnTo>
                  <a:pt x="130585" y="29640"/>
                </a:lnTo>
                <a:lnTo>
                  <a:pt x="132413" y="29905"/>
                </a:lnTo>
                <a:lnTo>
                  <a:pt x="134242" y="30175"/>
                </a:lnTo>
                <a:lnTo>
                  <a:pt x="136041" y="30451"/>
                </a:lnTo>
                <a:lnTo>
                  <a:pt x="137809" y="30726"/>
                </a:lnTo>
                <a:lnTo>
                  <a:pt x="139578" y="31002"/>
                </a:lnTo>
                <a:lnTo>
                  <a:pt x="141317" y="31283"/>
                </a:lnTo>
                <a:lnTo>
                  <a:pt x="143026" y="31568"/>
                </a:lnTo>
                <a:lnTo>
                  <a:pt x="144734" y="31854"/>
                </a:lnTo>
                <a:lnTo>
                  <a:pt x="146413" y="32145"/>
                </a:lnTo>
                <a:lnTo>
                  <a:pt x="148062" y="32436"/>
                </a:lnTo>
                <a:lnTo>
                  <a:pt x="149711" y="32732"/>
                </a:lnTo>
                <a:lnTo>
                  <a:pt x="151329" y="33028"/>
                </a:lnTo>
                <a:lnTo>
                  <a:pt x="152918" y="33329"/>
                </a:lnTo>
                <a:lnTo>
                  <a:pt x="154507" y="33635"/>
                </a:lnTo>
                <a:lnTo>
                  <a:pt x="156066" y="33941"/>
                </a:lnTo>
                <a:lnTo>
                  <a:pt x="157625" y="34247"/>
                </a:lnTo>
                <a:lnTo>
                  <a:pt x="159124" y="34563"/>
                </a:lnTo>
                <a:lnTo>
                  <a:pt x="160623" y="34875"/>
                </a:lnTo>
                <a:lnTo>
                  <a:pt x="162122" y="35191"/>
                </a:lnTo>
                <a:lnTo>
                  <a:pt x="163590" y="35512"/>
                </a:lnTo>
                <a:lnTo>
                  <a:pt x="165029" y="35839"/>
                </a:lnTo>
                <a:lnTo>
                  <a:pt x="166438" y="36165"/>
                </a:lnTo>
                <a:lnTo>
                  <a:pt x="167847" y="36492"/>
                </a:lnTo>
                <a:lnTo>
                  <a:pt x="169256" y="36824"/>
                </a:lnTo>
                <a:lnTo>
                  <a:pt x="170605" y="37155"/>
                </a:lnTo>
                <a:lnTo>
                  <a:pt x="171954" y="37497"/>
                </a:lnTo>
                <a:lnTo>
                  <a:pt x="173273" y="37834"/>
                </a:lnTo>
                <a:lnTo>
                  <a:pt x="174592" y="38176"/>
                </a:lnTo>
                <a:lnTo>
                  <a:pt x="175881" y="38523"/>
                </a:lnTo>
                <a:lnTo>
                  <a:pt x="177170" y="38870"/>
                </a:lnTo>
                <a:lnTo>
                  <a:pt x="178400" y="39222"/>
                </a:lnTo>
                <a:lnTo>
                  <a:pt x="179629" y="39574"/>
                </a:lnTo>
                <a:lnTo>
                  <a:pt x="180858" y="39931"/>
                </a:lnTo>
                <a:lnTo>
                  <a:pt x="182057" y="40288"/>
                </a:lnTo>
                <a:lnTo>
                  <a:pt x="183226" y="40650"/>
                </a:lnTo>
                <a:lnTo>
                  <a:pt x="184395" y="41018"/>
                </a:lnTo>
                <a:lnTo>
                  <a:pt x="185534" y="41385"/>
                </a:lnTo>
                <a:lnTo>
                  <a:pt x="186644" y="41752"/>
                </a:lnTo>
                <a:lnTo>
                  <a:pt x="187753" y="42125"/>
                </a:lnTo>
                <a:lnTo>
                  <a:pt x="188832" y="42497"/>
                </a:lnTo>
                <a:lnTo>
                  <a:pt x="189881" y="42880"/>
                </a:lnTo>
                <a:lnTo>
                  <a:pt x="190930" y="43258"/>
                </a:lnTo>
                <a:lnTo>
                  <a:pt x="191950" y="43640"/>
                </a:lnTo>
                <a:lnTo>
                  <a:pt x="192969" y="44028"/>
                </a:lnTo>
                <a:lnTo>
                  <a:pt x="193958" y="44416"/>
                </a:lnTo>
                <a:lnTo>
                  <a:pt x="194917" y="44809"/>
                </a:lnTo>
                <a:lnTo>
                  <a:pt x="195877" y="45202"/>
                </a:lnTo>
                <a:lnTo>
                  <a:pt x="196806" y="45595"/>
                </a:lnTo>
                <a:lnTo>
                  <a:pt x="197376" y="45850"/>
                </a:lnTo>
                <a:lnTo>
                  <a:pt x="197945" y="46105"/>
                </a:lnTo>
                <a:lnTo>
                  <a:pt x="198485" y="46360"/>
                </a:lnTo>
                <a:lnTo>
                  <a:pt x="198994" y="46620"/>
                </a:lnTo>
                <a:lnTo>
                  <a:pt x="199474" y="46875"/>
                </a:lnTo>
                <a:lnTo>
                  <a:pt x="199954" y="47135"/>
                </a:lnTo>
                <a:lnTo>
                  <a:pt x="200373" y="47396"/>
                </a:lnTo>
                <a:lnTo>
                  <a:pt x="200823" y="47656"/>
                </a:lnTo>
                <a:lnTo>
                  <a:pt x="201632" y="48176"/>
                </a:lnTo>
                <a:lnTo>
                  <a:pt x="202352" y="48702"/>
                </a:lnTo>
                <a:lnTo>
                  <a:pt x="203041" y="49227"/>
                </a:lnTo>
                <a:lnTo>
                  <a:pt x="203671" y="49758"/>
                </a:lnTo>
                <a:lnTo>
                  <a:pt x="204271" y="50289"/>
                </a:lnTo>
                <a:lnTo>
                  <a:pt x="204810" y="50819"/>
                </a:lnTo>
                <a:lnTo>
                  <a:pt x="205320" y="51350"/>
                </a:lnTo>
                <a:lnTo>
                  <a:pt x="205799" y="51886"/>
                </a:lnTo>
                <a:lnTo>
                  <a:pt x="206729" y="52957"/>
                </a:lnTo>
                <a:lnTo>
                  <a:pt x="207598" y="54024"/>
                </a:lnTo>
                <a:lnTo>
                  <a:pt x="207928" y="54396"/>
                </a:lnTo>
                <a:lnTo>
                  <a:pt x="208228" y="54717"/>
                </a:lnTo>
                <a:lnTo>
                  <a:pt x="208557" y="55008"/>
                </a:lnTo>
                <a:lnTo>
                  <a:pt x="208707" y="55136"/>
                </a:lnTo>
                <a:lnTo>
                  <a:pt x="208887" y="55253"/>
                </a:lnTo>
                <a:lnTo>
                  <a:pt x="209097" y="55365"/>
                </a:lnTo>
                <a:lnTo>
                  <a:pt x="209307" y="55473"/>
                </a:lnTo>
                <a:lnTo>
                  <a:pt x="209517" y="55564"/>
                </a:lnTo>
                <a:lnTo>
                  <a:pt x="209757" y="55656"/>
                </a:lnTo>
                <a:lnTo>
                  <a:pt x="210026" y="55733"/>
                </a:lnTo>
                <a:lnTo>
                  <a:pt x="210326" y="55809"/>
                </a:lnTo>
                <a:lnTo>
                  <a:pt x="210626" y="55876"/>
                </a:lnTo>
                <a:lnTo>
                  <a:pt x="210986" y="55932"/>
                </a:lnTo>
                <a:lnTo>
                  <a:pt x="211345" y="55988"/>
                </a:lnTo>
                <a:lnTo>
                  <a:pt x="211765" y="56034"/>
                </a:lnTo>
                <a:lnTo>
                  <a:pt x="212215" y="56080"/>
                </a:lnTo>
                <a:lnTo>
                  <a:pt x="212694" y="56115"/>
                </a:lnTo>
                <a:lnTo>
                  <a:pt x="213204" y="56146"/>
                </a:lnTo>
                <a:lnTo>
                  <a:pt x="213774" y="56177"/>
                </a:lnTo>
                <a:lnTo>
                  <a:pt x="214373" y="56197"/>
                </a:lnTo>
                <a:lnTo>
                  <a:pt x="215033" y="56218"/>
                </a:lnTo>
                <a:lnTo>
                  <a:pt x="215722" y="56233"/>
                </a:lnTo>
                <a:lnTo>
                  <a:pt x="216472" y="56248"/>
                </a:lnTo>
                <a:lnTo>
                  <a:pt x="217281" y="56253"/>
                </a:lnTo>
                <a:lnTo>
                  <a:pt x="218150" y="56263"/>
                </a:lnTo>
                <a:lnTo>
                  <a:pt x="220069" y="56269"/>
                </a:lnTo>
                <a:lnTo>
                  <a:pt x="222227" y="56269"/>
                </a:lnTo>
                <a:lnTo>
                  <a:pt x="223277" y="56263"/>
                </a:lnTo>
                <a:lnTo>
                  <a:pt x="224296" y="56253"/>
                </a:lnTo>
                <a:lnTo>
                  <a:pt x="226364" y="56233"/>
                </a:lnTo>
                <a:lnTo>
                  <a:pt x="228433" y="56202"/>
                </a:lnTo>
                <a:lnTo>
                  <a:pt x="230501" y="56167"/>
                </a:lnTo>
                <a:lnTo>
                  <a:pt x="234638" y="56085"/>
                </a:lnTo>
                <a:lnTo>
                  <a:pt x="236707" y="56049"/>
                </a:lnTo>
                <a:lnTo>
                  <a:pt x="238775" y="56019"/>
                </a:lnTo>
                <a:lnTo>
                  <a:pt x="240904" y="55998"/>
                </a:lnTo>
                <a:lnTo>
                  <a:pt x="243032" y="55978"/>
                </a:lnTo>
                <a:lnTo>
                  <a:pt x="245161" y="55962"/>
                </a:lnTo>
                <a:lnTo>
                  <a:pt x="247259" y="55947"/>
                </a:lnTo>
                <a:lnTo>
                  <a:pt x="249387" y="55937"/>
                </a:lnTo>
                <a:lnTo>
                  <a:pt x="251516" y="55932"/>
                </a:lnTo>
                <a:lnTo>
                  <a:pt x="253644" y="55927"/>
                </a:lnTo>
                <a:lnTo>
                  <a:pt x="255773" y="55927"/>
                </a:lnTo>
                <a:lnTo>
                  <a:pt x="260000" y="55937"/>
                </a:lnTo>
                <a:lnTo>
                  <a:pt x="264226" y="55957"/>
                </a:lnTo>
                <a:lnTo>
                  <a:pt x="268483" y="55983"/>
                </a:lnTo>
                <a:lnTo>
                  <a:pt x="272710" y="56019"/>
                </a:lnTo>
                <a:lnTo>
                  <a:pt x="276937" y="56064"/>
                </a:lnTo>
                <a:lnTo>
                  <a:pt x="281164" y="56110"/>
                </a:lnTo>
                <a:lnTo>
                  <a:pt x="285391" y="56161"/>
                </a:lnTo>
                <a:lnTo>
                  <a:pt x="289648" y="56218"/>
                </a:lnTo>
                <a:lnTo>
                  <a:pt x="298102" y="56335"/>
                </a:lnTo>
                <a:lnTo>
                  <a:pt x="306555" y="56452"/>
                </a:lnTo>
                <a:lnTo>
                  <a:pt x="307605" y="56462"/>
                </a:lnTo>
                <a:lnTo>
                  <a:pt x="308684" y="56473"/>
                </a:lnTo>
                <a:lnTo>
                  <a:pt x="310812" y="56483"/>
                </a:lnTo>
                <a:lnTo>
                  <a:pt x="315099" y="56483"/>
                </a:lnTo>
                <a:lnTo>
                  <a:pt x="319356" y="56468"/>
                </a:lnTo>
                <a:lnTo>
                  <a:pt x="321514" y="56457"/>
                </a:lnTo>
                <a:lnTo>
                  <a:pt x="323643" y="56457"/>
                </a:lnTo>
                <a:lnTo>
                  <a:pt x="324362" y="56452"/>
                </a:lnTo>
                <a:lnTo>
                  <a:pt x="325052" y="56437"/>
                </a:lnTo>
                <a:lnTo>
                  <a:pt x="325651" y="56417"/>
                </a:lnTo>
                <a:lnTo>
                  <a:pt x="326221" y="56381"/>
                </a:lnTo>
                <a:lnTo>
                  <a:pt x="326731" y="56345"/>
                </a:lnTo>
                <a:lnTo>
                  <a:pt x="327180" y="56294"/>
                </a:lnTo>
                <a:lnTo>
                  <a:pt x="327600" y="56238"/>
                </a:lnTo>
                <a:lnTo>
                  <a:pt x="327960" y="56177"/>
                </a:lnTo>
                <a:lnTo>
                  <a:pt x="328289" y="56105"/>
                </a:lnTo>
                <a:lnTo>
                  <a:pt x="328589" y="56029"/>
                </a:lnTo>
                <a:lnTo>
                  <a:pt x="328829" y="55942"/>
                </a:lnTo>
                <a:lnTo>
                  <a:pt x="329009" y="55850"/>
                </a:lnTo>
                <a:lnTo>
                  <a:pt x="329189" y="55753"/>
                </a:lnTo>
                <a:lnTo>
                  <a:pt x="329309" y="55651"/>
                </a:lnTo>
                <a:lnTo>
                  <a:pt x="329399" y="55544"/>
                </a:lnTo>
                <a:lnTo>
                  <a:pt x="329459" y="55432"/>
                </a:lnTo>
                <a:lnTo>
                  <a:pt x="329489" y="55269"/>
                </a:lnTo>
                <a:lnTo>
                  <a:pt x="329518" y="55105"/>
                </a:lnTo>
                <a:lnTo>
                  <a:pt x="329489" y="50702"/>
                </a:lnTo>
                <a:lnTo>
                  <a:pt x="329459" y="48503"/>
                </a:lnTo>
                <a:lnTo>
                  <a:pt x="329369" y="46299"/>
                </a:lnTo>
                <a:lnTo>
                  <a:pt x="329339" y="46008"/>
                </a:lnTo>
                <a:lnTo>
                  <a:pt x="329279" y="45753"/>
                </a:lnTo>
                <a:lnTo>
                  <a:pt x="329189" y="45528"/>
                </a:lnTo>
                <a:lnTo>
                  <a:pt x="329129" y="45431"/>
                </a:lnTo>
                <a:lnTo>
                  <a:pt x="329039" y="45334"/>
                </a:lnTo>
                <a:lnTo>
                  <a:pt x="328949" y="45253"/>
                </a:lnTo>
                <a:lnTo>
                  <a:pt x="328829" y="45171"/>
                </a:lnTo>
                <a:lnTo>
                  <a:pt x="328679" y="45100"/>
                </a:lnTo>
                <a:lnTo>
                  <a:pt x="328529" y="45033"/>
                </a:lnTo>
                <a:lnTo>
                  <a:pt x="328349" y="44972"/>
                </a:lnTo>
                <a:lnTo>
                  <a:pt x="328140" y="44916"/>
                </a:lnTo>
                <a:lnTo>
                  <a:pt x="327930" y="44865"/>
                </a:lnTo>
                <a:lnTo>
                  <a:pt x="327660" y="44819"/>
                </a:lnTo>
                <a:lnTo>
                  <a:pt x="327360" y="44778"/>
                </a:lnTo>
                <a:lnTo>
                  <a:pt x="327060" y="44742"/>
                </a:lnTo>
                <a:lnTo>
                  <a:pt x="326701" y="44707"/>
                </a:lnTo>
                <a:lnTo>
                  <a:pt x="326341" y="44681"/>
                </a:lnTo>
                <a:lnTo>
                  <a:pt x="325921" y="44656"/>
                </a:lnTo>
                <a:lnTo>
                  <a:pt x="325471" y="44635"/>
                </a:lnTo>
                <a:lnTo>
                  <a:pt x="324962" y="44615"/>
                </a:lnTo>
                <a:lnTo>
                  <a:pt x="324422" y="44600"/>
                </a:lnTo>
                <a:lnTo>
                  <a:pt x="323253" y="44574"/>
                </a:lnTo>
                <a:lnTo>
                  <a:pt x="321874" y="44554"/>
                </a:lnTo>
                <a:lnTo>
                  <a:pt x="320345" y="44538"/>
                </a:lnTo>
                <a:lnTo>
                  <a:pt x="318577" y="44528"/>
                </a:lnTo>
                <a:lnTo>
                  <a:pt x="314859" y="44503"/>
                </a:lnTo>
                <a:lnTo>
                  <a:pt x="311142" y="44467"/>
                </a:lnTo>
                <a:lnTo>
                  <a:pt x="307425" y="44426"/>
                </a:lnTo>
                <a:lnTo>
                  <a:pt x="303707" y="44380"/>
                </a:lnTo>
                <a:lnTo>
                  <a:pt x="296333" y="44278"/>
                </a:lnTo>
                <a:lnTo>
                  <a:pt x="292676" y="44232"/>
                </a:lnTo>
                <a:lnTo>
                  <a:pt x="289018" y="44186"/>
                </a:lnTo>
                <a:lnTo>
                  <a:pt x="288479" y="43778"/>
                </a:lnTo>
                <a:lnTo>
                  <a:pt x="287939" y="43370"/>
                </a:lnTo>
                <a:lnTo>
                  <a:pt x="287340" y="42962"/>
                </a:lnTo>
                <a:lnTo>
                  <a:pt x="286740" y="42559"/>
                </a:lnTo>
                <a:lnTo>
                  <a:pt x="286110" y="42161"/>
                </a:lnTo>
                <a:lnTo>
                  <a:pt x="285451" y="41763"/>
                </a:lnTo>
                <a:lnTo>
                  <a:pt x="284761" y="41365"/>
                </a:lnTo>
                <a:lnTo>
                  <a:pt x="284042" y="40972"/>
                </a:lnTo>
                <a:lnTo>
                  <a:pt x="283292" y="40579"/>
                </a:lnTo>
                <a:lnTo>
                  <a:pt x="282543" y="40186"/>
                </a:lnTo>
                <a:lnTo>
                  <a:pt x="281764" y="39798"/>
                </a:lnTo>
                <a:lnTo>
                  <a:pt x="280954" y="39416"/>
                </a:lnTo>
                <a:lnTo>
                  <a:pt x="280115" y="39028"/>
                </a:lnTo>
                <a:lnTo>
                  <a:pt x="279245" y="38645"/>
                </a:lnTo>
                <a:lnTo>
                  <a:pt x="278376" y="38268"/>
                </a:lnTo>
                <a:lnTo>
                  <a:pt x="277477" y="37885"/>
                </a:lnTo>
                <a:lnTo>
                  <a:pt x="276547" y="37507"/>
                </a:lnTo>
                <a:lnTo>
                  <a:pt x="275588" y="37135"/>
                </a:lnTo>
                <a:lnTo>
                  <a:pt x="274629" y="36762"/>
                </a:lnTo>
                <a:lnTo>
                  <a:pt x="273640" y="36390"/>
                </a:lnTo>
                <a:lnTo>
                  <a:pt x="272620" y="36017"/>
                </a:lnTo>
                <a:lnTo>
                  <a:pt x="271601" y="35650"/>
                </a:lnTo>
                <a:lnTo>
                  <a:pt x="270552" y="35283"/>
                </a:lnTo>
                <a:lnTo>
                  <a:pt x="269473" y="34915"/>
                </a:lnTo>
                <a:lnTo>
                  <a:pt x="268393" y="34548"/>
                </a:lnTo>
                <a:lnTo>
                  <a:pt x="267284" y="34186"/>
                </a:lnTo>
                <a:lnTo>
                  <a:pt x="266145" y="33824"/>
                </a:lnTo>
                <a:lnTo>
                  <a:pt x="265006" y="33466"/>
                </a:lnTo>
                <a:lnTo>
                  <a:pt x="263837" y="33104"/>
                </a:lnTo>
                <a:lnTo>
                  <a:pt x="262668" y="32747"/>
                </a:lnTo>
                <a:lnTo>
                  <a:pt x="260239" y="32038"/>
                </a:lnTo>
                <a:lnTo>
                  <a:pt x="259850" y="31910"/>
                </a:lnTo>
                <a:lnTo>
                  <a:pt x="259490" y="31793"/>
                </a:lnTo>
                <a:lnTo>
                  <a:pt x="259190" y="31675"/>
                </a:lnTo>
                <a:lnTo>
                  <a:pt x="258950" y="31568"/>
                </a:lnTo>
                <a:lnTo>
                  <a:pt x="258800" y="31461"/>
                </a:lnTo>
                <a:lnTo>
                  <a:pt x="258681" y="31364"/>
                </a:lnTo>
                <a:lnTo>
                  <a:pt x="258651" y="31262"/>
                </a:lnTo>
                <a:lnTo>
                  <a:pt x="258681" y="31165"/>
                </a:lnTo>
                <a:lnTo>
                  <a:pt x="258800" y="31073"/>
                </a:lnTo>
                <a:lnTo>
                  <a:pt x="258950" y="30982"/>
                </a:lnTo>
                <a:lnTo>
                  <a:pt x="259220" y="30890"/>
                </a:lnTo>
                <a:lnTo>
                  <a:pt x="259520" y="30798"/>
                </a:lnTo>
                <a:lnTo>
                  <a:pt x="259910" y="30706"/>
                </a:lnTo>
                <a:lnTo>
                  <a:pt x="260389" y="30614"/>
                </a:lnTo>
                <a:lnTo>
                  <a:pt x="260959" y="30522"/>
                </a:lnTo>
                <a:lnTo>
                  <a:pt x="261588" y="30425"/>
                </a:lnTo>
                <a:lnTo>
                  <a:pt x="264197" y="30043"/>
                </a:lnTo>
                <a:lnTo>
                  <a:pt x="266805" y="29655"/>
                </a:lnTo>
                <a:lnTo>
                  <a:pt x="269383" y="29267"/>
                </a:lnTo>
                <a:lnTo>
                  <a:pt x="271931" y="28874"/>
                </a:lnTo>
                <a:lnTo>
                  <a:pt x="274449" y="28476"/>
                </a:lnTo>
                <a:lnTo>
                  <a:pt x="276997" y="28078"/>
                </a:lnTo>
                <a:lnTo>
                  <a:pt x="282003" y="27277"/>
                </a:lnTo>
                <a:lnTo>
                  <a:pt x="282753" y="27155"/>
                </a:lnTo>
                <a:lnTo>
                  <a:pt x="283382" y="27043"/>
                </a:lnTo>
                <a:lnTo>
                  <a:pt x="283922" y="26940"/>
                </a:lnTo>
                <a:lnTo>
                  <a:pt x="284342" y="26844"/>
                </a:lnTo>
                <a:lnTo>
                  <a:pt x="284492" y="26798"/>
                </a:lnTo>
                <a:lnTo>
                  <a:pt x="284641" y="26757"/>
                </a:lnTo>
                <a:lnTo>
                  <a:pt x="284761" y="26711"/>
                </a:lnTo>
                <a:lnTo>
                  <a:pt x="284851" y="26670"/>
                </a:lnTo>
                <a:lnTo>
                  <a:pt x="284941" y="26629"/>
                </a:lnTo>
                <a:lnTo>
                  <a:pt x="284971" y="26588"/>
                </a:lnTo>
                <a:lnTo>
                  <a:pt x="285001" y="26548"/>
                </a:lnTo>
                <a:lnTo>
                  <a:pt x="285001" y="26507"/>
                </a:lnTo>
                <a:lnTo>
                  <a:pt x="284971" y="26466"/>
                </a:lnTo>
                <a:lnTo>
                  <a:pt x="284911" y="26425"/>
                </a:lnTo>
                <a:lnTo>
                  <a:pt x="284821" y="26384"/>
                </a:lnTo>
                <a:lnTo>
                  <a:pt x="284731" y="26338"/>
                </a:lnTo>
                <a:lnTo>
                  <a:pt x="284462" y="26257"/>
                </a:lnTo>
                <a:lnTo>
                  <a:pt x="284132" y="26165"/>
                </a:lnTo>
                <a:lnTo>
                  <a:pt x="283682" y="26068"/>
                </a:lnTo>
                <a:lnTo>
                  <a:pt x="283143" y="25961"/>
                </a:lnTo>
                <a:lnTo>
                  <a:pt x="282543" y="25849"/>
                </a:lnTo>
                <a:lnTo>
                  <a:pt x="281824" y="25726"/>
                </a:lnTo>
                <a:lnTo>
                  <a:pt x="280954" y="25568"/>
                </a:lnTo>
                <a:lnTo>
                  <a:pt x="280115" y="25410"/>
                </a:lnTo>
                <a:lnTo>
                  <a:pt x="279275" y="25247"/>
                </a:lnTo>
                <a:lnTo>
                  <a:pt x="278436" y="25083"/>
                </a:lnTo>
                <a:lnTo>
                  <a:pt x="276817" y="24746"/>
                </a:lnTo>
                <a:lnTo>
                  <a:pt x="275228" y="24405"/>
                </a:lnTo>
                <a:lnTo>
                  <a:pt x="273640" y="24068"/>
                </a:lnTo>
                <a:lnTo>
                  <a:pt x="272021" y="23731"/>
                </a:lnTo>
                <a:lnTo>
                  <a:pt x="271181" y="23563"/>
                </a:lnTo>
                <a:lnTo>
                  <a:pt x="270372" y="23399"/>
                </a:lnTo>
                <a:lnTo>
                  <a:pt x="269503" y="23241"/>
                </a:lnTo>
                <a:lnTo>
                  <a:pt x="268633" y="23083"/>
                </a:lnTo>
                <a:lnTo>
                  <a:pt x="254034" y="20512"/>
                </a:lnTo>
                <a:lnTo>
                  <a:pt x="239375" y="17940"/>
                </a:lnTo>
                <a:lnTo>
                  <a:pt x="232030" y="16659"/>
                </a:lnTo>
                <a:lnTo>
                  <a:pt x="224686" y="15384"/>
                </a:lnTo>
                <a:lnTo>
                  <a:pt x="217311" y="14108"/>
                </a:lnTo>
                <a:lnTo>
                  <a:pt x="209906" y="12838"/>
                </a:lnTo>
                <a:lnTo>
                  <a:pt x="206639" y="12282"/>
                </a:lnTo>
                <a:lnTo>
                  <a:pt x="203341" y="11736"/>
                </a:lnTo>
                <a:lnTo>
                  <a:pt x="199984" y="11190"/>
                </a:lnTo>
                <a:lnTo>
                  <a:pt x="196626" y="10654"/>
                </a:lnTo>
                <a:lnTo>
                  <a:pt x="189851" y="9582"/>
                </a:lnTo>
                <a:lnTo>
                  <a:pt x="186464" y="9047"/>
                </a:lnTo>
                <a:lnTo>
                  <a:pt x="183076" y="8511"/>
                </a:lnTo>
                <a:lnTo>
                  <a:pt x="182267" y="8394"/>
                </a:lnTo>
                <a:lnTo>
                  <a:pt x="181877" y="8343"/>
                </a:lnTo>
                <a:lnTo>
                  <a:pt x="181487" y="8292"/>
                </a:lnTo>
                <a:lnTo>
                  <a:pt x="181068" y="8246"/>
                </a:lnTo>
                <a:lnTo>
                  <a:pt x="180678" y="8205"/>
                </a:lnTo>
                <a:lnTo>
                  <a:pt x="180258" y="8164"/>
                </a:lnTo>
                <a:lnTo>
                  <a:pt x="179868" y="8128"/>
                </a:lnTo>
                <a:lnTo>
                  <a:pt x="179449" y="8098"/>
                </a:lnTo>
                <a:lnTo>
                  <a:pt x="179059" y="8067"/>
                </a:lnTo>
                <a:lnTo>
                  <a:pt x="178639" y="8047"/>
                </a:lnTo>
                <a:lnTo>
                  <a:pt x="178220" y="8026"/>
                </a:lnTo>
                <a:lnTo>
                  <a:pt x="177800" y="8006"/>
                </a:lnTo>
                <a:lnTo>
                  <a:pt x="177380" y="7996"/>
                </a:lnTo>
                <a:lnTo>
                  <a:pt x="176961" y="7985"/>
                </a:lnTo>
                <a:lnTo>
                  <a:pt x="176541" y="7980"/>
                </a:lnTo>
                <a:lnTo>
                  <a:pt x="176121" y="7980"/>
                </a:lnTo>
                <a:lnTo>
                  <a:pt x="175702" y="7985"/>
                </a:lnTo>
                <a:lnTo>
                  <a:pt x="175282" y="7991"/>
                </a:lnTo>
                <a:lnTo>
                  <a:pt x="174862" y="8001"/>
                </a:lnTo>
                <a:lnTo>
                  <a:pt x="174442" y="8016"/>
                </a:lnTo>
                <a:lnTo>
                  <a:pt x="174023" y="8031"/>
                </a:lnTo>
                <a:lnTo>
                  <a:pt x="173603" y="8057"/>
                </a:lnTo>
                <a:lnTo>
                  <a:pt x="173183" y="8082"/>
                </a:lnTo>
                <a:lnTo>
                  <a:pt x="172764" y="8108"/>
                </a:lnTo>
                <a:lnTo>
                  <a:pt x="172344" y="8144"/>
                </a:lnTo>
                <a:lnTo>
                  <a:pt x="171924" y="8184"/>
                </a:lnTo>
                <a:lnTo>
                  <a:pt x="171535" y="8225"/>
                </a:lnTo>
                <a:lnTo>
                  <a:pt x="171115" y="8271"/>
                </a:lnTo>
                <a:lnTo>
                  <a:pt x="170695" y="8322"/>
                </a:lnTo>
                <a:lnTo>
                  <a:pt x="170276" y="8373"/>
                </a:lnTo>
                <a:lnTo>
                  <a:pt x="169856" y="8434"/>
                </a:lnTo>
                <a:lnTo>
                  <a:pt x="166528" y="8919"/>
                </a:lnTo>
                <a:lnTo>
                  <a:pt x="163201" y="9409"/>
                </a:lnTo>
                <a:lnTo>
                  <a:pt x="156606" y="10404"/>
                </a:lnTo>
                <a:lnTo>
                  <a:pt x="149950" y="11409"/>
                </a:lnTo>
                <a:lnTo>
                  <a:pt x="143205" y="12430"/>
                </a:lnTo>
                <a:lnTo>
                  <a:pt x="134932" y="11588"/>
                </a:lnTo>
                <a:lnTo>
                  <a:pt x="130795" y="11169"/>
                </a:lnTo>
                <a:lnTo>
                  <a:pt x="126658" y="10756"/>
                </a:lnTo>
                <a:lnTo>
                  <a:pt x="122521" y="10353"/>
                </a:lnTo>
                <a:lnTo>
                  <a:pt x="118354" y="9955"/>
                </a:lnTo>
                <a:lnTo>
                  <a:pt x="116255" y="9761"/>
                </a:lnTo>
                <a:lnTo>
                  <a:pt x="114157" y="9572"/>
                </a:lnTo>
                <a:lnTo>
                  <a:pt x="112058" y="9383"/>
                </a:lnTo>
                <a:lnTo>
                  <a:pt x="109930" y="9205"/>
                </a:lnTo>
                <a:lnTo>
                  <a:pt x="107801" y="9026"/>
                </a:lnTo>
                <a:lnTo>
                  <a:pt x="105673" y="8853"/>
                </a:lnTo>
                <a:lnTo>
                  <a:pt x="103515" y="8684"/>
                </a:lnTo>
                <a:lnTo>
                  <a:pt x="101356" y="8521"/>
                </a:lnTo>
                <a:lnTo>
                  <a:pt x="99198" y="8363"/>
                </a:lnTo>
                <a:lnTo>
                  <a:pt x="97009" y="8215"/>
                </a:lnTo>
                <a:lnTo>
                  <a:pt x="94791" y="8072"/>
                </a:lnTo>
                <a:lnTo>
                  <a:pt x="92573" y="7934"/>
                </a:lnTo>
                <a:lnTo>
                  <a:pt x="90354" y="7802"/>
                </a:lnTo>
                <a:lnTo>
                  <a:pt x="88106" y="7679"/>
                </a:lnTo>
                <a:lnTo>
                  <a:pt x="85828" y="7562"/>
                </a:lnTo>
                <a:lnTo>
                  <a:pt x="83549" y="7455"/>
                </a:lnTo>
                <a:lnTo>
                  <a:pt x="81241" y="7358"/>
                </a:lnTo>
                <a:lnTo>
                  <a:pt x="78903" y="7266"/>
                </a:lnTo>
                <a:lnTo>
                  <a:pt x="76564" y="7184"/>
                </a:lnTo>
                <a:lnTo>
                  <a:pt x="74196" y="7113"/>
                </a:lnTo>
                <a:lnTo>
                  <a:pt x="73267" y="5705"/>
                </a:lnTo>
                <a:lnTo>
                  <a:pt x="72338" y="4322"/>
                </a:lnTo>
                <a:lnTo>
                  <a:pt x="71438" y="2949"/>
                </a:lnTo>
                <a:lnTo>
                  <a:pt x="71018" y="2271"/>
                </a:lnTo>
                <a:lnTo>
                  <a:pt x="70659" y="1587"/>
                </a:lnTo>
                <a:lnTo>
                  <a:pt x="70539" y="1419"/>
                </a:lnTo>
                <a:lnTo>
                  <a:pt x="70389" y="1266"/>
                </a:lnTo>
                <a:lnTo>
                  <a:pt x="70239" y="1123"/>
                </a:lnTo>
                <a:lnTo>
                  <a:pt x="70029" y="995"/>
                </a:lnTo>
                <a:lnTo>
                  <a:pt x="69759" y="883"/>
                </a:lnTo>
                <a:lnTo>
                  <a:pt x="69639" y="827"/>
                </a:lnTo>
                <a:lnTo>
                  <a:pt x="69460" y="776"/>
                </a:lnTo>
                <a:lnTo>
                  <a:pt x="69310" y="730"/>
                </a:lnTo>
                <a:lnTo>
                  <a:pt x="69130" y="689"/>
                </a:lnTo>
                <a:lnTo>
                  <a:pt x="68950" y="648"/>
                </a:lnTo>
                <a:lnTo>
                  <a:pt x="68740" y="607"/>
                </a:lnTo>
                <a:lnTo>
                  <a:pt x="68500" y="572"/>
                </a:lnTo>
                <a:lnTo>
                  <a:pt x="68290" y="536"/>
                </a:lnTo>
                <a:lnTo>
                  <a:pt x="68021" y="505"/>
                </a:lnTo>
                <a:lnTo>
                  <a:pt x="67751" y="480"/>
                </a:lnTo>
                <a:lnTo>
                  <a:pt x="67481" y="454"/>
                </a:lnTo>
                <a:lnTo>
                  <a:pt x="67181" y="429"/>
                </a:lnTo>
                <a:lnTo>
                  <a:pt x="66852" y="408"/>
                </a:lnTo>
                <a:lnTo>
                  <a:pt x="66522" y="388"/>
                </a:lnTo>
                <a:lnTo>
                  <a:pt x="65802" y="357"/>
                </a:lnTo>
                <a:lnTo>
                  <a:pt x="64993" y="332"/>
                </a:lnTo>
                <a:lnTo>
                  <a:pt x="64094" y="317"/>
                </a:lnTo>
                <a:lnTo>
                  <a:pt x="63134" y="306"/>
                </a:lnTo>
                <a:lnTo>
                  <a:pt x="37053" y="158"/>
                </a:lnTo>
                <a:lnTo>
                  <a:pt x="24043" y="82"/>
                </a:lnTo>
                <a:lnTo>
                  <a:pt x="11003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3" name="Google Shape;603;p14"/>
          <p:cNvSpPr/>
          <p:nvPr/>
        </p:nvSpPr>
        <p:spPr>
          <a:xfrm>
            <a:off x="4242153" y="1736652"/>
            <a:ext cx="1804231" cy="1817525"/>
          </a:xfrm>
          <a:custGeom>
            <a:avLst/>
            <a:gdLst/>
            <a:ahLst/>
            <a:cxnLst/>
            <a:rect l="l" t="t" r="r" b="b"/>
            <a:pathLst>
              <a:path w="328440" h="56305" extrusionOk="0">
                <a:moveTo>
                  <a:pt x="265306" y="1077"/>
                </a:moveTo>
                <a:lnTo>
                  <a:pt x="320465" y="1465"/>
                </a:lnTo>
                <a:lnTo>
                  <a:pt x="317437" y="19746"/>
                </a:lnTo>
                <a:lnTo>
                  <a:pt x="314110" y="19828"/>
                </a:lnTo>
                <a:lnTo>
                  <a:pt x="310782" y="19910"/>
                </a:lnTo>
                <a:lnTo>
                  <a:pt x="307425" y="19986"/>
                </a:lnTo>
                <a:lnTo>
                  <a:pt x="304067" y="20068"/>
                </a:lnTo>
                <a:lnTo>
                  <a:pt x="300739" y="20150"/>
                </a:lnTo>
                <a:lnTo>
                  <a:pt x="299061" y="20195"/>
                </a:lnTo>
                <a:lnTo>
                  <a:pt x="297412" y="20246"/>
                </a:lnTo>
                <a:lnTo>
                  <a:pt x="295733" y="20297"/>
                </a:lnTo>
                <a:lnTo>
                  <a:pt x="294084" y="20354"/>
                </a:lnTo>
                <a:lnTo>
                  <a:pt x="292436" y="20415"/>
                </a:lnTo>
                <a:lnTo>
                  <a:pt x="290817" y="20481"/>
                </a:lnTo>
                <a:lnTo>
                  <a:pt x="287459" y="20624"/>
                </a:lnTo>
                <a:lnTo>
                  <a:pt x="284102" y="20772"/>
                </a:lnTo>
                <a:lnTo>
                  <a:pt x="280804" y="20925"/>
                </a:lnTo>
                <a:lnTo>
                  <a:pt x="277507" y="21083"/>
                </a:lnTo>
                <a:lnTo>
                  <a:pt x="274209" y="21252"/>
                </a:lnTo>
                <a:lnTo>
                  <a:pt x="270941" y="21425"/>
                </a:lnTo>
                <a:lnTo>
                  <a:pt x="267704" y="21604"/>
                </a:lnTo>
                <a:lnTo>
                  <a:pt x="264466" y="21787"/>
                </a:lnTo>
                <a:lnTo>
                  <a:pt x="261258" y="21976"/>
                </a:lnTo>
                <a:lnTo>
                  <a:pt x="258051" y="22175"/>
                </a:lnTo>
                <a:lnTo>
                  <a:pt x="254873" y="22384"/>
                </a:lnTo>
                <a:lnTo>
                  <a:pt x="251725" y="22594"/>
                </a:lnTo>
                <a:lnTo>
                  <a:pt x="248608" y="22813"/>
                </a:lnTo>
                <a:lnTo>
                  <a:pt x="245490" y="23043"/>
                </a:lnTo>
                <a:lnTo>
                  <a:pt x="242402" y="23277"/>
                </a:lnTo>
                <a:lnTo>
                  <a:pt x="239345" y="23522"/>
                </a:lnTo>
                <a:lnTo>
                  <a:pt x="236287" y="23772"/>
                </a:lnTo>
                <a:lnTo>
                  <a:pt x="233289" y="24032"/>
                </a:lnTo>
                <a:lnTo>
                  <a:pt x="230291" y="24298"/>
                </a:lnTo>
                <a:lnTo>
                  <a:pt x="227293" y="24573"/>
                </a:lnTo>
                <a:lnTo>
                  <a:pt x="224356" y="24859"/>
                </a:lnTo>
                <a:lnTo>
                  <a:pt x="221418" y="25150"/>
                </a:lnTo>
                <a:lnTo>
                  <a:pt x="218540" y="25451"/>
                </a:lnTo>
                <a:lnTo>
                  <a:pt x="215662" y="25762"/>
                </a:lnTo>
                <a:lnTo>
                  <a:pt x="212814" y="26083"/>
                </a:lnTo>
                <a:lnTo>
                  <a:pt x="209996" y="26410"/>
                </a:lnTo>
                <a:lnTo>
                  <a:pt x="207178" y="26752"/>
                </a:lnTo>
                <a:lnTo>
                  <a:pt x="204420" y="27099"/>
                </a:lnTo>
                <a:lnTo>
                  <a:pt x="201662" y="27456"/>
                </a:lnTo>
                <a:lnTo>
                  <a:pt x="198964" y="27823"/>
                </a:lnTo>
                <a:lnTo>
                  <a:pt x="196266" y="28201"/>
                </a:lnTo>
                <a:lnTo>
                  <a:pt x="193598" y="28589"/>
                </a:lnTo>
                <a:lnTo>
                  <a:pt x="191560" y="28895"/>
                </a:lnTo>
                <a:lnTo>
                  <a:pt x="189491" y="29191"/>
                </a:lnTo>
                <a:lnTo>
                  <a:pt x="185324" y="29788"/>
                </a:lnTo>
                <a:lnTo>
                  <a:pt x="183256" y="30089"/>
                </a:lnTo>
                <a:lnTo>
                  <a:pt x="181217" y="30390"/>
                </a:lnTo>
                <a:lnTo>
                  <a:pt x="179179" y="30696"/>
                </a:lnTo>
                <a:lnTo>
                  <a:pt x="177200" y="31007"/>
                </a:lnTo>
                <a:lnTo>
                  <a:pt x="175252" y="31324"/>
                </a:lnTo>
                <a:lnTo>
                  <a:pt x="174292" y="31487"/>
                </a:lnTo>
                <a:lnTo>
                  <a:pt x="173363" y="31650"/>
                </a:lnTo>
                <a:lnTo>
                  <a:pt x="172434" y="31813"/>
                </a:lnTo>
                <a:lnTo>
                  <a:pt x="171504" y="31982"/>
                </a:lnTo>
                <a:lnTo>
                  <a:pt x="170635" y="32150"/>
                </a:lnTo>
                <a:lnTo>
                  <a:pt x="169736" y="32324"/>
                </a:lnTo>
                <a:lnTo>
                  <a:pt x="168896" y="32502"/>
                </a:lnTo>
                <a:lnTo>
                  <a:pt x="168057" y="32681"/>
                </a:lnTo>
                <a:lnTo>
                  <a:pt x="167248" y="32864"/>
                </a:lnTo>
                <a:lnTo>
                  <a:pt x="166438" y="33048"/>
                </a:lnTo>
                <a:lnTo>
                  <a:pt x="165689" y="33237"/>
                </a:lnTo>
                <a:lnTo>
                  <a:pt x="164939" y="33431"/>
                </a:lnTo>
                <a:lnTo>
                  <a:pt x="164220" y="33625"/>
                </a:lnTo>
                <a:lnTo>
                  <a:pt x="163500" y="33824"/>
                </a:lnTo>
                <a:lnTo>
                  <a:pt x="161222" y="34513"/>
                </a:lnTo>
                <a:lnTo>
                  <a:pt x="158944" y="35196"/>
                </a:lnTo>
                <a:lnTo>
                  <a:pt x="156695" y="35885"/>
                </a:lnTo>
                <a:lnTo>
                  <a:pt x="154447" y="36574"/>
                </a:lnTo>
                <a:lnTo>
                  <a:pt x="150010" y="37957"/>
                </a:lnTo>
                <a:lnTo>
                  <a:pt x="145603" y="39344"/>
                </a:lnTo>
                <a:lnTo>
                  <a:pt x="141227" y="40737"/>
                </a:lnTo>
                <a:lnTo>
                  <a:pt x="136910" y="42130"/>
                </a:lnTo>
                <a:lnTo>
                  <a:pt x="128276" y="44921"/>
                </a:lnTo>
                <a:lnTo>
                  <a:pt x="127827" y="45074"/>
                </a:lnTo>
                <a:lnTo>
                  <a:pt x="127377" y="45232"/>
                </a:lnTo>
                <a:lnTo>
                  <a:pt x="126957" y="45396"/>
                </a:lnTo>
                <a:lnTo>
                  <a:pt x="126537" y="45559"/>
                </a:lnTo>
                <a:lnTo>
                  <a:pt x="126148" y="45722"/>
                </a:lnTo>
                <a:lnTo>
                  <a:pt x="125758" y="45886"/>
                </a:lnTo>
                <a:lnTo>
                  <a:pt x="125069" y="46222"/>
                </a:lnTo>
                <a:lnTo>
                  <a:pt x="124439" y="46559"/>
                </a:lnTo>
                <a:lnTo>
                  <a:pt x="123839" y="46901"/>
                </a:lnTo>
                <a:lnTo>
                  <a:pt x="123300" y="47243"/>
                </a:lnTo>
                <a:lnTo>
                  <a:pt x="122820" y="47585"/>
                </a:lnTo>
                <a:lnTo>
                  <a:pt x="121591" y="48478"/>
                </a:lnTo>
                <a:lnTo>
                  <a:pt x="120392" y="49370"/>
                </a:lnTo>
                <a:lnTo>
                  <a:pt x="119223" y="50268"/>
                </a:lnTo>
                <a:lnTo>
                  <a:pt x="118084" y="51166"/>
                </a:lnTo>
                <a:lnTo>
                  <a:pt x="115775" y="52983"/>
                </a:lnTo>
                <a:lnTo>
                  <a:pt x="113467" y="54815"/>
                </a:lnTo>
                <a:lnTo>
                  <a:pt x="111668" y="54871"/>
                </a:lnTo>
                <a:lnTo>
                  <a:pt x="109570" y="54917"/>
                </a:lnTo>
                <a:lnTo>
                  <a:pt x="107172" y="54968"/>
                </a:lnTo>
                <a:lnTo>
                  <a:pt x="104504" y="55008"/>
                </a:lnTo>
                <a:lnTo>
                  <a:pt x="101566" y="55054"/>
                </a:lnTo>
                <a:lnTo>
                  <a:pt x="98418" y="55095"/>
                </a:lnTo>
                <a:lnTo>
                  <a:pt x="95061" y="55131"/>
                </a:lnTo>
                <a:lnTo>
                  <a:pt x="91493" y="55167"/>
                </a:lnTo>
                <a:lnTo>
                  <a:pt x="87776" y="55197"/>
                </a:lnTo>
                <a:lnTo>
                  <a:pt x="83909" y="55223"/>
                </a:lnTo>
                <a:lnTo>
                  <a:pt x="79922" y="55253"/>
                </a:lnTo>
                <a:lnTo>
                  <a:pt x="75845" y="55274"/>
                </a:lnTo>
                <a:lnTo>
                  <a:pt x="71708" y="55294"/>
                </a:lnTo>
                <a:lnTo>
                  <a:pt x="67481" y="55310"/>
                </a:lnTo>
                <a:lnTo>
                  <a:pt x="63254" y="55325"/>
                </a:lnTo>
                <a:lnTo>
                  <a:pt x="58997" y="55335"/>
                </a:lnTo>
                <a:lnTo>
                  <a:pt x="54740" y="55345"/>
                </a:lnTo>
                <a:lnTo>
                  <a:pt x="50543" y="55345"/>
                </a:lnTo>
                <a:lnTo>
                  <a:pt x="46406" y="55350"/>
                </a:lnTo>
                <a:lnTo>
                  <a:pt x="42329" y="55345"/>
                </a:lnTo>
                <a:lnTo>
                  <a:pt x="38372" y="55340"/>
                </a:lnTo>
                <a:lnTo>
                  <a:pt x="34505" y="55330"/>
                </a:lnTo>
                <a:lnTo>
                  <a:pt x="30818" y="55320"/>
                </a:lnTo>
                <a:lnTo>
                  <a:pt x="27280" y="55299"/>
                </a:lnTo>
                <a:lnTo>
                  <a:pt x="23953" y="55284"/>
                </a:lnTo>
                <a:lnTo>
                  <a:pt x="20805" y="55259"/>
                </a:lnTo>
                <a:lnTo>
                  <a:pt x="17927" y="55228"/>
                </a:lnTo>
                <a:lnTo>
                  <a:pt x="15289" y="55197"/>
                </a:lnTo>
                <a:lnTo>
                  <a:pt x="12921" y="55162"/>
                </a:lnTo>
                <a:lnTo>
                  <a:pt x="10853" y="55126"/>
                </a:lnTo>
                <a:lnTo>
                  <a:pt x="9953" y="55100"/>
                </a:lnTo>
                <a:lnTo>
                  <a:pt x="9114" y="55080"/>
                </a:lnTo>
                <a:lnTo>
                  <a:pt x="8364" y="55060"/>
                </a:lnTo>
                <a:lnTo>
                  <a:pt x="7705" y="55034"/>
                </a:lnTo>
                <a:lnTo>
                  <a:pt x="7705" y="45799"/>
                </a:lnTo>
                <a:lnTo>
                  <a:pt x="14120" y="45804"/>
                </a:lnTo>
                <a:lnTo>
                  <a:pt x="20296" y="45809"/>
                </a:lnTo>
                <a:lnTo>
                  <a:pt x="26321" y="45804"/>
                </a:lnTo>
                <a:lnTo>
                  <a:pt x="29289" y="45804"/>
                </a:lnTo>
                <a:lnTo>
                  <a:pt x="32257" y="45794"/>
                </a:lnTo>
                <a:lnTo>
                  <a:pt x="34115" y="45784"/>
                </a:lnTo>
                <a:lnTo>
                  <a:pt x="34985" y="45773"/>
                </a:lnTo>
                <a:lnTo>
                  <a:pt x="35824" y="45763"/>
                </a:lnTo>
                <a:lnTo>
                  <a:pt x="36604" y="45748"/>
                </a:lnTo>
                <a:lnTo>
                  <a:pt x="37353" y="45732"/>
                </a:lnTo>
                <a:lnTo>
                  <a:pt x="38073" y="45712"/>
                </a:lnTo>
                <a:lnTo>
                  <a:pt x="38732" y="45687"/>
                </a:lnTo>
                <a:lnTo>
                  <a:pt x="39362" y="45661"/>
                </a:lnTo>
                <a:lnTo>
                  <a:pt x="39961" y="45630"/>
                </a:lnTo>
                <a:lnTo>
                  <a:pt x="40531" y="45595"/>
                </a:lnTo>
                <a:lnTo>
                  <a:pt x="41070" y="45559"/>
                </a:lnTo>
                <a:lnTo>
                  <a:pt x="41580" y="45518"/>
                </a:lnTo>
                <a:lnTo>
                  <a:pt x="42060" y="45467"/>
                </a:lnTo>
                <a:lnTo>
                  <a:pt x="42509" y="45416"/>
                </a:lnTo>
                <a:lnTo>
                  <a:pt x="42929" y="45360"/>
                </a:lnTo>
                <a:lnTo>
                  <a:pt x="43349" y="45299"/>
                </a:lnTo>
                <a:lnTo>
                  <a:pt x="43708" y="45232"/>
                </a:lnTo>
                <a:lnTo>
                  <a:pt x="44068" y="45161"/>
                </a:lnTo>
                <a:lnTo>
                  <a:pt x="44428" y="45085"/>
                </a:lnTo>
                <a:lnTo>
                  <a:pt x="44728" y="45003"/>
                </a:lnTo>
                <a:lnTo>
                  <a:pt x="45027" y="44916"/>
                </a:lnTo>
                <a:lnTo>
                  <a:pt x="45327" y="44824"/>
                </a:lnTo>
                <a:lnTo>
                  <a:pt x="45597" y="44722"/>
                </a:lnTo>
                <a:lnTo>
                  <a:pt x="45837" y="44615"/>
                </a:lnTo>
                <a:lnTo>
                  <a:pt x="46077" y="44503"/>
                </a:lnTo>
                <a:lnTo>
                  <a:pt x="46316" y="44380"/>
                </a:lnTo>
                <a:lnTo>
                  <a:pt x="46556" y="44258"/>
                </a:lnTo>
                <a:lnTo>
                  <a:pt x="46976" y="43982"/>
                </a:lnTo>
                <a:lnTo>
                  <a:pt x="47366" y="43676"/>
                </a:lnTo>
                <a:lnTo>
                  <a:pt x="48085" y="43105"/>
                </a:lnTo>
                <a:lnTo>
                  <a:pt x="48475" y="42819"/>
                </a:lnTo>
                <a:lnTo>
                  <a:pt x="48865" y="42533"/>
                </a:lnTo>
                <a:lnTo>
                  <a:pt x="49314" y="42248"/>
                </a:lnTo>
                <a:lnTo>
                  <a:pt x="49794" y="41967"/>
                </a:lnTo>
                <a:lnTo>
                  <a:pt x="50334" y="41691"/>
                </a:lnTo>
                <a:lnTo>
                  <a:pt x="50603" y="41554"/>
                </a:lnTo>
                <a:lnTo>
                  <a:pt x="50933" y="41416"/>
                </a:lnTo>
                <a:lnTo>
                  <a:pt x="53631" y="40288"/>
                </a:lnTo>
                <a:lnTo>
                  <a:pt x="56359" y="39156"/>
                </a:lnTo>
                <a:lnTo>
                  <a:pt x="61905" y="36900"/>
                </a:lnTo>
                <a:lnTo>
                  <a:pt x="64633" y="35773"/>
                </a:lnTo>
                <a:lnTo>
                  <a:pt x="67391" y="34645"/>
                </a:lnTo>
                <a:lnTo>
                  <a:pt x="70089" y="33518"/>
                </a:lnTo>
                <a:lnTo>
                  <a:pt x="72757" y="32380"/>
                </a:lnTo>
                <a:lnTo>
                  <a:pt x="72877" y="32329"/>
                </a:lnTo>
                <a:lnTo>
                  <a:pt x="73027" y="32283"/>
                </a:lnTo>
                <a:lnTo>
                  <a:pt x="73387" y="32186"/>
                </a:lnTo>
                <a:lnTo>
                  <a:pt x="73806" y="32094"/>
                </a:lnTo>
                <a:lnTo>
                  <a:pt x="74256" y="32007"/>
                </a:lnTo>
                <a:lnTo>
                  <a:pt x="75215" y="31834"/>
                </a:lnTo>
                <a:lnTo>
                  <a:pt x="75695" y="31747"/>
                </a:lnTo>
                <a:lnTo>
                  <a:pt x="76145" y="31655"/>
                </a:lnTo>
                <a:lnTo>
                  <a:pt x="76534" y="31563"/>
                </a:lnTo>
                <a:lnTo>
                  <a:pt x="76714" y="31517"/>
                </a:lnTo>
                <a:lnTo>
                  <a:pt x="76864" y="31472"/>
                </a:lnTo>
                <a:lnTo>
                  <a:pt x="77014" y="31426"/>
                </a:lnTo>
                <a:lnTo>
                  <a:pt x="77134" y="31375"/>
                </a:lnTo>
                <a:lnTo>
                  <a:pt x="77224" y="31324"/>
                </a:lnTo>
                <a:lnTo>
                  <a:pt x="77284" y="31273"/>
                </a:lnTo>
                <a:lnTo>
                  <a:pt x="77344" y="31216"/>
                </a:lnTo>
                <a:lnTo>
                  <a:pt x="77344" y="31160"/>
                </a:lnTo>
                <a:lnTo>
                  <a:pt x="77314" y="31104"/>
                </a:lnTo>
                <a:lnTo>
                  <a:pt x="77284" y="31048"/>
                </a:lnTo>
                <a:lnTo>
                  <a:pt x="77164" y="30987"/>
                </a:lnTo>
                <a:lnTo>
                  <a:pt x="77044" y="30926"/>
                </a:lnTo>
                <a:lnTo>
                  <a:pt x="76864" y="30859"/>
                </a:lnTo>
                <a:lnTo>
                  <a:pt x="76654" y="30793"/>
                </a:lnTo>
                <a:lnTo>
                  <a:pt x="76294" y="30691"/>
                </a:lnTo>
                <a:lnTo>
                  <a:pt x="75905" y="30589"/>
                </a:lnTo>
                <a:lnTo>
                  <a:pt x="75065" y="30395"/>
                </a:lnTo>
                <a:lnTo>
                  <a:pt x="74196" y="30206"/>
                </a:lnTo>
                <a:lnTo>
                  <a:pt x="73267" y="30017"/>
                </a:lnTo>
                <a:lnTo>
                  <a:pt x="72307" y="29839"/>
                </a:lnTo>
                <a:lnTo>
                  <a:pt x="71288" y="29665"/>
                </a:lnTo>
                <a:lnTo>
                  <a:pt x="70299" y="29492"/>
                </a:lnTo>
                <a:lnTo>
                  <a:pt x="69280" y="29323"/>
                </a:lnTo>
                <a:lnTo>
                  <a:pt x="67181" y="28982"/>
                </a:lnTo>
                <a:lnTo>
                  <a:pt x="65053" y="28650"/>
                </a:lnTo>
                <a:lnTo>
                  <a:pt x="60826" y="27992"/>
                </a:lnTo>
                <a:lnTo>
                  <a:pt x="56629" y="27349"/>
                </a:lnTo>
                <a:lnTo>
                  <a:pt x="52552" y="26716"/>
                </a:lnTo>
                <a:lnTo>
                  <a:pt x="53781" y="26390"/>
                </a:lnTo>
                <a:lnTo>
                  <a:pt x="55010" y="26068"/>
                </a:lnTo>
                <a:lnTo>
                  <a:pt x="56299" y="25752"/>
                </a:lnTo>
                <a:lnTo>
                  <a:pt x="57618" y="25441"/>
                </a:lnTo>
                <a:lnTo>
                  <a:pt x="58967" y="25134"/>
                </a:lnTo>
                <a:lnTo>
                  <a:pt x="60316" y="24833"/>
                </a:lnTo>
                <a:lnTo>
                  <a:pt x="61725" y="24537"/>
                </a:lnTo>
                <a:lnTo>
                  <a:pt x="63134" y="24242"/>
                </a:lnTo>
                <a:lnTo>
                  <a:pt x="64573" y="23951"/>
                </a:lnTo>
                <a:lnTo>
                  <a:pt x="66042" y="23665"/>
                </a:lnTo>
                <a:lnTo>
                  <a:pt x="67511" y="23379"/>
                </a:lnTo>
                <a:lnTo>
                  <a:pt x="69010" y="23099"/>
                </a:lnTo>
                <a:lnTo>
                  <a:pt x="70539" y="22823"/>
                </a:lnTo>
                <a:lnTo>
                  <a:pt x="72068" y="22548"/>
                </a:lnTo>
                <a:lnTo>
                  <a:pt x="73596" y="22277"/>
                </a:lnTo>
                <a:lnTo>
                  <a:pt x="75155" y="22007"/>
                </a:lnTo>
                <a:lnTo>
                  <a:pt x="78333" y="21471"/>
                </a:lnTo>
                <a:lnTo>
                  <a:pt x="81541" y="20945"/>
                </a:lnTo>
                <a:lnTo>
                  <a:pt x="84748" y="20420"/>
                </a:lnTo>
                <a:lnTo>
                  <a:pt x="88016" y="19899"/>
                </a:lnTo>
                <a:lnTo>
                  <a:pt x="94491" y="18864"/>
                </a:lnTo>
                <a:lnTo>
                  <a:pt x="97729" y="18343"/>
                </a:lnTo>
                <a:lnTo>
                  <a:pt x="100966" y="17818"/>
                </a:lnTo>
                <a:lnTo>
                  <a:pt x="152708" y="9282"/>
                </a:lnTo>
                <a:lnTo>
                  <a:pt x="157505" y="10190"/>
                </a:lnTo>
                <a:lnTo>
                  <a:pt x="159783" y="10613"/>
                </a:lnTo>
                <a:lnTo>
                  <a:pt x="162031" y="11027"/>
                </a:lnTo>
                <a:lnTo>
                  <a:pt x="165779" y="11705"/>
                </a:lnTo>
                <a:lnTo>
                  <a:pt x="167667" y="12042"/>
                </a:lnTo>
                <a:lnTo>
                  <a:pt x="169556" y="12379"/>
                </a:lnTo>
                <a:lnTo>
                  <a:pt x="171474" y="12710"/>
                </a:lnTo>
                <a:lnTo>
                  <a:pt x="173393" y="13042"/>
                </a:lnTo>
                <a:lnTo>
                  <a:pt x="175372" y="13363"/>
                </a:lnTo>
                <a:lnTo>
                  <a:pt x="176391" y="13517"/>
                </a:lnTo>
                <a:lnTo>
                  <a:pt x="177380" y="13675"/>
                </a:lnTo>
                <a:lnTo>
                  <a:pt x="177740" y="13721"/>
                </a:lnTo>
                <a:lnTo>
                  <a:pt x="178130" y="13767"/>
                </a:lnTo>
                <a:lnTo>
                  <a:pt x="178549" y="13807"/>
                </a:lnTo>
                <a:lnTo>
                  <a:pt x="179029" y="13848"/>
                </a:lnTo>
                <a:lnTo>
                  <a:pt x="179509" y="13884"/>
                </a:lnTo>
                <a:lnTo>
                  <a:pt x="180018" y="13914"/>
                </a:lnTo>
                <a:lnTo>
                  <a:pt x="180528" y="13940"/>
                </a:lnTo>
                <a:lnTo>
                  <a:pt x="181037" y="13966"/>
                </a:lnTo>
                <a:lnTo>
                  <a:pt x="181577" y="13981"/>
                </a:lnTo>
                <a:lnTo>
                  <a:pt x="182117" y="13996"/>
                </a:lnTo>
                <a:lnTo>
                  <a:pt x="182626" y="14006"/>
                </a:lnTo>
                <a:lnTo>
                  <a:pt x="183136" y="14006"/>
                </a:lnTo>
                <a:lnTo>
                  <a:pt x="183646" y="14001"/>
                </a:lnTo>
                <a:lnTo>
                  <a:pt x="184125" y="13996"/>
                </a:lnTo>
                <a:lnTo>
                  <a:pt x="184545" y="13981"/>
                </a:lnTo>
                <a:lnTo>
                  <a:pt x="184965" y="13960"/>
                </a:lnTo>
                <a:lnTo>
                  <a:pt x="185654" y="13909"/>
                </a:lnTo>
                <a:lnTo>
                  <a:pt x="186314" y="13858"/>
                </a:lnTo>
                <a:lnTo>
                  <a:pt x="186973" y="13802"/>
                </a:lnTo>
                <a:lnTo>
                  <a:pt x="187603" y="13741"/>
                </a:lnTo>
                <a:lnTo>
                  <a:pt x="188232" y="13675"/>
                </a:lnTo>
                <a:lnTo>
                  <a:pt x="188862" y="13603"/>
                </a:lnTo>
                <a:lnTo>
                  <a:pt x="190091" y="13460"/>
                </a:lnTo>
                <a:lnTo>
                  <a:pt x="192549" y="13149"/>
                </a:lnTo>
                <a:lnTo>
                  <a:pt x="193778" y="13001"/>
                </a:lnTo>
                <a:lnTo>
                  <a:pt x="195037" y="12858"/>
                </a:lnTo>
                <a:lnTo>
                  <a:pt x="196776" y="12670"/>
                </a:lnTo>
                <a:lnTo>
                  <a:pt x="198575" y="12486"/>
                </a:lnTo>
                <a:lnTo>
                  <a:pt x="200343" y="12302"/>
                </a:lnTo>
                <a:lnTo>
                  <a:pt x="202142" y="12124"/>
                </a:lnTo>
                <a:lnTo>
                  <a:pt x="203941" y="11950"/>
                </a:lnTo>
                <a:lnTo>
                  <a:pt x="205739" y="11777"/>
                </a:lnTo>
                <a:lnTo>
                  <a:pt x="207538" y="11608"/>
                </a:lnTo>
                <a:lnTo>
                  <a:pt x="209367" y="11445"/>
                </a:lnTo>
                <a:lnTo>
                  <a:pt x="211195" y="11287"/>
                </a:lnTo>
                <a:lnTo>
                  <a:pt x="213054" y="11129"/>
                </a:lnTo>
                <a:lnTo>
                  <a:pt x="214883" y="10976"/>
                </a:lnTo>
                <a:lnTo>
                  <a:pt x="216741" y="10828"/>
                </a:lnTo>
                <a:lnTo>
                  <a:pt x="218600" y="10680"/>
                </a:lnTo>
                <a:lnTo>
                  <a:pt x="220488" y="10537"/>
                </a:lnTo>
                <a:lnTo>
                  <a:pt x="222377" y="10399"/>
                </a:lnTo>
                <a:lnTo>
                  <a:pt x="224266" y="10266"/>
                </a:lnTo>
                <a:lnTo>
                  <a:pt x="226154" y="10134"/>
                </a:lnTo>
                <a:lnTo>
                  <a:pt x="228073" y="10006"/>
                </a:lnTo>
                <a:lnTo>
                  <a:pt x="229991" y="9884"/>
                </a:lnTo>
                <a:lnTo>
                  <a:pt x="231940" y="9766"/>
                </a:lnTo>
                <a:lnTo>
                  <a:pt x="233859" y="9649"/>
                </a:lnTo>
                <a:lnTo>
                  <a:pt x="235807" y="9537"/>
                </a:lnTo>
                <a:lnTo>
                  <a:pt x="237786" y="9430"/>
                </a:lnTo>
                <a:lnTo>
                  <a:pt x="239734" y="9328"/>
                </a:lnTo>
                <a:lnTo>
                  <a:pt x="241713" y="9225"/>
                </a:lnTo>
                <a:lnTo>
                  <a:pt x="243721" y="9129"/>
                </a:lnTo>
                <a:lnTo>
                  <a:pt x="245700" y="9042"/>
                </a:lnTo>
                <a:lnTo>
                  <a:pt x="247738" y="8950"/>
                </a:lnTo>
                <a:lnTo>
                  <a:pt x="249747" y="8868"/>
                </a:lnTo>
                <a:lnTo>
                  <a:pt x="251785" y="8792"/>
                </a:lnTo>
                <a:lnTo>
                  <a:pt x="253824" y="8715"/>
                </a:lnTo>
                <a:lnTo>
                  <a:pt x="255862" y="8644"/>
                </a:lnTo>
                <a:lnTo>
                  <a:pt x="257421" y="8588"/>
                </a:lnTo>
                <a:lnTo>
                  <a:pt x="258800" y="8532"/>
                </a:lnTo>
                <a:lnTo>
                  <a:pt x="259999" y="8470"/>
                </a:lnTo>
                <a:lnTo>
                  <a:pt x="260539" y="8440"/>
                </a:lnTo>
                <a:lnTo>
                  <a:pt x="261049" y="8404"/>
                </a:lnTo>
                <a:lnTo>
                  <a:pt x="261528" y="8368"/>
                </a:lnTo>
                <a:lnTo>
                  <a:pt x="261948" y="8333"/>
                </a:lnTo>
                <a:lnTo>
                  <a:pt x="262368" y="8292"/>
                </a:lnTo>
                <a:lnTo>
                  <a:pt x="262727" y="8251"/>
                </a:lnTo>
                <a:lnTo>
                  <a:pt x="263057" y="8205"/>
                </a:lnTo>
                <a:lnTo>
                  <a:pt x="263387" y="8159"/>
                </a:lnTo>
                <a:lnTo>
                  <a:pt x="263657" y="8108"/>
                </a:lnTo>
                <a:lnTo>
                  <a:pt x="263927" y="8052"/>
                </a:lnTo>
                <a:lnTo>
                  <a:pt x="264136" y="7996"/>
                </a:lnTo>
                <a:lnTo>
                  <a:pt x="264346" y="7935"/>
                </a:lnTo>
                <a:lnTo>
                  <a:pt x="264526" y="7868"/>
                </a:lnTo>
                <a:lnTo>
                  <a:pt x="264676" y="7797"/>
                </a:lnTo>
                <a:lnTo>
                  <a:pt x="264826" y="7725"/>
                </a:lnTo>
                <a:lnTo>
                  <a:pt x="264946" y="7644"/>
                </a:lnTo>
                <a:lnTo>
                  <a:pt x="265036" y="7562"/>
                </a:lnTo>
                <a:lnTo>
                  <a:pt x="265126" y="7470"/>
                </a:lnTo>
                <a:lnTo>
                  <a:pt x="265186" y="7378"/>
                </a:lnTo>
                <a:lnTo>
                  <a:pt x="265246" y="7276"/>
                </a:lnTo>
                <a:lnTo>
                  <a:pt x="265306" y="7062"/>
                </a:lnTo>
                <a:lnTo>
                  <a:pt x="265335" y="6817"/>
                </a:lnTo>
                <a:lnTo>
                  <a:pt x="265306" y="6547"/>
                </a:lnTo>
                <a:lnTo>
                  <a:pt x="265276" y="5220"/>
                </a:lnTo>
                <a:lnTo>
                  <a:pt x="265246" y="3873"/>
                </a:lnTo>
                <a:lnTo>
                  <a:pt x="265306" y="1077"/>
                </a:lnTo>
                <a:close/>
                <a:moveTo>
                  <a:pt x="266804" y="0"/>
                </a:moveTo>
                <a:lnTo>
                  <a:pt x="265905" y="11"/>
                </a:lnTo>
                <a:lnTo>
                  <a:pt x="265126" y="26"/>
                </a:lnTo>
                <a:lnTo>
                  <a:pt x="264766" y="36"/>
                </a:lnTo>
                <a:lnTo>
                  <a:pt x="264406" y="52"/>
                </a:lnTo>
                <a:lnTo>
                  <a:pt x="264076" y="67"/>
                </a:lnTo>
                <a:lnTo>
                  <a:pt x="263777" y="87"/>
                </a:lnTo>
                <a:lnTo>
                  <a:pt x="263477" y="113"/>
                </a:lnTo>
                <a:lnTo>
                  <a:pt x="263207" y="138"/>
                </a:lnTo>
                <a:lnTo>
                  <a:pt x="262967" y="164"/>
                </a:lnTo>
                <a:lnTo>
                  <a:pt x="262727" y="194"/>
                </a:lnTo>
                <a:lnTo>
                  <a:pt x="262518" y="230"/>
                </a:lnTo>
                <a:lnTo>
                  <a:pt x="262308" y="271"/>
                </a:lnTo>
                <a:lnTo>
                  <a:pt x="262128" y="312"/>
                </a:lnTo>
                <a:lnTo>
                  <a:pt x="261948" y="353"/>
                </a:lnTo>
                <a:lnTo>
                  <a:pt x="261798" y="404"/>
                </a:lnTo>
                <a:lnTo>
                  <a:pt x="261648" y="455"/>
                </a:lnTo>
                <a:lnTo>
                  <a:pt x="261528" y="511"/>
                </a:lnTo>
                <a:lnTo>
                  <a:pt x="261408" y="567"/>
                </a:lnTo>
                <a:lnTo>
                  <a:pt x="261229" y="700"/>
                </a:lnTo>
                <a:lnTo>
                  <a:pt x="261079" y="847"/>
                </a:lnTo>
                <a:lnTo>
                  <a:pt x="260989" y="1011"/>
                </a:lnTo>
                <a:lnTo>
                  <a:pt x="260929" y="1189"/>
                </a:lnTo>
                <a:lnTo>
                  <a:pt x="260809" y="1914"/>
                </a:lnTo>
                <a:lnTo>
                  <a:pt x="260689" y="2638"/>
                </a:lnTo>
                <a:lnTo>
                  <a:pt x="260479" y="4087"/>
                </a:lnTo>
                <a:lnTo>
                  <a:pt x="260389" y="4817"/>
                </a:lnTo>
                <a:lnTo>
                  <a:pt x="260239" y="5542"/>
                </a:lnTo>
                <a:lnTo>
                  <a:pt x="260089" y="6266"/>
                </a:lnTo>
                <a:lnTo>
                  <a:pt x="259909" y="6991"/>
                </a:lnTo>
                <a:lnTo>
                  <a:pt x="259880" y="7037"/>
                </a:lnTo>
                <a:lnTo>
                  <a:pt x="259820" y="7088"/>
                </a:lnTo>
                <a:lnTo>
                  <a:pt x="259700" y="7144"/>
                </a:lnTo>
                <a:lnTo>
                  <a:pt x="259580" y="7195"/>
                </a:lnTo>
                <a:lnTo>
                  <a:pt x="259430" y="7251"/>
                </a:lnTo>
                <a:lnTo>
                  <a:pt x="259250" y="7307"/>
                </a:lnTo>
                <a:lnTo>
                  <a:pt x="259040" y="7358"/>
                </a:lnTo>
                <a:lnTo>
                  <a:pt x="258830" y="7409"/>
                </a:lnTo>
                <a:lnTo>
                  <a:pt x="258590" y="7460"/>
                </a:lnTo>
                <a:lnTo>
                  <a:pt x="258351" y="7506"/>
                </a:lnTo>
                <a:lnTo>
                  <a:pt x="258081" y="7552"/>
                </a:lnTo>
                <a:lnTo>
                  <a:pt x="257841" y="7593"/>
                </a:lnTo>
                <a:lnTo>
                  <a:pt x="257571" y="7628"/>
                </a:lnTo>
                <a:lnTo>
                  <a:pt x="257301" y="7654"/>
                </a:lnTo>
                <a:lnTo>
                  <a:pt x="257032" y="7679"/>
                </a:lnTo>
                <a:lnTo>
                  <a:pt x="256762" y="7695"/>
                </a:lnTo>
                <a:lnTo>
                  <a:pt x="252715" y="7894"/>
                </a:lnTo>
                <a:lnTo>
                  <a:pt x="248668" y="8088"/>
                </a:lnTo>
                <a:lnTo>
                  <a:pt x="240514" y="8455"/>
                </a:lnTo>
                <a:lnTo>
                  <a:pt x="236467" y="8644"/>
                </a:lnTo>
                <a:lnTo>
                  <a:pt x="232420" y="8833"/>
                </a:lnTo>
                <a:lnTo>
                  <a:pt x="230381" y="8935"/>
                </a:lnTo>
                <a:lnTo>
                  <a:pt x="228373" y="9037"/>
                </a:lnTo>
                <a:lnTo>
                  <a:pt x="226364" y="9139"/>
                </a:lnTo>
                <a:lnTo>
                  <a:pt x="224356" y="9251"/>
                </a:lnTo>
                <a:lnTo>
                  <a:pt x="221658" y="9399"/>
                </a:lnTo>
                <a:lnTo>
                  <a:pt x="218960" y="9557"/>
                </a:lnTo>
                <a:lnTo>
                  <a:pt x="216292" y="9720"/>
                </a:lnTo>
                <a:lnTo>
                  <a:pt x="213623" y="9894"/>
                </a:lnTo>
                <a:lnTo>
                  <a:pt x="210955" y="10067"/>
                </a:lnTo>
                <a:lnTo>
                  <a:pt x="208317" y="10251"/>
                </a:lnTo>
                <a:lnTo>
                  <a:pt x="205679" y="10445"/>
                </a:lnTo>
                <a:lnTo>
                  <a:pt x="203071" y="10639"/>
                </a:lnTo>
                <a:lnTo>
                  <a:pt x="200463" y="10848"/>
                </a:lnTo>
                <a:lnTo>
                  <a:pt x="197885" y="11062"/>
                </a:lnTo>
                <a:lnTo>
                  <a:pt x="195337" y="11292"/>
                </a:lnTo>
                <a:lnTo>
                  <a:pt x="192789" y="11527"/>
                </a:lnTo>
                <a:lnTo>
                  <a:pt x="190271" y="11772"/>
                </a:lnTo>
                <a:lnTo>
                  <a:pt x="187782" y="12027"/>
                </a:lnTo>
                <a:lnTo>
                  <a:pt x="185294" y="12297"/>
                </a:lnTo>
                <a:lnTo>
                  <a:pt x="182836" y="12578"/>
                </a:lnTo>
                <a:lnTo>
                  <a:pt x="171744" y="10731"/>
                </a:lnTo>
                <a:lnTo>
                  <a:pt x="166228" y="9812"/>
                </a:lnTo>
                <a:lnTo>
                  <a:pt x="160712" y="8894"/>
                </a:lnTo>
                <a:lnTo>
                  <a:pt x="159393" y="8690"/>
                </a:lnTo>
                <a:lnTo>
                  <a:pt x="158794" y="8598"/>
                </a:lnTo>
                <a:lnTo>
                  <a:pt x="158164" y="8511"/>
                </a:lnTo>
                <a:lnTo>
                  <a:pt x="157595" y="8430"/>
                </a:lnTo>
                <a:lnTo>
                  <a:pt x="156995" y="8358"/>
                </a:lnTo>
                <a:lnTo>
                  <a:pt x="156426" y="8292"/>
                </a:lnTo>
                <a:lnTo>
                  <a:pt x="155856" y="8236"/>
                </a:lnTo>
                <a:lnTo>
                  <a:pt x="155316" y="8179"/>
                </a:lnTo>
                <a:lnTo>
                  <a:pt x="154777" y="8139"/>
                </a:lnTo>
                <a:lnTo>
                  <a:pt x="154237" y="8098"/>
                </a:lnTo>
                <a:lnTo>
                  <a:pt x="153698" y="8067"/>
                </a:lnTo>
                <a:lnTo>
                  <a:pt x="153188" y="8042"/>
                </a:lnTo>
                <a:lnTo>
                  <a:pt x="152648" y="8026"/>
                </a:lnTo>
                <a:lnTo>
                  <a:pt x="152139" y="8016"/>
                </a:lnTo>
                <a:lnTo>
                  <a:pt x="151629" y="8011"/>
                </a:lnTo>
                <a:lnTo>
                  <a:pt x="151119" y="8011"/>
                </a:lnTo>
                <a:lnTo>
                  <a:pt x="150580" y="8021"/>
                </a:lnTo>
                <a:lnTo>
                  <a:pt x="150070" y="8042"/>
                </a:lnTo>
                <a:lnTo>
                  <a:pt x="149531" y="8062"/>
                </a:lnTo>
                <a:lnTo>
                  <a:pt x="149021" y="8098"/>
                </a:lnTo>
                <a:lnTo>
                  <a:pt x="148481" y="8134"/>
                </a:lnTo>
                <a:lnTo>
                  <a:pt x="147942" y="8179"/>
                </a:lnTo>
                <a:lnTo>
                  <a:pt x="147372" y="8231"/>
                </a:lnTo>
                <a:lnTo>
                  <a:pt x="146833" y="8292"/>
                </a:lnTo>
                <a:lnTo>
                  <a:pt x="146263" y="8358"/>
                </a:lnTo>
                <a:lnTo>
                  <a:pt x="145663" y="8430"/>
                </a:lnTo>
                <a:lnTo>
                  <a:pt x="145094" y="8511"/>
                </a:lnTo>
                <a:lnTo>
                  <a:pt x="144464" y="8598"/>
                </a:lnTo>
                <a:lnTo>
                  <a:pt x="143865" y="8695"/>
                </a:lnTo>
                <a:lnTo>
                  <a:pt x="143235" y="8797"/>
                </a:lnTo>
                <a:lnTo>
                  <a:pt x="142576" y="8909"/>
                </a:lnTo>
                <a:lnTo>
                  <a:pt x="138379" y="9623"/>
                </a:lnTo>
                <a:lnTo>
                  <a:pt x="134212" y="10348"/>
                </a:lnTo>
                <a:lnTo>
                  <a:pt x="125968" y="11802"/>
                </a:lnTo>
                <a:lnTo>
                  <a:pt x="117694" y="13256"/>
                </a:lnTo>
                <a:lnTo>
                  <a:pt x="113527" y="13981"/>
                </a:lnTo>
                <a:lnTo>
                  <a:pt x="109360" y="14700"/>
                </a:lnTo>
                <a:lnTo>
                  <a:pt x="102525" y="15869"/>
                </a:lnTo>
                <a:lnTo>
                  <a:pt x="95690" y="17037"/>
                </a:lnTo>
                <a:lnTo>
                  <a:pt x="81960" y="19364"/>
                </a:lnTo>
                <a:lnTo>
                  <a:pt x="68260" y="21696"/>
                </a:lnTo>
                <a:lnTo>
                  <a:pt x="61395" y="22859"/>
                </a:lnTo>
                <a:lnTo>
                  <a:pt x="54560" y="24027"/>
                </a:lnTo>
                <a:lnTo>
                  <a:pt x="53541" y="24206"/>
                </a:lnTo>
                <a:lnTo>
                  <a:pt x="52522" y="24395"/>
                </a:lnTo>
                <a:lnTo>
                  <a:pt x="51563" y="24583"/>
                </a:lnTo>
                <a:lnTo>
                  <a:pt x="50603" y="24777"/>
                </a:lnTo>
                <a:lnTo>
                  <a:pt x="49674" y="24976"/>
                </a:lnTo>
                <a:lnTo>
                  <a:pt x="48775" y="25175"/>
                </a:lnTo>
                <a:lnTo>
                  <a:pt x="47905" y="25379"/>
                </a:lnTo>
                <a:lnTo>
                  <a:pt x="47096" y="25589"/>
                </a:lnTo>
                <a:lnTo>
                  <a:pt x="46406" y="25777"/>
                </a:lnTo>
                <a:lnTo>
                  <a:pt x="45837" y="25951"/>
                </a:lnTo>
                <a:lnTo>
                  <a:pt x="45597" y="26032"/>
                </a:lnTo>
                <a:lnTo>
                  <a:pt x="45387" y="26114"/>
                </a:lnTo>
                <a:lnTo>
                  <a:pt x="45207" y="26191"/>
                </a:lnTo>
                <a:lnTo>
                  <a:pt x="45027" y="26267"/>
                </a:lnTo>
                <a:lnTo>
                  <a:pt x="44908" y="26344"/>
                </a:lnTo>
                <a:lnTo>
                  <a:pt x="44788" y="26420"/>
                </a:lnTo>
                <a:lnTo>
                  <a:pt x="44698" y="26492"/>
                </a:lnTo>
                <a:lnTo>
                  <a:pt x="44638" y="26563"/>
                </a:lnTo>
                <a:lnTo>
                  <a:pt x="44608" y="26629"/>
                </a:lnTo>
                <a:lnTo>
                  <a:pt x="44608" y="26701"/>
                </a:lnTo>
                <a:lnTo>
                  <a:pt x="44638" y="26767"/>
                </a:lnTo>
                <a:lnTo>
                  <a:pt x="44698" y="26834"/>
                </a:lnTo>
                <a:lnTo>
                  <a:pt x="44758" y="26905"/>
                </a:lnTo>
                <a:lnTo>
                  <a:pt x="44878" y="26971"/>
                </a:lnTo>
                <a:lnTo>
                  <a:pt x="44997" y="27038"/>
                </a:lnTo>
                <a:lnTo>
                  <a:pt x="45147" y="27104"/>
                </a:lnTo>
                <a:lnTo>
                  <a:pt x="45327" y="27170"/>
                </a:lnTo>
                <a:lnTo>
                  <a:pt x="45537" y="27237"/>
                </a:lnTo>
                <a:lnTo>
                  <a:pt x="45777" y="27303"/>
                </a:lnTo>
                <a:lnTo>
                  <a:pt x="46047" y="27374"/>
                </a:lnTo>
                <a:lnTo>
                  <a:pt x="46646" y="27512"/>
                </a:lnTo>
                <a:lnTo>
                  <a:pt x="47336" y="27660"/>
                </a:lnTo>
                <a:lnTo>
                  <a:pt x="48115" y="27813"/>
                </a:lnTo>
                <a:lnTo>
                  <a:pt x="49015" y="27971"/>
                </a:lnTo>
                <a:lnTo>
                  <a:pt x="51413" y="28395"/>
                </a:lnTo>
                <a:lnTo>
                  <a:pt x="53781" y="28818"/>
                </a:lnTo>
                <a:lnTo>
                  <a:pt x="56149" y="29252"/>
                </a:lnTo>
                <a:lnTo>
                  <a:pt x="58518" y="29686"/>
                </a:lnTo>
                <a:lnTo>
                  <a:pt x="63284" y="30574"/>
                </a:lnTo>
                <a:lnTo>
                  <a:pt x="68200" y="31487"/>
                </a:lnTo>
                <a:lnTo>
                  <a:pt x="66851" y="31849"/>
                </a:lnTo>
                <a:lnTo>
                  <a:pt x="65532" y="32222"/>
                </a:lnTo>
                <a:lnTo>
                  <a:pt x="64273" y="32594"/>
                </a:lnTo>
                <a:lnTo>
                  <a:pt x="63044" y="32972"/>
                </a:lnTo>
                <a:lnTo>
                  <a:pt x="61845" y="33354"/>
                </a:lnTo>
                <a:lnTo>
                  <a:pt x="60676" y="33737"/>
                </a:lnTo>
                <a:lnTo>
                  <a:pt x="59537" y="34125"/>
                </a:lnTo>
                <a:lnTo>
                  <a:pt x="58428" y="34513"/>
                </a:lnTo>
                <a:lnTo>
                  <a:pt x="57378" y="34905"/>
                </a:lnTo>
                <a:lnTo>
                  <a:pt x="56329" y="35303"/>
                </a:lnTo>
                <a:lnTo>
                  <a:pt x="55310" y="35701"/>
                </a:lnTo>
                <a:lnTo>
                  <a:pt x="54321" y="36104"/>
                </a:lnTo>
                <a:lnTo>
                  <a:pt x="53361" y="36513"/>
                </a:lnTo>
                <a:lnTo>
                  <a:pt x="52432" y="36921"/>
                </a:lnTo>
                <a:lnTo>
                  <a:pt x="51533" y="37334"/>
                </a:lnTo>
                <a:lnTo>
                  <a:pt x="50663" y="37747"/>
                </a:lnTo>
                <a:lnTo>
                  <a:pt x="49824" y="38161"/>
                </a:lnTo>
                <a:lnTo>
                  <a:pt x="48985" y="38579"/>
                </a:lnTo>
                <a:lnTo>
                  <a:pt x="48175" y="39003"/>
                </a:lnTo>
                <a:lnTo>
                  <a:pt x="47396" y="39426"/>
                </a:lnTo>
                <a:lnTo>
                  <a:pt x="46646" y="39850"/>
                </a:lnTo>
                <a:lnTo>
                  <a:pt x="45927" y="40278"/>
                </a:lnTo>
                <a:lnTo>
                  <a:pt x="45207" y="40707"/>
                </a:lnTo>
                <a:lnTo>
                  <a:pt x="44518" y="41140"/>
                </a:lnTo>
                <a:lnTo>
                  <a:pt x="43828" y="41574"/>
                </a:lnTo>
                <a:lnTo>
                  <a:pt x="43169" y="42008"/>
                </a:lnTo>
                <a:lnTo>
                  <a:pt x="42539" y="42447"/>
                </a:lnTo>
                <a:lnTo>
                  <a:pt x="41940" y="42885"/>
                </a:lnTo>
                <a:lnTo>
                  <a:pt x="40741" y="43768"/>
                </a:lnTo>
                <a:lnTo>
                  <a:pt x="39601" y="44661"/>
                </a:lnTo>
                <a:lnTo>
                  <a:pt x="19306" y="44661"/>
                </a:lnTo>
                <a:lnTo>
                  <a:pt x="14300" y="44671"/>
                </a:lnTo>
                <a:lnTo>
                  <a:pt x="12172" y="44676"/>
                </a:lnTo>
                <a:lnTo>
                  <a:pt x="10283" y="44692"/>
                </a:lnTo>
                <a:lnTo>
                  <a:pt x="9414" y="44707"/>
                </a:lnTo>
                <a:lnTo>
                  <a:pt x="8604" y="44717"/>
                </a:lnTo>
                <a:lnTo>
                  <a:pt x="7825" y="44738"/>
                </a:lnTo>
                <a:lnTo>
                  <a:pt x="7105" y="44758"/>
                </a:lnTo>
                <a:lnTo>
                  <a:pt x="6416" y="44783"/>
                </a:lnTo>
                <a:lnTo>
                  <a:pt x="5786" y="44814"/>
                </a:lnTo>
                <a:lnTo>
                  <a:pt x="5187" y="44845"/>
                </a:lnTo>
                <a:lnTo>
                  <a:pt x="4647" y="44886"/>
                </a:lnTo>
                <a:lnTo>
                  <a:pt x="4137" y="44926"/>
                </a:lnTo>
                <a:lnTo>
                  <a:pt x="3658" y="44977"/>
                </a:lnTo>
                <a:lnTo>
                  <a:pt x="3208" y="45028"/>
                </a:lnTo>
                <a:lnTo>
                  <a:pt x="2818" y="45090"/>
                </a:lnTo>
                <a:lnTo>
                  <a:pt x="2459" y="45151"/>
                </a:lnTo>
                <a:lnTo>
                  <a:pt x="2129" y="45222"/>
                </a:lnTo>
                <a:lnTo>
                  <a:pt x="1829" y="45299"/>
                </a:lnTo>
                <a:lnTo>
                  <a:pt x="1559" y="45386"/>
                </a:lnTo>
                <a:lnTo>
                  <a:pt x="1320" y="45472"/>
                </a:lnTo>
                <a:lnTo>
                  <a:pt x="1110" y="45574"/>
                </a:lnTo>
                <a:lnTo>
                  <a:pt x="900" y="45676"/>
                </a:lnTo>
                <a:lnTo>
                  <a:pt x="750" y="45789"/>
                </a:lnTo>
                <a:lnTo>
                  <a:pt x="600" y="45911"/>
                </a:lnTo>
                <a:lnTo>
                  <a:pt x="480" y="46039"/>
                </a:lnTo>
                <a:lnTo>
                  <a:pt x="390" y="46176"/>
                </a:lnTo>
                <a:lnTo>
                  <a:pt x="300" y="46324"/>
                </a:lnTo>
                <a:lnTo>
                  <a:pt x="240" y="46477"/>
                </a:lnTo>
                <a:lnTo>
                  <a:pt x="180" y="46641"/>
                </a:lnTo>
                <a:lnTo>
                  <a:pt x="120" y="47003"/>
                </a:lnTo>
                <a:lnTo>
                  <a:pt x="30" y="47978"/>
                </a:lnTo>
                <a:lnTo>
                  <a:pt x="1" y="48957"/>
                </a:lnTo>
                <a:lnTo>
                  <a:pt x="1" y="49937"/>
                </a:lnTo>
                <a:lnTo>
                  <a:pt x="1" y="50916"/>
                </a:lnTo>
                <a:lnTo>
                  <a:pt x="90" y="52876"/>
                </a:lnTo>
                <a:lnTo>
                  <a:pt x="180" y="54835"/>
                </a:lnTo>
                <a:lnTo>
                  <a:pt x="210" y="54998"/>
                </a:lnTo>
                <a:lnTo>
                  <a:pt x="330" y="55146"/>
                </a:lnTo>
                <a:lnTo>
                  <a:pt x="390" y="55218"/>
                </a:lnTo>
                <a:lnTo>
                  <a:pt x="480" y="55289"/>
                </a:lnTo>
                <a:lnTo>
                  <a:pt x="570" y="55355"/>
                </a:lnTo>
                <a:lnTo>
                  <a:pt x="690" y="55417"/>
                </a:lnTo>
                <a:lnTo>
                  <a:pt x="840" y="55478"/>
                </a:lnTo>
                <a:lnTo>
                  <a:pt x="990" y="55534"/>
                </a:lnTo>
                <a:lnTo>
                  <a:pt x="1140" y="55585"/>
                </a:lnTo>
                <a:lnTo>
                  <a:pt x="1350" y="55641"/>
                </a:lnTo>
                <a:lnTo>
                  <a:pt x="1529" y="55687"/>
                </a:lnTo>
                <a:lnTo>
                  <a:pt x="1769" y="55733"/>
                </a:lnTo>
                <a:lnTo>
                  <a:pt x="1979" y="55779"/>
                </a:lnTo>
                <a:lnTo>
                  <a:pt x="2249" y="55820"/>
                </a:lnTo>
                <a:lnTo>
                  <a:pt x="2519" y="55861"/>
                </a:lnTo>
                <a:lnTo>
                  <a:pt x="2818" y="55896"/>
                </a:lnTo>
                <a:lnTo>
                  <a:pt x="3118" y="55932"/>
                </a:lnTo>
                <a:lnTo>
                  <a:pt x="3448" y="55963"/>
                </a:lnTo>
                <a:lnTo>
                  <a:pt x="3778" y="55993"/>
                </a:lnTo>
                <a:lnTo>
                  <a:pt x="4137" y="56019"/>
                </a:lnTo>
                <a:lnTo>
                  <a:pt x="4527" y="56044"/>
                </a:lnTo>
                <a:lnTo>
                  <a:pt x="4917" y="56065"/>
                </a:lnTo>
                <a:lnTo>
                  <a:pt x="5786" y="56100"/>
                </a:lnTo>
                <a:lnTo>
                  <a:pt x="6716" y="56131"/>
                </a:lnTo>
                <a:lnTo>
                  <a:pt x="7735" y="56146"/>
                </a:lnTo>
                <a:lnTo>
                  <a:pt x="8844" y="56157"/>
                </a:lnTo>
                <a:lnTo>
                  <a:pt x="18827" y="56213"/>
                </a:lnTo>
                <a:lnTo>
                  <a:pt x="28809" y="56259"/>
                </a:lnTo>
                <a:lnTo>
                  <a:pt x="33786" y="56279"/>
                </a:lnTo>
                <a:lnTo>
                  <a:pt x="38792" y="56294"/>
                </a:lnTo>
                <a:lnTo>
                  <a:pt x="43768" y="56304"/>
                </a:lnTo>
                <a:lnTo>
                  <a:pt x="48775" y="56304"/>
                </a:lnTo>
                <a:lnTo>
                  <a:pt x="54530" y="56299"/>
                </a:lnTo>
                <a:lnTo>
                  <a:pt x="60286" y="56289"/>
                </a:lnTo>
                <a:lnTo>
                  <a:pt x="66042" y="56269"/>
                </a:lnTo>
                <a:lnTo>
                  <a:pt x="71798" y="56248"/>
                </a:lnTo>
                <a:lnTo>
                  <a:pt x="83339" y="56208"/>
                </a:lnTo>
                <a:lnTo>
                  <a:pt x="89095" y="56192"/>
                </a:lnTo>
                <a:lnTo>
                  <a:pt x="94851" y="56182"/>
                </a:lnTo>
                <a:lnTo>
                  <a:pt x="97129" y="56182"/>
                </a:lnTo>
                <a:lnTo>
                  <a:pt x="99377" y="56187"/>
                </a:lnTo>
                <a:lnTo>
                  <a:pt x="101626" y="56202"/>
                </a:lnTo>
                <a:lnTo>
                  <a:pt x="103874" y="56223"/>
                </a:lnTo>
                <a:lnTo>
                  <a:pt x="108401" y="56264"/>
                </a:lnTo>
                <a:lnTo>
                  <a:pt x="110649" y="56279"/>
                </a:lnTo>
                <a:lnTo>
                  <a:pt x="112898" y="56299"/>
                </a:lnTo>
                <a:lnTo>
                  <a:pt x="114007" y="56304"/>
                </a:lnTo>
                <a:lnTo>
                  <a:pt x="115026" y="56299"/>
                </a:lnTo>
                <a:lnTo>
                  <a:pt x="115955" y="56289"/>
                </a:lnTo>
                <a:lnTo>
                  <a:pt x="116765" y="56269"/>
                </a:lnTo>
                <a:lnTo>
                  <a:pt x="117124" y="56259"/>
                </a:lnTo>
                <a:lnTo>
                  <a:pt x="117484" y="56243"/>
                </a:lnTo>
                <a:lnTo>
                  <a:pt x="117784" y="56223"/>
                </a:lnTo>
                <a:lnTo>
                  <a:pt x="118114" y="56202"/>
                </a:lnTo>
                <a:lnTo>
                  <a:pt x="118384" y="56182"/>
                </a:lnTo>
                <a:lnTo>
                  <a:pt x="118653" y="56151"/>
                </a:lnTo>
                <a:lnTo>
                  <a:pt x="118893" y="56126"/>
                </a:lnTo>
                <a:lnTo>
                  <a:pt x="119133" y="56090"/>
                </a:lnTo>
                <a:lnTo>
                  <a:pt x="119343" y="56054"/>
                </a:lnTo>
                <a:lnTo>
                  <a:pt x="119523" y="56019"/>
                </a:lnTo>
                <a:lnTo>
                  <a:pt x="119703" y="55973"/>
                </a:lnTo>
                <a:lnTo>
                  <a:pt x="119882" y="55927"/>
                </a:lnTo>
                <a:lnTo>
                  <a:pt x="120032" y="55876"/>
                </a:lnTo>
                <a:lnTo>
                  <a:pt x="120152" y="55825"/>
                </a:lnTo>
                <a:lnTo>
                  <a:pt x="120272" y="55764"/>
                </a:lnTo>
                <a:lnTo>
                  <a:pt x="120392" y="55702"/>
                </a:lnTo>
                <a:lnTo>
                  <a:pt x="120572" y="55570"/>
                </a:lnTo>
                <a:lnTo>
                  <a:pt x="120722" y="55417"/>
                </a:lnTo>
                <a:lnTo>
                  <a:pt x="120842" y="55243"/>
                </a:lnTo>
                <a:lnTo>
                  <a:pt x="120932" y="55054"/>
                </a:lnTo>
                <a:lnTo>
                  <a:pt x="121082" y="54707"/>
                </a:lnTo>
                <a:lnTo>
                  <a:pt x="121231" y="54361"/>
                </a:lnTo>
                <a:lnTo>
                  <a:pt x="121411" y="54019"/>
                </a:lnTo>
                <a:lnTo>
                  <a:pt x="121621" y="53672"/>
                </a:lnTo>
                <a:lnTo>
                  <a:pt x="121861" y="53330"/>
                </a:lnTo>
                <a:lnTo>
                  <a:pt x="122101" y="52988"/>
                </a:lnTo>
                <a:lnTo>
                  <a:pt x="122371" y="52651"/>
                </a:lnTo>
                <a:lnTo>
                  <a:pt x="122670" y="52309"/>
                </a:lnTo>
                <a:lnTo>
                  <a:pt x="123000" y="51973"/>
                </a:lnTo>
                <a:lnTo>
                  <a:pt x="123330" y="51631"/>
                </a:lnTo>
                <a:lnTo>
                  <a:pt x="123690" y="51294"/>
                </a:lnTo>
                <a:lnTo>
                  <a:pt x="124079" y="50962"/>
                </a:lnTo>
                <a:lnTo>
                  <a:pt x="124499" y="50626"/>
                </a:lnTo>
                <a:lnTo>
                  <a:pt x="124919" y="50294"/>
                </a:lnTo>
                <a:lnTo>
                  <a:pt x="125368" y="49957"/>
                </a:lnTo>
                <a:lnTo>
                  <a:pt x="125848" y="49626"/>
                </a:lnTo>
                <a:lnTo>
                  <a:pt x="126358" y="49299"/>
                </a:lnTo>
                <a:lnTo>
                  <a:pt x="126867" y="48967"/>
                </a:lnTo>
                <a:lnTo>
                  <a:pt x="127437" y="48636"/>
                </a:lnTo>
                <a:lnTo>
                  <a:pt x="128006" y="48309"/>
                </a:lnTo>
                <a:lnTo>
                  <a:pt x="128606" y="47983"/>
                </a:lnTo>
                <a:lnTo>
                  <a:pt x="129206" y="47656"/>
                </a:lnTo>
                <a:lnTo>
                  <a:pt x="129865" y="47335"/>
                </a:lnTo>
                <a:lnTo>
                  <a:pt x="130525" y="47008"/>
                </a:lnTo>
                <a:lnTo>
                  <a:pt x="131214" y="46687"/>
                </a:lnTo>
                <a:lnTo>
                  <a:pt x="131934" y="46365"/>
                </a:lnTo>
                <a:lnTo>
                  <a:pt x="132683" y="46049"/>
                </a:lnTo>
                <a:lnTo>
                  <a:pt x="133432" y="45727"/>
                </a:lnTo>
                <a:lnTo>
                  <a:pt x="134242" y="45411"/>
                </a:lnTo>
                <a:lnTo>
                  <a:pt x="135051" y="45095"/>
                </a:lnTo>
                <a:lnTo>
                  <a:pt x="135891" y="44778"/>
                </a:lnTo>
                <a:lnTo>
                  <a:pt x="136760" y="44462"/>
                </a:lnTo>
                <a:lnTo>
                  <a:pt x="138679" y="43789"/>
                </a:lnTo>
                <a:lnTo>
                  <a:pt x="140627" y="43115"/>
                </a:lnTo>
                <a:lnTo>
                  <a:pt x="142606" y="42447"/>
                </a:lnTo>
                <a:lnTo>
                  <a:pt x="144644" y="41783"/>
                </a:lnTo>
                <a:lnTo>
                  <a:pt x="146713" y="41125"/>
                </a:lnTo>
                <a:lnTo>
                  <a:pt x="148841" y="40467"/>
                </a:lnTo>
                <a:lnTo>
                  <a:pt x="151000" y="39819"/>
                </a:lnTo>
                <a:lnTo>
                  <a:pt x="153188" y="39171"/>
                </a:lnTo>
                <a:lnTo>
                  <a:pt x="155406" y="38523"/>
                </a:lnTo>
                <a:lnTo>
                  <a:pt x="157685" y="37885"/>
                </a:lnTo>
                <a:lnTo>
                  <a:pt x="159993" y="37247"/>
                </a:lnTo>
                <a:lnTo>
                  <a:pt x="162331" y="36615"/>
                </a:lnTo>
                <a:lnTo>
                  <a:pt x="164729" y="35987"/>
                </a:lnTo>
                <a:lnTo>
                  <a:pt x="167158" y="35360"/>
                </a:lnTo>
                <a:lnTo>
                  <a:pt x="169616" y="34742"/>
                </a:lnTo>
                <a:lnTo>
                  <a:pt x="172104" y="34125"/>
                </a:lnTo>
                <a:lnTo>
                  <a:pt x="173723" y="33742"/>
                </a:lnTo>
                <a:lnTo>
                  <a:pt x="175342" y="33364"/>
                </a:lnTo>
                <a:lnTo>
                  <a:pt x="177020" y="32992"/>
                </a:lnTo>
                <a:lnTo>
                  <a:pt x="178729" y="32630"/>
                </a:lnTo>
                <a:lnTo>
                  <a:pt x="180468" y="32273"/>
                </a:lnTo>
                <a:lnTo>
                  <a:pt x="182237" y="31926"/>
                </a:lnTo>
                <a:lnTo>
                  <a:pt x="184035" y="31584"/>
                </a:lnTo>
                <a:lnTo>
                  <a:pt x="185864" y="31247"/>
                </a:lnTo>
                <a:lnTo>
                  <a:pt x="187723" y="30915"/>
                </a:lnTo>
                <a:lnTo>
                  <a:pt x="189611" y="30594"/>
                </a:lnTo>
                <a:lnTo>
                  <a:pt x="191530" y="30272"/>
                </a:lnTo>
                <a:lnTo>
                  <a:pt x="193478" y="29961"/>
                </a:lnTo>
                <a:lnTo>
                  <a:pt x="195457" y="29655"/>
                </a:lnTo>
                <a:lnTo>
                  <a:pt x="197465" y="29359"/>
                </a:lnTo>
                <a:lnTo>
                  <a:pt x="199504" y="29063"/>
                </a:lnTo>
                <a:lnTo>
                  <a:pt x="201572" y="28778"/>
                </a:lnTo>
                <a:lnTo>
                  <a:pt x="203671" y="28492"/>
                </a:lnTo>
                <a:lnTo>
                  <a:pt x="205799" y="28216"/>
                </a:lnTo>
                <a:lnTo>
                  <a:pt x="207928" y="27946"/>
                </a:lnTo>
                <a:lnTo>
                  <a:pt x="210116" y="27681"/>
                </a:lnTo>
                <a:lnTo>
                  <a:pt x="212304" y="27415"/>
                </a:lnTo>
                <a:lnTo>
                  <a:pt x="214523" y="27160"/>
                </a:lnTo>
                <a:lnTo>
                  <a:pt x="216801" y="26910"/>
                </a:lnTo>
                <a:lnTo>
                  <a:pt x="219050" y="26665"/>
                </a:lnTo>
                <a:lnTo>
                  <a:pt x="221358" y="26425"/>
                </a:lnTo>
                <a:lnTo>
                  <a:pt x="223696" y="26186"/>
                </a:lnTo>
                <a:lnTo>
                  <a:pt x="226034" y="25956"/>
                </a:lnTo>
                <a:lnTo>
                  <a:pt x="228403" y="25726"/>
                </a:lnTo>
                <a:lnTo>
                  <a:pt x="230801" y="25507"/>
                </a:lnTo>
                <a:lnTo>
                  <a:pt x="233229" y="25288"/>
                </a:lnTo>
                <a:lnTo>
                  <a:pt x="235657" y="25073"/>
                </a:lnTo>
                <a:lnTo>
                  <a:pt x="238145" y="24864"/>
                </a:lnTo>
                <a:lnTo>
                  <a:pt x="240334" y="24680"/>
                </a:lnTo>
                <a:lnTo>
                  <a:pt x="242522" y="24502"/>
                </a:lnTo>
                <a:lnTo>
                  <a:pt x="244711" y="24333"/>
                </a:lnTo>
                <a:lnTo>
                  <a:pt x="246929" y="24165"/>
                </a:lnTo>
                <a:lnTo>
                  <a:pt x="249147" y="24002"/>
                </a:lnTo>
                <a:lnTo>
                  <a:pt x="251366" y="23844"/>
                </a:lnTo>
                <a:lnTo>
                  <a:pt x="253614" y="23691"/>
                </a:lnTo>
                <a:lnTo>
                  <a:pt x="255832" y="23537"/>
                </a:lnTo>
                <a:lnTo>
                  <a:pt x="258081" y="23395"/>
                </a:lnTo>
                <a:lnTo>
                  <a:pt x="260329" y="23252"/>
                </a:lnTo>
                <a:lnTo>
                  <a:pt x="262607" y="23114"/>
                </a:lnTo>
                <a:lnTo>
                  <a:pt x="264856" y="22981"/>
                </a:lnTo>
                <a:lnTo>
                  <a:pt x="267134" y="22849"/>
                </a:lnTo>
                <a:lnTo>
                  <a:pt x="269412" y="22726"/>
                </a:lnTo>
                <a:lnTo>
                  <a:pt x="271691" y="22604"/>
                </a:lnTo>
                <a:lnTo>
                  <a:pt x="273969" y="22486"/>
                </a:lnTo>
                <a:lnTo>
                  <a:pt x="276277" y="22369"/>
                </a:lnTo>
                <a:lnTo>
                  <a:pt x="278586" y="22257"/>
                </a:lnTo>
                <a:lnTo>
                  <a:pt x="280894" y="22150"/>
                </a:lnTo>
                <a:lnTo>
                  <a:pt x="283202" y="22048"/>
                </a:lnTo>
                <a:lnTo>
                  <a:pt x="285511" y="21946"/>
                </a:lnTo>
                <a:lnTo>
                  <a:pt x="287849" y="21849"/>
                </a:lnTo>
                <a:lnTo>
                  <a:pt x="290187" y="21752"/>
                </a:lnTo>
                <a:lnTo>
                  <a:pt x="292526" y="21665"/>
                </a:lnTo>
                <a:lnTo>
                  <a:pt x="294864" y="21573"/>
                </a:lnTo>
                <a:lnTo>
                  <a:pt x="297202" y="21491"/>
                </a:lnTo>
                <a:lnTo>
                  <a:pt x="301909" y="21328"/>
                </a:lnTo>
                <a:lnTo>
                  <a:pt x="306645" y="21180"/>
                </a:lnTo>
                <a:lnTo>
                  <a:pt x="311412" y="21037"/>
                </a:lnTo>
                <a:lnTo>
                  <a:pt x="313060" y="20986"/>
                </a:lnTo>
                <a:lnTo>
                  <a:pt x="314679" y="20930"/>
                </a:lnTo>
                <a:lnTo>
                  <a:pt x="317917" y="20803"/>
                </a:lnTo>
                <a:lnTo>
                  <a:pt x="318996" y="20762"/>
                </a:lnTo>
                <a:lnTo>
                  <a:pt x="319955" y="20716"/>
                </a:lnTo>
                <a:lnTo>
                  <a:pt x="320825" y="20665"/>
                </a:lnTo>
                <a:lnTo>
                  <a:pt x="321604" y="20609"/>
                </a:lnTo>
                <a:lnTo>
                  <a:pt x="321964" y="20578"/>
                </a:lnTo>
                <a:lnTo>
                  <a:pt x="322324" y="20547"/>
                </a:lnTo>
                <a:lnTo>
                  <a:pt x="322623" y="20517"/>
                </a:lnTo>
                <a:lnTo>
                  <a:pt x="322923" y="20481"/>
                </a:lnTo>
                <a:lnTo>
                  <a:pt x="323223" y="20445"/>
                </a:lnTo>
                <a:lnTo>
                  <a:pt x="323463" y="20405"/>
                </a:lnTo>
                <a:lnTo>
                  <a:pt x="323703" y="20364"/>
                </a:lnTo>
                <a:lnTo>
                  <a:pt x="323942" y="20318"/>
                </a:lnTo>
                <a:lnTo>
                  <a:pt x="324152" y="20272"/>
                </a:lnTo>
                <a:lnTo>
                  <a:pt x="324332" y="20226"/>
                </a:lnTo>
                <a:lnTo>
                  <a:pt x="324512" y="20170"/>
                </a:lnTo>
                <a:lnTo>
                  <a:pt x="324662" y="20119"/>
                </a:lnTo>
                <a:lnTo>
                  <a:pt x="324812" y="20063"/>
                </a:lnTo>
                <a:lnTo>
                  <a:pt x="324932" y="20002"/>
                </a:lnTo>
                <a:lnTo>
                  <a:pt x="325052" y="19935"/>
                </a:lnTo>
                <a:lnTo>
                  <a:pt x="325172" y="19869"/>
                </a:lnTo>
                <a:lnTo>
                  <a:pt x="325321" y="19726"/>
                </a:lnTo>
                <a:lnTo>
                  <a:pt x="325441" y="19568"/>
                </a:lnTo>
                <a:lnTo>
                  <a:pt x="325531" y="19389"/>
                </a:lnTo>
                <a:lnTo>
                  <a:pt x="325561" y="19200"/>
                </a:lnTo>
                <a:lnTo>
                  <a:pt x="325831" y="17078"/>
                </a:lnTo>
                <a:lnTo>
                  <a:pt x="326041" y="14950"/>
                </a:lnTo>
                <a:lnTo>
                  <a:pt x="326311" y="12828"/>
                </a:lnTo>
                <a:lnTo>
                  <a:pt x="326461" y="11766"/>
                </a:lnTo>
                <a:lnTo>
                  <a:pt x="326640" y="10705"/>
                </a:lnTo>
                <a:lnTo>
                  <a:pt x="326760" y="10108"/>
                </a:lnTo>
                <a:lnTo>
                  <a:pt x="326940" y="9511"/>
                </a:lnTo>
                <a:lnTo>
                  <a:pt x="327150" y="8914"/>
                </a:lnTo>
                <a:lnTo>
                  <a:pt x="327360" y="8322"/>
                </a:lnTo>
                <a:lnTo>
                  <a:pt x="327780" y="7128"/>
                </a:lnTo>
                <a:lnTo>
                  <a:pt x="327989" y="6537"/>
                </a:lnTo>
                <a:lnTo>
                  <a:pt x="328139" y="5940"/>
                </a:lnTo>
                <a:lnTo>
                  <a:pt x="328319" y="5087"/>
                </a:lnTo>
                <a:lnTo>
                  <a:pt x="328379" y="4664"/>
                </a:lnTo>
                <a:lnTo>
                  <a:pt x="328409" y="4241"/>
                </a:lnTo>
                <a:lnTo>
                  <a:pt x="328439" y="3817"/>
                </a:lnTo>
                <a:lnTo>
                  <a:pt x="328439" y="3388"/>
                </a:lnTo>
                <a:lnTo>
                  <a:pt x="328409" y="2965"/>
                </a:lnTo>
                <a:lnTo>
                  <a:pt x="328379" y="2541"/>
                </a:lnTo>
                <a:lnTo>
                  <a:pt x="328319" y="2200"/>
                </a:lnTo>
                <a:lnTo>
                  <a:pt x="328229" y="1904"/>
                </a:lnTo>
                <a:lnTo>
                  <a:pt x="328109" y="1643"/>
                </a:lnTo>
                <a:lnTo>
                  <a:pt x="328019" y="1526"/>
                </a:lnTo>
                <a:lnTo>
                  <a:pt x="327929" y="1419"/>
                </a:lnTo>
                <a:lnTo>
                  <a:pt x="327810" y="1317"/>
                </a:lnTo>
                <a:lnTo>
                  <a:pt x="327690" y="1225"/>
                </a:lnTo>
                <a:lnTo>
                  <a:pt x="327540" y="1138"/>
                </a:lnTo>
                <a:lnTo>
                  <a:pt x="327360" y="1062"/>
                </a:lnTo>
                <a:lnTo>
                  <a:pt x="327150" y="990"/>
                </a:lnTo>
                <a:lnTo>
                  <a:pt x="326910" y="924"/>
                </a:lnTo>
                <a:lnTo>
                  <a:pt x="326670" y="863"/>
                </a:lnTo>
                <a:lnTo>
                  <a:pt x="326371" y="812"/>
                </a:lnTo>
                <a:lnTo>
                  <a:pt x="326071" y="761"/>
                </a:lnTo>
                <a:lnTo>
                  <a:pt x="325711" y="720"/>
                </a:lnTo>
                <a:lnTo>
                  <a:pt x="325321" y="679"/>
                </a:lnTo>
                <a:lnTo>
                  <a:pt x="324902" y="648"/>
                </a:lnTo>
                <a:lnTo>
                  <a:pt x="324452" y="618"/>
                </a:lnTo>
                <a:lnTo>
                  <a:pt x="323942" y="592"/>
                </a:lnTo>
                <a:lnTo>
                  <a:pt x="323403" y="567"/>
                </a:lnTo>
                <a:lnTo>
                  <a:pt x="322803" y="546"/>
                </a:lnTo>
                <a:lnTo>
                  <a:pt x="322174" y="531"/>
                </a:lnTo>
                <a:lnTo>
                  <a:pt x="321484" y="516"/>
                </a:lnTo>
                <a:lnTo>
                  <a:pt x="319985" y="490"/>
                </a:lnTo>
                <a:lnTo>
                  <a:pt x="318247" y="470"/>
                </a:lnTo>
                <a:lnTo>
                  <a:pt x="316298" y="455"/>
                </a:lnTo>
                <a:lnTo>
                  <a:pt x="310362" y="409"/>
                </a:lnTo>
                <a:lnTo>
                  <a:pt x="304427" y="358"/>
                </a:lnTo>
                <a:lnTo>
                  <a:pt x="292555" y="251"/>
                </a:lnTo>
                <a:lnTo>
                  <a:pt x="280684" y="128"/>
                </a:lnTo>
                <a:lnTo>
                  <a:pt x="268843" y="11"/>
                </a:lnTo>
                <a:lnTo>
                  <a:pt x="267764" y="0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4" name="Google Shape;604;p14"/>
          <p:cNvSpPr/>
          <p:nvPr/>
        </p:nvSpPr>
        <p:spPr>
          <a:xfrm>
            <a:off x="4222063" y="3640623"/>
            <a:ext cx="1830576" cy="1818332"/>
          </a:xfrm>
          <a:custGeom>
            <a:avLst/>
            <a:gdLst/>
            <a:ahLst/>
            <a:cxnLst/>
            <a:rect l="l" t="t" r="r" b="b"/>
            <a:pathLst>
              <a:path w="333236" h="56330" extrusionOk="0">
                <a:moveTo>
                  <a:pt x="113527" y="919"/>
                </a:moveTo>
                <a:lnTo>
                  <a:pt x="114396" y="924"/>
                </a:lnTo>
                <a:lnTo>
                  <a:pt x="115176" y="929"/>
                </a:lnTo>
                <a:lnTo>
                  <a:pt x="115895" y="944"/>
                </a:lnTo>
                <a:lnTo>
                  <a:pt x="116495" y="970"/>
                </a:lnTo>
                <a:lnTo>
                  <a:pt x="116794" y="985"/>
                </a:lnTo>
                <a:lnTo>
                  <a:pt x="117064" y="1000"/>
                </a:lnTo>
                <a:lnTo>
                  <a:pt x="117304" y="1021"/>
                </a:lnTo>
                <a:lnTo>
                  <a:pt x="117544" y="1046"/>
                </a:lnTo>
                <a:lnTo>
                  <a:pt x="117754" y="1072"/>
                </a:lnTo>
                <a:lnTo>
                  <a:pt x="117934" y="1097"/>
                </a:lnTo>
                <a:lnTo>
                  <a:pt x="118143" y="1128"/>
                </a:lnTo>
                <a:lnTo>
                  <a:pt x="118293" y="1164"/>
                </a:lnTo>
                <a:lnTo>
                  <a:pt x="118473" y="1199"/>
                </a:lnTo>
                <a:lnTo>
                  <a:pt x="118623" y="1235"/>
                </a:lnTo>
                <a:lnTo>
                  <a:pt x="118743" y="1281"/>
                </a:lnTo>
                <a:lnTo>
                  <a:pt x="118863" y="1327"/>
                </a:lnTo>
                <a:lnTo>
                  <a:pt x="119103" y="1429"/>
                </a:lnTo>
                <a:lnTo>
                  <a:pt x="119283" y="1546"/>
                </a:lnTo>
                <a:lnTo>
                  <a:pt x="119432" y="1679"/>
                </a:lnTo>
                <a:lnTo>
                  <a:pt x="119552" y="1827"/>
                </a:lnTo>
                <a:lnTo>
                  <a:pt x="119672" y="1990"/>
                </a:lnTo>
                <a:lnTo>
                  <a:pt x="119822" y="2230"/>
                </a:lnTo>
                <a:lnTo>
                  <a:pt x="119942" y="2475"/>
                </a:lnTo>
                <a:lnTo>
                  <a:pt x="120032" y="2592"/>
                </a:lnTo>
                <a:lnTo>
                  <a:pt x="120152" y="2715"/>
                </a:lnTo>
                <a:lnTo>
                  <a:pt x="120302" y="2832"/>
                </a:lnTo>
                <a:lnTo>
                  <a:pt x="120482" y="2949"/>
                </a:lnTo>
                <a:lnTo>
                  <a:pt x="124079" y="5021"/>
                </a:lnTo>
                <a:lnTo>
                  <a:pt x="127646" y="7092"/>
                </a:lnTo>
                <a:lnTo>
                  <a:pt x="129475" y="8128"/>
                </a:lnTo>
                <a:lnTo>
                  <a:pt x="131334" y="9159"/>
                </a:lnTo>
                <a:lnTo>
                  <a:pt x="133222" y="10190"/>
                </a:lnTo>
                <a:lnTo>
                  <a:pt x="135171" y="11220"/>
                </a:lnTo>
                <a:lnTo>
                  <a:pt x="136250" y="11771"/>
                </a:lnTo>
                <a:lnTo>
                  <a:pt x="137389" y="12317"/>
                </a:lnTo>
                <a:lnTo>
                  <a:pt x="138588" y="12858"/>
                </a:lnTo>
                <a:lnTo>
                  <a:pt x="139817" y="13394"/>
                </a:lnTo>
                <a:lnTo>
                  <a:pt x="141106" y="13924"/>
                </a:lnTo>
                <a:lnTo>
                  <a:pt x="142426" y="14450"/>
                </a:lnTo>
                <a:lnTo>
                  <a:pt x="143804" y="14970"/>
                </a:lnTo>
                <a:lnTo>
                  <a:pt x="145213" y="15491"/>
                </a:lnTo>
                <a:lnTo>
                  <a:pt x="146682" y="16001"/>
                </a:lnTo>
                <a:lnTo>
                  <a:pt x="148181" y="16506"/>
                </a:lnTo>
                <a:lnTo>
                  <a:pt x="149740" y="17011"/>
                </a:lnTo>
                <a:lnTo>
                  <a:pt x="151359" y="17506"/>
                </a:lnTo>
                <a:lnTo>
                  <a:pt x="152978" y="18001"/>
                </a:lnTo>
                <a:lnTo>
                  <a:pt x="154686" y="18491"/>
                </a:lnTo>
                <a:lnTo>
                  <a:pt x="156395" y="18976"/>
                </a:lnTo>
                <a:lnTo>
                  <a:pt x="158164" y="19455"/>
                </a:lnTo>
                <a:lnTo>
                  <a:pt x="159993" y="19930"/>
                </a:lnTo>
                <a:lnTo>
                  <a:pt x="161851" y="20399"/>
                </a:lnTo>
                <a:lnTo>
                  <a:pt x="163740" y="20864"/>
                </a:lnTo>
                <a:lnTo>
                  <a:pt x="165688" y="21328"/>
                </a:lnTo>
                <a:lnTo>
                  <a:pt x="167667" y="21782"/>
                </a:lnTo>
                <a:lnTo>
                  <a:pt x="169675" y="22236"/>
                </a:lnTo>
                <a:lnTo>
                  <a:pt x="171714" y="22685"/>
                </a:lnTo>
                <a:lnTo>
                  <a:pt x="173812" y="23129"/>
                </a:lnTo>
                <a:lnTo>
                  <a:pt x="175941" y="23568"/>
                </a:lnTo>
                <a:lnTo>
                  <a:pt x="178129" y="24007"/>
                </a:lnTo>
                <a:lnTo>
                  <a:pt x="180348" y="24435"/>
                </a:lnTo>
                <a:lnTo>
                  <a:pt x="182596" y="24864"/>
                </a:lnTo>
                <a:lnTo>
                  <a:pt x="184874" y="25287"/>
                </a:lnTo>
                <a:lnTo>
                  <a:pt x="187183" y="25706"/>
                </a:lnTo>
                <a:lnTo>
                  <a:pt x="189551" y="26124"/>
                </a:lnTo>
                <a:lnTo>
                  <a:pt x="191949" y="26532"/>
                </a:lnTo>
                <a:lnTo>
                  <a:pt x="193448" y="26787"/>
                </a:lnTo>
                <a:lnTo>
                  <a:pt x="194977" y="27037"/>
                </a:lnTo>
                <a:lnTo>
                  <a:pt x="196536" y="27277"/>
                </a:lnTo>
                <a:lnTo>
                  <a:pt x="198095" y="27522"/>
                </a:lnTo>
                <a:lnTo>
                  <a:pt x="199653" y="27757"/>
                </a:lnTo>
                <a:lnTo>
                  <a:pt x="201272" y="27986"/>
                </a:lnTo>
                <a:lnTo>
                  <a:pt x="202861" y="28216"/>
                </a:lnTo>
                <a:lnTo>
                  <a:pt x="204510" y="28440"/>
                </a:lnTo>
                <a:lnTo>
                  <a:pt x="206159" y="28660"/>
                </a:lnTo>
                <a:lnTo>
                  <a:pt x="207807" y="28879"/>
                </a:lnTo>
                <a:lnTo>
                  <a:pt x="209486" y="29094"/>
                </a:lnTo>
                <a:lnTo>
                  <a:pt x="211165" y="29303"/>
                </a:lnTo>
                <a:lnTo>
                  <a:pt x="212874" y="29512"/>
                </a:lnTo>
                <a:lnTo>
                  <a:pt x="214582" y="29716"/>
                </a:lnTo>
                <a:lnTo>
                  <a:pt x="216321" y="29915"/>
                </a:lnTo>
                <a:lnTo>
                  <a:pt x="218060" y="30114"/>
                </a:lnTo>
                <a:lnTo>
                  <a:pt x="219799" y="30308"/>
                </a:lnTo>
                <a:lnTo>
                  <a:pt x="221567" y="30502"/>
                </a:lnTo>
                <a:lnTo>
                  <a:pt x="223336" y="30691"/>
                </a:lnTo>
                <a:lnTo>
                  <a:pt x="225105" y="30879"/>
                </a:lnTo>
                <a:lnTo>
                  <a:pt x="228702" y="31242"/>
                </a:lnTo>
                <a:lnTo>
                  <a:pt x="232329" y="31599"/>
                </a:lnTo>
                <a:lnTo>
                  <a:pt x="235987" y="31946"/>
                </a:lnTo>
                <a:lnTo>
                  <a:pt x="239674" y="32283"/>
                </a:lnTo>
                <a:lnTo>
                  <a:pt x="243391" y="32614"/>
                </a:lnTo>
                <a:lnTo>
                  <a:pt x="247109" y="32936"/>
                </a:lnTo>
                <a:lnTo>
                  <a:pt x="249837" y="33165"/>
                </a:lnTo>
                <a:lnTo>
                  <a:pt x="252595" y="33390"/>
                </a:lnTo>
                <a:lnTo>
                  <a:pt x="255353" y="33604"/>
                </a:lnTo>
                <a:lnTo>
                  <a:pt x="258140" y="33818"/>
                </a:lnTo>
                <a:lnTo>
                  <a:pt x="260958" y="34022"/>
                </a:lnTo>
                <a:lnTo>
                  <a:pt x="263776" y="34221"/>
                </a:lnTo>
                <a:lnTo>
                  <a:pt x="266594" y="34415"/>
                </a:lnTo>
                <a:lnTo>
                  <a:pt x="269442" y="34604"/>
                </a:lnTo>
                <a:lnTo>
                  <a:pt x="272320" y="34788"/>
                </a:lnTo>
                <a:lnTo>
                  <a:pt x="275168" y="34966"/>
                </a:lnTo>
                <a:lnTo>
                  <a:pt x="278076" y="35140"/>
                </a:lnTo>
                <a:lnTo>
                  <a:pt x="280954" y="35308"/>
                </a:lnTo>
                <a:lnTo>
                  <a:pt x="283862" y="35466"/>
                </a:lnTo>
                <a:lnTo>
                  <a:pt x="286769" y="35625"/>
                </a:lnTo>
                <a:lnTo>
                  <a:pt x="289677" y="35778"/>
                </a:lnTo>
                <a:lnTo>
                  <a:pt x="292585" y="35926"/>
                </a:lnTo>
                <a:lnTo>
                  <a:pt x="293574" y="35971"/>
                </a:lnTo>
                <a:lnTo>
                  <a:pt x="294594" y="36017"/>
                </a:lnTo>
                <a:lnTo>
                  <a:pt x="296602" y="36094"/>
                </a:lnTo>
                <a:lnTo>
                  <a:pt x="298641" y="36165"/>
                </a:lnTo>
                <a:lnTo>
                  <a:pt x="300709" y="36227"/>
                </a:lnTo>
                <a:lnTo>
                  <a:pt x="302778" y="36278"/>
                </a:lnTo>
                <a:lnTo>
                  <a:pt x="304876" y="36324"/>
                </a:lnTo>
                <a:lnTo>
                  <a:pt x="307005" y="36359"/>
                </a:lnTo>
                <a:lnTo>
                  <a:pt x="309133" y="36395"/>
                </a:lnTo>
                <a:lnTo>
                  <a:pt x="313480" y="36456"/>
                </a:lnTo>
                <a:lnTo>
                  <a:pt x="317857" y="36507"/>
                </a:lnTo>
                <a:lnTo>
                  <a:pt x="322323" y="36574"/>
                </a:lnTo>
                <a:lnTo>
                  <a:pt x="324572" y="36609"/>
                </a:lnTo>
                <a:lnTo>
                  <a:pt x="326850" y="36650"/>
                </a:lnTo>
                <a:lnTo>
                  <a:pt x="326790" y="37211"/>
                </a:lnTo>
                <a:lnTo>
                  <a:pt x="326790" y="37778"/>
                </a:lnTo>
                <a:lnTo>
                  <a:pt x="326790" y="38344"/>
                </a:lnTo>
                <a:lnTo>
                  <a:pt x="326820" y="38910"/>
                </a:lnTo>
                <a:lnTo>
                  <a:pt x="326910" y="40043"/>
                </a:lnTo>
                <a:lnTo>
                  <a:pt x="327060" y="41181"/>
                </a:lnTo>
                <a:lnTo>
                  <a:pt x="327240" y="42319"/>
                </a:lnTo>
                <a:lnTo>
                  <a:pt x="327450" y="43457"/>
                </a:lnTo>
                <a:lnTo>
                  <a:pt x="327869" y="45748"/>
                </a:lnTo>
                <a:lnTo>
                  <a:pt x="328049" y="46890"/>
                </a:lnTo>
                <a:lnTo>
                  <a:pt x="328199" y="48044"/>
                </a:lnTo>
                <a:lnTo>
                  <a:pt x="328289" y="49192"/>
                </a:lnTo>
                <a:lnTo>
                  <a:pt x="328289" y="49768"/>
                </a:lnTo>
                <a:lnTo>
                  <a:pt x="328319" y="50345"/>
                </a:lnTo>
                <a:lnTo>
                  <a:pt x="328289" y="50921"/>
                </a:lnTo>
                <a:lnTo>
                  <a:pt x="328259" y="51498"/>
                </a:lnTo>
                <a:lnTo>
                  <a:pt x="328199" y="52074"/>
                </a:lnTo>
                <a:lnTo>
                  <a:pt x="328109" y="52651"/>
                </a:lnTo>
                <a:lnTo>
                  <a:pt x="327989" y="53228"/>
                </a:lnTo>
                <a:lnTo>
                  <a:pt x="327839" y="53809"/>
                </a:lnTo>
                <a:lnTo>
                  <a:pt x="327659" y="54386"/>
                </a:lnTo>
                <a:lnTo>
                  <a:pt x="327450" y="54967"/>
                </a:lnTo>
                <a:lnTo>
                  <a:pt x="325591" y="54962"/>
                </a:lnTo>
                <a:lnTo>
                  <a:pt x="323702" y="54962"/>
                </a:lnTo>
                <a:lnTo>
                  <a:pt x="321844" y="54967"/>
                </a:lnTo>
                <a:lnTo>
                  <a:pt x="319985" y="54978"/>
                </a:lnTo>
                <a:lnTo>
                  <a:pt x="318126" y="54993"/>
                </a:lnTo>
                <a:lnTo>
                  <a:pt x="316268" y="55008"/>
                </a:lnTo>
                <a:lnTo>
                  <a:pt x="312550" y="55049"/>
                </a:lnTo>
                <a:lnTo>
                  <a:pt x="308863" y="55095"/>
                </a:lnTo>
                <a:lnTo>
                  <a:pt x="305176" y="55146"/>
                </a:lnTo>
                <a:lnTo>
                  <a:pt x="301489" y="55192"/>
                </a:lnTo>
                <a:lnTo>
                  <a:pt x="297801" y="55243"/>
                </a:lnTo>
                <a:lnTo>
                  <a:pt x="294114" y="55284"/>
                </a:lnTo>
                <a:lnTo>
                  <a:pt x="290427" y="55314"/>
                </a:lnTo>
                <a:lnTo>
                  <a:pt x="288598" y="55325"/>
                </a:lnTo>
                <a:lnTo>
                  <a:pt x="286739" y="55335"/>
                </a:lnTo>
                <a:lnTo>
                  <a:pt x="284911" y="55340"/>
                </a:lnTo>
                <a:lnTo>
                  <a:pt x="283052" y="55335"/>
                </a:lnTo>
                <a:lnTo>
                  <a:pt x="281194" y="55330"/>
                </a:lnTo>
                <a:lnTo>
                  <a:pt x="279335" y="55319"/>
                </a:lnTo>
                <a:lnTo>
                  <a:pt x="277506" y="55304"/>
                </a:lnTo>
                <a:lnTo>
                  <a:pt x="275648" y="55279"/>
                </a:lnTo>
                <a:lnTo>
                  <a:pt x="273789" y="55248"/>
                </a:lnTo>
                <a:lnTo>
                  <a:pt x="271930" y="55212"/>
                </a:lnTo>
                <a:lnTo>
                  <a:pt x="270042" y="55166"/>
                </a:lnTo>
                <a:lnTo>
                  <a:pt x="268183" y="55115"/>
                </a:lnTo>
                <a:lnTo>
                  <a:pt x="268183" y="54243"/>
                </a:lnTo>
                <a:lnTo>
                  <a:pt x="268213" y="53212"/>
                </a:lnTo>
                <a:lnTo>
                  <a:pt x="268243" y="52182"/>
                </a:lnTo>
                <a:lnTo>
                  <a:pt x="268243" y="51151"/>
                </a:lnTo>
                <a:lnTo>
                  <a:pt x="268213" y="50636"/>
                </a:lnTo>
                <a:lnTo>
                  <a:pt x="268183" y="50120"/>
                </a:lnTo>
                <a:lnTo>
                  <a:pt x="268153" y="49870"/>
                </a:lnTo>
                <a:lnTo>
                  <a:pt x="268123" y="49625"/>
                </a:lnTo>
                <a:lnTo>
                  <a:pt x="268063" y="49508"/>
                </a:lnTo>
                <a:lnTo>
                  <a:pt x="267973" y="49385"/>
                </a:lnTo>
                <a:lnTo>
                  <a:pt x="267853" y="49268"/>
                </a:lnTo>
                <a:lnTo>
                  <a:pt x="267673" y="49156"/>
                </a:lnTo>
                <a:lnTo>
                  <a:pt x="267464" y="49049"/>
                </a:lnTo>
                <a:lnTo>
                  <a:pt x="267314" y="48993"/>
                </a:lnTo>
                <a:lnTo>
                  <a:pt x="267164" y="48942"/>
                </a:lnTo>
                <a:lnTo>
                  <a:pt x="266984" y="48891"/>
                </a:lnTo>
                <a:lnTo>
                  <a:pt x="266774" y="48845"/>
                </a:lnTo>
                <a:lnTo>
                  <a:pt x="266564" y="48799"/>
                </a:lnTo>
                <a:lnTo>
                  <a:pt x="266324" y="48753"/>
                </a:lnTo>
                <a:lnTo>
                  <a:pt x="266055" y="48707"/>
                </a:lnTo>
                <a:lnTo>
                  <a:pt x="265785" y="48666"/>
                </a:lnTo>
                <a:lnTo>
                  <a:pt x="265455" y="48625"/>
                </a:lnTo>
                <a:lnTo>
                  <a:pt x="265125" y="48590"/>
                </a:lnTo>
                <a:lnTo>
                  <a:pt x="264766" y="48549"/>
                </a:lnTo>
                <a:lnTo>
                  <a:pt x="264376" y="48518"/>
                </a:lnTo>
                <a:lnTo>
                  <a:pt x="263926" y="48487"/>
                </a:lnTo>
                <a:lnTo>
                  <a:pt x="263477" y="48457"/>
                </a:lnTo>
                <a:lnTo>
                  <a:pt x="258770" y="48171"/>
                </a:lnTo>
                <a:lnTo>
                  <a:pt x="254093" y="47885"/>
                </a:lnTo>
                <a:lnTo>
                  <a:pt x="244710" y="47309"/>
                </a:lnTo>
                <a:lnTo>
                  <a:pt x="226004" y="46145"/>
                </a:lnTo>
                <a:lnTo>
                  <a:pt x="221028" y="45834"/>
                </a:lnTo>
                <a:lnTo>
                  <a:pt x="218570" y="45671"/>
                </a:lnTo>
                <a:lnTo>
                  <a:pt x="216111" y="45508"/>
                </a:lnTo>
                <a:lnTo>
                  <a:pt x="213653" y="45339"/>
                </a:lnTo>
                <a:lnTo>
                  <a:pt x="211255" y="45166"/>
                </a:lnTo>
                <a:lnTo>
                  <a:pt x="208827" y="44987"/>
                </a:lnTo>
                <a:lnTo>
                  <a:pt x="206458" y="44798"/>
                </a:lnTo>
                <a:lnTo>
                  <a:pt x="204090" y="44605"/>
                </a:lnTo>
                <a:lnTo>
                  <a:pt x="201752" y="44395"/>
                </a:lnTo>
                <a:lnTo>
                  <a:pt x="200613" y="44288"/>
                </a:lnTo>
                <a:lnTo>
                  <a:pt x="199474" y="44181"/>
                </a:lnTo>
                <a:lnTo>
                  <a:pt x="198334" y="44069"/>
                </a:lnTo>
                <a:lnTo>
                  <a:pt x="197195" y="43952"/>
                </a:lnTo>
                <a:lnTo>
                  <a:pt x="196086" y="43834"/>
                </a:lnTo>
                <a:lnTo>
                  <a:pt x="194977" y="43712"/>
                </a:lnTo>
                <a:lnTo>
                  <a:pt x="193868" y="43589"/>
                </a:lnTo>
                <a:lnTo>
                  <a:pt x="192788" y="43462"/>
                </a:lnTo>
                <a:lnTo>
                  <a:pt x="191709" y="43329"/>
                </a:lnTo>
                <a:lnTo>
                  <a:pt x="190630" y="43191"/>
                </a:lnTo>
                <a:lnTo>
                  <a:pt x="189581" y="43053"/>
                </a:lnTo>
                <a:lnTo>
                  <a:pt x="188532" y="42911"/>
                </a:lnTo>
                <a:lnTo>
                  <a:pt x="188352" y="42890"/>
                </a:lnTo>
                <a:lnTo>
                  <a:pt x="188172" y="42880"/>
                </a:lnTo>
                <a:lnTo>
                  <a:pt x="187932" y="42870"/>
                </a:lnTo>
                <a:lnTo>
                  <a:pt x="187692" y="42860"/>
                </a:lnTo>
                <a:lnTo>
                  <a:pt x="187123" y="42860"/>
                </a:lnTo>
                <a:lnTo>
                  <a:pt x="186523" y="42870"/>
                </a:lnTo>
                <a:lnTo>
                  <a:pt x="185924" y="42885"/>
                </a:lnTo>
                <a:lnTo>
                  <a:pt x="185324" y="42916"/>
                </a:lnTo>
                <a:lnTo>
                  <a:pt x="184784" y="42957"/>
                </a:lnTo>
                <a:lnTo>
                  <a:pt x="184575" y="42977"/>
                </a:lnTo>
                <a:lnTo>
                  <a:pt x="184365" y="42997"/>
                </a:lnTo>
                <a:lnTo>
                  <a:pt x="183106" y="43156"/>
                </a:lnTo>
                <a:lnTo>
                  <a:pt x="181877" y="43314"/>
                </a:lnTo>
                <a:lnTo>
                  <a:pt x="180677" y="43477"/>
                </a:lnTo>
                <a:lnTo>
                  <a:pt x="179478" y="43640"/>
                </a:lnTo>
                <a:lnTo>
                  <a:pt x="177110" y="43977"/>
                </a:lnTo>
                <a:lnTo>
                  <a:pt x="174772" y="44324"/>
                </a:lnTo>
                <a:lnTo>
                  <a:pt x="170275" y="45003"/>
                </a:lnTo>
                <a:lnTo>
                  <a:pt x="165778" y="45686"/>
                </a:lnTo>
                <a:lnTo>
                  <a:pt x="156875" y="47054"/>
                </a:lnTo>
                <a:lnTo>
                  <a:pt x="154027" y="46630"/>
                </a:lnTo>
                <a:lnTo>
                  <a:pt x="151029" y="46176"/>
                </a:lnTo>
                <a:lnTo>
                  <a:pt x="147881" y="45696"/>
                </a:lnTo>
                <a:lnTo>
                  <a:pt x="144614" y="45191"/>
                </a:lnTo>
                <a:lnTo>
                  <a:pt x="141256" y="44666"/>
                </a:lnTo>
                <a:lnTo>
                  <a:pt x="137809" y="44120"/>
                </a:lnTo>
                <a:lnTo>
                  <a:pt x="134301" y="43559"/>
                </a:lnTo>
                <a:lnTo>
                  <a:pt x="130674" y="42982"/>
                </a:lnTo>
                <a:lnTo>
                  <a:pt x="127017" y="42390"/>
                </a:lnTo>
                <a:lnTo>
                  <a:pt x="123330" y="41783"/>
                </a:lnTo>
                <a:lnTo>
                  <a:pt x="115835" y="40548"/>
                </a:lnTo>
                <a:lnTo>
                  <a:pt x="108311" y="39293"/>
                </a:lnTo>
                <a:lnTo>
                  <a:pt x="100846" y="38033"/>
                </a:lnTo>
                <a:lnTo>
                  <a:pt x="93561" y="36783"/>
                </a:lnTo>
                <a:lnTo>
                  <a:pt x="86517" y="35558"/>
                </a:lnTo>
                <a:lnTo>
                  <a:pt x="83099" y="34966"/>
                </a:lnTo>
                <a:lnTo>
                  <a:pt x="79802" y="34380"/>
                </a:lnTo>
                <a:lnTo>
                  <a:pt x="76624" y="33813"/>
                </a:lnTo>
                <a:lnTo>
                  <a:pt x="73566" y="33262"/>
                </a:lnTo>
                <a:lnTo>
                  <a:pt x="70658" y="32732"/>
                </a:lnTo>
                <a:lnTo>
                  <a:pt x="67870" y="32221"/>
                </a:lnTo>
                <a:lnTo>
                  <a:pt x="65262" y="31737"/>
                </a:lnTo>
                <a:lnTo>
                  <a:pt x="62804" y="31272"/>
                </a:lnTo>
                <a:lnTo>
                  <a:pt x="60556" y="30839"/>
                </a:lnTo>
                <a:lnTo>
                  <a:pt x="58487" y="30435"/>
                </a:lnTo>
                <a:lnTo>
                  <a:pt x="56629" y="30058"/>
                </a:lnTo>
                <a:lnTo>
                  <a:pt x="55010" y="29721"/>
                </a:lnTo>
                <a:lnTo>
                  <a:pt x="57348" y="29236"/>
                </a:lnTo>
                <a:lnTo>
                  <a:pt x="59656" y="28752"/>
                </a:lnTo>
                <a:lnTo>
                  <a:pt x="64243" y="27787"/>
                </a:lnTo>
                <a:lnTo>
                  <a:pt x="66551" y="27308"/>
                </a:lnTo>
                <a:lnTo>
                  <a:pt x="68860" y="26833"/>
                </a:lnTo>
                <a:lnTo>
                  <a:pt x="71198" y="26364"/>
                </a:lnTo>
                <a:lnTo>
                  <a:pt x="73596" y="25905"/>
                </a:lnTo>
                <a:lnTo>
                  <a:pt x="74346" y="25757"/>
                </a:lnTo>
                <a:lnTo>
                  <a:pt x="75005" y="25619"/>
                </a:lnTo>
                <a:lnTo>
                  <a:pt x="75605" y="25486"/>
                </a:lnTo>
                <a:lnTo>
                  <a:pt x="76084" y="25359"/>
                </a:lnTo>
                <a:lnTo>
                  <a:pt x="76504" y="25236"/>
                </a:lnTo>
                <a:lnTo>
                  <a:pt x="76684" y="25175"/>
                </a:lnTo>
                <a:lnTo>
                  <a:pt x="76834" y="25114"/>
                </a:lnTo>
                <a:lnTo>
                  <a:pt x="76954" y="25053"/>
                </a:lnTo>
                <a:lnTo>
                  <a:pt x="77074" y="24991"/>
                </a:lnTo>
                <a:lnTo>
                  <a:pt x="77164" y="24935"/>
                </a:lnTo>
                <a:lnTo>
                  <a:pt x="77223" y="24874"/>
                </a:lnTo>
                <a:lnTo>
                  <a:pt x="77283" y="24813"/>
                </a:lnTo>
                <a:lnTo>
                  <a:pt x="77313" y="24746"/>
                </a:lnTo>
                <a:lnTo>
                  <a:pt x="77343" y="24685"/>
                </a:lnTo>
                <a:lnTo>
                  <a:pt x="77313" y="24619"/>
                </a:lnTo>
                <a:lnTo>
                  <a:pt x="77283" y="24553"/>
                </a:lnTo>
                <a:lnTo>
                  <a:pt x="77253" y="24486"/>
                </a:lnTo>
                <a:lnTo>
                  <a:pt x="77104" y="24343"/>
                </a:lnTo>
                <a:lnTo>
                  <a:pt x="76894" y="24195"/>
                </a:lnTo>
                <a:lnTo>
                  <a:pt x="76594" y="24032"/>
                </a:lnTo>
                <a:lnTo>
                  <a:pt x="76204" y="23859"/>
                </a:lnTo>
                <a:lnTo>
                  <a:pt x="75785" y="23675"/>
                </a:lnTo>
                <a:lnTo>
                  <a:pt x="68950" y="20833"/>
                </a:lnTo>
                <a:lnTo>
                  <a:pt x="62175" y="17991"/>
                </a:lnTo>
                <a:lnTo>
                  <a:pt x="55459" y="15144"/>
                </a:lnTo>
                <a:lnTo>
                  <a:pt x="52132" y="13720"/>
                </a:lnTo>
                <a:lnTo>
                  <a:pt x="48834" y="12297"/>
                </a:lnTo>
                <a:lnTo>
                  <a:pt x="48355" y="12098"/>
                </a:lnTo>
                <a:lnTo>
                  <a:pt x="47935" y="11924"/>
                </a:lnTo>
                <a:lnTo>
                  <a:pt x="47485" y="11766"/>
                </a:lnTo>
                <a:lnTo>
                  <a:pt x="47066" y="11628"/>
                </a:lnTo>
                <a:lnTo>
                  <a:pt x="46616" y="11501"/>
                </a:lnTo>
                <a:lnTo>
                  <a:pt x="46406" y="11445"/>
                </a:lnTo>
                <a:lnTo>
                  <a:pt x="46166" y="11394"/>
                </a:lnTo>
                <a:lnTo>
                  <a:pt x="45926" y="11343"/>
                </a:lnTo>
                <a:lnTo>
                  <a:pt x="45687" y="11297"/>
                </a:lnTo>
                <a:lnTo>
                  <a:pt x="45417" y="11256"/>
                </a:lnTo>
                <a:lnTo>
                  <a:pt x="45147" y="11215"/>
                </a:lnTo>
                <a:lnTo>
                  <a:pt x="44847" y="11184"/>
                </a:lnTo>
                <a:lnTo>
                  <a:pt x="44547" y="11149"/>
                </a:lnTo>
                <a:lnTo>
                  <a:pt x="44248" y="11118"/>
                </a:lnTo>
                <a:lnTo>
                  <a:pt x="43918" y="11093"/>
                </a:lnTo>
                <a:lnTo>
                  <a:pt x="43558" y="11067"/>
                </a:lnTo>
                <a:lnTo>
                  <a:pt x="43198" y="11047"/>
                </a:lnTo>
                <a:lnTo>
                  <a:pt x="42809" y="11031"/>
                </a:lnTo>
                <a:lnTo>
                  <a:pt x="42419" y="11011"/>
                </a:lnTo>
                <a:lnTo>
                  <a:pt x="41520" y="10985"/>
                </a:lnTo>
                <a:lnTo>
                  <a:pt x="40530" y="10970"/>
                </a:lnTo>
                <a:lnTo>
                  <a:pt x="39421" y="10960"/>
                </a:lnTo>
                <a:lnTo>
                  <a:pt x="38192" y="10955"/>
                </a:lnTo>
                <a:lnTo>
                  <a:pt x="31417" y="10950"/>
                </a:lnTo>
                <a:lnTo>
                  <a:pt x="24642" y="10950"/>
                </a:lnTo>
                <a:lnTo>
                  <a:pt x="17867" y="10960"/>
                </a:lnTo>
                <a:lnTo>
                  <a:pt x="14480" y="10970"/>
                </a:lnTo>
                <a:lnTo>
                  <a:pt x="11092" y="10980"/>
                </a:lnTo>
                <a:lnTo>
                  <a:pt x="10522" y="10980"/>
                </a:lnTo>
                <a:lnTo>
                  <a:pt x="10013" y="10970"/>
                </a:lnTo>
                <a:lnTo>
                  <a:pt x="9533" y="10960"/>
                </a:lnTo>
                <a:lnTo>
                  <a:pt x="9084" y="10945"/>
                </a:lnTo>
                <a:lnTo>
                  <a:pt x="8694" y="10919"/>
                </a:lnTo>
                <a:lnTo>
                  <a:pt x="8304" y="10894"/>
                </a:lnTo>
                <a:lnTo>
                  <a:pt x="7974" y="10858"/>
                </a:lnTo>
                <a:lnTo>
                  <a:pt x="7705" y="10817"/>
                </a:lnTo>
                <a:lnTo>
                  <a:pt x="7435" y="10776"/>
                </a:lnTo>
                <a:lnTo>
                  <a:pt x="7225" y="10720"/>
                </a:lnTo>
                <a:lnTo>
                  <a:pt x="7045" y="10664"/>
                </a:lnTo>
                <a:lnTo>
                  <a:pt x="6895" y="10603"/>
                </a:lnTo>
                <a:lnTo>
                  <a:pt x="6775" y="10531"/>
                </a:lnTo>
                <a:lnTo>
                  <a:pt x="6685" y="10455"/>
                </a:lnTo>
                <a:lnTo>
                  <a:pt x="6655" y="10373"/>
                </a:lnTo>
                <a:lnTo>
                  <a:pt x="6625" y="10286"/>
                </a:lnTo>
                <a:lnTo>
                  <a:pt x="6655" y="8812"/>
                </a:lnTo>
                <a:lnTo>
                  <a:pt x="6685" y="7342"/>
                </a:lnTo>
                <a:lnTo>
                  <a:pt x="6745" y="6603"/>
                </a:lnTo>
                <a:lnTo>
                  <a:pt x="6805" y="5868"/>
                </a:lnTo>
                <a:lnTo>
                  <a:pt x="6895" y="5133"/>
                </a:lnTo>
                <a:lnTo>
                  <a:pt x="7045" y="4393"/>
                </a:lnTo>
                <a:lnTo>
                  <a:pt x="7075" y="4184"/>
                </a:lnTo>
                <a:lnTo>
                  <a:pt x="7165" y="3975"/>
                </a:lnTo>
                <a:lnTo>
                  <a:pt x="7375" y="3562"/>
                </a:lnTo>
                <a:lnTo>
                  <a:pt x="7615" y="3143"/>
                </a:lnTo>
                <a:lnTo>
                  <a:pt x="7914" y="2725"/>
                </a:lnTo>
                <a:lnTo>
                  <a:pt x="8574" y="1893"/>
                </a:lnTo>
                <a:lnTo>
                  <a:pt x="8874" y="1475"/>
                </a:lnTo>
                <a:lnTo>
                  <a:pt x="9173" y="1061"/>
                </a:lnTo>
                <a:lnTo>
                  <a:pt x="10103" y="1046"/>
                </a:lnTo>
                <a:lnTo>
                  <a:pt x="10822" y="1036"/>
                </a:lnTo>
                <a:lnTo>
                  <a:pt x="11362" y="1031"/>
                </a:lnTo>
                <a:lnTo>
                  <a:pt x="11842" y="1031"/>
                </a:lnTo>
                <a:lnTo>
                  <a:pt x="14989" y="1072"/>
                </a:lnTo>
                <a:lnTo>
                  <a:pt x="18137" y="1107"/>
                </a:lnTo>
                <a:lnTo>
                  <a:pt x="21285" y="1143"/>
                </a:lnTo>
                <a:lnTo>
                  <a:pt x="24432" y="1169"/>
                </a:lnTo>
                <a:lnTo>
                  <a:pt x="27580" y="1194"/>
                </a:lnTo>
                <a:lnTo>
                  <a:pt x="30728" y="1215"/>
                </a:lnTo>
                <a:lnTo>
                  <a:pt x="33875" y="1230"/>
                </a:lnTo>
                <a:lnTo>
                  <a:pt x="37023" y="1245"/>
                </a:lnTo>
                <a:lnTo>
                  <a:pt x="40171" y="1250"/>
                </a:lnTo>
                <a:lnTo>
                  <a:pt x="43318" y="1260"/>
                </a:lnTo>
                <a:lnTo>
                  <a:pt x="49614" y="1260"/>
                </a:lnTo>
                <a:lnTo>
                  <a:pt x="55909" y="1255"/>
                </a:lnTo>
                <a:lnTo>
                  <a:pt x="62204" y="1240"/>
                </a:lnTo>
                <a:lnTo>
                  <a:pt x="68500" y="1215"/>
                </a:lnTo>
                <a:lnTo>
                  <a:pt x="74795" y="1184"/>
                </a:lnTo>
                <a:lnTo>
                  <a:pt x="81091" y="1148"/>
                </a:lnTo>
                <a:lnTo>
                  <a:pt x="87356" y="1107"/>
                </a:lnTo>
                <a:lnTo>
                  <a:pt x="99947" y="1016"/>
                </a:lnTo>
                <a:lnTo>
                  <a:pt x="112538" y="924"/>
                </a:lnTo>
                <a:lnTo>
                  <a:pt x="113527" y="919"/>
                </a:lnTo>
                <a:close/>
                <a:moveTo>
                  <a:pt x="110169" y="0"/>
                </a:moveTo>
                <a:lnTo>
                  <a:pt x="85887" y="61"/>
                </a:lnTo>
                <a:lnTo>
                  <a:pt x="61635" y="133"/>
                </a:lnTo>
                <a:lnTo>
                  <a:pt x="37383" y="199"/>
                </a:lnTo>
                <a:lnTo>
                  <a:pt x="13131" y="271"/>
                </a:lnTo>
                <a:lnTo>
                  <a:pt x="11422" y="276"/>
                </a:lnTo>
                <a:lnTo>
                  <a:pt x="9863" y="291"/>
                </a:lnTo>
                <a:lnTo>
                  <a:pt x="9173" y="301"/>
                </a:lnTo>
                <a:lnTo>
                  <a:pt x="8514" y="317"/>
                </a:lnTo>
                <a:lnTo>
                  <a:pt x="7884" y="332"/>
                </a:lnTo>
                <a:lnTo>
                  <a:pt x="7315" y="347"/>
                </a:lnTo>
                <a:lnTo>
                  <a:pt x="6775" y="368"/>
                </a:lnTo>
                <a:lnTo>
                  <a:pt x="6266" y="393"/>
                </a:lnTo>
                <a:lnTo>
                  <a:pt x="5786" y="419"/>
                </a:lnTo>
                <a:lnTo>
                  <a:pt x="5366" y="449"/>
                </a:lnTo>
                <a:lnTo>
                  <a:pt x="4947" y="485"/>
                </a:lnTo>
                <a:lnTo>
                  <a:pt x="4587" y="526"/>
                </a:lnTo>
                <a:lnTo>
                  <a:pt x="4257" y="572"/>
                </a:lnTo>
                <a:lnTo>
                  <a:pt x="3927" y="618"/>
                </a:lnTo>
                <a:lnTo>
                  <a:pt x="3658" y="669"/>
                </a:lnTo>
                <a:lnTo>
                  <a:pt x="3388" y="730"/>
                </a:lnTo>
                <a:lnTo>
                  <a:pt x="3178" y="791"/>
                </a:lnTo>
                <a:lnTo>
                  <a:pt x="2968" y="857"/>
                </a:lnTo>
                <a:lnTo>
                  <a:pt x="2758" y="934"/>
                </a:lnTo>
                <a:lnTo>
                  <a:pt x="2608" y="1010"/>
                </a:lnTo>
                <a:lnTo>
                  <a:pt x="2458" y="1097"/>
                </a:lnTo>
                <a:lnTo>
                  <a:pt x="2338" y="1189"/>
                </a:lnTo>
                <a:lnTo>
                  <a:pt x="2219" y="1286"/>
                </a:lnTo>
                <a:lnTo>
                  <a:pt x="2129" y="1393"/>
                </a:lnTo>
                <a:lnTo>
                  <a:pt x="1979" y="1623"/>
                </a:lnTo>
                <a:lnTo>
                  <a:pt x="1859" y="1883"/>
                </a:lnTo>
                <a:lnTo>
                  <a:pt x="1799" y="2174"/>
                </a:lnTo>
                <a:lnTo>
                  <a:pt x="1589" y="2985"/>
                </a:lnTo>
                <a:lnTo>
                  <a:pt x="1379" y="3791"/>
                </a:lnTo>
                <a:lnTo>
                  <a:pt x="870" y="5404"/>
                </a:lnTo>
                <a:lnTo>
                  <a:pt x="600" y="6215"/>
                </a:lnTo>
                <a:lnTo>
                  <a:pt x="360" y="7021"/>
                </a:lnTo>
                <a:lnTo>
                  <a:pt x="150" y="7827"/>
                </a:lnTo>
                <a:lnTo>
                  <a:pt x="0" y="8638"/>
                </a:lnTo>
                <a:lnTo>
                  <a:pt x="0" y="8781"/>
                </a:lnTo>
                <a:lnTo>
                  <a:pt x="0" y="8924"/>
                </a:lnTo>
                <a:lnTo>
                  <a:pt x="60" y="9072"/>
                </a:lnTo>
                <a:lnTo>
                  <a:pt x="120" y="9215"/>
                </a:lnTo>
                <a:lnTo>
                  <a:pt x="270" y="9506"/>
                </a:lnTo>
                <a:lnTo>
                  <a:pt x="510" y="9797"/>
                </a:lnTo>
                <a:lnTo>
                  <a:pt x="1019" y="10378"/>
                </a:lnTo>
                <a:lnTo>
                  <a:pt x="1229" y="10669"/>
                </a:lnTo>
                <a:lnTo>
                  <a:pt x="1439" y="10960"/>
                </a:lnTo>
                <a:lnTo>
                  <a:pt x="1529" y="11088"/>
                </a:lnTo>
                <a:lnTo>
                  <a:pt x="1679" y="11205"/>
                </a:lnTo>
                <a:lnTo>
                  <a:pt x="1889" y="11307"/>
                </a:lnTo>
                <a:lnTo>
                  <a:pt x="2099" y="11404"/>
                </a:lnTo>
                <a:lnTo>
                  <a:pt x="2368" y="11496"/>
                </a:lnTo>
                <a:lnTo>
                  <a:pt x="2698" y="11572"/>
                </a:lnTo>
                <a:lnTo>
                  <a:pt x="3058" y="11644"/>
                </a:lnTo>
                <a:lnTo>
                  <a:pt x="3478" y="11705"/>
                </a:lnTo>
                <a:lnTo>
                  <a:pt x="3897" y="11756"/>
                </a:lnTo>
                <a:lnTo>
                  <a:pt x="4407" y="11802"/>
                </a:lnTo>
                <a:lnTo>
                  <a:pt x="4917" y="11843"/>
                </a:lnTo>
                <a:lnTo>
                  <a:pt x="5486" y="11873"/>
                </a:lnTo>
                <a:lnTo>
                  <a:pt x="6086" y="11899"/>
                </a:lnTo>
                <a:lnTo>
                  <a:pt x="6745" y="11914"/>
                </a:lnTo>
                <a:lnTo>
                  <a:pt x="7435" y="11924"/>
                </a:lnTo>
                <a:lnTo>
                  <a:pt x="8154" y="11929"/>
                </a:lnTo>
                <a:lnTo>
                  <a:pt x="11901" y="11940"/>
                </a:lnTo>
                <a:lnTo>
                  <a:pt x="15649" y="11950"/>
                </a:lnTo>
                <a:lnTo>
                  <a:pt x="23113" y="11980"/>
                </a:lnTo>
                <a:lnTo>
                  <a:pt x="30608" y="12006"/>
                </a:lnTo>
                <a:lnTo>
                  <a:pt x="34355" y="12021"/>
                </a:lnTo>
                <a:lnTo>
                  <a:pt x="38102" y="12031"/>
                </a:lnTo>
                <a:lnTo>
                  <a:pt x="38612" y="12031"/>
                </a:lnTo>
                <a:lnTo>
                  <a:pt x="39062" y="12037"/>
                </a:lnTo>
                <a:lnTo>
                  <a:pt x="39511" y="12047"/>
                </a:lnTo>
                <a:lnTo>
                  <a:pt x="39901" y="12062"/>
                </a:lnTo>
                <a:lnTo>
                  <a:pt x="40291" y="12082"/>
                </a:lnTo>
                <a:lnTo>
                  <a:pt x="40620" y="12108"/>
                </a:lnTo>
                <a:lnTo>
                  <a:pt x="40950" y="12133"/>
                </a:lnTo>
                <a:lnTo>
                  <a:pt x="41250" y="12169"/>
                </a:lnTo>
                <a:lnTo>
                  <a:pt x="41550" y="12210"/>
                </a:lnTo>
                <a:lnTo>
                  <a:pt x="41789" y="12256"/>
                </a:lnTo>
                <a:lnTo>
                  <a:pt x="42059" y="12307"/>
                </a:lnTo>
                <a:lnTo>
                  <a:pt x="42269" y="12363"/>
                </a:lnTo>
                <a:lnTo>
                  <a:pt x="42479" y="12429"/>
                </a:lnTo>
                <a:lnTo>
                  <a:pt x="42689" y="12501"/>
                </a:lnTo>
                <a:lnTo>
                  <a:pt x="42899" y="12577"/>
                </a:lnTo>
                <a:lnTo>
                  <a:pt x="43079" y="12664"/>
                </a:lnTo>
                <a:lnTo>
                  <a:pt x="45297" y="13766"/>
                </a:lnTo>
                <a:lnTo>
                  <a:pt x="47515" y="14863"/>
                </a:lnTo>
                <a:lnTo>
                  <a:pt x="49764" y="15960"/>
                </a:lnTo>
                <a:lnTo>
                  <a:pt x="52042" y="17057"/>
                </a:lnTo>
                <a:lnTo>
                  <a:pt x="54320" y="18149"/>
                </a:lnTo>
                <a:lnTo>
                  <a:pt x="56629" y="19246"/>
                </a:lnTo>
                <a:lnTo>
                  <a:pt x="58967" y="20338"/>
                </a:lnTo>
                <a:lnTo>
                  <a:pt x="61305" y="21430"/>
                </a:lnTo>
                <a:lnTo>
                  <a:pt x="62175" y="21813"/>
                </a:lnTo>
                <a:lnTo>
                  <a:pt x="63074" y="22200"/>
                </a:lnTo>
                <a:lnTo>
                  <a:pt x="64033" y="22578"/>
                </a:lnTo>
                <a:lnTo>
                  <a:pt x="65022" y="22955"/>
                </a:lnTo>
                <a:lnTo>
                  <a:pt x="66042" y="23333"/>
                </a:lnTo>
                <a:lnTo>
                  <a:pt x="67091" y="23711"/>
                </a:lnTo>
                <a:lnTo>
                  <a:pt x="69219" y="24456"/>
                </a:lnTo>
                <a:lnTo>
                  <a:pt x="69429" y="24532"/>
                </a:lnTo>
                <a:lnTo>
                  <a:pt x="69609" y="24609"/>
                </a:lnTo>
                <a:lnTo>
                  <a:pt x="69759" y="24680"/>
                </a:lnTo>
                <a:lnTo>
                  <a:pt x="69879" y="24746"/>
                </a:lnTo>
                <a:lnTo>
                  <a:pt x="69939" y="24813"/>
                </a:lnTo>
                <a:lnTo>
                  <a:pt x="69969" y="24879"/>
                </a:lnTo>
                <a:lnTo>
                  <a:pt x="69969" y="24940"/>
                </a:lnTo>
                <a:lnTo>
                  <a:pt x="69939" y="25002"/>
                </a:lnTo>
                <a:lnTo>
                  <a:pt x="69879" y="25063"/>
                </a:lnTo>
                <a:lnTo>
                  <a:pt x="69759" y="25124"/>
                </a:lnTo>
                <a:lnTo>
                  <a:pt x="69609" y="25185"/>
                </a:lnTo>
                <a:lnTo>
                  <a:pt x="69429" y="25246"/>
                </a:lnTo>
                <a:lnTo>
                  <a:pt x="69189" y="25308"/>
                </a:lnTo>
                <a:lnTo>
                  <a:pt x="68920" y="25369"/>
                </a:lnTo>
                <a:lnTo>
                  <a:pt x="68620" y="25435"/>
                </a:lnTo>
                <a:lnTo>
                  <a:pt x="68260" y="25502"/>
                </a:lnTo>
                <a:lnTo>
                  <a:pt x="65982" y="25940"/>
                </a:lnTo>
                <a:lnTo>
                  <a:pt x="63703" y="26379"/>
                </a:lnTo>
                <a:lnTo>
                  <a:pt x="61455" y="26818"/>
                </a:lnTo>
                <a:lnTo>
                  <a:pt x="59207" y="27262"/>
                </a:lnTo>
                <a:lnTo>
                  <a:pt x="57018" y="27711"/>
                </a:lnTo>
                <a:lnTo>
                  <a:pt x="54830" y="28160"/>
                </a:lnTo>
                <a:lnTo>
                  <a:pt x="52701" y="28619"/>
                </a:lnTo>
                <a:lnTo>
                  <a:pt x="50603" y="29078"/>
                </a:lnTo>
                <a:lnTo>
                  <a:pt x="49914" y="29242"/>
                </a:lnTo>
                <a:lnTo>
                  <a:pt x="49344" y="29395"/>
                </a:lnTo>
                <a:lnTo>
                  <a:pt x="49074" y="29466"/>
                </a:lnTo>
                <a:lnTo>
                  <a:pt x="48864" y="29537"/>
                </a:lnTo>
                <a:lnTo>
                  <a:pt x="48684" y="29609"/>
                </a:lnTo>
                <a:lnTo>
                  <a:pt x="48505" y="29680"/>
                </a:lnTo>
                <a:lnTo>
                  <a:pt x="48385" y="29747"/>
                </a:lnTo>
                <a:lnTo>
                  <a:pt x="48265" y="29813"/>
                </a:lnTo>
                <a:lnTo>
                  <a:pt x="48175" y="29879"/>
                </a:lnTo>
                <a:lnTo>
                  <a:pt x="48115" y="29941"/>
                </a:lnTo>
                <a:lnTo>
                  <a:pt x="48085" y="30007"/>
                </a:lnTo>
                <a:lnTo>
                  <a:pt x="48085" y="30068"/>
                </a:lnTo>
                <a:lnTo>
                  <a:pt x="48115" y="30129"/>
                </a:lnTo>
                <a:lnTo>
                  <a:pt x="48145" y="30196"/>
                </a:lnTo>
                <a:lnTo>
                  <a:pt x="48235" y="30257"/>
                </a:lnTo>
                <a:lnTo>
                  <a:pt x="48325" y="30318"/>
                </a:lnTo>
                <a:lnTo>
                  <a:pt x="48445" y="30379"/>
                </a:lnTo>
                <a:lnTo>
                  <a:pt x="48594" y="30441"/>
                </a:lnTo>
                <a:lnTo>
                  <a:pt x="48774" y="30502"/>
                </a:lnTo>
                <a:lnTo>
                  <a:pt x="48984" y="30563"/>
                </a:lnTo>
                <a:lnTo>
                  <a:pt x="49194" y="30629"/>
                </a:lnTo>
                <a:lnTo>
                  <a:pt x="49434" y="30691"/>
                </a:lnTo>
                <a:lnTo>
                  <a:pt x="50003" y="30823"/>
                </a:lnTo>
                <a:lnTo>
                  <a:pt x="50663" y="30956"/>
                </a:lnTo>
                <a:lnTo>
                  <a:pt x="51412" y="31094"/>
                </a:lnTo>
                <a:lnTo>
                  <a:pt x="52252" y="31242"/>
                </a:lnTo>
                <a:lnTo>
                  <a:pt x="57408" y="32109"/>
                </a:lnTo>
                <a:lnTo>
                  <a:pt x="59986" y="32548"/>
                </a:lnTo>
                <a:lnTo>
                  <a:pt x="62534" y="32987"/>
                </a:lnTo>
                <a:lnTo>
                  <a:pt x="65052" y="33431"/>
                </a:lnTo>
                <a:lnTo>
                  <a:pt x="67511" y="33880"/>
                </a:lnTo>
                <a:lnTo>
                  <a:pt x="68740" y="34109"/>
                </a:lnTo>
                <a:lnTo>
                  <a:pt x="69939" y="34339"/>
                </a:lnTo>
                <a:lnTo>
                  <a:pt x="71108" y="34573"/>
                </a:lnTo>
                <a:lnTo>
                  <a:pt x="72277" y="34808"/>
                </a:lnTo>
                <a:lnTo>
                  <a:pt x="74376" y="35237"/>
                </a:lnTo>
                <a:lnTo>
                  <a:pt x="76564" y="35655"/>
                </a:lnTo>
                <a:lnTo>
                  <a:pt x="78752" y="36068"/>
                </a:lnTo>
                <a:lnTo>
                  <a:pt x="81001" y="36477"/>
                </a:lnTo>
                <a:lnTo>
                  <a:pt x="83249" y="36875"/>
                </a:lnTo>
                <a:lnTo>
                  <a:pt x="85557" y="37267"/>
                </a:lnTo>
                <a:lnTo>
                  <a:pt x="87896" y="37660"/>
                </a:lnTo>
                <a:lnTo>
                  <a:pt x="90234" y="38043"/>
                </a:lnTo>
                <a:lnTo>
                  <a:pt x="92602" y="38426"/>
                </a:lnTo>
                <a:lnTo>
                  <a:pt x="94970" y="38808"/>
                </a:lnTo>
                <a:lnTo>
                  <a:pt x="99767" y="39558"/>
                </a:lnTo>
                <a:lnTo>
                  <a:pt x="104593" y="40314"/>
                </a:lnTo>
                <a:lnTo>
                  <a:pt x="109390" y="41069"/>
                </a:lnTo>
                <a:lnTo>
                  <a:pt x="113857" y="41778"/>
                </a:lnTo>
                <a:lnTo>
                  <a:pt x="118293" y="42492"/>
                </a:lnTo>
                <a:lnTo>
                  <a:pt x="122730" y="43217"/>
                </a:lnTo>
                <a:lnTo>
                  <a:pt x="127107" y="43941"/>
                </a:lnTo>
                <a:lnTo>
                  <a:pt x="131484" y="44671"/>
                </a:lnTo>
                <a:lnTo>
                  <a:pt x="135830" y="45406"/>
                </a:lnTo>
                <a:lnTo>
                  <a:pt x="140147" y="46140"/>
                </a:lnTo>
                <a:lnTo>
                  <a:pt x="144464" y="46880"/>
                </a:lnTo>
                <a:lnTo>
                  <a:pt x="146203" y="47176"/>
                </a:lnTo>
                <a:lnTo>
                  <a:pt x="147792" y="47431"/>
                </a:lnTo>
                <a:lnTo>
                  <a:pt x="148511" y="47549"/>
                </a:lnTo>
                <a:lnTo>
                  <a:pt x="149201" y="47651"/>
                </a:lnTo>
                <a:lnTo>
                  <a:pt x="149860" y="47748"/>
                </a:lnTo>
                <a:lnTo>
                  <a:pt x="150490" y="47829"/>
                </a:lnTo>
                <a:lnTo>
                  <a:pt x="151089" y="47906"/>
                </a:lnTo>
                <a:lnTo>
                  <a:pt x="151659" y="47972"/>
                </a:lnTo>
                <a:lnTo>
                  <a:pt x="152228" y="48028"/>
                </a:lnTo>
                <a:lnTo>
                  <a:pt x="152768" y="48074"/>
                </a:lnTo>
                <a:lnTo>
                  <a:pt x="153308" y="48110"/>
                </a:lnTo>
                <a:lnTo>
                  <a:pt x="153817" y="48135"/>
                </a:lnTo>
                <a:lnTo>
                  <a:pt x="154357" y="48151"/>
                </a:lnTo>
                <a:lnTo>
                  <a:pt x="154866" y="48161"/>
                </a:lnTo>
                <a:lnTo>
                  <a:pt x="155376" y="48156"/>
                </a:lnTo>
                <a:lnTo>
                  <a:pt x="155886" y="48146"/>
                </a:lnTo>
                <a:lnTo>
                  <a:pt x="156425" y="48120"/>
                </a:lnTo>
                <a:lnTo>
                  <a:pt x="156935" y="48089"/>
                </a:lnTo>
                <a:lnTo>
                  <a:pt x="157474" y="48049"/>
                </a:lnTo>
                <a:lnTo>
                  <a:pt x="158044" y="47998"/>
                </a:lnTo>
                <a:lnTo>
                  <a:pt x="158614" y="47936"/>
                </a:lnTo>
                <a:lnTo>
                  <a:pt x="159243" y="47865"/>
                </a:lnTo>
                <a:lnTo>
                  <a:pt x="159843" y="47783"/>
                </a:lnTo>
                <a:lnTo>
                  <a:pt x="160502" y="47697"/>
                </a:lnTo>
                <a:lnTo>
                  <a:pt x="161192" y="47595"/>
                </a:lnTo>
                <a:lnTo>
                  <a:pt x="161911" y="47482"/>
                </a:lnTo>
                <a:lnTo>
                  <a:pt x="163470" y="47237"/>
                </a:lnTo>
                <a:lnTo>
                  <a:pt x="165209" y="46952"/>
                </a:lnTo>
                <a:lnTo>
                  <a:pt x="167007" y="46656"/>
                </a:lnTo>
                <a:lnTo>
                  <a:pt x="168836" y="46365"/>
                </a:lnTo>
                <a:lnTo>
                  <a:pt x="170695" y="46079"/>
                </a:lnTo>
                <a:lnTo>
                  <a:pt x="172553" y="45799"/>
                </a:lnTo>
                <a:lnTo>
                  <a:pt x="176301" y="45237"/>
                </a:lnTo>
                <a:lnTo>
                  <a:pt x="180048" y="44676"/>
                </a:lnTo>
                <a:lnTo>
                  <a:pt x="181487" y="44467"/>
                </a:lnTo>
                <a:lnTo>
                  <a:pt x="182926" y="44263"/>
                </a:lnTo>
                <a:lnTo>
                  <a:pt x="185714" y="43880"/>
                </a:lnTo>
                <a:lnTo>
                  <a:pt x="190270" y="44324"/>
                </a:lnTo>
                <a:lnTo>
                  <a:pt x="194857" y="44758"/>
                </a:lnTo>
                <a:lnTo>
                  <a:pt x="197165" y="44972"/>
                </a:lnTo>
                <a:lnTo>
                  <a:pt x="199474" y="45186"/>
                </a:lnTo>
                <a:lnTo>
                  <a:pt x="201782" y="45390"/>
                </a:lnTo>
                <a:lnTo>
                  <a:pt x="204120" y="45600"/>
                </a:lnTo>
                <a:lnTo>
                  <a:pt x="206428" y="45799"/>
                </a:lnTo>
                <a:lnTo>
                  <a:pt x="208767" y="45998"/>
                </a:lnTo>
                <a:lnTo>
                  <a:pt x="211105" y="46191"/>
                </a:lnTo>
                <a:lnTo>
                  <a:pt x="213473" y="46385"/>
                </a:lnTo>
                <a:lnTo>
                  <a:pt x="215842" y="46574"/>
                </a:lnTo>
                <a:lnTo>
                  <a:pt x="218210" y="46758"/>
                </a:lnTo>
                <a:lnTo>
                  <a:pt x="220608" y="46936"/>
                </a:lnTo>
                <a:lnTo>
                  <a:pt x="222976" y="47115"/>
                </a:lnTo>
                <a:lnTo>
                  <a:pt x="225405" y="47288"/>
                </a:lnTo>
                <a:lnTo>
                  <a:pt x="227803" y="47457"/>
                </a:lnTo>
                <a:lnTo>
                  <a:pt x="230231" y="47625"/>
                </a:lnTo>
                <a:lnTo>
                  <a:pt x="232689" y="47783"/>
                </a:lnTo>
                <a:lnTo>
                  <a:pt x="235147" y="47942"/>
                </a:lnTo>
                <a:lnTo>
                  <a:pt x="237606" y="48095"/>
                </a:lnTo>
                <a:lnTo>
                  <a:pt x="240094" y="48243"/>
                </a:lnTo>
                <a:lnTo>
                  <a:pt x="242582" y="48391"/>
                </a:lnTo>
                <a:lnTo>
                  <a:pt x="245100" y="48528"/>
                </a:lnTo>
                <a:lnTo>
                  <a:pt x="247618" y="48666"/>
                </a:lnTo>
                <a:lnTo>
                  <a:pt x="250166" y="48794"/>
                </a:lnTo>
                <a:lnTo>
                  <a:pt x="252744" y="48921"/>
                </a:lnTo>
                <a:lnTo>
                  <a:pt x="255293" y="49039"/>
                </a:lnTo>
                <a:lnTo>
                  <a:pt x="257901" y="49156"/>
                </a:lnTo>
                <a:lnTo>
                  <a:pt x="260509" y="49268"/>
                </a:lnTo>
                <a:lnTo>
                  <a:pt x="263117" y="49375"/>
                </a:lnTo>
                <a:lnTo>
                  <a:pt x="263147" y="52120"/>
                </a:lnTo>
                <a:lnTo>
                  <a:pt x="263147" y="53498"/>
                </a:lnTo>
                <a:lnTo>
                  <a:pt x="263087" y="54865"/>
                </a:lnTo>
                <a:lnTo>
                  <a:pt x="263117" y="54993"/>
                </a:lnTo>
                <a:lnTo>
                  <a:pt x="263207" y="55110"/>
                </a:lnTo>
                <a:lnTo>
                  <a:pt x="263357" y="55223"/>
                </a:lnTo>
                <a:lnTo>
                  <a:pt x="263537" y="55330"/>
                </a:lnTo>
                <a:lnTo>
                  <a:pt x="263806" y="55432"/>
                </a:lnTo>
                <a:lnTo>
                  <a:pt x="264106" y="55524"/>
                </a:lnTo>
                <a:lnTo>
                  <a:pt x="264466" y="55615"/>
                </a:lnTo>
                <a:lnTo>
                  <a:pt x="264886" y="55697"/>
                </a:lnTo>
                <a:lnTo>
                  <a:pt x="265365" y="55774"/>
                </a:lnTo>
                <a:lnTo>
                  <a:pt x="265905" y="55845"/>
                </a:lnTo>
                <a:lnTo>
                  <a:pt x="266504" y="55906"/>
                </a:lnTo>
                <a:lnTo>
                  <a:pt x="267134" y="55957"/>
                </a:lnTo>
                <a:lnTo>
                  <a:pt x="267853" y="56008"/>
                </a:lnTo>
                <a:lnTo>
                  <a:pt x="268603" y="56044"/>
                </a:lnTo>
                <a:lnTo>
                  <a:pt x="269412" y="56075"/>
                </a:lnTo>
                <a:lnTo>
                  <a:pt x="270282" y="56095"/>
                </a:lnTo>
                <a:lnTo>
                  <a:pt x="273849" y="56161"/>
                </a:lnTo>
                <a:lnTo>
                  <a:pt x="277416" y="56212"/>
                </a:lnTo>
                <a:lnTo>
                  <a:pt x="280954" y="56258"/>
                </a:lnTo>
                <a:lnTo>
                  <a:pt x="284521" y="56289"/>
                </a:lnTo>
                <a:lnTo>
                  <a:pt x="288088" y="56309"/>
                </a:lnTo>
                <a:lnTo>
                  <a:pt x="291626" y="56325"/>
                </a:lnTo>
                <a:lnTo>
                  <a:pt x="295193" y="56330"/>
                </a:lnTo>
                <a:lnTo>
                  <a:pt x="298731" y="56320"/>
                </a:lnTo>
                <a:lnTo>
                  <a:pt x="302298" y="56304"/>
                </a:lnTo>
                <a:lnTo>
                  <a:pt x="305835" y="56284"/>
                </a:lnTo>
                <a:lnTo>
                  <a:pt x="309403" y="56248"/>
                </a:lnTo>
                <a:lnTo>
                  <a:pt x="312940" y="56207"/>
                </a:lnTo>
                <a:lnTo>
                  <a:pt x="316508" y="56161"/>
                </a:lnTo>
                <a:lnTo>
                  <a:pt x="320045" y="56100"/>
                </a:lnTo>
                <a:lnTo>
                  <a:pt x="323612" y="56039"/>
                </a:lnTo>
                <a:lnTo>
                  <a:pt x="327150" y="55962"/>
                </a:lnTo>
                <a:lnTo>
                  <a:pt x="327539" y="55952"/>
                </a:lnTo>
                <a:lnTo>
                  <a:pt x="327899" y="55942"/>
                </a:lnTo>
                <a:lnTo>
                  <a:pt x="328259" y="55927"/>
                </a:lnTo>
                <a:lnTo>
                  <a:pt x="328589" y="55906"/>
                </a:lnTo>
                <a:lnTo>
                  <a:pt x="328918" y="55891"/>
                </a:lnTo>
                <a:lnTo>
                  <a:pt x="329248" y="55865"/>
                </a:lnTo>
                <a:lnTo>
                  <a:pt x="329518" y="55840"/>
                </a:lnTo>
                <a:lnTo>
                  <a:pt x="329818" y="55814"/>
                </a:lnTo>
                <a:lnTo>
                  <a:pt x="330327" y="55753"/>
                </a:lnTo>
                <a:lnTo>
                  <a:pt x="330777" y="55687"/>
                </a:lnTo>
                <a:lnTo>
                  <a:pt x="331197" y="55615"/>
                </a:lnTo>
                <a:lnTo>
                  <a:pt x="331557" y="55534"/>
                </a:lnTo>
                <a:lnTo>
                  <a:pt x="331856" y="55447"/>
                </a:lnTo>
                <a:lnTo>
                  <a:pt x="332126" y="55360"/>
                </a:lnTo>
                <a:lnTo>
                  <a:pt x="332336" y="55263"/>
                </a:lnTo>
                <a:lnTo>
                  <a:pt x="332516" y="55166"/>
                </a:lnTo>
                <a:lnTo>
                  <a:pt x="332636" y="55064"/>
                </a:lnTo>
                <a:lnTo>
                  <a:pt x="332756" y="54962"/>
                </a:lnTo>
                <a:lnTo>
                  <a:pt x="332816" y="54860"/>
                </a:lnTo>
                <a:lnTo>
                  <a:pt x="332816" y="54753"/>
                </a:lnTo>
                <a:lnTo>
                  <a:pt x="333055" y="52044"/>
                </a:lnTo>
                <a:lnTo>
                  <a:pt x="333115" y="50692"/>
                </a:lnTo>
                <a:lnTo>
                  <a:pt x="333175" y="49334"/>
                </a:lnTo>
                <a:lnTo>
                  <a:pt x="333235" y="47982"/>
                </a:lnTo>
                <a:lnTo>
                  <a:pt x="333235" y="46625"/>
                </a:lnTo>
                <a:lnTo>
                  <a:pt x="333235" y="45273"/>
                </a:lnTo>
                <a:lnTo>
                  <a:pt x="333235" y="43916"/>
                </a:lnTo>
                <a:lnTo>
                  <a:pt x="333175" y="43048"/>
                </a:lnTo>
                <a:lnTo>
                  <a:pt x="333085" y="42176"/>
                </a:lnTo>
                <a:lnTo>
                  <a:pt x="332965" y="41309"/>
                </a:lnTo>
                <a:lnTo>
                  <a:pt x="332816" y="40436"/>
                </a:lnTo>
                <a:lnTo>
                  <a:pt x="332486" y="38696"/>
                </a:lnTo>
                <a:lnTo>
                  <a:pt x="332186" y="36961"/>
                </a:lnTo>
                <a:lnTo>
                  <a:pt x="332126" y="36732"/>
                </a:lnTo>
                <a:lnTo>
                  <a:pt x="331976" y="36528"/>
                </a:lnTo>
                <a:lnTo>
                  <a:pt x="331916" y="36431"/>
                </a:lnTo>
                <a:lnTo>
                  <a:pt x="331796" y="36334"/>
                </a:lnTo>
                <a:lnTo>
                  <a:pt x="331676" y="36247"/>
                </a:lnTo>
                <a:lnTo>
                  <a:pt x="331557" y="36165"/>
                </a:lnTo>
                <a:lnTo>
                  <a:pt x="331407" y="36084"/>
                </a:lnTo>
                <a:lnTo>
                  <a:pt x="331227" y="36007"/>
                </a:lnTo>
                <a:lnTo>
                  <a:pt x="331047" y="35936"/>
                </a:lnTo>
                <a:lnTo>
                  <a:pt x="330837" y="35869"/>
                </a:lnTo>
                <a:lnTo>
                  <a:pt x="330627" y="35808"/>
                </a:lnTo>
                <a:lnTo>
                  <a:pt x="330387" y="35747"/>
                </a:lnTo>
                <a:lnTo>
                  <a:pt x="330118" y="35691"/>
                </a:lnTo>
                <a:lnTo>
                  <a:pt x="329818" y="35640"/>
                </a:lnTo>
                <a:lnTo>
                  <a:pt x="329518" y="35589"/>
                </a:lnTo>
                <a:lnTo>
                  <a:pt x="329188" y="35543"/>
                </a:lnTo>
                <a:lnTo>
                  <a:pt x="328858" y="35502"/>
                </a:lnTo>
                <a:lnTo>
                  <a:pt x="328469" y="35461"/>
                </a:lnTo>
                <a:lnTo>
                  <a:pt x="328079" y="35426"/>
                </a:lnTo>
                <a:lnTo>
                  <a:pt x="327659" y="35390"/>
                </a:lnTo>
                <a:lnTo>
                  <a:pt x="327240" y="35359"/>
                </a:lnTo>
                <a:lnTo>
                  <a:pt x="326760" y="35334"/>
                </a:lnTo>
                <a:lnTo>
                  <a:pt x="326280" y="35308"/>
                </a:lnTo>
                <a:lnTo>
                  <a:pt x="325771" y="35288"/>
                </a:lnTo>
                <a:lnTo>
                  <a:pt x="325231" y="35267"/>
                </a:lnTo>
                <a:lnTo>
                  <a:pt x="324662" y="35252"/>
                </a:lnTo>
                <a:lnTo>
                  <a:pt x="323462" y="35227"/>
                </a:lnTo>
                <a:lnTo>
                  <a:pt x="322143" y="35211"/>
                </a:lnTo>
                <a:lnTo>
                  <a:pt x="319745" y="35186"/>
                </a:lnTo>
                <a:lnTo>
                  <a:pt x="317377" y="35155"/>
                </a:lnTo>
                <a:lnTo>
                  <a:pt x="314979" y="35119"/>
                </a:lnTo>
                <a:lnTo>
                  <a:pt x="312610" y="35079"/>
                </a:lnTo>
                <a:lnTo>
                  <a:pt x="310242" y="35028"/>
                </a:lnTo>
                <a:lnTo>
                  <a:pt x="307904" y="34977"/>
                </a:lnTo>
                <a:lnTo>
                  <a:pt x="305566" y="34915"/>
                </a:lnTo>
                <a:lnTo>
                  <a:pt x="303227" y="34849"/>
                </a:lnTo>
                <a:lnTo>
                  <a:pt x="300889" y="34772"/>
                </a:lnTo>
                <a:lnTo>
                  <a:pt x="298581" y="34696"/>
                </a:lnTo>
                <a:lnTo>
                  <a:pt x="296272" y="34614"/>
                </a:lnTo>
                <a:lnTo>
                  <a:pt x="293994" y="34522"/>
                </a:lnTo>
                <a:lnTo>
                  <a:pt x="291686" y="34431"/>
                </a:lnTo>
                <a:lnTo>
                  <a:pt x="289407" y="34329"/>
                </a:lnTo>
                <a:lnTo>
                  <a:pt x="287159" y="34221"/>
                </a:lnTo>
                <a:lnTo>
                  <a:pt x="284881" y="34114"/>
                </a:lnTo>
                <a:lnTo>
                  <a:pt x="282632" y="33997"/>
                </a:lnTo>
                <a:lnTo>
                  <a:pt x="280414" y="33874"/>
                </a:lnTo>
                <a:lnTo>
                  <a:pt x="278166" y="33752"/>
                </a:lnTo>
                <a:lnTo>
                  <a:pt x="275947" y="33619"/>
                </a:lnTo>
                <a:lnTo>
                  <a:pt x="273729" y="33487"/>
                </a:lnTo>
                <a:lnTo>
                  <a:pt x="271541" y="33344"/>
                </a:lnTo>
                <a:lnTo>
                  <a:pt x="269322" y="33201"/>
                </a:lnTo>
                <a:lnTo>
                  <a:pt x="267134" y="33053"/>
                </a:lnTo>
                <a:lnTo>
                  <a:pt x="264975" y="32900"/>
                </a:lnTo>
                <a:lnTo>
                  <a:pt x="262787" y="32742"/>
                </a:lnTo>
                <a:lnTo>
                  <a:pt x="260629" y="32584"/>
                </a:lnTo>
                <a:lnTo>
                  <a:pt x="258500" y="32415"/>
                </a:lnTo>
                <a:lnTo>
                  <a:pt x="256342" y="32247"/>
                </a:lnTo>
                <a:lnTo>
                  <a:pt x="254213" y="32073"/>
                </a:lnTo>
                <a:lnTo>
                  <a:pt x="252085" y="31895"/>
                </a:lnTo>
                <a:lnTo>
                  <a:pt x="249986" y="31716"/>
                </a:lnTo>
                <a:lnTo>
                  <a:pt x="247049" y="31456"/>
                </a:lnTo>
                <a:lnTo>
                  <a:pt x="244111" y="31191"/>
                </a:lnTo>
                <a:lnTo>
                  <a:pt x="241233" y="30920"/>
                </a:lnTo>
                <a:lnTo>
                  <a:pt x="238385" y="30645"/>
                </a:lnTo>
                <a:lnTo>
                  <a:pt x="235537" y="30364"/>
                </a:lnTo>
                <a:lnTo>
                  <a:pt x="232749" y="30073"/>
                </a:lnTo>
                <a:lnTo>
                  <a:pt x="229961" y="29782"/>
                </a:lnTo>
                <a:lnTo>
                  <a:pt x="227203" y="29481"/>
                </a:lnTo>
                <a:lnTo>
                  <a:pt x="224505" y="29175"/>
                </a:lnTo>
                <a:lnTo>
                  <a:pt x="221807" y="28864"/>
                </a:lnTo>
                <a:lnTo>
                  <a:pt x="219139" y="28543"/>
                </a:lnTo>
                <a:lnTo>
                  <a:pt x="216501" y="28221"/>
                </a:lnTo>
                <a:lnTo>
                  <a:pt x="213923" y="27889"/>
                </a:lnTo>
                <a:lnTo>
                  <a:pt x="211345" y="27548"/>
                </a:lnTo>
                <a:lnTo>
                  <a:pt x="208827" y="27206"/>
                </a:lnTo>
                <a:lnTo>
                  <a:pt x="206309" y="26854"/>
                </a:lnTo>
                <a:lnTo>
                  <a:pt x="203850" y="26496"/>
                </a:lnTo>
                <a:lnTo>
                  <a:pt x="201422" y="26129"/>
                </a:lnTo>
                <a:lnTo>
                  <a:pt x="199024" y="25757"/>
                </a:lnTo>
                <a:lnTo>
                  <a:pt x="196656" y="25379"/>
                </a:lnTo>
                <a:lnTo>
                  <a:pt x="194347" y="24991"/>
                </a:lnTo>
                <a:lnTo>
                  <a:pt x="192069" y="24598"/>
                </a:lnTo>
                <a:lnTo>
                  <a:pt x="189821" y="24195"/>
                </a:lnTo>
                <a:lnTo>
                  <a:pt x="187602" y="23787"/>
                </a:lnTo>
                <a:lnTo>
                  <a:pt x="185444" y="23369"/>
                </a:lnTo>
                <a:lnTo>
                  <a:pt x="183315" y="22945"/>
                </a:lnTo>
                <a:lnTo>
                  <a:pt x="181217" y="22517"/>
                </a:lnTo>
                <a:lnTo>
                  <a:pt x="179149" y="22078"/>
                </a:lnTo>
                <a:lnTo>
                  <a:pt x="177170" y="21629"/>
                </a:lnTo>
                <a:lnTo>
                  <a:pt x="175191" y="21175"/>
                </a:lnTo>
                <a:lnTo>
                  <a:pt x="173273" y="20710"/>
                </a:lnTo>
                <a:lnTo>
                  <a:pt x="171384" y="20241"/>
                </a:lnTo>
                <a:lnTo>
                  <a:pt x="168716" y="19552"/>
                </a:lnTo>
                <a:lnTo>
                  <a:pt x="166108" y="18853"/>
                </a:lnTo>
                <a:lnTo>
                  <a:pt x="163560" y="18154"/>
                </a:lnTo>
                <a:lnTo>
                  <a:pt x="162301" y="17802"/>
                </a:lnTo>
                <a:lnTo>
                  <a:pt x="161072" y="17450"/>
                </a:lnTo>
                <a:lnTo>
                  <a:pt x="159843" y="17093"/>
                </a:lnTo>
                <a:lnTo>
                  <a:pt x="158674" y="16736"/>
                </a:lnTo>
                <a:lnTo>
                  <a:pt x="157474" y="16379"/>
                </a:lnTo>
                <a:lnTo>
                  <a:pt x="156305" y="16016"/>
                </a:lnTo>
                <a:lnTo>
                  <a:pt x="155166" y="15654"/>
                </a:lnTo>
                <a:lnTo>
                  <a:pt x="154057" y="15292"/>
                </a:lnTo>
                <a:lnTo>
                  <a:pt x="152948" y="14930"/>
                </a:lnTo>
                <a:lnTo>
                  <a:pt x="151869" y="14562"/>
                </a:lnTo>
                <a:lnTo>
                  <a:pt x="150819" y="14190"/>
                </a:lnTo>
                <a:lnTo>
                  <a:pt x="149770" y="13822"/>
                </a:lnTo>
                <a:lnTo>
                  <a:pt x="148751" y="13450"/>
                </a:lnTo>
                <a:lnTo>
                  <a:pt x="147762" y="13072"/>
                </a:lnTo>
                <a:lnTo>
                  <a:pt x="146802" y="12700"/>
                </a:lnTo>
                <a:lnTo>
                  <a:pt x="145873" y="12317"/>
                </a:lnTo>
                <a:lnTo>
                  <a:pt x="144944" y="11940"/>
                </a:lnTo>
                <a:lnTo>
                  <a:pt x="144044" y="11557"/>
                </a:lnTo>
                <a:lnTo>
                  <a:pt x="143205" y="11169"/>
                </a:lnTo>
                <a:lnTo>
                  <a:pt x="142366" y="10781"/>
                </a:lnTo>
                <a:lnTo>
                  <a:pt x="141556" y="10394"/>
                </a:lnTo>
                <a:lnTo>
                  <a:pt x="140747" y="10001"/>
                </a:lnTo>
                <a:lnTo>
                  <a:pt x="139997" y="9608"/>
                </a:lnTo>
                <a:lnTo>
                  <a:pt x="139278" y="9210"/>
                </a:lnTo>
                <a:lnTo>
                  <a:pt x="138588" y="8812"/>
                </a:lnTo>
                <a:lnTo>
                  <a:pt x="137929" y="8414"/>
                </a:lnTo>
                <a:lnTo>
                  <a:pt x="136310" y="7429"/>
                </a:lnTo>
                <a:lnTo>
                  <a:pt x="134661" y="6450"/>
                </a:lnTo>
                <a:lnTo>
                  <a:pt x="132982" y="5475"/>
                </a:lnTo>
                <a:lnTo>
                  <a:pt x="131274" y="4495"/>
                </a:lnTo>
                <a:lnTo>
                  <a:pt x="127796" y="2546"/>
                </a:lnTo>
                <a:lnTo>
                  <a:pt x="124289" y="592"/>
                </a:lnTo>
                <a:lnTo>
                  <a:pt x="124229" y="561"/>
                </a:lnTo>
                <a:lnTo>
                  <a:pt x="124109" y="521"/>
                </a:lnTo>
                <a:lnTo>
                  <a:pt x="123869" y="449"/>
                </a:lnTo>
                <a:lnTo>
                  <a:pt x="123539" y="378"/>
                </a:lnTo>
                <a:lnTo>
                  <a:pt x="123150" y="311"/>
                </a:lnTo>
                <a:lnTo>
                  <a:pt x="122730" y="255"/>
                </a:lnTo>
                <a:lnTo>
                  <a:pt x="122280" y="204"/>
                </a:lnTo>
                <a:lnTo>
                  <a:pt x="122041" y="189"/>
                </a:lnTo>
                <a:lnTo>
                  <a:pt x="121831" y="169"/>
                </a:lnTo>
                <a:lnTo>
                  <a:pt x="121621" y="158"/>
                </a:lnTo>
                <a:lnTo>
                  <a:pt x="121411" y="153"/>
                </a:lnTo>
                <a:lnTo>
                  <a:pt x="120002" y="118"/>
                </a:lnTo>
                <a:lnTo>
                  <a:pt x="118623" y="87"/>
                </a:lnTo>
                <a:lnTo>
                  <a:pt x="117214" y="56"/>
                </a:lnTo>
                <a:lnTo>
                  <a:pt x="115805" y="36"/>
                </a:lnTo>
                <a:lnTo>
                  <a:pt x="114396" y="16"/>
                </a:lnTo>
                <a:lnTo>
                  <a:pt x="112987" y="5"/>
                </a:lnTo>
                <a:lnTo>
                  <a:pt x="111578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5" name="Google Shape;605;p14"/>
          <p:cNvSpPr/>
          <p:nvPr/>
        </p:nvSpPr>
        <p:spPr>
          <a:xfrm>
            <a:off x="5232370" y="2793886"/>
            <a:ext cx="1660295" cy="1582333"/>
          </a:xfrm>
          <a:custGeom>
            <a:avLst/>
            <a:gdLst/>
            <a:ahLst/>
            <a:cxnLst/>
            <a:rect l="l" t="t" r="r" b="b"/>
            <a:pathLst>
              <a:path w="302238" h="49019" extrusionOk="0">
                <a:moveTo>
                  <a:pt x="147791" y="1638"/>
                </a:moveTo>
                <a:lnTo>
                  <a:pt x="149890" y="1648"/>
                </a:lnTo>
                <a:lnTo>
                  <a:pt x="152018" y="1658"/>
                </a:lnTo>
                <a:lnTo>
                  <a:pt x="154147" y="1674"/>
                </a:lnTo>
                <a:lnTo>
                  <a:pt x="156335" y="1689"/>
                </a:lnTo>
                <a:lnTo>
                  <a:pt x="158494" y="1715"/>
                </a:lnTo>
                <a:lnTo>
                  <a:pt x="160682" y="1745"/>
                </a:lnTo>
                <a:lnTo>
                  <a:pt x="162810" y="1776"/>
                </a:lnTo>
                <a:lnTo>
                  <a:pt x="164969" y="1812"/>
                </a:lnTo>
                <a:lnTo>
                  <a:pt x="167097" y="1852"/>
                </a:lnTo>
                <a:lnTo>
                  <a:pt x="169226" y="1893"/>
                </a:lnTo>
                <a:lnTo>
                  <a:pt x="171324" y="1944"/>
                </a:lnTo>
                <a:lnTo>
                  <a:pt x="173423" y="1995"/>
                </a:lnTo>
                <a:lnTo>
                  <a:pt x="175521" y="2051"/>
                </a:lnTo>
                <a:lnTo>
                  <a:pt x="177590" y="2113"/>
                </a:lnTo>
                <a:lnTo>
                  <a:pt x="179658" y="2179"/>
                </a:lnTo>
                <a:lnTo>
                  <a:pt x="181696" y="2245"/>
                </a:lnTo>
                <a:lnTo>
                  <a:pt x="183735" y="2322"/>
                </a:lnTo>
                <a:lnTo>
                  <a:pt x="185773" y="2398"/>
                </a:lnTo>
                <a:lnTo>
                  <a:pt x="187782" y="2480"/>
                </a:lnTo>
                <a:lnTo>
                  <a:pt x="189791" y="2567"/>
                </a:lnTo>
                <a:lnTo>
                  <a:pt x="191769" y="2659"/>
                </a:lnTo>
                <a:lnTo>
                  <a:pt x="193748" y="2755"/>
                </a:lnTo>
                <a:lnTo>
                  <a:pt x="195726" y="2852"/>
                </a:lnTo>
                <a:lnTo>
                  <a:pt x="197675" y="2960"/>
                </a:lnTo>
                <a:lnTo>
                  <a:pt x="199623" y="3067"/>
                </a:lnTo>
                <a:lnTo>
                  <a:pt x="201542" y="3179"/>
                </a:lnTo>
                <a:lnTo>
                  <a:pt x="203460" y="3301"/>
                </a:lnTo>
                <a:lnTo>
                  <a:pt x="205349" y="3424"/>
                </a:lnTo>
                <a:lnTo>
                  <a:pt x="207238" y="3546"/>
                </a:lnTo>
                <a:lnTo>
                  <a:pt x="209126" y="3679"/>
                </a:lnTo>
                <a:lnTo>
                  <a:pt x="210985" y="3817"/>
                </a:lnTo>
                <a:lnTo>
                  <a:pt x="212844" y="3955"/>
                </a:lnTo>
                <a:lnTo>
                  <a:pt x="214672" y="4102"/>
                </a:lnTo>
                <a:lnTo>
                  <a:pt x="216501" y="4250"/>
                </a:lnTo>
                <a:lnTo>
                  <a:pt x="218300" y="4409"/>
                </a:lnTo>
                <a:lnTo>
                  <a:pt x="220098" y="4567"/>
                </a:lnTo>
                <a:lnTo>
                  <a:pt x="221867" y="4730"/>
                </a:lnTo>
                <a:lnTo>
                  <a:pt x="223636" y="4898"/>
                </a:lnTo>
                <a:lnTo>
                  <a:pt x="225374" y="5072"/>
                </a:lnTo>
                <a:lnTo>
                  <a:pt x="227113" y="5250"/>
                </a:lnTo>
                <a:lnTo>
                  <a:pt x="228822" y="5434"/>
                </a:lnTo>
                <a:lnTo>
                  <a:pt x="230531" y="5623"/>
                </a:lnTo>
                <a:lnTo>
                  <a:pt x="232239" y="5817"/>
                </a:lnTo>
                <a:lnTo>
                  <a:pt x="233918" y="6016"/>
                </a:lnTo>
                <a:lnTo>
                  <a:pt x="235567" y="6220"/>
                </a:lnTo>
                <a:lnTo>
                  <a:pt x="237216" y="6429"/>
                </a:lnTo>
                <a:lnTo>
                  <a:pt x="238834" y="6638"/>
                </a:lnTo>
                <a:lnTo>
                  <a:pt x="240453" y="6858"/>
                </a:lnTo>
                <a:lnTo>
                  <a:pt x="242072" y="7082"/>
                </a:lnTo>
                <a:lnTo>
                  <a:pt x="243661" y="7307"/>
                </a:lnTo>
                <a:lnTo>
                  <a:pt x="245220" y="7541"/>
                </a:lnTo>
                <a:lnTo>
                  <a:pt x="246779" y="7781"/>
                </a:lnTo>
                <a:lnTo>
                  <a:pt x="248308" y="8026"/>
                </a:lnTo>
                <a:lnTo>
                  <a:pt x="249836" y="8271"/>
                </a:lnTo>
                <a:lnTo>
                  <a:pt x="251335" y="8526"/>
                </a:lnTo>
                <a:lnTo>
                  <a:pt x="252804" y="8786"/>
                </a:lnTo>
                <a:lnTo>
                  <a:pt x="254303" y="9047"/>
                </a:lnTo>
                <a:lnTo>
                  <a:pt x="255742" y="9317"/>
                </a:lnTo>
                <a:lnTo>
                  <a:pt x="257181" y="9593"/>
                </a:lnTo>
                <a:lnTo>
                  <a:pt x="258620" y="9873"/>
                </a:lnTo>
                <a:lnTo>
                  <a:pt x="259999" y="10159"/>
                </a:lnTo>
                <a:lnTo>
                  <a:pt x="261408" y="10450"/>
                </a:lnTo>
                <a:lnTo>
                  <a:pt x="262757" y="10746"/>
                </a:lnTo>
                <a:lnTo>
                  <a:pt x="264136" y="11047"/>
                </a:lnTo>
                <a:lnTo>
                  <a:pt x="265455" y="11353"/>
                </a:lnTo>
                <a:lnTo>
                  <a:pt x="266774" y="11664"/>
                </a:lnTo>
                <a:lnTo>
                  <a:pt x="268093" y="11980"/>
                </a:lnTo>
                <a:lnTo>
                  <a:pt x="269622" y="12368"/>
                </a:lnTo>
                <a:lnTo>
                  <a:pt x="271121" y="12761"/>
                </a:lnTo>
                <a:lnTo>
                  <a:pt x="272590" y="13154"/>
                </a:lnTo>
                <a:lnTo>
                  <a:pt x="273999" y="13547"/>
                </a:lnTo>
                <a:lnTo>
                  <a:pt x="275348" y="13940"/>
                </a:lnTo>
                <a:lnTo>
                  <a:pt x="276667" y="14338"/>
                </a:lnTo>
                <a:lnTo>
                  <a:pt x="277956" y="14741"/>
                </a:lnTo>
                <a:lnTo>
                  <a:pt x="279185" y="15144"/>
                </a:lnTo>
                <a:lnTo>
                  <a:pt x="280384" y="15547"/>
                </a:lnTo>
                <a:lnTo>
                  <a:pt x="281523" y="15955"/>
                </a:lnTo>
                <a:lnTo>
                  <a:pt x="282632" y="16363"/>
                </a:lnTo>
                <a:lnTo>
                  <a:pt x="283682" y="16777"/>
                </a:lnTo>
                <a:lnTo>
                  <a:pt x="284671" y="17190"/>
                </a:lnTo>
                <a:lnTo>
                  <a:pt x="285630" y="17608"/>
                </a:lnTo>
                <a:lnTo>
                  <a:pt x="286559" y="18027"/>
                </a:lnTo>
                <a:lnTo>
                  <a:pt x="287399" y="18450"/>
                </a:lnTo>
                <a:lnTo>
                  <a:pt x="288208" y="18874"/>
                </a:lnTo>
                <a:lnTo>
                  <a:pt x="288988" y="19302"/>
                </a:lnTo>
                <a:lnTo>
                  <a:pt x="289707" y="19731"/>
                </a:lnTo>
                <a:lnTo>
                  <a:pt x="290367" y="20165"/>
                </a:lnTo>
                <a:lnTo>
                  <a:pt x="290966" y="20603"/>
                </a:lnTo>
                <a:lnTo>
                  <a:pt x="291536" y="21042"/>
                </a:lnTo>
                <a:lnTo>
                  <a:pt x="292045" y="21481"/>
                </a:lnTo>
                <a:lnTo>
                  <a:pt x="292525" y="21925"/>
                </a:lnTo>
                <a:lnTo>
                  <a:pt x="292915" y="22374"/>
                </a:lnTo>
                <a:lnTo>
                  <a:pt x="293274" y="22823"/>
                </a:lnTo>
                <a:lnTo>
                  <a:pt x="293574" y="23277"/>
                </a:lnTo>
                <a:lnTo>
                  <a:pt x="293844" y="23736"/>
                </a:lnTo>
                <a:lnTo>
                  <a:pt x="294054" y="24195"/>
                </a:lnTo>
                <a:lnTo>
                  <a:pt x="294174" y="24660"/>
                </a:lnTo>
                <a:lnTo>
                  <a:pt x="294264" y="25124"/>
                </a:lnTo>
                <a:lnTo>
                  <a:pt x="294324" y="25593"/>
                </a:lnTo>
                <a:lnTo>
                  <a:pt x="294114" y="26027"/>
                </a:lnTo>
                <a:lnTo>
                  <a:pt x="293934" y="26461"/>
                </a:lnTo>
                <a:lnTo>
                  <a:pt x="293544" y="27328"/>
                </a:lnTo>
                <a:lnTo>
                  <a:pt x="293364" y="27762"/>
                </a:lnTo>
                <a:lnTo>
                  <a:pt x="293125" y="28196"/>
                </a:lnTo>
                <a:lnTo>
                  <a:pt x="292825" y="28624"/>
                </a:lnTo>
                <a:lnTo>
                  <a:pt x="292645" y="28838"/>
                </a:lnTo>
                <a:lnTo>
                  <a:pt x="292465" y="29053"/>
                </a:lnTo>
                <a:lnTo>
                  <a:pt x="292225" y="29308"/>
                </a:lnTo>
                <a:lnTo>
                  <a:pt x="291985" y="29563"/>
                </a:lnTo>
                <a:lnTo>
                  <a:pt x="291716" y="29818"/>
                </a:lnTo>
                <a:lnTo>
                  <a:pt x="291416" y="30068"/>
                </a:lnTo>
                <a:lnTo>
                  <a:pt x="291086" y="30318"/>
                </a:lnTo>
                <a:lnTo>
                  <a:pt x="290786" y="30568"/>
                </a:lnTo>
                <a:lnTo>
                  <a:pt x="290427" y="30818"/>
                </a:lnTo>
                <a:lnTo>
                  <a:pt x="290067" y="31063"/>
                </a:lnTo>
                <a:lnTo>
                  <a:pt x="289317" y="31548"/>
                </a:lnTo>
                <a:lnTo>
                  <a:pt x="288478" y="32027"/>
                </a:lnTo>
                <a:lnTo>
                  <a:pt x="287579" y="32502"/>
                </a:lnTo>
                <a:lnTo>
                  <a:pt x="286649" y="32966"/>
                </a:lnTo>
                <a:lnTo>
                  <a:pt x="285630" y="33425"/>
                </a:lnTo>
                <a:lnTo>
                  <a:pt x="284551" y="33880"/>
                </a:lnTo>
                <a:lnTo>
                  <a:pt x="283442" y="34323"/>
                </a:lnTo>
                <a:lnTo>
                  <a:pt x="282273" y="34767"/>
                </a:lnTo>
                <a:lnTo>
                  <a:pt x="281013" y="35196"/>
                </a:lnTo>
                <a:lnTo>
                  <a:pt x="279724" y="35625"/>
                </a:lnTo>
                <a:lnTo>
                  <a:pt x="278405" y="36043"/>
                </a:lnTo>
                <a:lnTo>
                  <a:pt x="276996" y="36456"/>
                </a:lnTo>
                <a:lnTo>
                  <a:pt x="275558" y="36859"/>
                </a:lnTo>
                <a:lnTo>
                  <a:pt x="274089" y="37257"/>
                </a:lnTo>
                <a:lnTo>
                  <a:pt x="272560" y="37650"/>
                </a:lnTo>
                <a:lnTo>
                  <a:pt x="270971" y="38033"/>
                </a:lnTo>
                <a:lnTo>
                  <a:pt x="269352" y="38410"/>
                </a:lnTo>
                <a:lnTo>
                  <a:pt x="267673" y="38778"/>
                </a:lnTo>
                <a:lnTo>
                  <a:pt x="265965" y="39140"/>
                </a:lnTo>
                <a:lnTo>
                  <a:pt x="264226" y="39497"/>
                </a:lnTo>
                <a:lnTo>
                  <a:pt x="262427" y="39844"/>
                </a:lnTo>
                <a:lnTo>
                  <a:pt x="260599" y="40186"/>
                </a:lnTo>
                <a:lnTo>
                  <a:pt x="258740" y="40518"/>
                </a:lnTo>
                <a:lnTo>
                  <a:pt x="256851" y="40844"/>
                </a:lnTo>
                <a:lnTo>
                  <a:pt x="254903" y="41161"/>
                </a:lnTo>
                <a:lnTo>
                  <a:pt x="252954" y="41472"/>
                </a:lnTo>
                <a:lnTo>
                  <a:pt x="250946" y="41773"/>
                </a:lnTo>
                <a:lnTo>
                  <a:pt x="248937" y="42069"/>
                </a:lnTo>
                <a:lnTo>
                  <a:pt x="246869" y="42354"/>
                </a:lnTo>
                <a:lnTo>
                  <a:pt x="244800" y="42635"/>
                </a:lnTo>
                <a:lnTo>
                  <a:pt x="242702" y="42911"/>
                </a:lnTo>
                <a:lnTo>
                  <a:pt x="240543" y="43171"/>
                </a:lnTo>
                <a:lnTo>
                  <a:pt x="238385" y="43431"/>
                </a:lnTo>
                <a:lnTo>
                  <a:pt x="236226" y="43676"/>
                </a:lnTo>
                <a:lnTo>
                  <a:pt x="234008" y="43916"/>
                </a:lnTo>
                <a:lnTo>
                  <a:pt x="231790" y="44151"/>
                </a:lnTo>
                <a:lnTo>
                  <a:pt x="229541" y="44375"/>
                </a:lnTo>
                <a:lnTo>
                  <a:pt x="227293" y="44589"/>
                </a:lnTo>
                <a:lnTo>
                  <a:pt x="225015" y="44799"/>
                </a:lnTo>
                <a:lnTo>
                  <a:pt x="222736" y="45003"/>
                </a:lnTo>
                <a:lnTo>
                  <a:pt x="220428" y="45191"/>
                </a:lnTo>
                <a:lnTo>
                  <a:pt x="218120" y="45375"/>
                </a:lnTo>
                <a:lnTo>
                  <a:pt x="215781" y="45554"/>
                </a:lnTo>
                <a:lnTo>
                  <a:pt x="213443" y="45717"/>
                </a:lnTo>
                <a:lnTo>
                  <a:pt x="211105" y="45880"/>
                </a:lnTo>
                <a:lnTo>
                  <a:pt x="208767" y="46028"/>
                </a:lnTo>
                <a:lnTo>
                  <a:pt x="206398" y="46171"/>
                </a:lnTo>
                <a:lnTo>
                  <a:pt x="204030" y="46304"/>
                </a:lnTo>
                <a:lnTo>
                  <a:pt x="201662" y="46431"/>
                </a:lnTo>
                <a:lnTo>
                  <a:pt x="199294" y="46543"/>
                </a:lnTo>
                <a:lnTo>
                  <a:pt x="196925" y="46656"/>
                </a:lnTo>
                <a:lnTo>
                  <a:pt x="194557" y="46753"/>
                </a:lnTo>
                <a:lnTo>
                  <a:pt x="192189" y="46845"/>
                </a:lnTo>
                <a:lnTo>
                  <a:pt x="189821" y="46926"/>
                </a:lnTo>
                <a:lnTo>
                  <a:pt x="187452" y="46998"/>
                </a:lnTo>
                <a:lnTo>
                  <a:pt x="185114" y="47064"/>
                </a:lnTo>
                <a:lnTo>
                  <a:pt x="182776" y="47115"/>
                </a:lnTo>
                <a:lnTo>
                  <a:pt x="180407" y="47161"/>
                </a:lnTo>
                <a:lnTo>
                  <a:pt x="178099" y="47202"/>
                </a:lnTo>
                <a:lnTo>
                  <a:pt x="175761" y="47227"/>
                </a:lnTo>
                <a:lnTo>
                  <a:pt x="173692" y="47248"/>
                </a:lnTo>
                <a:lnTo>
                  <a:pt x="171594" y="47263"/>
                </a:lnTo>
                <a:lnTo>
                  <a:pt x="169525" y="47278"/>
                </a:lnTo>
                <a:lnTo>
                  <a:pt x="167457" y="47288"/>
                </a:lnTo>
                <a:lnTo>
                  <a:pt x="165388" y="47294"/>
                </a:lnTo>
                <a:lnTo>
                  <a:pt x="161311" y="47294"/>
                </a:lnTo>
                <a:lnTo>
                  <a:pt x="159273" y="47283"/>
                </a:lnTo>
                <a:lnTo>
                  <a:pt x="157234" y="47278"/>
                </a:lnTo>
                <a:lnTo>
                  <a:pt x="155226" y="47263"/>
                </a:lnTo>
                <a:lnTo>
                  <a:pt x="153187" y="47248"/>
                </a:lnTo>
                <a:lnTo>
                  <a:pt x="151179" y="47227"/>
                </a:lnTo>
                <a:lnTo>
                  <a:pt x="149200" y="47202"/>
                </a:lnTo>
                <a:lnTo>
                  <a:pt x="147192" y="47171"/>
                </a:lnTo>
                <a:lnTo>
                  <a:pt x="145213" y="47140"/>
                </a:lnTo>
                <a:lnTo>
                  <a:pt x="143235" y="47105"/>
                </a:lnTo>
                <a:lnTo>
                  <a:pt x="141256" y="47064"/>
                </a:lnTo>
                <a:lnTo>
                  <a:pt x="139308" y="47023"/>
                </a:lnTo>
                <a:lnTo>
                  <a:pt x="137359" y="46972"/>
                </a:lnTo>
                <a:lnTo>
                  <a:pt x="135411" y="46921"/>
                </a:lnTo>
                <a:lnTo>
                  <a:pt x="133462" y="46870"/>
                </a:lnTo>
                <a:lnTo>
                  <a:pt x="131543" y="46809"/>
                </a:lnTo>
                <a:lnTo>
                  <a:pt x="129625" y="46748"/>
                </a:lnTo>
                <a:lnTo>
                  <a:pt x="127706" y="46676"/>
                </a:lnTo>
                <a:lnTo>
                  <a:pt x="125788" y="46610"/>
                </a:lnTo>
                <a:lnTo>
                  <a:pt x="123899" y="46533"/>
                </a:lnTo>
                <a:lnTo>
                  <a:pt x="122010" y="46452"/>
                </a:lnTo>
                <a:lnTo>
                  <a:pt x="120122" y="46370"/>
                </a:lnTo>
                <a:lnTo>
                  <a:pt x="118233" y="46283"/>
                </a:lnTo>
                <a:lnTo>
                  <a:pt x="116374" y="46191"/>
                </a:lnTo>
                <a:lnTo>
                  <a:pt x="114516" y="46100"/>
                </a:lnTo>
                <a:lnTo>
                  <a:pt x="112657" y="45998"/>
                </a:lnTo>
                <a:lnTo>
                  <a:pt x="110829" y="45896"/>
                </a:lnTo>
                <a:lnTo>
                  <a:pt x="108970" y="45788"/>
                </a:lnTo>
                <a:lnTo>
                  <a:pt x="107171" y="45676"/>
                </a:lnTo>
                <a:lnTo>
                  <a:pt x="105343" y="45564"/>
                </a:lnTo>
                <a:lnTo>
                  <a:pt x="103514" y="45441"/>
                </a:lnTo>
                <a:lnTo>
                  <a:pt x="101715" y="45319"/>
                </a:lnTo>
                <a:lnTo>
                  <a:pt x="99917" y="45191"/>
                </a:lnTo>
                <a:lnTo>
                  <a:pt x="98148" y="45059"/>
                </a:lnTo>
                <a:lnTo>
                  <a:pt x="96379" y="44921"/>
                </a:lnTo>
                <a:lnTo>
                  <a:pt x="94610" y="44783"/>
                </a:lnTo>
                <a:lnTo>
                  <a:pt x="92842" y="44635"/>
                </a:lnTo>
                <a:lnTo>
                  <a:pt x="91073" y="44487"/>
                </a:lnTo>
                <a:lnTo>
                  <a:pt x="89334" y="44334"/>
                </a:lnTo>
                <a:lnTo>
                  <a:pt x="87596" y="44176"/>
                </a:lnTo>
                <a:lnTo>
                  <a:pt x="85887" y="44013"/>
                </a:lnTo>
                <a:lnTo>
                  <a:pt x="84148" y="43849"/>
                </a:lnTo>
                <a:lnTo>
                  <a:pt x="82439" y="43676"/>
                </a:lnTo>
                <a:lnTo>
                  <a:pt x="80731" y="43503"/>
                </a:lnTo>
                <a:lnTo>
                  <a:pt x="79052" y="43324"/>
                </a:lnTo>
                <a:lnTo>
                  <a:pt x="77373" y="43140"/>
                </a:lnTo>
                <a:lnTo>
                  <a:pt x="75694" y="42951"/>
                </a:lnTo>
                <a:lnTo>
                  <a:pt x="74016" y="42758"/>
                </a:lnTo>
                <a:lnTo>
                  <a:pt x="72367" y="42559"/>
                </a:lnTo>
                <a:lnTo>
                  <a:pt x="70718" y="42360"/>
                </a:lnTo>
                <a:lnTo>
                  <a:pt x="69069" y="42150"/>
                </a:lnTo>
                <a:lnTo>
                  <a:pt x="67420" y="41941"/>
                </a:lnTo>
                <a:lnTo>
                  <a:pt x="65802" y="41727"/>
                </a:lnTo>
                <a:lnTo>
                  <a:pt x="64183" y="41508"/>
                </a:lnTo>
                <a:lnTo>
                  <a:pt x="62594" y="41283"/>
                </a:lnTo>
                <a:lnTo>
                  <a:pt x="60975" y="41053"/>
                </a:lnTo>
                <a:lnTo>
                  <a:pt x="59386" y="40824"/>
                </a:lnTo>
                <a:lnTo>
                  <a:pt x="57828" y="40584"/>
                </a:lnTo>
                <a:lnTo>
                  <a:pt x="56568" y="40390"/>
                </a:lnTo>
                <a:lnTo>
                  <a:pt x="55309" y="40196"/>
                </a:lnTo>
                <a:lnTo>
                  <a:pt x="54110" y="39997"/>
                </a:lnTo>
                <a:lnTo>
                  <a:pt x="52881" y="39798"/>
                </a:lnTo>
                <a:lnTo>
                  <a:pt x="51712" y="39599"/>
                </a:lnTo>
                <a:lnTo>
                  <a:pt x="50543" y="39400"/>
                </a:lnTo>
                <a:lnTo>
                  <a:pt x="49374" y="39196"/>
                </a:lnTo>
                <a:lnTo>
                  <a:pt x="48265" y="38992"/>
                </a:lnTo>
                <a:lnTo>
                  <a:pt x="47125" y="38783"/>
                </a:lnTo>
                <a:lnTo>
                  <a:pt x="46046" y="38574"/>
                </a:lnTo>
                <a:lnTo>
                  <a:pt x="44967" y="38364"/>
                </a:lnTo>
                <a:lnTo>
                  <a:pt x="43888" y="38155"/>
                </a:lnTo>
                <a:lnTo>
                  <a:pt x="42839" y="37941"/>
                </a:lnTo>
                <a:lnTo>
                  <a:pt x="41819" y="37732"/>
                </a:lnTo>
                <a:lnTo>
                  <a:pt x="40800" y="37512"/>
                </a:lnTo>
                <a:lnTo>
                  <a:pt x="39811" y="37298"/>
                </a:lnTo>
                <a:lnTo>
                  <a:pt x="38821" y="37079"/>
                </a:lnTo>
                <a:lnTo>
                  <a:pt x="37862" y="36859"/>
                </a:lnTo>
                <a:lnTo>
                  <a:pt x="36933" y="36640"/>
                </a:lnTo>
                <a:lnTo>
                  <a:pt x="36004" y="36421"/>
                </a:lnTo>
                <a:lnTo>
                  <a:pt x="35104" y="36196"/>
                </a:lnTo>
                <a:lnTo>
                  <a:pt x="34205" y="35972"/>
                </a:lnTo>
                <a:lnTo>
                  <a:pt x="33336" y="35747"/>
                </a:lnTo>
                <a:lnTo>
                  <a:pt x="32466" y="35523"/>
                </a:lnTo>
                <a:lnTo>
                  <a:pt x="31657" y="35293"/>
                </a:lnTo>
                <a:lnTo>
                  <a:pt x="30817" y="35063"/>
                </a:lnTo>
                <a:lnTo>
                  <a:pt x="30008" y="34834"/>
                </a:lnTo>
                <a:lnTo>
                  <a:pt x="29229" y="34604"/>
                </a:lnTo>
                <a:lnTo>
                  <a:pt x="28479" y="34369"/>
                </a:lnTo>
                <a:lnTo>
                  <a:pt x="27730" y="34140"/>
                </a:lnTo>
                <a:lnTo>
                  <a:pt x="26980" y="33905"/>
                </a:lnTo>
                <a:lnTo>
                  <a:pt x="26291" y="33670"/>
                </a:lnTo>
                <a:lnTo>
                  <a:pt x="25571" y="33436"/>
                </a:lnTo>
                <a:lnTo>
                  <a:pt x="24912" y="33196"/>
                </a:lnTo>
                <a:lnTo>
                  <a:pt x="24252" y="32956"/>
                </a:lnTo>
                <a:lnTo>
                  <a:pt x="23593" y="32721"/>
                </a:lnTo>
                <a:lnTo>
                  <a:pt x="22963" y="32482"/>
                </a:lnTo>
                <a:lnTo>
                  <a:pt x="22364" y="32242"/>
                </a:lnTo>
                <a:lnTo>
                  <a:pt x="21764" y="31997"/>
                </a:lnTo>
                <a:lnTo>
                  <a:pt x="21194" y="31757"/>
                </a:lnTo>
                <a:lnTo>
                  <a:pt x="20655" y="31512"/>
                </a:lnTo>
                <a:lnTo>
                  <a:pt x="20115" y="31272"/>
                </a:lnTo>
                <a:lnTo>
                  <a:pt x="19066" y="30782"/>
                </a:lnTo>
                <a:lnTo>
                  <a:pt x="18137" y="30293"/>
                </a:lnTo>
                <a:lnTo>
                  <a:pt x="17237" y="29798"/>
                </a:lnTo>
                <a:lnTo>
                  <a:pt x="16428" y="29298"/>
                </a:lnTo>
                <a:lnTo>
                  <a:pt x="15678" y="28803"/>
                </a:lnTo>
                <a:lnTo>
                  <a:pt x="15019" y="28303"/>
                </a:lnTo>
                <a:lnTo>
                  <a:pt x="14419" y="27798"/>
                </a:lnTo>
                <a:lnTo>
                  <a:pt x="13880" y="27298"/>
                </a:lnTo>
                <a:lnTo>
                  <a:pt x="13430" y="26792"/>
                </a:lnTo>
                <a:lnTo>
                  <a:pt x="13040" y="26287"/>
                </a:lnTo>
                <a:lnTo>
                  <a:pt x="12741" y="25777"/>
                </a:lnTo>
                <a:lnTo>
                  <a:pt x="12501" y="25272"/>
                </a:lnTo>
                <a:lnTo>
                  <a:pt x="12321" y="24762"/>
                </a:lnTo>
                <a:lnTo>
                  <a:pt x="12201" y="24257"/>
                </a:lnTo>
                <a:lnTo>
                  <a:pt x="12171" y="23746"/>
                </a:lnTo>
                <a:lnTo>
                  <a:pt x="12231" y="23236"/>
                </a:lnTo>
                <a:lnTo>
                  <a:pt x="12321" y="22731"/>
                </a:lnTo>
                <a:lnTo>
                  <a:pt x="12501" y="22221"/>
                </a:lnTo>
                <a:lnTo>
                  <a:pt x="12771" y="21716"/>
                </a:lnTo>
                <a:lnTo>
                  <a:pt x="13100" y="21205"/>
                </a:lnTo>
                <a:lnTo>
                  <a:pt x="13490" y="20700"/>
                </a:lnTo>
                <a:lnTo>
                  <a:pt x="13970" y="20200"/>
                </a:lnTo>
                <a:lnTo>
                  <a:pt x="14509" y="19695"/>
                </a:lnTo>
                <a:lnTo>
                  <a:pt x="14779" y="19445"/>
                </a:lnTo>
                <a:lnTo>
                  <a:pt x="15109" y="19195"/>
                </a:lnTo>
                <a:lnTo>
                  <a:pt x="15439" y="18945"/>
                </a:lnTo>
                <a:lnTo>
                  <a:pt x="15798" y="18695"/>
                </a:lnTo>
                <a:lnTo>
                  <a:pt x="16158" y="18445"/>
                </a:lnTo>
                <a:lnTo>
                  <a:pt x="16548" y="18200"/>
                </a:lnTo>
                <a:lnTo>
                  <a:pt x="16938" y="17950"/>
                </a:lnTo>
                <a:lnTo>
                  <a:pt x="17357" y="17700"/>
                </a:lnTo>
                <a:lnTo>
                  <a:pt x="17807" y="17455"/>
                </a:lnTo>
                <a:lnTo>
                  <a:pt x="18257" y="17210"/>
                </a:lnTo>
                <a:lnTo>
                  <a:pt x="18736" y="16965"/>
                </a:lnTo>
                <a:lnTo>
                  <a:pt x="19246" y="16720"/>
                </a:lnTo>
                <a:lnTo>
                  <a:pt x="19755" y="16476"/>
                </a:lnTo>
                <a:lnTo>
                  <a:pt x="20265" y="16231"/>
                </a:lnTo>
                <a:lnTo>
                  <a:pt x="20835" y="15991"/>
                </a:lnTo>
                <a:lnTo>
                  <a:pt x="21404" y="15746"/>
                </a:lnTo>
                <a:lnTo>
                  <a:pt x="21974" y="15506"/>
                </a:lnTo>
                <a:lnTo>
                  <a:pt x="22573" y="15266"/>
                </a:lnTo>
                <a:lnTo>
                  <a:pt x="23203" y="15027"/>
                </a:lnTo>
                <a:lnTo>
                  <a:pt x="23833" y="14787"/>
                </a:lnTo>
                <a:lnTo>
                  <a:pt x="24492" y="14552"/>
                </a:lnTo>
                <a:lnTo>
                  <a:pt x="25152" y="14312"/>
                </a:lnTo>
                <a:lnTo>
                  <a:pt x="25841" y="14077"/>
                </a:lnTo>
                <a:lnTo>
                  <a:pt x="26560" y="13843"/>
                </a:lnTo>
                <a:lnTo>
                  <a:pt x="27280" y="13608"/>
                </a:lnTo>
                <a:lnTo>
                  <a:pt x="28029" y="13373"/>
                </a:lnTo>
                <a:lnTo>
                  <a:pt x="28809" y="13144"/>
                </a:lnTo>
                <a:lnTo>
                  <a:pt x="29588" y="12914"/>
                </a:lnTo>
                <a:lnTo>
                  <a:pt x="30368" y="12685"/>
                </a:lnTo>
                <a:lnTo>
                  <a:pt x="31207" y="12455"/>
                </a:lnTo>
                <a:lnTo>
                  <a:pt x="32046" y="12225"/>
                </a:lnTo>
                <a:lnTo>
                  <a:pt x="32886" y="12001"/>
                </a:lnTo>
                <a:lnTo>
                  <a:pt x="33755" y="11776"/>
                </a:lnTo>
                <a:lnTo>
                  <a:pt x="34655" y="11552"/>
                </a:lnTo>
                <a:lnTo>
                  <a:pt x="35554" y="11327"/>
                </a:lnTo>
                <a:lnTo>
                  <a:pt x="36483" y="11103"/>
                </a:lnTo>
                <a:lnTo>
                  <a:pt x="37413" y="10883"/>
                </a:lnTo>
                <a:lnTo>
                  <a:pt x="38402" y="10664"/>
                </a:lnTo>
                <a:lnTo>
                  <a:pt x="39361" y="10450"/>
                </a:lnTo>
                <a:lnTo>
                  <a:pt x="40380" y="10230"/>
                </a:lnTo>
                <a:lnTo>
                  <a:pt x="41729" y="9945"/>
                </a:lnTo>
                <a:lnTo>
                  <a:pt x="43108" y="9659"/>
                </a:lnTo>
                <a:lnTo>
                  <a:pt x="44517" y="9383"/>
                </a:lnTo>
                <a:lnTo>
                  <a:pt x="45926" y="9108"/>
                </a:lnTo>
                <a:lnTo>
                  <a:pt x="47335" y="8843"/>
                </a:lnTo>
                <a:lnTo>
                  <a:pt x="48774" y="8577"/>
                </a:lnTo>
                <a:lnTo>
                  <a:pt x="50243" y="8322"/>
                </a:lnTo>
                <a:lnTo>
                  <a:pt x="51712" y="8067"/>
                </a:lnTo>
                <a:lnTo>
                  <a:pt x="53181" y="7822"/>
                </a:lnTo>
                <a:lnTo>
                  <a:pt x="54680" y="7577"/>
                </a:lnTo>
                <a:lnTo>
                  <a:pt x="56179" y="7342"/>
                </a:lnTo>
                <a:lnTo>
                  <a:pt x="57708" y="7108"/>
                </a:lnTo>
                <a:lnTo>
                  <a:pt x="59266" y="6883"/>
                </a:lnTo>
                <a:lnTo>
                  <a:pt x="60795" y="6659"/>
                </a:lnTo>
                <a:lnTo>
                  <a:pt x="62384" y="6439"/>
                </a:lnTo>
                <a:lnTo>
                  <a:pt x="63973" y="6230"/>
                </a:lnTo>
                <a:lnTo>
                  <a:pt x="65562" y="6021"/>
                </a:lnTo>
                <a:lnTo>
                  <a:pt x="67151" y="5817"/>
                </a:lnTo>
                <a:lnTo>
                  <a:pt x="68799" y="5618"/>
                </a:lnTo>
                <a:lnTo>
                  <a:pt x="70418" y="5424"/>
                </a:lnTo>
                <a:lnTo>
                  <a:pt x="72067" y="5240"/>
                </a:lnTo>
                <a:lnTo>
                  <a:pt x="73746" y="5057"/>
                </a:lnTo>
                <a:lnTo>
                  <a:pt x="75395" y="4878"/>
                </a:lnTo>
                <a:lnTo>
                  <a:pt x="77103" y="4705"/>
                </a:lnTo>
                <a:lnTo>
                  <a:pt x="78782" y="4536"/>
                </a:lnTo>
                <a:lnTo>
                  <a:pt x="80521" y="4373"/>
                </a:lnTo>
                <a:lnTo>
                  <a:pt x="82230" y="4210"/>
                </a:lnTo>
                <a:lnTo>
                  <a:pt x="83968" y="4057"/>
                </a:lnTo>
                <a:lnTo>
                  <a:pt x="85737" y="3909"/>
                </a:lnTo>
                <a:lnTo>
                  <a:pt x="87506" y="3766"/>
                </a:lnTo>
                <a:lnTo>
                  <a:pt x="89274" y="3623"/>
                </a:lnTo>
                <a:lnTo>
                  <a:pt x="91073" y="3490"/>
                </a:lnTo>
                <a:lnTo>
                  <a:pt x="92872" y="3363"/>
                </a:lnTo>
                <a:lnTo>
                  <a:pt x="94670" y="3235"/>
                </a:lnTo>
                <a:lnTo>
                  <a:pt x="96499" y="3113"/>
                </a:lnTo>
                <a:lnTo>
                  <a:pt x="98328" y="3000"/>
                </a:lnTo>
                <a:lnTo>
                  <a:pt x="100186" y="2888"/>
                </a:lnTo>
                <a:lnTo>
                  <a:pt x="102045" y="2781"/>
                </a:lnTo>
                <a:lnTo>
                  <a:pt x="103904" y="2679"/>
                </a:lnTo>
                <a:lnTo>
                  <a:pt x="105792" y="2587"/>
                </a:lnTo>
                <a:lnTo>
                  <a:pt x="107681" y="2495"/>
                </a:lnTo>
                <a:lnTo>
                  <a:pt x="109599" y="2409"/>
                </a:lnTo>
                <a:lnTo>
                  <a:pt x="111518" y="2322"/>
                </a:lnTo>
                <a:lnTo>
                  <a:pt x="113437" y="2245"/>
                </a:lnTo>
                <a:lnTo>
                  <a:pt x="115385" y="2174"/>
                </a:lnTo>
                <a:lnTo>
                  <a:pt x="117334" y="2107"/>
                </a:lnTo>
                <a:lnTo>
                  <a:pt x="119282" y="2041"/>
                </a:lnTo>
                <a:lnTo>
                  <a:pt x="121261" y="1985"/>
                </a:lnTo>
                <a:lnTo>
                  <a:pt x="123239" y="1929"/>
                </a:lnTo>
                <a:lnTo>
                  <a:pt x="125218" y="1878"/>
                </a:lnTo>
                <a:lnTo>
                  <a:pt x="127227" y="1832"/>
                </a:lnTo>
                <a:lnTo>
                  <a:pt x="129235" y="1796"/>
                </a:lnTo>
                <a:lnTo>
                  <a:pt x="131274" y="1761"/>
                </a:lnTo>
                <a:lnTo>
                  <a:pt x="133312" y="1730"/>
                </a:lnTo>
                <a:lnTo>
                  <a:pt x="135351" y="1699"/>
                </a:lnTo>
                <a:lnTo>
                  <a:pt x="137389" y="1679"/>
                </a:lnTo>
                <a:lnTo>
                  <a:pt x="139458" y="1664"/>
                </a:lnTo>
                <a:lnTo>
                  <a:pt x="141526" y="1648"/>
                </a:lnTo>
                <a:lnTo>
                  <a:pt x="143594" y="1643"/>
                </a:lnTo>
                <a:lnTo>
                  <a:pt x="145693" y="1638"/>
                </a:lnTo>
                <a:close/>
                <a:moveTo>
                  <a:pt x="147132" y="0"/>
                </a:moveTo>
                <a:lnTo>
                  <a:pt x="144584" y="16"/>
                </a:lnTo>
                <a:lnTo>
                  <a:pt x="142036" y="41"/>
                </a:lnTo>
                <a:lnTo>
                  <a:pt x="139517" y="67"/>
                </a:lnTo>
                <a:lnTo>
                  <a:pt x="137029" y="97"/>
                </a:lnTo>
                <a:lnTo>
                  <a:pt x="134541" y="133"/>
                </a:lnTo>
                <a:lnTo>
                  <a:pt x="132083" y="174"/>
                </a:lnTo>
                <a:lnTo>
                  <a:pt x="129655" y="220"/>
                </a:lnTo>
                <a:lnTo>
                  <a:pt x="127227" y="266"/>
                </a:lnTo>
                <a:lnTo>
                  <a:pt x="124828" y="322"/>
                </a:lnTo>
                <a:lnTo>
                  <a:pt x="122430" y="383"/>
                </a:lnTo>
                <a:lnTo>
                  <a:pt x="120092" y="444"/>
                </a:lnTo>
                <a:lnTo>
                  <a:pt x="117724" y="510"/>
                </a:lnTo>
                <a:lnTo>
                  <a:pt x="115415" y="582"/>
                </a:lnTo>
                <a:lnTo>
                  <a:pt x="113107" y="664"/>
                </a:lnTo>
                <a:lnTo>
                  <a:pt x="110799" y="745"/>
                </a:lnTo>
                <a:lnTo>
                  <a:pt x="108520" y="832"/>
                </a:lnTo>
                <a:lnTo>
                  <a:pt x="106272" y="924"/>
                </a:lnTo>
                <a:lnTo>
                  <a:pt x="104054" y="1021"/>
                </a:lnTo>
                <a:lnTo>
                  <a:pt x="101835" y="1118"/>
                </a:lnTo>
                <a:lnTo>
                  <a:pt x="99647" y="1225"/>
                </a:lnTo>
                <a:lnTo>
                  <a:pt x="97458" y="1337"/>
                </a:lnTo>
                <a:lnTo>
                  <a:pt x="95300" y="1449"/>
                </a:lnTo>
                <a:lnTo>
                  <a:pt x="93172" y="1572"/>
                </a:lnTo>
                <a:lnTo>
                  <a:pt x="91043" y="1699"/>
                </a:lnTo>
                <a:lnTo>
                  <a:pt x="88975" y="1827"/>
                </a:lnTo>
                <a:lnTo>
                  <a:pt x="86876" y="1965"/>
                </a:lnTo>
                <a:lnTo>
                  <a:pt x="84808" y="2102"/>
                </a:lnTo>
                <a:lnTo>
                  <a:pt x="82769" y="2250"/>
                </a:lnTo>
                <a:lnTo>
                  <a:pt x="80761" y="2398"/>
                </a:lnTo>
                <a:lnTo>
                  <a:pt x="78752" y="2556"/>
                </a:lnTo>
                <a:lnTo>
                  <a:pt x="76774" y="2715"/>
                </a:lnTo>
                <a:lnTo>
                  <a:pt x="74825" y="2883"/>
                </a:lnTo>
                <a:lnTo>
                  <a:pt x="72876" y="3051"/>
                </a:lnTo>
                <a:lnTo>
                  <a:pt x="70958" y="3230"/>
                </a:lnTo>
                <a:lnTo>
                  <a:pt x="69039" y="3409"/>
                </a:lnTo>
                <a:lnTo>
                  <a:pt x="67181" y="3597"/>
                </a:lnTo>
                <a:lnTo>
                  <a:pt x="65322" y="3786"/>
                </a:lnTo>
                <a:lnTo>
                  <a:pt x="63463" y="3985"/>
                </a:lnTo>
                <a:lnTo>
                  <a:pt x="61635" y="4184"/>
                </a:lnTo>
                <a:lnTo>
                  <a:pt x="59836" y="4393"/>
                </a:lnTo>
                <a:lnTo>
                  <a:pt x="58067" y="4603"/>
                </a:lnTo>
                <a:lnTo>
                  <a:pt x="56299" y="4822"/>
                </a:lnTo>
                <a:lnTo>
                  <a:pt x="54530" y="5046"/>
                </a:lnTo>
                <a:lnTo>
                  <a:pt x="52821" y="5276"/>
                </a:lnTo>
                <a:lnTo>
                  <a:pt x="51112" y="5506"/>
                </a:lnTo>
                <a:lnTo>
                  <a:pt x="49434" y="5745"/>
                </a:lnTo>
                <a:lnTo>
                  <a:pt x="47755" y="5990"/>
                </a:lnTo>
                <a:lnTo>
                  <a:pt x="46136" y="6240"/>
                </a:lnTo>
                <a:lnTo>
                  <a:pt x="44487" y="6495"/>
                </a:lnTo>
                <a:lnTo>
                  <a:pt x="42898" y="6756"/>
                </a:lnTo>
                <a:lnTo>
                  <a:pt x="41310" y="7026"/>
                </a:lnTo>
                <a:lnTo>
                  <a:pt x="39751" y="7297"/>
                </a:lnTo>
                <a:lnTo>
                  <a:pt x="38192" y="7572"/>
                </a:lnTo>
                <a:lnTo>
                  <a:pt x="36693" y="7858"/>
                </a:lnTo>
                <a:lnTo>
                  <a:pt x="35164" y="8149"/>
                </a:lnTo>
                <a:lnTo>
                  <a:pt x="33695" y="8439"/>
                </a:lnTo>
                <a:lnTo>
                  <a:pt x="32226" y="8740"/>
                </a:lnTo>
                <a:lnTo>
                  <a:pt x="30787" y="9047"/>
                </a:lnTo>
                <a:lnTo>
                  <a:pt x="29378" y="9358"/>
                </a:lnTo>
                <a:lnTo>
                  <a:pt x="27969" y="9674"/>
                </a:lnTo>
                <a:lnTo>
                  <a:pt x="26590" y="10001"/>
                </a:lnTo>
                <a:lnTo>
                  <a:pt x="25211" y="10327"/>
                </a:lnTo>
                <a:lnTo>
                  <a:pt x="23892" y="10659"/>
                </a:lnTo>
                <a:lnTo>
                  <a:pt x="22573" y="11001"/>
                </a:lnTo>
                <a:lnTo>
                  <a:pt x="21134" y="11378"/>
                </a:lnTo>
                <a:lnTo>
                  <a:pt x="19785" y="11761"/>
                </a:lnTo>
                <a:lnTo>
                  <a:pt x="18436" y="12139"/>
                </a:lnTo>
                <a:lnTo>
                  <a:pt x="17177" y="12521"/>
                </a:lnTo>
                <a:lnTo>
                  <a:pt x="15948" y="12899"/>
                </a:lnTo>
                <a:lnTo>
                  <a:pt x="14749" y="13282"/>
                </a:lnTo>
                <a:lnTo>
                  <a:pt x="13610" y="13664"/>
                </a:lnTo>
                <a:lnTo>
                  <a:pt x="12531" y="14047"/>
                </a:lnTo>
                <a:lnTo>
                  <a:pt x="11482" y="14430"/>
                </a:lnTo>
                <a:lnTo>
                  <a:pt x="10492" y="14812"/>
                </a:lnTo>
                <a:lnTo>
                  <a:pt x="9533" y="15195"/>
                </a:lnTo>
                <a:lnTo>
                  <a:pt x="8634" y="15578"/>
                </a:lnTo>
                <a:lnTo>
                  <a:pt x="7794" y="15965"/>
                </a:lnTo>
                <a:lnTo>
                  <a:pt x="6985" y="16348"/>
                </a:lnTo>
                <a:lnTo>
                  <a:pt x="6205" y="16736"/>
                </a:lnTo>
                <a:lnTo>
                  <a:pt x="5486" y="17118"/>
                </a:lnTo>
                <a:lnTo>
                  <a:pt x="4826" y="17506"/>
                </a:lnTo>
                <a:lnTo>
                  <a:pt x="4197" y="17889"/>
                </a:lnTo>
                <a:lnTo>
                  <a:pt x="3597" y="18277"/>
                </a:lnTo>
                <a:lnTo>
                  <a:pt x="3058" y="18664"/>
                </a:lnTo>
                <a:lnTo>
                  <a:pt x="2548" y="19052"/>
                </a:lnTo>
                <a:lnTo>
                  <a:pt x="2098" y="19440"/>
                </a:lnTo>
                <a:lnTo>
                  <a:pt x="1709" y="19828"/>
                </a:lnTo>
                <a:lnTo>
                  <a:pt x="1349" y="20216"/>
                </a:lnTo>
                <a:lnTo>
                  <a:pt x="1019" y="20603"/>
                </a:lnTo>
                <a:lnTo>
                  <a:pt x="749" y="20991"/>
                </a:lnTo>
                <a:lnTo>
                  <a:pt x="510" y="21379"/>
                </a:lnTo>
                <a:lnTo>
                  <a:pt x="330" y="21767"/>
                </a:lnTo>
                <a:lnTo>
                  <a:pt x="180" y="22160"/>
                </a:lnTo>
                <a:lnTo>
                  <a:pt x="60" y="22547"/>
                </a:lnTo>
                <a:lnTo>
                  <a:pt x="0" y="22935"/>
                </a:lnTo>
                <a:lnTo>
                  <a:pt x="0" y="23323"/>
                </a:lnTo>
                <a:lnTo>
                  <a:pt x="30" y="23716"/>
                </a:lnTo>
                <a:lnTo>
                  <a:pt x="90" y="24104"/>
                </a:lnTo>
                <a:lnTo>
                  <a:pt x="210" y="24491"/>
                </a:lnTo>
                <a:lnTo>
                  <a:pt x="360" y="24884"/>
                </a:lnTo>
                <a:lnTo>
                  <a:pt x="540" y="25272"/>
                </a:lnTo>
                <a:lnTo>
                  <a:pt x="779" y="25660"/>
                </a:lnTo>
                <a:lnTo>
                  <a:pt x="1049" y="26053"/>
                </a:lnTo>
                <a:lnTo>
                  <a:pt x="1379" y="26440"/>
                </a:lnTo>
                <a:lnTo>
                  <a:pt x="1739" y="26828"/>
                </a:lnTo>
                <a:lnTo>
                  <a:pt x="2128" y="27221"/>
                </a:lnTo>
                <a:lnTo>
                  <a:pt x="2578" y="27609"/>
                </a:lnTo>
                <a:lnTo>
                  <a:pt x="3058" y="27997"/>
                </a:lnTo>
                <a:lnTo>
                  <a:pt x="3597" y="28389"/>
                </a:lnTo>
                <a:lnTo>
                  <a:pt x="4167" y="28777"/>
                </a:lnTo>
                <a:lnTo>
                  <a:pt x="4767" y="29165"/>
                </a:lnTo>
                <a:lnTo>
                  <a:pt x="5396" y="29553"/>
                </a:lnTo>
                <a:lnTo>
                  <a:pt x="6086" y="29941"/>
                </a:lnTo>
                <a:lnTo>
                  <a:pt x="6805" y="30333"/>
                </a:lnTo>
                <a:lnTo>
                  <a:pt x="7584" y="30721"/>
                </a:lnTo>
                <a:lnTo>
                  <a:pt x="8364" y="31109"/>
                </a:lnTo>
                <a:lnTo>
                  <a:pt x="9203" y="31497"/>
                </a:lnTo>
                <a:lnTo>
                  <a:pt x="10103" y="31885"/>
                </a:lnTo>
                <a:lnTo>
                  <a:pt x="11002" y="32272"/>
                </a:lnTo>
                <a:lnTo>
                  <a:pt x="11961" y="32660"/>
                </a:lnTo>
                <a:lnTo>
                  <a:pt x="12980" y="33043"/>
                </a:lnTo>
                <a:lnTo>
                  <a:pt x="14000" y="33431"/>
                </a:lnTo>
                <a:lnTo>
                  <a:pt x="15079" y="33818"/>
                </a:lnTo>
                <a:lnTo>
                  <a:pt x="16188" y="34201"/>
                </a:lnTo>
                <a:lnTo>
                  <a:pt x="17327" y="34589"/>
                </a:lnTo>
                <a:lnTo>
                  <a:pt x="18526" y="34977"/>
                </a:lnTo>
                <a:lnTo>
                  <a:pt x="19755" y="35359"/>
                </a:lnTo>
                <a:lnTo>
                  <a:pt x="21015" y="35742"/>
                </a:lnTo>
                <a:lnTo>
                  <a:pt x="22274" y="36114"/>
                </a:lnTo>
                <a:lnTo>
                  <a:pt x="23563" y="36487"/>
                </a:lnTo>
                <a:lnTo>
                  <a:pt x="24882" y="36849"/>
                </a:lnTo>
                <a:lnTo>
                  <a:pt x="26201" y="37201"/>
                </a:lnTo>
                <a:lnTo>
                  <a:pt x="27580" y="37553"/>
                </a:lnTo>
                <a:lnTo>
                  <a:pt x="28959" y="37900"/>
                </a:lnTo>
                <a:lnTo>
                  <a:pt x="30338" y="38242"/>
                </a:lnTo>
                <a:lnTo>
                  <a:pt x="31777" y="38574"/>
                </a:lnTo>
                <a:lnTo>
                  <a:pt x="33216" y="38905"/>
                </a:lnTo>
                <a:lnTo>
                  <a:pt x="34685" y="39227"/>
                </a:lnTo>
                <a:lnTo>
                  <a:pt x="36153" y="39548"/>
                </a:lnTo>
                <a:lnTo>
                  <a:pt x="37682" y="39859"/>
                </a:lnTo>
                <a:lnTo>
                  <a:pt x="39211" y="40171"/>
                </a:lnTo>
                <a:lnTo>
                  <a:pt x="40770" y="40472"/>
                </a:lnTo>
                <a:lnTo>
                  <a:pt x="42329" y="40768"/>
                </a:lnTo>
                <a:lnTo>
                  <a:pt x="43918" y="41059"/>
                </a:lnTo>
                <a:lnTo>
                  <a:pt x="45537" y="41344"/>
                </a:lnTo>
                <a:lnTo>
                  <a:pt x="47185" y="41625"/>
                </a:lnTo>
                <a:lnTo>
                  <a:pt x="48834" y="41900"/>
                </a:lnTo>
                <a:lnTo>
                  <a:pt x="50513" y="42171"/>
                </a:lnTo>
                <a:lnTo>
                  <a:pt x="52222" y="42436"/>
                </a:lnTo>
                <a:lnTo>
                  <a:pt x="53960" y="42696"/>
                </a:lnTo>
                <a:lnTo>
                  <a:pt x="55699" y="42951"/>
                </a:lnTo>
                <a:lnTo>
                  <a:pt x="57438" y="43201"/>
                </a:lnTo>
                <a:lnTo>
                  <a:pt x="59236" y="43441"/>
                </a:lnTo>
                <a:lnTo>
                  <a:pt x="61035" y="43681"/>
                </a:lnTo>
                <a:lnTo>
                  <a:pt x="62864" y="43916"/>
                </a:lnTo>
                <a:lnTo>
                  <a:pt x="64722" y="44140"/>
                </a:lnTo>
                <a:lnTo>
                  <a:pt x="66581" y="44365"/>
                </a:lnTo>
                <a:lnTo>
                  <a:pt x="68470" y="44584"/>
                </a:lnTo>
                <a:lnTo>
                  <a:pt x="70358" y="44793"/>
                </a:lnTo>
                <a:lnTo>
                  <a:pt x="72277" y="45003"/>
                </a:lnTo>
                <a:lnTo>
                  <a:pt x="74225" y="45202"/>
                </a:lnTo>
                <a:lnTo>
                  <a:pt x="76204" y="45401"/>
                </a:lnTo>
                <a:lnTo>
                  <a:pt x="78183" y="45589"/>
                </a:lnTo>
                <a:lnTo>
                  <a:pt x="80191" y="45778"/>
                </a:lnTo>
                <a:lnTo>
                  <a:pt x="82200" y="45957"/>
                </a:lnTo>
                <a:lnTo>
                  <a:pt x="84238" y="46135"/>
                </a:lnTo>
                <a:lnTo>
                  <a:pt x="86307" y="46304"/>
                </a:lnTo>
                <a:lnTo>
                  <a:pt x="88375" y="46472"/>
                </a:lnTo>
                <a:lnTo>
                  <a:pt x="90474" y="46630"/>
                </a:lnTo>
                <a:lnTo>
                  <a:pt x="92602" y="46788"/>
                </a:lnTo>
                <a:lnTo>
                  <a:pt x="94730" y="46936"/>
                </a:lnTo>
                <a:lnTo>
                  <a:pt x="96889" y="47084"/>
                </a:lnTo>
                <a:lnTo>
                  <a:pt x="99047" y="47222"/>
                </a:lnTo>
                <a:lnTo>
                  <a:pt x="101236" y="47360"/>
                </a:lnTo>
                <a:lnTo>
                  <a:pt x="103454" y="47487"/>
                </a:lnTo>
                <a:lnTo>
                  <a:pt x="105672" y="47615"/>
                </a:lnTo>
                <a:lnTo>
                  <a:pt x="107921" y="47732"/>
                </a:lnTo>
                <a:lnTo>
                  <a:pt x="110169" y="47850"/>
                </a:lnTo>
                <a:lnTo>
                  <a:pt x="112477" y="47957"/>
                </a:lnTo>
                <a:lnTo>
                  <a:pt x="114756" y="48064"/>
                </a:lnTo>
                <a:lnTo>
                  <a:pt x="117064" y="48161"/>
                </a:lnTo>
                <a:lnTo>
                  <a:pt x="119402" y="48258"/>
                </a:lnTo>
                <a:lnTo>
                  <a:pt x="121771" y="48350"/>
                </a:lnTo>
                <a:lnTo>
                  <a:pt x="124139" y="48431"/>
                </a:lnTo>
                <a:lnTo>
                  <a:pt x="126507" y="48513"/>
                </a:lnTo>
                <a:lnTo>
                  <a:pt x="128935" y="48590"/>
                </a:lnTo>
                <a:lnTo>
                  <a:pt x="131333" y="48661"/>
                </a:lnTo>
                <a:lnTo>
                  <a:pt x="133792" y="48727"/>
                </a:lnTo>
                <a:lnTo>
                  <a:pt x="136220" y="48783"/>
                </a:lnTo>
                <a:lnTo>
                  <a:pt x="138708" y="48840"/>
                </a:lnTo>
                <a:lnTo>
                  <a:pt x="141196" y="48891"/>
                </a:lnTo>
                <a:lnTo>
                  <a:pt x="143684" y="48936"/>
                </a:lnTo>
                <a:lnTo>
                  <a:pt x="145753" y="48967"/>
                </a:lnTo>
                <a:lnTo>
                  <a:pt x="147791" y="48993"/>
                </a:lnTo>
                <a:lnTo>
                  <a:pt x="149860" y="49008"/>
                </a:lnTo>
                <a:lnTo>
                  <a:pt x="151928" y="49018"/>
                </a:lnTo>
                <a:lnTo>
                  <a:pt x="156095" y="49018"/>
                </a:lnTo>
                <a:lnTo>
                  <a:pt x="158164" y="49008"/>
                </a:lnTo>
                <a:lnTo>
                  <a:pt x="160262" y="48988"/>
                </a:lnTo>
                <a:lnTo>
                  <a:pt x="162361" y="48967"/>
                </a:lnTo>
                <a:lnTo>
                  <a:pt x="164429" y="48942"/>
                </a:lnTo>
                <a:lnTo>
                  <a:pt x="166498" y="48906"/>
                </a:lnTo>
                <a:lnTo>
                  <a:pt x="168596" y="48870"/>
                </a:lnTo>
                <a:lnTo>
                  <a:pt x="170665" y="48829"/>
                </a:lnTo>
                <a:lnTo>
                  <a:pt x="172703" y="48783"/>
                </a:lnTo>
                <a:lnTo>
                  <a:pt x="174772" y="48732"/>
                </a:lnTo>
                <a:lnTo>
                  <a:pt x="176810" y="48681"/>
                </a:lnTo>
                <a:lnTo>
                  <a:pt x="179628" y="48600"/>
                </a:lnTo>
                <a:lnTo>
                  <a:pt x="182416" y="48518"/>
                </a:lnTo>
                <a:lnTo>
                  <a:pt x="185204" y="48426"/>
                </a:lnTo>
                <a:lnTo>
                  <a:pt x="187962" y="48329"/>
                </a:lnTo>
                <a:lnTo>
                  <a:pt x="190720" y="48222"/>
                </a:lnTo>
                <a:lnTo>
                  <a:pt x="193448" y="48110"/>
                </a:lnTo>
                <a:lnTo>
                  <a:pt x="196176" y="47993"/>
                </a:lnTo>
                <a:lnTo>
                  <a:pt x="198874" y="47870"/>
                </a:lnTo>
                <a:lnTo>
                  <a:pt x="201542" y="47737"/>
                </a:lnTo>
                <a:lnTo>
                  <a:pt x="204210" y="47600"/>
                </a:lnTo>
                <a:lnTo>
                  <a:pt x="206848" y="47452"/>
                </a:lnTo>
                <a:lnTo>
                  <a:pt x="209486" y="47299"/>
                </a:lnTo>
                <a:lnTo>
                  <a:pt x="212094" y="47135"/>
                </a:lnTo>
                <a:lnTo>
                  <a:pt x="214672" y="46967"/>
                </a:lnTo>
                <a:lnTo>
                  <a:pt x="217220" y="46788"/>
                </a:lnTo>
                <a:lnTo>
                  <a:pt x="219769" y="46605"/>
                </a:lnTo>
                <a:lnTo>
                  <a:pt x="222287" y="46411"/>
                </a:lnTo>
                <a:lnTo>
                  <a:pt x="224805" y="46207"/>
                </a:lnTo>
                <a:lnTo>
                  <a:pt x="227263" y="45998"/>
                </a:lnTo>
                <a:lnTo>
                  <a:pt x="229721" y="45778"/>
                </a:lnTo>
                <a:lnTo>
                  <a:pt x="232149" y="45549"/>
                </a:lnTo>
                <a:lnTo>
                  <a:pt x="234548" y="45314"/>
                </a:lnTo>
                <a:lnTo>
                  <a:pt x="236916" y="45069"/>
                </a:lnTo>
                <a:lnTo>
                  <a:pt x="239284" y="44814"/>
                </a:lnTo>
                <a:lnTo>
                  <a:pt x="241622" y="44548"/>
                </a:lnTo>
                <a:lnTo>
                  <a:pt x="243931" y="44278"/>
                </a:lnTo>
                <a:lnTo>
                  <a:pt x="246209" y="43992"/>
                </a:lnTo>
                <a:lnTo>
                  <a:pt x="248457" y="43702"/>
                </a:lnTo>
                <a:lnTo>
                  <a:pt x="250676" y="43400"/>
                </a:lnTo>
                <a:lnTo>
                  <a:pt x="252864" y="43089"/>
                </a:lnTo>
                <a:lnTo>
                  <a:pt x="255053" y="42768"/>
                </a:lnTo>
                <a:lnTo>
                  <a:pt x="257181" y="42436"/>
                </a:lnTo>
                <a:lnTo>
                  <a:pt x="258620" y="42207"/>
                </a:lnTo>
                <a:lnTo>
                  <a:pt x="260029" y="41972"/>
                </a:lnTo>
                <a:lnTo>
                  <a:pt x="261408" y="41742"/>
                </a:lnTo>
                <a:lnTo>
                  <a:pt x="262787" y="41508"/>
                </a:lnTo>
                <a:lnTo>
                  <a:pt x="264136" y="41268"/>
                </a:lnTo>
                <a:lnTo>
                  <a:pt x="265455" y="41033"/>
                </a:lnTo>
                <a:lnTo>
                  <a:pt x="266774" y="40793"/>
                </a:lnTo>
                <a:lnTo>
                  <a:pt x="268033" y="40548"/>
                </a:lnTo>
                <a:lnTo>
                  <a:pt x="269292" y="40308"/>
                </a:lnTo>
                <a:lnTo>
                  <a:pt x="270551" y="40064"/>
                </a:lnTo>
                <a:lnTo>
                  <a:pt x="271750" y="39814"/>
                </a:lnTo>
                <a:lnTo>
                  <a:pt x="272949" y="39569"/>
                </a:lnTo>
                <a:lnTo>
                  <a:pt x="274119" y="39319"/>
                </a:lnTo>
                <a:lnTo>
                  <a:pt x="275258" y="39064"/>
                </a:lnTo>
                <a:lnTo>
                  <a:pt x="276397" y="38813"/>
                </a:lnTo>
                <a:lnTo>
                  <a:pt x="277476" y="38558"/>
                </a:lnTo>
                <a:lnTo>
                  <a:pt x="278555" y="38298"/>
                </a:lnTo>
                <a:lnTo>
                  <a:pt x="279635" y="38043"/>
                </a:lnTo>
                <a:lnTo>
                  <a:pt x="280654" y="37783"/>
                </a:lnTo>
                <a:lnTo>
                  <a:pt x="281673" y="37523"/>
                </a:lnTo>
                <a:lnTo>
                  <a:pt x="282662" y="37257"/>
                </a:lnTo>
                <a:lnTo>
                  <a:pt x="283622" y="36992"/>
                </a:lnTo>
                <a:lnTo>
                  <a:pt x="284551" y="36727"/>
                </a:lnTo>
                <a:lnTo>
                  <a:pt x="285480" y="36456"/>
                </a:lnTo>
                <a:lnTo>
                  <a:pt x="286380" y="36186"/>
                </a:lnTo>
                <a:lnTo>
                  <a:pt x="287249" y="35915"/>
                </a:lnTo>
                <a:lnTo>
                  <a:pt x="288088" y="35640"/>
                </a:lnTo>
                <a:lnTo>
                  <a:pt x="288898" y="35364"/>
                </a:lnTo>
                <a:lnTo>
                  <a:pt x="289707" y="35089"/>
                </a:lnTo>
                <a:lnTo>
                  <a:pt x="290487" y="34813"/>
                </a:lnTo>
                <a:lnTo>
                  <a:pt x="291236" y="34533"/>
                </a:lnTo>
                <a:lnTo>
                  <a:pt x="291955" y="34252"/>
                </a:lnTo>
                <a:lnTo>
                  <a:pt x="292675" y="33966"/>
                </a:lnTo>
                <a:lnTo>
                  <a:pt x="293334" y="33681"/>
                </a:lnTo>
                <a:lnTo>
                  <a:pt x="293994" y="33395"/>
                </a:lnTo>
                <a:lnTo>
                  <a:pt x="294623" y="33104"/>
                </a:lnTo>
                <a:lnTo>
                  <a:pt x="295223" y="32818"/>
                </a:lnTo>
                <a:lnTo>
                  <a:pt x="295823" y="32522"/>
                </a:lnTo>
                <a:lnTo>
                  <a:pt x="296362" y="32232"/>
                </a:lnTo>
                <a:lnTo>
                  <a:pt x="296902" y="31936"/>
                </a:lnTo>
                <a:lnTo>
                  <a:pt x="297411" y="31640"/>
                </a:lnTo>
                <a:lnTo>
                  <a:pt x="297891" y="31339"/>
                </a:lnTo>
                <a:lnTo>
                  <a:pt x="298341" y="31038"/>
                </a:lnTo>
                <a:lnTo>
                  <a:pt x="298790" y="30737"/>
                </a:lnTo>
                <a:lnTo>
                  <a:pt x="299180" y="30436"/>
                </a:lnTo>
                <a:lnTo>
                  <a:pt x="299570" y="30129"/>
                </a:lnTo>
                <a:lnTo>
                  <a:pt x="299930" y="29823"/>
                </a:lnTo>
                <a:lnTo>
                  <a:pt x="300259" y="29512"/>
                </a:lnTo>
                <a:lnTo>
                  <a:pt x="300559" y="29201"/>
                </a:lnTo>
                <a:lnTo>
                  <a:pt x="300859" y="28890"/>
                </a:lnTo>
                <a:lnTo>
                  <a:pt x="301099" y="28578"/>
                </a:lnTo>
                <a:lnTo>
                  <a:pt x="301339" y="28262"/>
                </a:lnTo>
                <a:lnTo>
                  <a:pt x="301548" y="27946"/>
                </a:lnTo>
                <a:lnTo>
                  <a:pt x="301728" y="27624"/>
                </a:lnTo>
                <a:lnTo>
                  <a:pt x="301878" y="27308"/>
                </a:lnTo>
                <a:lnTo>
                  <a:pt x="301998" y="26981"/>
                </a:lnTo>
                <a:lnTo>
                  <a:pt x="302088" y="26660"/>
                </a:lnTo>
                <a:lnTo>
                  <a:pt x="302178" y="26333"/>
                </a:lnTo>
                <a:lnTo>
                  <a:pt x="302208" y="26007"/>
                </a:lnTo>
                <a:lnTo>
                  <a:pt x="302238" y="25680"/>
                </a:lnTo>
                <a:lnTo>
                  <a:pt x="302238" y="25348"/>
                </a:lnTo>
                <a:lnTo>
                  <a:pt x="302208" y="25017"/>
                </a:lnTo>
                <a:lnTo>
                  <a:pt x="302148" y="24680"/>
                </a:lnTo>
                <a:lnTo>
                  <a:pt x="302058" y="24343"/>
                </a:lnTo>
                <a:lnTo>
                  <a:pt x="301848" y="23772"/>
                </a:lnTo>
                <a:lnTo>
                  <a:pt x="301578" y="23206"/>
                </a:lnTo>
                <a:lnTo>
                  <a:pt x="301219" y="22644"/>
                </a:lnTo>
                <a:lnTo>
                  <a:pt x="300829" y="22083"/>
                </a:lnTo>
                <a:lnTo>
                  <a:pt x="300589" y="21807"/>
                </a:lnTo>
                <a:lnTo>
                  <a:pt x="300349" y="21532"/>
                </a:lnTo>
                <a:lnTo>
                  <a:pt x="300079" y="21256"/>
                </a:lnTo>
                <a:lnTo>
                  <a:pt x="299810" y="20981"/>
                </a:lnTo>
                <a:lnTo>
                  <a:pt x="299510" y="20710"/>
                </a:lnTo>
                <a:lnTo>
                  <a:pt x="299180" y="20435"/>
                </a:lnTo>
                <a:lnTo>
                  <a:pt x="298850" y="20165"/>
                </a:lnTo>
                <a:lnTo>
                  <a:pt x="298491" y="19899"/>
                </a:lnTo>
                <a:lnTo>
                  <a:pt x="298131" y="19629"/>
                </a:lnTo>
                <a:lnTo>
                  <a:pt x="297741" y="19363"/>
                </a:lnTo>
                <a:lnTo>
                  <a:pt x="297322" y="19098"/>
                </a:lnTo>
                <a:lnTo>
                  <a:pt x="296902" y="18833"/>
                </a:lnTo>
                <a:lnTo>
                  <a:pt x="296482" y="18568"/>
                </a:lnTo>
                <a:lnTo>
                  <a:pt x="296002" y="18307"/>
                </a:lnTo>
                <a:lnTo>
                  <a:pt x="295553" y="18047"/>
                </a:lnTo>
                <a:lnTo>
                  <a:pt x="295043" y="17787"/>
                </a:lnTo>
                <a:lnTo>
                  <a:pt x="294534" y="17527"/>
                </a:lnTo>
                <a:lnTo>
                  <a:pt x="293994" y="17272"/>
                </a:lnTo>
                <a:lnTo>
                  <a:pt x="293454" y="17016"/>
                </a:lnTo>
                <a:lnTo>
                  <a:pt x="292885" y="16761"/>
                </a:lnTo>
                <a:lnTo>
                  <a:pt x="292315" y="16506"/>
                </a:lnTo>
                <a:lnTo>
                  <a:pt x="291716" y="16256"/>
                </a:lnTo>
                <a:lnTo>
                  <a:pt x="291086" y="16006"/>
                </a:lnTo>
                <a:lnTo>
                  <a:pt x="290457" y="15756"/>
                </a:lnTo>
                <a:lnTo>
                  <a:pt x="289797" y="15511"/>
                </a:lnTo>
                <a:lnTo>
                  <a:pt x="289138" y="15261"/>
                </a:lnTo>
                <a:lnTo>
                  <a:pt x="288448" y="15016"/>
                </a:lnTo>
                <a:lnTo>
                  <a:pt x="287729" y="14771"/>
                </a:lnTo>
                <a:lnTo>
                  <a:pt x="287009" y="14532"/>
                </a:lnTo>
                <a:lnTo>
                  <a:pt x="286260" y="14287"/>
                </a:lnTo>
                <a:lnTo>
                  <a:pt x="285480" y="14047"/>
                </a:lnTo>
                <a:lnTo>
                  <a:pt x="284701" y="13812"/>
                </a:lnTo>
                <a:lnTo>
                  <a:pt x="283921" y="13572"/>
                </a:lnTo>
                <a:lnTo>
                  <a:pt x="283082" y="13338"/>
                </a:lnTo>
                <a:lnTo>
                  <a:pt x="282243" y="13103"/>
                </a:lnTo>
                <a:lnTo>
                  <a:pt x="281403" y="12868"/>
                </a:lnTo>
                <a:lnTo>
                  <a:pt x="280534" y="12639"/>
                </a:lnTo>
                <a:lnTo>
                  <a:pt x="279635" y="12409"/>
                </a:lnTo>
                <a:lnTo>
                  <a:pt x="278705" y="12179"/>
                </a:lnTo>
                <a:lnTo>
                  <a:pt x="277776" y="11950"/>
                </a:lnTo>
                <a:lnTo>
                  <a:pt x="276847" y="11725"/>
                </a:lnTo>
                <a:lnTo>
                  <a:pt x="275857" y="11501"/>
                </a:lnTo>
                <a:lnTo>
                  <a:pt x="274898" y="11276"/>
                </a:lnTo>
                <a:lnTo>
                  <a:pt x="273879" y="11057"/>
                </a:lnTo>
                <a:lnTo>
                  <a:pt x="272859" y="10832"/>
                </a:lnTo>
                <a:lnTo>
                  <a:pt x="271810" y="10613"/>
                </a:lnTo>
                <a:lnTo>
                  <a:pt x="270761" y="10399"/>
                </a:lnTo>
                <a:lnTo>
                  <a:pt x="269682" y="10179"/>
                </a:lnTo>
                <a:lnTo>
                  <a:pt x="268573" y="9965"/>
                </a:lnTo>
                <a:lnTo>
                  <a:pt x="267463" y="9756"/>
                </a:lnTo>
                <a:lnTo>
                  <a:pt x="266324" y="9542"/>
                </a:lnTo>
                <a:lnTo>
                  <a:pt x="265155" y="9332"/>
                </a:lnTo>
                <a:lnTo>
                  <a:pt x="263986" y="9123"/>
                </a:lnTo>
                <a:lnTo>
                  <a:pt x="262787" y="8914"/>
                </a:lnTo>
                <a:lnTo>
                  <a:pt x="261588" y="8710"/>
                </a:lnTo>
                <a:lnTo>
                  <a:pt x="260359" y="8506"/>
                </a:lnTo>
                <a:lnTo>
                  <a:pt x="258140" y="8149"/>
                </a:lnTo>
                <a:lnTo>
                  <a:pt x="255922" y="7797"/>
                </a:lnTo>
                <a:lnTo>
                  <a:pt x="253674" y="7450"/>
                </a:lnTo>
                <a:lnTo>
                  <a:pt x="251425" y="7113"/>
                </a:lnTo>
                <a:lnTo>
                  <a:pt x="249117" y="6776"/>
                </a:lnTo>
                <a:lnTo>
                  <a:pt x="246839" y="6450"/>
                </a:lnTo>
                <a:lnTo>
                  <a:pt x="244500" y="6128"/>
                </a:lnTo>
                <a:lnTo>
                  <a:pt x="242162" y="5812"/>
                </a:lnTo>
                <a:lnTo>
                  <a:pt x="239794" y="5506"/>
                </a:lnTo>
                <a:lnTo>
                  <a:pt x="237426" y="5205"/>
                </a:lnTo>
                <a:lnTo>
                  <a:pt x="234997" y="4914"/>
                </a:lnTo>
                <a:lnTo>
                  <a:pt x="232569" y="4623"/>
                </a:lnTo>
                <a:lnTo>
                  <a:pt x="230111" y="4347"/>
                </a:lnTo>
                <a:lnTo>
                  <a:pt x="227653" y="4077"/>
                </a:lnTo>
                <a:lnTo>
                  <a:pt x="225135" y="3812"/>
                </a:lnTo>
                <a:lnTo>
                  <a:pt x="222616" y="3557"/>
                </a:lnTo>
                <a:lnTo>
                  <a:pt x="220038" y="3307"/>
                </a:lnTo>
                <a:lnTo>
                  <a:pt x="217460" y="3067"/>
                </a:lnTo>
                <a:lnTo>
                  <a:pt x="214852" y="2837"/>
                </a:lnTo>
                <a:lnTo>
                  <a:pt x="212214" y="2618"/>
                </a:lnTo>
                <a:lnTo>
                  <a:pt x="209546" y="2403"/>
                </a:lnTo>
                <a:lnTo>
                  <a:pt x="206848" y="2199"/>
                </a:lnTo>
                <a:lnTo>
                  <a:pt x="204120" y="2000"/>
                </a:lnTo>
                <a:lnTo>
                  <a:pt x="201362" y="1817"/>
                </a:lnTo>
                <a:lnTo>
                  <a:pt x="198574" y="1638"/>
                </a:lnTo>
                <a:lnTo>
                  <a:pt x="195756" y="1475"/>
                </a:lnTo>
                <a:lnTo>
                  <a:pt x="192908" y="1317"/>
                </a:lnTo>
                <a:lnTo>
                  <a:pt x="190030" y="1169"/>
                </a:lnTo>
                <a:lnTo>
                  <a:pt x="187122" y="1031"/>
                </a:lnTo>
                <a:lnTo>
                  <a:pt x="184185" y="903"/>
                </a:lnTo>
                <a:lnTo>
                  <a:pt x="181187" y="786"/>
                </a:lnTo>
                <a:lnTo>
                  <a:pt x="178189" y="684"/>
                </a:lnTo>
                <a:lnTo>
                  <a:pt x="176031" y="612"/>
                </a:lnTo>
                <a:lnTo>
                  <a:pt x="173872" y="551"/>
                </a:lnTo>
                <a:lnTo>
                  <a:pt x="171744" y="495"/>
                </a:lnTo>
                <a:lnTo>
                  <a:pt x="169615" y="439"/>
                </a:lnTo>
                <a:lnTo>
                  <a:pt x="167487" y="388"/>
                </a:lnTo>
                <a:lnTo>
                  <a:pt x="165418" y="342"/>
                </a:lnTo>
                <a:lnTo>
                  <a:pt x="161311" y="260"/>
                </a:lnTo>
                <a:lnTo>
                  <a:pt x="157414" y="189"/>
                </a:lnTo>
                <a:lnTo>
                  <a:pt x="153697" y="123"/>
                </a:lnTo>
                <a:lnTo>
                  <a:pt x="150250" y="61"/>
                </a:lnTo>
                <a:lnTo>
                  <a:pt x="1471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6" name="Google Shape;606;p14"/>
          <p:cNvSpPr/>
          <p:nvPr/>
        </p:nvSpPr>
        <p:spPr>
          <a:xfrm>
            <a:off x="5383433" y="2846767"/>
            <a:ext cx="1465315" cy="1473776"/>
          </a:xfrm>
          <a:custGeom>
            <a:avLst/>
            <a:gdLst/>
            <a:ahLst/>
            <a:cxnLst/>
            <a:rect l="l" t="t" r="r" b="b"/>
            <a:pathLst>
              <a:path w="282153" h="45656" extrusionOk="0">
                <a:moveTo>
                  <a:pt x="133522" y="0"/>
                </a:moveTo>
                <a:lnTo>
                  <a:pt x="131423" y="5"/>
                </a:lnTo>
                <a:lnTo>
                  <a:pt x="129355" y="10"/>
                </a:lnTo>
                <a:lnTo>
                  <a:pt x="127287" y="26"/>
                </a:lnTo>
                <a:lnTo>
                  <a:pt x="125218" y="41"/>
                </a:lnTo>
                <a:lnTo>
                  <a:pt x="123180" y="61"/>
                </a:lnTo>
                <a:lnTo>
                  <a:pt x="121141" y="92"/>
                </a:lnTo>
                <a:lnTo>
                  <a:pt x="119103" y="123"/>
                </a:lnTo>
                <a:lnTo>
                  <a:pt x="117064" y="158"/>
                </a:lnTo>
                <a:lnTo>
                  <a:pt x="115056" y="194"/>
                </a:lnTo>
                <a:lnTo>
                  <a:pt x="113047" y="240"/>
                </a:lnTo>
                <a:lnTo>
                  <a:pt x="111068" y="291"/>
                </a:lnTo>
                <a:lnTo>
                  <a:pt x="109090" y="347"/>
                </a:lnTo>
                <a:lnTo>
                  <a:pt x="107111" y="403"/>
                </a:lnTo>
                <a:lnTo>
                  <a:pt x="105163" y="469"/>
                </a:lnTo>
                <a:lnTo>
                  <a:pt x="103214" y="536"/>
                </a:lnTo>
                <a:lnTo>
                  <a:pt x="101266" y="607"/>
                </a:lnTo>
                <a:lnTo>
                  <a:pt x="99347" y="684"/>
                </a:lnTo>
                <a:lnTo>
                  <a:pt x="97428" y="771"/>
                </a:lnTo>
                <a:lnTo>
                  <a:pt x="95510" y="857"/>
                </a:lnTo>
                <a:lnTo>
                  <a:pt x="93621" y="949"/>
                </a:lnTo>
                <a:lnTo>
                  <a:pt x="91733" y="1041"/>
                </a:lnTo>
                <a:lnTo>
                  <a:pt x="89874" y="1143"/>
                </a:lnTo>
                <a:lnTo>
                  <a:pt x="88015" y="1250"/>
                </a:lnTo>
                <a:lnTo>
                  <a:pt x="86157" y="1362"/>
                </a:lnTo>
                <a:lnTo>
                  <a:pt x="84328" y="1475"/>
                </a:lnTo>
                <a:lnTo>
                  <a:pt x="82499" y="1597"/>
                </a:lnTo>
                <a:lnTo>
                  <a:pt x="80701" y="1725"/>
                </a:lnTo>
                <a:lnTo>
                  <a:pt x="78902" y="1852"/>
                </a:lnTo>
                <a:lnTo>
                  <a:pt x="77103" y="1985"/>
                </a:lnTo>
                <a:lnTo>
                  <a:pt x="75335" y="2128"/>
                </a:lnTo>
                <a:lnTo>
                  <a:pt x="73566" y="2271"/>
                </a:lnTo>
                <a:lnTo>
                  <a:pt x="71797" y="2419"/>
                </a:lnTo>
                <a:lnTo>
                  <a:pt x="70059" y="2572"/>
                </a:lnTo>
                <a:lnTo>
                  <a:pt x="68350" y="2735"/>
                </a:lnTo>
                <a:lnTo>
                  <a:pt x="66611" y="2898"/>
                </a:lnTo>
                <a:lnTo>
                  <a:pt x="64932" y="3067"/>
                </a:lnTo>
                <a:lnTo>
                  <a:pt x="63224" y="3240"/>
                </a:lnTo>
                <a:lnTo>
                  <a:pt x="61575" y="3419"/>
                </a:lnTo>
                <a:lnTo>
                  <a:pt x="59896" y="3602"/>
                </a:lnTo>
                <a:lnTo>
                  <a:pt x="58247" y="3786"/>
                </a:lnTo>
                <a:lnTo>
                  <a:pt x="56628" y="3980"/>
                </a:lnTo>
                <a:lnTo>
                  <a:pt x="54980" y="4179"/>
                </a:lnTo>
                <a:lnTo>
                  <a:pt x="53391" y="4383"/>
                </a:lnTo>
                <a:lnTo>
                  <a:pt x="51802" y="4592"/>
                </a:lnTo>
                <a:lnTo>
                  <a:pt x="50213" y="4801"/>
                </a:lnTo>
                <a:lnTo>
                  <a:pt x="48624" y="5021"/>
                </a:lnTo>
                <a:lnTo>
                  <a:pt x="47095" y="5245"/>
                </a:lnTo>
                <a:lnTo>
                  <a:pt x="45537" y="5470"/>
                </a:lnTo>
                <a:lnTo>
                  <a:pt x="44008" y="5704"/>
                </a:lnTo>
                <a:lnTo>
                  <a:pt x="42509" y="5939"/>
                </a:lnTo>
                <a:lnTo>
                  <a:pt x="41010" y="6184"/>
                </a:lnTo>
                <a:lnTo>
                  <a:pt x="39541" y="6429"/>
                </a:lnTo>
                <a:lnTo>
                  <a:pt x="38072" y="6684"/>
                </a:lnTo>
                <a:lnTo>
                  <a:pt x="36603" y="6939"/>
                </a:lnTo>
                <a:lnTo>
                  <a:pt x="35164" y="7205"/>
                </a:lnTo>
                <a:lnTo>
                  <a:pt x="33755" y="7470"/>
                </a:lnTo>
                <a:lnTo>
                  <a:pt x="32346" y="7745"/>
                </a:lnTo>
                <a:lnTo>
                  <a:pt x="30937" y="8021"/>
                </a:lnTo>
                <a:lnTo>
                  <a:pt x="29558" y="8307"/>
                </a:lnTo>
                <a:lnTo>
                  <a:pt x="28209" y="8592"/>
                </a:lnTo>
                <a:lnTo>
                  <a:pt x="27190" y="8812"/>
                </a:lnTo>
                <a:lnTo>
                  <a:pt x="26231" y="9026"/>
                </a:lnTo>
                <a:lnTo>
                  <a:pt x="25242" y="9245"/>
                </a:lnTo>
                <a:lnTo>
                  <a:pt x="24312" y="9465"/>
                </a:lnTo>
                <a:lnTo>
                  <a:pt x="23383" y="9689"/>
                </a:lnTo>
                <a:lnTo>
                  <a:pt x="22484" y="9914"/>
                </a:lnTo>
                <a:lnTo>
                  <a:pt x="21584" y="10138"/>
                </a:lnTo>
                <a:lnTo>
                  <a:pt x="20715" y="10363"/>
                </a:lnTo>
                <a:lnTo>
                  <a:pt x="19875" y="10587"/>
                </a:lnTo>
                <a:lnTo>
                  <a:pt x="19036" y="10817"/>
                </a:lnTo>
                <a:lnTo>
                  <a:pt x="18197" y="11047"/>
                </a:lnTo>
                <a:lnTo>
                  <a:pt x="17417" y="11276"/>
                </a:lnTo>
                <a:lnTo>
                  <a:pt x="16638" y="11506"/>
                </a:lnTo>
                <a:lnTo>
                  <a:pt x="15858" y="11735"/>
                </a:lnTo>
                <a:lnTo>
                  <a:pt x="15109" y="11970"/>
                </a:lnTo>
                <a:lnTo>
                  <a:pt x="14389" y="12205"/>
                </a:lnTo>
                <a:lnTo>
                  <a:pt x="13670" y="12439"/>
                </a:lnTo>
                <a:lnTo>
                  <a:pt x="12981" y="12674"/>
                </a:lnTo>
                <a:lnTo>
                  <a:pt x="12321" y="12914"/>
                </a:lnTo>
                <a:lnTo>
                  <a:pt x="11662" y="13149"/>
                </a:lnTo>
                <a:lnTo>
                  <a:pt x="11032" y="13389"/>
                </a:lnTo>
                <a:lnTo>
                  <a:pt x="10402" y="13628"/>
                </a:lnTo>
                <a:lnTo>
                  <a:pt x="9803" y="13868"/>
                </a:lnTo>
                <a:lnTo>
                  <a:pt x="9233" y="14108"/>
                </a:lnTo>
                <a:lnTo>
                  <a:pt x="8664" y="14353"/>
                </a:lnTo>
                <a:lnTo>
                  <a:pt x="8094" y="14593"/>
                </a:lnTo>
                <a:lnTo>
                  <a:pt x="7584" y="14838"/>
                </a:lnTo>
                <a:lnTo>
                  <a:pt x="7075" y="15082"/>
                </a:lnTo>
                <a:lnTo>
                  <a:pt x="6565" y="15327"/>
                </a:lnTo>
                <a:lnTo>
                  <a:pt x="6086" y="15572"/>
                </a:lnTo>
                <a:lnTo>
                  <a:pt x="5636" y="15817"/>
                </a:lnTo>
                <a:lnTo>
                  <a:pt x="5186" y="16062"/>
                </a:lnTo>
                <a:lnTo>
                  <a:pt x="4767" y="16312"/>
                </a:lnTo>
                <a:lnTo>
                  <a:pt x="4377" y="16562"/>
                </a:lnTo>
                <a:lnTo>
                  <a:pt x="3987" y="16807"/>
                </a:lnTo>
                <a:lnTo>
                  <a:pt x="3627" y="17057"/>
                </a:lnTo>
                <a:lnTo>
                  <a:pt x="3268" y="17307"/>
                </a:lnTo>
                <a:lnTo>
                  <a:pt x="2938" y="17557"/>
                </a:lnTo>
                <a:lnTo>
                  <a:pt x="2608" y="17807"/>
                </a:lnTo>
                <a:lnTo>
                  <a:pt x="2338" y="18057"/>
                </a:lnTo>
                <a:lnTo>
                  <a:pt x="1799" y="18562"/>
                </a:lnTo>
                <a:lnTo>
                  <a:pt x="1319" y="19062"/>
                </a:lnTo>
                <a:lnTo>
                  <a:pt x="929" y="19567"/>
                </a:lnTo>
                <a:lnTo>
                  <a:pt x="600" y="20078"/>
                </a:lnTo>
                <a:lnTo>
                  <a:pt x="330" y="20583"/>
                </a:lnTo>
                <a:lnTo>
                  <a:pt x="150" y="21093"/>
                </a:lnTo>
                <a:lnTo>
                  <a:pt x="60" y="21598"/>
                </a:lnTo>
                <a:lnTo>
                  <a:pt x="0" y="22108"/>
                </a:lnTo>
                <a:lnTo>
                  <a:pt x="30" y="22619"/>
                </a:lnTo>
                <a:lnTo>
                  <a:pt x="150" y="23124"/>
                </a:lnTo>
                <a:lnTo>
                  <a:pt x="330" y="23634"/>
                </a:lnTo>
                <a:lnTo>
                  <a:pt x="570" y="24139"/>
                </a:lnTo>
                <a:lnTo>
                  <a:pt x="869" y="24649"/>
                </a:lnTo>
                <a:lnTo>
                  <a:pt x="1259" y="25154"/>
                </a:lnTo>
                <a:lnTo>
                  <a:pt x="1709" y="25660"/>
                </a:lnTo>
                <a:lnTo>
                  <a:pt x="2248" y="26160"/>
                </a:lnTo>
                <a:lnTo>
                  <a:pt x="2848" y="26665"/>
                </a:lnTo>
                <a:lnTo>
                  <a:pt x="3507" y="27165"/>
                </a:lnTo>
                <a:lnTo>
                  <a:pt x="4257" y="27660"/>
                </a:lnTo>
                <a:lnTo>
                  <a:pt x="5066" y="28160"/>
                </a:lnTo>
                <a:lnTo>
                  <a:pt x="5966" y="28655"/>
                </a:lnTo>
                <a:lnTo>
                  <a:pt x="6895" y="29144"/>
                </a:lnTo>
                <a:lnTo>
                  <a:pt x="7944" y="29634"/>
                </a:lnTo>
                <a:lnTo>
                  <a:pt x="8484" y="29874"/>
                </a:lnTo>
                <a:lnTo>
                  <a:pt x="9023" y="30119"/>
                </a:lnTo>
                <a:lnTo>
                  <a:pt x="9593" y="30359"/>
                </a:lnTo>
                <a:lnTo>
                  <a:pt x="10193" y="30604"/>
                </a:lnTo>
                <a:lnTo>
                  <a:pt x="10792" y="30844"/>
                </a:lnTo>
                <a:lnTo>
                  <a:pt x="11422" y="31083"/>
                </a:lnTo>
                <a:lnTo>
                  <a:pt x="12081" y="31318"/>
                </a:lnTo>
                <a:lnTo>
                  <a:pt x="12741" y="31558"/>
                </a:lnTo>
                <a:lnTo>
                  <a:pt x="13400" y="31798"/>
                </a:lnTo>
                <a:lnTo>
                  <a:pt x="14120" y="32032"/>
                </a:lnTo>
                <a:lnTo>
                  <a:pt x="14809" y="32267"/>
                </a:lnTo>
                <a:lnTo>
                  <a:pt x="15559" y="32502"/>
                </a:lnTo>
                <a:lnTo>
                  <a:pt x="16308" y="32731"/>
                </a:lnTo>
                <a:lnTo>
                  <a:pt x="17058" y="32966"/>
                </a:lnTo>
                <a:lnTo>
                  <a:pt x="17837" y="33196"/>
                </a:lnTo>
                <a:lnTo>
                  <a:pt x="18646" y="33425"/>
                </a:lnTo>
                <a:lnTo>
                  <a:pt x="19486" y="33655"/>
                </a:lnTo>
                <a:lnTo>
                  <a:pt x="20295" y="33885"/>
                </a:lnTo>
                <a:lnTo>
                  <a:pt x="21165" y="34109"/>
                </a:lnTo>
                <a:lnTo>
                  <a:pt x="22034" y="34334"/>
                </a:lnTo>
                <a:lnTo>
                  <a:pt x="22933" y="34558"/>
                </a:lnTo>
                <a:lnTo>
                  <a:pt x="23833" y="34783"/>
                </a:lnTo>
                <a:lnTo>
                  <a:pt x="24762" y="35002"/>
                </a:lnTo>
                <a:lnTo>
                  <a:pt x="25691" y="35221"/>
                </a:lnTo>
                <a:lnTo>
                  <a:pt x="26650" y="35441"/>
                </a:lnTo>
                <a:lnTo>
                  <a:pt x="27640" y="35660"/>
                </a:lnTo>
                <a:lnTo>
                  <a:pt x="28629" y="35874"/>
                </a:lnTo>
                <a:lnTo>
                  <a:pt x="29648" y="36094"/>
                </a:lnTo>
                <a:lnTo>
                  <a:pt x="30668" y="36303"/>
                </a:lnTo>
                <a:lnTo>
                  <a:pt x="31717" y="36517"/>
                </a:lnTo>
                <a:lnTo>
                  <a:pt x="32796" y="36726"/>
                </a:lnTo>
                <a:lnTo>
                  <a:pt x="33875" y="36936"/>
                </a:lnTo>
                <a:lnTo>
                  <a:pt x="34954" y="37145"/>
                </a:lnTo>
                <a:lnTo>
                  <a:pt x="36094" y="37354"/>
                </a:lnTo>
                <a:lnTo>
                  <a:pt x="37203" y="37558"/>
                </a:lnTo>
                <a:lnTo>
                  <a:pt x="38372" y="37762"/>
                </a:lnTo>
                <a:lnTo>
                  <a:pt x="39541" y="37961"/>
                </a:lnTo>
                <a:lnTo>
                  <a:pt x="40710" y="38160"/>
                </a:lnTo>
                <a:lnTo>
                  <a:pt x="41939" y="38359"/>
                </a:lnTo>
                <a:lnTo>
                  <a:pt x="43138" y="38558"/>
                </a:lnTo>
                <a:lnTo>
                  <a:pt x="44397" y="38752"/>
                </a:lnTo>
                <a:lnTo>
                  <a:pt x="45657" y="38946"/>
                </a:lnTo>
                <a:lnTo>
                  <a:pt x="47215" y="39186"/>
                </a:lnTo>
                <a:lnTo>
                  <a:pt x="48804" y="39415"/>
                </a:lnTo>
                <a:lnTo>
                  <a:pt x="50423" y="39645"/>
                </a:lnTo>
                <a:lnTo>
                  <a:pt x="52012" y="39870"/>
                </a:lnTo>
                <a:lnTo>
                  <a:pt x="53631" y="40089"/>
                </a:lnTo>
                <a:lnTo>
                  <a:pt x="55249" y="40303"/>
                </a:lnTo>
                <a:lnTo>
                  <a:pt x="56898" y="40512"/>
                </a:lnTo>
                <a:lnTo>
                  <a:pt x="58547" y="40722"/>
                </a:lnTo>
                <a:lnTo>
                  <a:pt x="60196" y="40921"/>
                </a:lnTo>
                <a:lnTo>
                  <a:pt x="61845" y="41120"/>
                </a:lnTo>
                <a:lnTo>
                  <a:pt x="63523" y="41313"/>
                </a:lnTo>
                <a:lnTo>
                  <a:pt x="65202" y="41502"/>
                </a:lnTo>
                <a:lnTo>
                  <a:pt x="66881" y="41686"/>
                </a:lnTo>
                <a:lnTo>
                  <a:pt x="68560" y="41865"/>
                </a:lnTo>
                <a:lnTo>
                  <a:pt x="70268" y="42038"/>
                </a:lnTo>
                <a:lnTo>
                  <a:pt x="71977" y="42211"/>
                </a:lnTo>
                <a:lnTo>
                  <a:pt x="73716" y="42375"/>
                </a:lnTo>
                <a:lnTo>
                  <a:pt x="75425" y="42538"/>
                </a:lnTo>
                <a:lnTo>
                  <a:pt x="77163" y="42696"/>
                </a:lnTo>
                <a:lnTo>
                  <a:pt x="78902" y="42849"/>
                </a:lnTo>
                <a:lnTo>
                  <a:pt x="80671" y="42997"/>
                </a:lnTo>
                <a:lnTo>
                  <a:pt x="82439" y="43145"/>
                </a:lnTo>
                <a:lnTo>
                  <a:pt x="84208" y="43283"/>
                </a:lnTo>
                <a:lnTo>
                  <a:pt x="85977" y="43421"/>
                </a:lnTo>
                <a:lnTo>
                  <a:pt x="87746" y="43553"/>
                </a:lnTo>
                <a:lnTo>
                  <a:pt x="89544" y="43681"/>
                </a:lnTo>
                <a:lnTo>
                  <a:pt x="91343" y="43803"/>
                </a:lnTo>
                <a:lnTo>
                  <a:pt x="93172" y="43926"/>
                </a:lnTo>
                <a:lnTo>
                  <a:pt x="95000" y="44038"/>
                </a:lnTo>
                <a:lnTo>
                  <a:pt x="96799" y="44150"/>
                </a:lnTo>
                <a:lnTo>
                  <a:pt x="98658" y="44258"/>
                </a:lnTo>
                <a:lnTo>
                  <a:pt x="100486" y="44360"/>
                </a:lnTo>
                <a:lnTo>
                  <a:pt x="102345" y="44462"/>
                </a:lnTo>
                <a:lnTo>
                  <a:pt x="104203" y="44553"/>
                </a:lnTo>
                <a:lnTo>
                  <a:pt x="106062" y="44645"/>
                </a:lnTo>
                <a:lnTo>
                  <a:pt x="107951" y="44732"/>
                </a:lnTo>
                <a:lnTo>
                  <a:pt x="109839" y="44814"/>
                </a:lnTo>
                <a:lnTo>
                  <a:pt x="111728" y="44895"/>
                </a:lnTo>
                <a:lnTo>
                  <a:pt x="113617" y="44972"/>
                </a:lnTo>
                <a:lnTo>
                  <a:pt x="115535" y="45038"/>
                </a:lnTo>
                <a:lnTo>
                  <a:pt x="117454" y="45110"/>
                </a:lnTo>
                <a:lnTo>
                  <a:pt x="119372" y="45171"/>
                </a:lnTo>
                <a:lnTo>
                  <a:pt x="121291" y="45232"/>
                </a:lnTo>
                <a:lnTo>
                  <a:pt x="123240" y="45283"/>
                </a:lnTo>
                <a:lnTo>
                  <a:pt x="125188" y="45334"/>
                </a:lnTo>
                <a:lnTo>
                  <a:pt x="127137" y="45385"/>
                </a:lnTo>
                <a:lnTo>
                  <a:pt x="129085" y="45426"/>
                </a:lnTo>
                <a:lnTo>
                  <a:pt x="131064" y="45467"/>
                </a:lnTo>
                <a:lnTo>
                  <a:pt x="133042" y="45502"/>
                </a:lnTo>
                <a:lnTo>
                  <a:pt x="135021" y="45533"/>
                </a:lnTo>
                <a:lnTo>
                  <a:pt x="137029" y="45564"/>
                </a:lnTo>
                <a:lnTo>
                  <a:pt x="139008" y="45589"/>
                </a:lnTo>
                <a:lnTo>
                  <a:pt x="141016" y="45610"/>
                </a:lnTo>
                <a:lnTo>
                  <a:pt x="143055" y="45625"/>
                </a:lnTo>
                <a:lnTo>
                  <a:pt x="145063" y="45640"/>
                </a:lnTo>
                <a:lnTo>
                  <a:pt x="147102" y="45645"/>
                </a:lnTo>
                <a:lnTo>
                  <a:pt x="149140" y="45656"/>
                </a:lnTo>
                <a:lnTo>
                  <a:pt x="153217" y="45656"/>
                </a:lnTo>
                <a:lnTo>
                  <a:pt x="155286" y="45650"/>
                </a:lnTo>
                <a:lnTo>
                  <a:pt x="157354" y="45640"/>
                </a:lnTo>
                <a:lnTo>
                  <a:pt x="159423" y="45625"/>
                </a:lnTo>
                <a:lnTo>
                  <a:pt x="161521" y="45610"/>
                </a:lnTo>
                <a:lnTo>
                  <a:pt x="163590" y="45589"/>
                </a:lnTo>
                <a:lnTo>
                  <a:pt x="165928" y="45564"/>
                </a:lnTo>
                <a:lnTo>
                  <a:pt x="168236" y="45523"/>
                </a:lnTo>
                <a:lnTo>
                  <a:pt x="170605" y="45477"/>
                </a:lnTo>
                <a:lnTo>
                  <a:pt x="172943" y="45426"/>
                </a:lnTo>
                <a:lnTo>
                  <a:pt x="175281" y="45360"/>
                </a:lnTo>
                <a:lnTo>
                  <a:pt x="177650" y="45288"/>
                </a:lnTo>
                <a:lnTo>
                  <a:pt x="180018" y="45207"/>
                </a:lnTo>
                <a:lnTo>
                  <a:pt x="182386" y="45115"/>
                </a:lnTo>
                <a:lnTo>
                  <a:pt x="184754" y="45018"/>
                </a:lnTo>
                <a:lnTo>
                  <a:pt x="187123" y="44905"/>
                </a:lnTo>
                <a:lnTo>
                  <a:pt x="189491" y="44793"/>
                </a:lnTo>
                <a:lnTo>
                  <a:pt x="191859" y="44666"/>
                </a:lnTo>
                <a:lnTo>
                  <a:pt x="194227" y="44533"/>
                </a:lnTo>
                <a:lnTo>
                  <a:pt x="196596" y="44390"/>
                </a:lnTo>
                <a:lnTo>
                  <a:pt x="198934" y="44242"/>
                </a:lnTo>
                <a:lnTo>
                  <a:pt x="201272" y="44079"/>
                </a:lnTo>
                <a:lnTo>
                  <a:pt x="203610" y="43916"/>
                </a:lnTo>
                <a:lnTo>
                  <a:pt x="205949" y="43737"/>
                </a:lnTo>
                <a:lnTo>
                  <a:pt x="208257" y="43553"/>
                </a:lnTo>
                <a:lnTo>
                  <a:pt x="210565" y="43365"/>
                </a:lnTo>
                <a:lnTo>
                  <a:pt x="212844" y="43161"/>
                </a:lnTo>
                <a:lnTo>
                  <a:pt x="215122" y="42951"/>
                </a:lnTo>
                <a:lnTo>
                  <a:pt x="217370" y="42737"/>
                </a:lnTo>
                <a:lnTo>
                  <a:pt x="219619" y="42513"/>
                </a:lnTo>
                <a:lnTo>
                  <a:pt x="221837" y="42278"/>
                </a:lnTo>
                <a:lnTo>
                  <a:pt x="224055" y="42038"/>
                </a:lnTo>
                <a:lnTo>
                  <a:pt x="226214" y="41793"/>
                </a:lnTo>
                <a:lnTo>
                  <a:pt x="228372" y="41533"/>
                </a:lnTo>
                <a:lnTo>
                  <a:pt x="230531" y="41273"/>
                </a:lnTo>
                <a:lnTo>
                  <a:pt x="232629" y="40997"/>
                </a:lnTo>
                <a:lnTo>
                  <a:pt x="234698" y="40716"/>
                </a:lnTo>
                <a:lnTo>
                  <a:pt x="236766" y="40431"/>
                </a:lnTo>
                <a:lnTo>
                  <a:pt x="238775" y="40135"/>
                </a:lnTo>
                <a:lnTo>
                  <a:pt x="240783" y="39834"/>
                </a:lnTo>
                <a:lnTo>
                  <a:pt x="242732" y="39523"/>
                </a:lnTo>
                <a:lnTo>
                  <a:pt x="244680" y="39206"/>
                </a:lnTo>
                <a:lnTo>
                  <a:pt x="246569" y="38880"/>
                </a:lnTo>
                <a:lnTo>
                  <a:pt x="248428" y="38548"/>
                </a:lnTo>
                <a:lnTo>
                  <a:pt x="250256" y="38206"/>
                </a:lnTo>
                <a:lnTo>
                  <a:pt x="252055" y="37859"/>
                </a:lnTo>
                <a:lnTo>
                  <a:pt x="253794" y="37502"/>
                </a:lnTo>
                <a:lnTo>
                  <a:pt x="255502" y="37140"/>
                </a:lnTo>
                <a:lnTo>
                  <a:pt x="257181" y="36772"/>
                </a:lnTo>
                <a:lnTo>
                  <a:pt x="258800" y="36395"/>
                </a:lnTo>
                <a:lnTo>
                  <a:pt x="260389" y="36012"/>
                </a:lnTo>
                <a:lnTo>
                  <a:pt x="261918" y="35619"/>
                </a:lnTo>
                <a:lnTo>
                  <a:pt x="263387" y="35221"/>
                </a:lnTo>
                <a:lnTo>
                  <a:pt x="264825" y="34818"/>
                </a:lnTo>
                <a:lnTo>
                  <a:pt x="266234" y="34405"/>
                </a:lnTo>
                <a:lnTo>
                  <a:pt x="267553" y="33987"/>
                </a:lnTo>
                <a:lnTo>
                  <a:pt x="268842" y="33558"/>
                </a:lnTo>
                <a:lnTo>
                  <a:pt x="270102" y="33129"/>
                </a:lnTo>
                <a:lnTo>
                  <a:pt x="271271" y="32685"/>
                </a:lnTo>
                <a:lnTo>
                  <a:pt x="272380" y="32242"/>
                </a:lnTo>
                <a:lnTo>
                  <a:pt x="273459" y="31787"/>
                </a:lnTo>
                <a:lnTo>
                  <a:pt x="274478" y="31328"/>
                </a:lnTo>
                <a:lnTo>
                  <a:pt x="275408" y="30864"/>
                </a:lnTo>
                <a:lnTo>
                  <a:pt x="276307" y="30389"/>
                </a:lnTo>
                <a:lnTo>
                  <a:pt x="277146" y="29910"/>
                </a:lnTo>
                <a:lnTo>
                  <a:pt x="277896" y="29425"/>
                </a:lnTo>
                <a:lnTo>
                  <a:pt x="278256" y="29180"/>
                </a:lnTo>
                <a:lnTo>
                  <a:pt x="278615" y="28930"/>
                </a:lnTo>
                <a:lnTo>
                  <a:pt x="278915" y="28680"/>
                </a:lnTo>
                <a:lnTo>
                  <a:pt x="279245" y="28430"/>
                </a:lnTo>
                <a:lnTo>
                  <a:pt x="279545" y="28180"/>
                </a:lnTo>
                <a:lnTo>
                  <a:pt x="279814" y="27925"/>
                </a:lnTo>
                <a:lnTo>
                  <a:pt x="280054" y="27670"/>
                </a:lnTo>
                <a:lnTo>
                  <a:pt x="280294" y="27415"/>
                </a:lnTo>
                <a:lnTo>
                  <a:pt x="280474" y="27200"/>
                </a:lnTo>
                <a:lnTo>
                  <a:pt x="280654" y="26986"/>
                </a:lnTo>
                <a:lnTo>
                  <a:pt x="280954" y="26558"/>
                </a:lnTo>
                <a:lnTo>
                  <a:pt x="281193" y="26124"/>
                </a:lnTo>
                <a:lnTo>
                  <a:pt x="281373" y="25690"/>
                </a:lnTo>
                <a:lnTo>
                  <a:pt x="281763" y="24823"/>
                </a:lnTo>
                <a:lnTo>
                  <a:pt x="281943" y="24389"/>
                </a:lnTo>
                <a:lnTo>
                  <a:pt x="282153" y="23955"/>
                </a:lnTo>
                <a:lnTo>
                  <a:pt x="282093" y="23486"/>
                </a:lnTo>
                <a:lnTo>
                  <a:pt x="282003" y="23022"/>
                </a:lnTo>
                <a:lnTo>
                  <a:pt x="281883" y="22557"/>
                </a:lnTo>
                <a:lnTo>
                  <a:pt x="281673" y="22098"/>
                </a:lnTo>
                <a:lnTo>
                  <a:pt x="281403" y="21639"/>
                </a:lnTo>
                <a:lnTo>
                  <a:pt x="281103" y="21185"/>
                </a:lnTo>
                <a:lnTo>
                  <a:pt x="280744" y="20736"/>
                </a:lnTo>
                <a:lnTo>
                  <a:pt x="280354" y="20287"/>
                </a:lnTo>
                <a:lnTo>
                  <a:pt x="279874" y="19843"/>
                </a:lnTo>
                <a:lnTo>
                  <a:pt x="279365" y="19404"/>
                </a:lnTo>
                <a:lnTo>
                  <a:pt x="278795" y="18965"/>
                </a:lnTo>
                <a:lnTo>
                  <a:pt x="278196" y="18527"/>
                </a:lnTo>
                <a:lnTo>
                  <a:pt x="277536" y="18093"/>
                </a:lnTo>
                <a:lnTo>
                  <a:pt x="276817" y="17664"/>
                </a:lnTo>
                <a:lnTo>
                  <a:pt x="276037" y="17236"/>
                </a:lnTo>
                <a:lnTo>
                  <a:pt x="275228" y="16812"/>
                </a:lnTo>
                <a:lnTo>
                  <a:pt x="274388" y="16389"/>
                </a:lnTo>
                <a:lnTo>
                  <a:pt x="273459" y="15970"/>
                </a:lnTo>
                <a:lnTo>
                  <a:pt x="272500" y="15552"/>
                </a:lnTo>
                <a:lnTo>
                  <a:pt x="271511" y="15139"/>
                </a:lnTo>
                <a:lnTo>
                  <a:pt x="270461" y="14725"/>
                </a:lnTo>
                <a:lnTo>
                  <a:pt x="269352" y="14317"/>
                </a:lnTo>
                <a:lnTo>
                  <a:pt x="268213" y="13909"/>
                </a:lnTo>
                <a:lnTo>
                  <a:pt x="267014" y="13506"/>
                </a:lnTo>
                <a:lnTo>
                  <a:pt x="265785" y="13103"/>
                </a:lnTo>
                <a:lnTo>
                  <a:pt x="264496" y="12700"/>
                </a:lnTo>
                <a:lnTo>
                  <a:pt x="263177" y="12302"/>
                </a:lnTo>
                <a:lnTo>
                  <a:pt x="261828" y="11909"/>
                </a:lnTo>
                <a:lnTo>
                  <a:pt x="260419" y="11516"/>
                </a:lnTo>
                <a:lnTo>
                  <a:pt x="258950" y="11123"/>
                </a:lnTo>
                <a:lnTo>
                  <a:pt x="257451" y="10730"/>
                </a:lnTo>
                <a:lnTo>
                  <a:pt x="255922" y="10342"/>
                </a:lnTo>
                <a:lnTo>
                  <a:pt x="254603" y="10026"/>
                </a:lnTo>
                <a:lnTo>
                  <a:pt x="253284" y="9715"/>
                </a:lnTo>
                <a:lnTo>
                  <a:pt x="251965" y="9409"/>
                </a:lnTo>
                <a:lnTo>
                  <a:pt x="250586" y="9108"/>
                </a:lnTo>
                <a:lnTo>
                  <a:pt x="249237" y="8812"/>
                </a:lnTo>
                <a:lnTo>
                  <a:pt x="247828" y="8521"/>
                </a:lnTo>
                <a:lnTo>
                  <a:pt x="246449" y="8235"/>
                </a:lnTo>
                <a:lnTo>
                  <a:pt x="245010" y="7955"/>
                </a:lnTo>
                <a:lnTo>
                  <a:pt x="243571" y="7679"/>
                </a:lnTo>
                <a:lnTo>
                  <a:pt x="242132" y="7409"/>
                </a:lnTo>
                <a:lnTo>
                  <a:pt x="240633" y="7148"/>
                </a:lnTo>
                <a:lnTo>
                  <a:pt x="239164" y="6888"/>
                </a:lnTo>
                <a:lnTo>
                  <a:pt x="237665" y="6633"/>
                </a:lnTo>
                <a:lnTo>
                  <a:pt x="236137" y="6388"/>
                </a:lnTo>
                <a:lnTo>
                  <a:pt x="234608" y="6143"/>
                </a:lnTo>
                <a:lnTo>
                  <a:pt x="233049" y="5903"/>
                </a:lnTo>
                <a:lnTo>
                  <a:pt x="231490" y="5669"/>
                </a:lnTo>
                <a:lnTo>
                  <a:pt x="229901" y="5444"/>
                </a:lnTo>
                <a:lnTo>
                  <a:pt x="228282" y="5220"/>
                </a:lnTo>
                <a:lnTo>
                  <a:pt x="226663" y="5000"/>
                </a:lnTo>
                <a:lnTo>
                  <a:pt x="225045" y="4791"/>
                </a:lnTo>
                <a:lnTo>
                  <a:pt x="223396" y="4582"/>
                </a:lnTo>
                <a:lnTo>
                  <a:pt x="221747" y="4378"/>
                </a:lnTo>
                <a:lnTo>
                  <a:pt x="220068" y="4179"/>
                </a:lnTo>
                <a:lnTo>
                  <a:pt x="218360" y="3985"/>
                </a:lnTo>
                <a:lnTo>
                  <a:pt x="216651" y="3796"/>
                </a:lnTo>
                <a:lnTo>
                  <a:pt x="214942" y="3612"/>
                </a:lnTo>
                <a:lnTo>
                  <a:pt x="213203" y="3434"/>
                </a:lnTo>
                <a:lnTo>
                  <a:pt x="211465" y="3260"/>
                </a:lnTo>
                <a:lnTo>
                  <a:pt x="209696" y="3092"/>
                </a:lnTo>
                <a:lnTo>
                  <a:pt x="207927" y="2929"/>
                </a:lnTo>
                <a:lnTo>
                  <a:pt x="206129" y="2771"/>
                </a:lnTo>
                <a:lnTo>
                  <a:pt x="204330" y="2612"/>
                </a:lnTo>
                <a:lnTo>
                  <a:pt x="202501" y="2464"/>
                </a:lnTo>
                <a:lnTo>
                  <a:pt x="200673" y="2317"/>
                </a:lnTo>
                <a:lnTo>
                  <a:pt x="198814" y="2179"/>
                </a:lnTo>
                <a:lnTo>
                  <a:pt x="196955" y="2041"/>
                </a:lnTo>
                <a:lnTo>
                  <a:pt x="195067" y="1908"/>
                </a:lnTo>
                <a:lnTo>
                  <a:pt x="193178" y="1786"/>
                </a:lnTo>
                <a:lnTo>
                  <a:pt x="191289" y="1663"/>
                </a:lnTo>
                <a:lnTo>
                  <a:pt x="189371" y="1541"/>
                </a:lnTo>
                <a:lnTo>
                  <a:pt x="187452" y="1429"/>
                </a:lnTo>
                <a:lnTo>
                  <a:pt x="185504" y="1322"/>
                </a:lnTo>
                <a:lnTo>
                  <a:pt x="183555" y="1214"/>
                </a:lnTo>
                <a:lnTo>
                  <a:pt x="181577" y="1117"/>
                </a:lnTo>
                <a:lnTo>
                  <a:pt x="179598" y="1021"/>
                </a:lnTo>
                <a:lnTo>
                  <a:pt x="177620" y="929"/>
                </a:lnTo>
                <a:lnTo>
                  <a:pt x="175611" y="842"/>
                </a:lnTo>
                <a:lnTo>
                  <a:pt x="173602" y="760"/>
                </a:lnTo>
                <a:lnTo>
                  <a:pt x="171564" y="684"/>
                </a:lnTo>
                <a:lnTo>
                  <a:pt x="169525" y="607"/>
                </a:lnTo>
                <a:lnTo>
                  <a:pt x="167487" y="541"/>
                </a:lnTo>
                <a:lnTo>
                  <a:pt x="165419" y="475"/>
                </a:lnTo>
                <a:lnTo>
                  <a:pt x="163350" y="413"/>
                </a:lnTo>
                <a:lnTo>
                  <a:pt x="161252" y="357"/>
                </a:lnTo>
                <a:lnTo>
                  <a:pt x="159153" y="306"/>
                </a:lnTo>
                <a:lnTo>
                  <a:pt x="157055" y="255"/>
                </a:lnTo>
                <a:lnTo>
                  <a:pt x="154926" y="214"/>
                </a:lnTo>
                <a:lnTo>
                  <a:pt x="152798" y="174"/>
                </a:lnTo>
                <a:lnTo>
                  <a:pt x="150639" y="138"/>
                </a:lnTo>
                <a:lnTo>
                  <a:pt x="148511" y="107"/>
                </a:lnTo>
                <a:lnTo>
                  <a:pt x="146323" y="77"/>
                </a:lnTo>
                <a:lnTo>
                  <a:pt x="144164" y="51"/>
                </a:lnTo>
                <a:lnTo>
                  <a:pt x="141976" y="36"/>
                </a:lnTo>
                <a:lnTo>
                  <a:pt x="139847" y="20"/>
                </a:lnTo>
                <a:lnTo>
                  <a:pt x="137719" y="10"/>
                </a:lnTo>
                <a:lnTo>
                  <a:pt x="1356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7" name="Google Shape;607;p14"/>
          <p:cNvSpPr/>
          <p:nvPr/>
        </p:nvSpPr>
        <p:spPr>
          <a:xfrm>
            <a:off x="9398117" y="1112866"/>
            <a:ext cx="1137920" cy="1325045"/>
          </a:xfrm>
          <a:custGeom>
            <a:avLst/>
            <a:gdLst/>
            <a:ahLst/>
            <a:cxnLst/>
            <a:rect l="l" t="t" r="r" b="b"/>
            <a:pathLst>
              <a:path w="144284" h="28594" extrusionOk="0">
                <a:moveTo>
                  <a:pt x="63403" y="1413"/>
                </a:moveTo>
                <a:lnTo>
                  <a:pt x="65502" y="1424"/>
                </a:lnTo>
                <a:lnTo>
                  <a:pt x="67540" y="1444"/>
                </a:lnTo>
                <a:lnTo>
                  <a:pt x="69579" y="1469"/>
                </a:lnTo>
                <a:lnTo>
                  <a:pt x="71617" y="1500"/>
                </a:lnTo>
                <a:lnTo>
                  <a:pt x="73626" y="1541"/>
                </a:lnTo>
                <a:lnTo>
                  <a:pt x="75604" y="1592"/>
                </a:lnTo>
                <a:lnTo>
                  <a:pt x="77583" y="1648"/>
                </a:lnTo>
                <a:lnTo>
                  <a:pt x="79562" y="1714"/>
                </a:lnTo>
                <a:lnTo>
                  <a:pt x="81480" y="1791"/>
                </a:lnTo>
                <a:lnTo>
                  <a:pt x="83429" y="1873"/>
                </a:lnTo>
                <a:lnTo>
                  <a:pt x="85317" y="1959"/>
                </a:lnTo>
                <a:lnTo>
                  <a:pt x="87206" y="2056"/>
                </a:lnTo>
                <a:lnTo>
                  <a:pt x="89095" y="2163"/>
                </a:lnTo>
                <a:lnTo>
                  <a:pt x="90953" y="2276"/>
                </a:lnTo>
                <a:lnTo>
                  <a:pt x="92782" y="2398"/>
                </a:lnTo>
                <a:lnTo>
                  <a:pt x="94611" y="2526"/>
                </a:lnTo>
                <a:lnTo>
                  <a:pt x="96409" y="2663"/>
                </a:lnTo>
                <a:lnTo>
                  <a:pt x="98208" y="2811"/>
                </a:lnTo>
                <a:lnTo>
                  <a:pt x="99977" y="2964"/>
                </a:lnTo>
                <a:lnTo>
                  <a:pt x="101715" y="3123"/>
                </a:lnTo>
                <a:lnTo>
                  <a:pt x="103454" y="3291"/>
                </a:lnTo>
                <a:lnTo>
                  <a:pt x="105163" y="3470"/>
                </a:lnTo>
                <a:lnTo>
                  <a:pt x="106872" y="3653"/>
                </a:lnTo>
                <a:lnTo>
                  <a:pt x="108550" y="3847"/>
                </a:lnTo>
                <a:lnTo>
                  <a:pt x="110229" y="4046"/>
                </a:lnTo>
                <a:lnTo>
                  <a:pt x="111848" y="4255"/>
                </a:lnTo>
                <a:lnTo>
                  <a:pt x="113497" y="4470"/>
                </a:lnTo>
                <a:lnTo>
                  <a:pt x="115085" y="4694"/>
                </a:lnTo>
                <a:lnTo>
                  <a:pt x="116674" y="4924"/>
                </a:lnTo>
                <a:lnTo>
                  <a:pt x="118233" y="5164"/>
                </a:lnTo>
                <a:lnTo>
                  <a:pt x="119312" y="5337"/>
                </a:lnTo>
                <a:lnTo>
                  <a:pt x="120332" y="5511"/>
                </a:lnTo>
                <a:lnTo>
                  <a:pt x="121351" y="5684"/>
                </a:lnTo>
                <a:lnTo>
                  <a:pt x="122310" y="5863"/>
                </a:lnTo>
                <a:lnTo>
                  <a:pt x="123239" y="6046"/>
                </a:lnTo>
                <a:lnTo>
                  <a:pt x="124109" y="6235"/>
                </a:lnTo>
                <a:lnTo>
                  <a:pt x="124978" y="6419"/>
                </a:lnTo>
                <a:lnTo>
                  <a:pt x="125818" y="6613"/>
                </a:lnTo>
                <a:lnTo>
                  <a:pt x="126597" y="6807"/>
                </a:lnTo>
                <a:lnTo>
                  <a:pt x="127346" y="7005"/>
                </a:lnTo>
                <a:lnTo>
                  <a:pt x="128096" y="7204"/>
                </a:lnTo>
                <a:lnTo>
                  <a:pt x="128785" y="7403"/>
                </a:lnTo>
                <a:lnTo>
                  <a:pt x="129445" y="7608"/>
                </a:lnTo>
                <a:lnTo>
                  <a:pt x="130074" y="7817"/>
                </a:lnTo>
                <a:lnTo>
                  <a:pt x="130644" y="8026"/>
                </a:lnTo>
                <a:lnTo>
                  <a:pt x="131214" y="8240"/>
                </a:lnTo>
                <a:lnTo>
                  <a:pt x="131753" y="8455"/>
                </a:lnTo>
                <a:lnTo>
                  <a:pt x="132233" y="8669"/>
                </a:lnTo>
                <a:lnTo>
                  <a:pt x="132683" y="8888"/>
                </a:lnTo>
                <a:lnTo>
                  <a:pt x="133132" y="9113"/>
                </a:lnTo>
                <a:lnTo>
                  <a:pt x="133522" y="9337"/>
                </a:lnTo>
                <a:lnTo>
                  <a:pt x="133882" y="9562"/>
                </a:lnTo>
                <a:lnTo>
                  <a:pt x="134211" y="9791"/>
                </a:lnTo>
                <a:lnTo>
                  <a:pt x="134511" y="10021"/>
                </a:lnTo>
                <a:lnTo>
                  <a:pt x="134781" y="10251"/>
                </a:lnTo>
                <a:lnTo>
                  <a:pt x="134991" y="10485"/>
                </a:lnTo>
                <a:lnTo>
                  <a:pt x="135201" y="10725"/>
                </a:lnTo>
                <a:lnTo>
                  <a:pt x="135381" y="10960"/>
                </a:lnTo>
                <a:lnTo>
                  <a:pt x="135500" y="11200"/>
                </a:lnTo>
                <a:lnTo>
                  <a:pt x="135620" y="11445"/>
                </a:lnTo>
                <a:lnTo>
                  <a:pt x="135680" y="11684"/>
                </a:lnTo>
                <a:lnTo>
                  <a:pt x="135740" y="11929"/>
                </a:lnTo>
                <a:lnTo>
                  <a:pt x="135740" y="12154"/>
                </a:lnTo>
                <a:lnTo>
                  <a:pt x="135710" y="12373"/>
                </a:lnTo>
                <a:lnTo>
                  <a:pt x="135620" y="12587"/>
                </a:lnTo>
                <a:lnTo>
                  <a:pt x="135530" y="12807"/>
                </a:lnTo>
                <a:lnTo>
                  <a:pt x="135381" y="13021"/>
                </a:lnTo>
                <a:lnTo>
                  <a:pt x="135201" y="13230"/>
                </a:lnTo>
                <a:lnTo>
                  <a:pt x="134991" y="13445"/>
                </a:lnTo>
                <a:lnTo>
                  <a:pt x="134751" y="13654"/>
                </a:lnTo>
                <a:lnTo>
                  <a:pt x="134481" y="13858"/>
                </a:lnTo>
                <a:lnTo>
                  <a:pt x="134181" y="14067"/>
                </a:lnTo>
                <a:lnTo>
                  <a:pt x="133822" y="14271"/>
                </a:lnTo>
                <a:lnTo>
                  <a:pt x="133462" y="14470"/>
                </a:lnTo>
                <a:lnTo>
                  <a:pt x="133072" y="14674"/>
                </a:lnTo>
                <a:lnTo>
                  <a:pt x="132683" y="14873"/>
                </a:lnTo>
                <a:lnTo>
                  <a:pt x="132233" y="15072"/>
                </a:lnTo>
                <a:lnTo>
                  <a:pt x="131753" y="15266"/>
                </a:lnTo>
                <a:lnTo>
                  <a:pt x="131274" y="15465"/>
                </a:lnTo>
                <a:lnTo>
                  <a:pt x="130764" y="15659"/>
                </a:lnTo>
                <a:lnTo>
                  <a:pt x="130224" y="15853"/>
                </a:lnTo>
                <a:lnTo>
                  <a:pt x="129655" y="16042"/>
                </a:lnTo>
                <a:lnTo>
                  <a:pt x="129085" y="16236"/>
                </a:lnTo>
                <a:lnTo>
                  <a:pt x="128486" y="16424"/>
                </a:lnTo>
                <a:lnTo>
                  <a:pt x="127886" y="16613"/>
                </a:lnTo>
                <a:lnTo>
                  <a:pt x="127257" y="16797"/>
                </a:lnTo>
                <a:lnTo>
                  <a:pt x="125938" y="17169"/>
                </a:lnTo>
                <a:lnTo>
                  <a:pt x="124588" y="17537"/>
                </a:lnTo>
                <a:lnTo>
                  <a:pt x="123180" y="17899"/>
                </a:lnTo>
                <a:lnTo>
                  <a:pt x="121711" y="18256"/>
                </a:lnTo>
                <a:lnTo>
                  <a:pt x="121081" y="18409"/>
                </a:lnTo>
                <a:lnTo>
                  <a:pt x="120422" y="18562"/>
                </a:lnTo>
                <a:lnTo>
                  <a:pt x="119762" y="18710"/>
                </a:lnTo>
                <a:lnTo>
                  <a:pt x="119073" y="18853"/>
                </a:lnTo>
                <a:lnTo>
                  <a:pt x="118383" y="18996"/>
                </a:lnTo>
                <a:lnTo>
                  <a:pt x="117664" y="19134"/>
                </a:lnTo>
                <a:lnTo>
                  <a:pt x="116944" y="19266"/>
                </a:lnTo>
                <a:lnTo>
                  <a:pt x="116225" y="19399"/>
                </a:lnTo>
                <a:lnTo>
                  <a:pt x="115475" y="19527"/>
                </a:lnTo>
                <a:lnTo>
                  <a:pt x="114696" y="19654"/>
                </a:lnTo>
                <a:lnTo>
                  <a:pt x="113916" y="19777"/>
                </a:lnTo>
                <a:lnTo>
                  <a:pt x="113137" y="19894"/>
                </a:lnTo>
                <a:lnTo>
                  <a:pt x="112328" y="20011"/>
                </a:lnTo>
                <a:lnTo>
                  <a:pt x="111518" y="20124"/>
                </a:lnTo>
                <a:lnTo>
                  <a:pt x="110679" y="20236"/>
                </a:lnTo>
                <a:lnTo>
                  <a:pt x="109839" y="20338"/>
                </a:lnTo>
                <a:lnTo>
                  <a:pt x="109000" y="20445"/>
                </a:lnTo>
                <a:lnTo>
                  <a:pt x="108131" y="20542"/>
                </a:lnTo>
                <a:lnTo>
                  <a:pt x="107231" y="20639"/>
                </a:lnTo>
                <a:lnTo>
                  <a:pt x="106332" y="20731"/>
                </a:lnTo>
                <a:lnTo>
                  <a:pt x="105433" y="20823"/>
                </a:lnTo>
                <a:lnTo>
                  <a:pt x="104503" y="20909"/>
                </a:lnTo>
                <a:lnTo>
                  <a:pt x="103574" y="20996"/>
                </a:lnTo>
                <a:lnTo>
                  <a:pt x="102615" y="21073"/>
                </a:lnTo>
                <a:lnTo>
                  <a:pt x="101655" y="21149"/>
                </a:lnTo>
                <a:lnTo>
                  <a:pt x="100666" y="21226"/>
                </a:lnTo>
                <a:lnTo>
                  <a:pt x="99677" y="21297"/>
                </a:lnTo>
                <a:lnTo>
                  <a:pt x="98658" y="21363"/>
                </a:lnTo>
                <a:lnTo>
                  <a:pt x="97638" y="21425"/>
                </a:lnTo>
                <a:lnTo>
                  <a:pt x="96619" y="21486"/>
                </a:lnTo>
                <a:lnTo>
                  <a:pt x="95570" y="21542"/>
                </a:lnTo>
                <a:lnTo>
                  <a:pt x="94491" y="21598"/>
                </a:lnTo>
                <a:lnTo>
                  <a:pt x="90054" y="21818"/>
                </a:lnTo>
                <a:lnTo>
                  <a:pt x="87806" y="21925"/>
                </a:lnTo>
                <a:lnTo>
                  <a:pt x="85557" y="22027"/>
                </a:lnTo>
                <a:lnTo>
                  <a:pt x="83309" y="22129"/>
                </a:lnTo>
                <a:lnTo>
                  <a:pt x="81060" y="22215"/>
                </a:lnTo>
                <a:lnTo>
                  <a:pt x="79921" y="22251"/>
                </a:lnTo>
                <a:lnTo>
                  <a:pt x="78812" y="22287"/>
                </a:lnTo>
                <a:lnTo>
                  <a:pt x="77673" y="22318"/>
                </a:lnTo>
                <a:lnTo>
                  <a:pt x="76534" y="22348"/>
                </a:lnTo>
                <a:lnTo>
                  <a:pt x="75455" y="22374"/>
                </a:lnTo>
                <a:lnTo>
                  <a:pt x="74435" y="22414"/>
                </a:lnTo>
                <a:lnTo>
                  <a:pt x="73476" y="22460"/>
                </a:lnTo>
                <a:lnTo>
                  <a:pt x="72577" y="22517"/>
                </a:lnTo>
                <a:lnTo>
                  <a:pt x="72157" y="22547"/>
                </a:lnTo>
                <a:lnTo>
                  <a:pt x="71737" y="22578"/>
                </a:lnTo>
                <a:lnTo>
                  <a:pt x="71348" y="22619"/>
                </a:lnTo>
                <a:lnTo>
                  <a:pt x="70958" y="22654"/>
                </a:lnTo>
                <a:lnTo>
                  <a:pt x="70598" y="22695"/>
                </a:lnTo>
                <a:lnTo>
                  <a:pt x="70238" y="22736"/>
                </a:lnTo>
                <a:lnTo>
                  <a:pt x="69909" y="22782"/>
                </a:lnTo>
                <a:lnTo>
                  <a:pt x="69579" y="22828"/>
                </a:lnTo>
                <a:lnTo>
                  <a:pt x="68949" y="22930"/>
                </a:lnTo>
                <a:lnTo>
                  <a:pt x="68380" y="23042"/>
                </a:lnTo>
                <a:lnTo>
                  <a:pt x="67840" y="23159"/>
                </a:lnTo>
                <a:lnTo>
                  <a:pt x="67361" y="23287"/>
                </a:lnTo>
                <a:lnTo>
                  <a:pt x="66911" y="23425"/>
                </a:lnTo>
                <a:lnTo>
                  <a:pt x="66491" y="23568"/>
                </a:lnTo>
                <a:lnTo>
                  <a:pt x="66101" y="23721"/>
                </a:lnTo>
                <a:lnTo>
                  <a:pt x="65772" y="23884"/>
                </a:lnTo>
                <a:lnTo>
                  <a:pt x="65562" y="23981"/>
                </a:lnTo>
                <a:lnTo>
                  <a:pt x="65352" y="24073"/>
                </a:lnTo>
                <a:lnTo>
                  <a:pt x="64902" y="24262"/>
                </a:lnTo>
                <a:lnTo>
                  <a:pt x="64453" y="24450"/>
                </a:lnTo>
                <a:lnTo>
                  <a:pt x="64273" y="24542"/>
                </a:lnTo>
                <a:lnTo>
                  <a:pt x="64093" y="24639"/>
                </a:lnTo>
                <a:lnTo>
                  <a:pt x="63853" y="24767"/>
                </a:lnTo>
                <a:lnTo>
                  <a:pt x="63613" y="24894"/>
                </a:lnTo>
                <a:lnTo>
                  <a:pt x="63344" y="25012"/>
                </a:lnTo>
                <a:lnTo>
                  <a:pt x="63044" y="25129"/>
                </a:lnTo>
                <a:lnTo>
                  <a:pt x="62714" y="25241"/>
                </a:lnTo>
                <a:lnTo>
                  <a:pt x="62384" y="25353"/>
                </a:lnTo>
                <a:lnTo>
                  <a:pt x="62024" y="25455"/>
                </a:lnTo>
                <a:lnTo>
                  <a:pt x="61665" y="25563"/>
                </a:lnTo>
                <a:lnTo>
                  <a:pt x="61245" y="25660"/>
                </a:lnTo>
                <a:lnTo>
                  <a:pt x="60825" y="25756"/>
                </a:lnTo>
                <a:lnTo>
                  <a:pt x="60406" y="25848"/>
                </a:lnTo>
                <a:lnTo>
                  <a:pt x="59956" y="25940"/>
                </a:lnTo>
                <a:lnTo>
                  <a:pt x="59476" y="26027"/>
                </a:lnTo>
                <a:lnTo>
                  <a:pt x="58967" y="26114"/>
                </a:lnTo>
                <a:lnTo>
                  <a:pt x="58457" y="26195"/>
                </a:lnTo>
                <a:lnTo>
                  <a:pt x="57947" y="26277"/>
                </a:lnTo>
                <a:lnTo>
                  <a:pt x="57378" y="26353"/>
                </a:lnTo>
                <a:lnTo>
                  <a:pt x="56808" y="26425"/>
                </a:lnTo>
                <a:lnTo>
                  <a:pt x="56239" y="26501"/>
                </a:lnTo>
                <a:lnTo>
                  <a:pt x="55639" y="26573"/>
                </a:lnTo>
                <a:lnTo>
                  <a:pt x="55010" y="26639"/>
                </a:lnTo>
                <a:lnTo>
                  <a:pt x="54380" y="26706"/>
                </a:lnTo>
                <a:lnTo>
                  <a:pt x="53031" y="26833"/>
                </a:lnTo>
                <a:lnTo>
                  <a:pt x="51652" y="26956"/>
                </a:lnTo>
                <a:lnTo>
                  <a:pt x="50183" y="27068"/>
                </a:lnTo>
                <a:lnTo>
                  <a:pt x="48684" y="27180"/>
                </a:lnTo>
                <a:lnTo>
                  <a:pt x="47095" y="27282"/>
                </a:lnTo>
                <a:lnTo>
                  <a:pt x="47455" y="27155"/>
                </a:lnTo>
                <a:lnTo>
                  <a:pt x="47785" y="27027"/>
                </a:lnTo>
                <a:lnTo>
                  <a:pt x="48055" y="26899"/>
                </a:lnTo>
                <a:lnTo>
                  <a:pt x="48325" y="26772"/>
                </a:lnTo>
                <a:lnTo>
                  <a:pt x="48534" y="26649"/>
                </a:lnTo>
                <a:lnTo>
                  <a:pt x="48714" y="26522"/>
                </a:lnTo>
                <a:lnTo>
                  <a:pt x="48894" y="26399"/>
                </a:lnTo>
                <a:lnTo>
                  <a:pt x="49014" y="26277"/>
                </a:lnTo>
                <a:lnTo>
                  <a:pt x="49134" y="26154"/>
                </a:lnTo>
                <a:lnTo>
                  <a:pt x="49224" y="26037"/>
                </a:lnTo>
                <a:lnTo>
                  <a:pt x="49284" y="25915"/>
                </a:lnTo>
                <a:lnTo>
                  <a:pt x="49314" y="25797"/>
                </a:lnTo>
                <a:lnTo>
                  <a:pt x="49314" y="25675"/>
                </a:lnTo>
                <a:lnTo>
                  <a:pt x="49284" y="25557"/>
                </a:lnTo>
                <a:lnTo>
                  <a:pt x="49254" y="25440"/>
                </a:lnTo>
                <a:lnTo>
                  <a:pt x="49194" y="25328"/>
                </a:lnTo>
                <a:lnTo>
                  <a:pt x="49134" y="25211"/>
                </a:lnTo>
                <a:lnTo>
                  <a:pt x="49044" y="25093"/>
                </a:lnTo>
                <a:lnTo>
                  <a:pt x="48804" y="24869"/>
                </a:lnTo>
                <a:lnTo>
                  <a:pt x="48504" y="24639"/>
                </a:lnTo>
                <a:lnTo>
                  <a:pt x="48145" y="24420"/>
                </a:lnTo>
                <a:lnTo>
                  <a:pt x="47755" y="24200"/>
                </a:lnTo>
                <a:lnTo>
                  <a:pt x="47305" y="23981"/>
                </a:lnTo>
                <a:lnTo>
                  <a:pt x="46856" y="23761"/>
                </a:lnTo>
                <a:lnTo>
                  <a:pt x="46376" y="23547"/>
                </a:lnTo>
                <a:lnTo>
                  <a:pt x="46076" y="23430"/>
                </a:lnTo>
                <a:lnTo>
                  <a:pt x="45746" y="23307"/>
                </a:lnTo>
                <a:lnTo>
                  <a:pt x="45357" y="23190"/>
                </a:lnTo>
                <a:lnTo>
                  <a:pt x="44967" y="23073"/>
                </a:lnTo>
                <a:lnTo>
                  <a:pt x="44517" y="22955"/>
                </a:lnTo>
                <a:lnTo>
                  <a:pt x="44068" y="22838"/>
                </a:lnTo>
                <a:lnTo>
                  <a:pt x="43588" y="22731"/>
                </a:lnTo>
                <a:lnTo>
                  <a:pt x="43048" y="22619"/>
                </a:lnTo>
                <a:lnTo>
                  <a:pt x="42509" y="22511"/>
                </a:lnTo>
                <a:lnTo>
                  <a:pt x="41969" y="22404"/>
                </a:lnTo>
                <a:lnTo>
                  <a:pt x="41400" y="22307"/>
                </a:lnTo>
                <a:lnTo>
                  <a:pt x="40800" y="22205"/>
                </a:lnTo>
                <a:lnTo>
                  <a:pt x="40201" y="22113"/>
                </a:lnTo>
                <a:lnTo>
                  <a:pt x="39601" y="22022"/>
                </a:lnTo>
                <a:lnTo>
                  <a:pt x="39001" y="21930"/>
                </a:lnTo>
                <a:lnTo>
                  <a:pt x="38372" y="21848"/>
                </a:lnTo>
                <a:lnTo>
                  <a:pt x="35074" y="21414"/>
                </a:lnTo>
                <a:lnTo>
                  <a:pt x="33425" y="21195"/>
                </a:lnTo>
                <a:lnTo>
                  <a:pt x="31777" y="20971"/>
                </a:lnTo>
                <a:lnTo>
                  <a:pt x="30158" y="20746"/>
                </a:lnTo>
                <a:lnTo>
                  <a:pt x="28599" y="20516"/>
                </a:lnTo>
                <a:lnTo>
                  <a:pt x="27040" y="20282"/>
                </a:lnTo>
                <a:lnTo>
                  <a:pt x="25511" y="20042"/>
                </a:lnTo>
                <a:lnTo>
                  <a:pt x="24072" y="19797"/>
                </a:lnTo>
                <a:lnTo>
                  <a:pt x="23353" y="19669"/>
                </a:lnTo>
                <a:lnTo>
                  <a:pt x="22663" y="19542"/>
                </a:lnTo>
                <a:lnTo>
                  <a:pt x="21974" y="19409"/>
                </a:lnTo>
                <a:lnTo>
                  <a:pt x="21284" y="19277"/>
                </a:lnTo>
                <a:lnTo>
                  <a:pt x="20655" y="19144"/>
                </a:lnTo>
                <a:lnTo>
                  <a:pt x="19995" y="19006"/>
                </a:lnTo>
                <a:lnTo>
                  <a:pt x="19396" y="18863"/>
                </a:lnTo>
                <a:lnTo>
                  <a:pt x="18796" y="18720"/>
                </a:lnTo>
                <a:lnTo>
                  <a:pt x="18227" y="18572"/>
                </a:lnTo>
                <a:lnTo>
                  <a:pt x="17657" y="18424"/>
                </a:lnTo>
                <a:lnTo>
                  <a:pt x="17117" y="18271"/>
                </a:lnTo>
                <a:lnTo>
                  <a:pt x="16608" y="18118"/>
                </a:lnTo>
                <a:lnTo>
                  <a:pt x="16098" y="17955"/>
                </a:lnTo>
                <a:lnTo>
                  <a:pt x="15649" y="17792"/>
                </a:lnTo>
                <a:lnTo>
                  <a:pt x="14989" y="17552"/>
                </a:lnTo>
                <a:lnTo>
                  <a:pt x="14360" y="17312"/>
                </a:lnTo>
                <a:lnTo>
                  <a:pt x="13730" y="17072"/>
                </a:lnTo>
                <a:lnTo>
                  <a:pt x="13160" y="16827"/>
                </a:lnTo>
                <a:lnTo>
                  <a:pt x="12621" y="16583"/>
                </a:lnTo>
                <a:lnTo>
                  <a:pt x="12081" y="16338"/>
                </a:lnTo>
                <a:lnTo>
                  <a:pt x="11572" y="16093"/>
                </a:lnTo>
                <a:lnTo>
                  <a:pt x="11092" y="15848"/>
                </a:lnTo>
                <a:lnTo>
                  <a:pt x="10642" y="15603"/>
                </a:lnTo>
                <a:lnTo>
                  <a:pt x="10223" y="15353"/>
                </a:lnTo>
                <a:lnTo>
                  <a:pt x="9833" y="15108"/>
                </a:lnTo>
                <a:lnTo>
                  <a:pt x="9473" y="14858"/>
                </a:lnTo>
                <a:lnTo>
                  <a:pt x="9113" y="14608"/>
                </a:lnTo>
                <a:lnTo>
                  <a:pt x="8814" y="14358"/>
                </a:lnTo>
                <a:lnTo>
                  <a:pt x="8544" y="14103"/>
                </a:lnTo>
                <a:lnTo>
                  <a:pt x="8274" y="13853"/>
                </a:lnTo>
                <a:lnTo>
                  <a:pt x="8064" y="13598"/>
                </a:lnTo>
                <a:lnTo>
                  <a:pt x="7854" y="13343"/>
                </a:lnTo>
                <a:lnTo>
                  <a:pt x="7704" y="13087"/>
                </a:lnTo>
                <a:lnTo>
                  <a:pt x="7555" y="12832"/>
                </a:lnTo>
                <a:lnTo>
                  <a:pt x="7465" y="12577"/>
                </a:lnTo>
                <a:lnTo>
                  <a:pt x="7375" y="12322"/>
                </a:lnTo>
                <a:lnTo>
                  <a:pt x="7345" y="12062"/>
                </a:lnTo>
                <a:lnTo>
                  <a:pt x="7315" y="11802"/>
                </a:lnTo>
                <a:lnTo>
                  <a:pt x="7345" y="11541"/>
                </a:lnTo>
                <a:lnTo>
                  <a:pt x="7375" y="11281"/>
                </a:lnTo>
                <a:lnTo>
                  <a:pt x="7465" y="11021"/>
                </a:lnTo>
                <a:lnTo>
                  <a:pt x="7584" y="10756"/>
                </a:lnTo>
                <a:lnTo>
                  <a:pt x="7734" y="10490"/>
                </a:lnTo>
                <a:lnTo>
                  <a:pt x="7914" y="10230"/>
                </a:lnTo>
                <a:lnTo>
                  <a:pt x="8124" y="9965"/>
                </a:lnTo>
                <a:lnTo>
                  <a:pt x="8364" y="9694"/>
                </a:lnTo>
                <a:lnTo>
                  <a:pt x="8664" y="9404"/>
                </a:lnTo>
                <a:lnTo>
                  <a:pt x="8993" y="9113"/>
                </a:lnTo>
                <a:lnTo>
                  <a:pt x="9353" y="8822"/>
                </a:lnTo>
                <a:lnTo>
                  <a:pt x="9713" y="8541"/>
                </a:lnTo>
                <a:lnTo>
                  <a:pt x="10133" y="8261"/>
                </a:lnTo>
                <a:lnTo>
                  <a:pt x="10582" y="7985"/>
                </a:lnTo>
                <a:lnTo>
                  <a:pt x="11062" y="7710"/>
                </a:lnTo>
                <a:lnTo>
                  <a:pt x="11542" y="7444"/>
                </a:lnTo>
                <a:lnTo>
                  <a:pt x="12081" y="7179"/>
                </a:lnTo>
                <a:lnTo>
                  <a:pt x="12681" y="6919"/>
                </a:lnTo>
                <a:lnTo>
                  <a:pt x="13280" y="6669"/>
                </a:lnTo>
                <a:lnTo>
                  <a:pt x="13940" y="6419"/>
                </a:lnTo>
                <a:lnTo>
                  <a:pt x="14629" y="6174"/>
                </a:lnTo>
                <a:lnTo>
                  <a:pt x="15379" y="5934"/>
                </a:lnTo>
                <a:lnTo>
                  <a:pt x="16158" y="5699"/>
                </a:lnTo>
                <a:lnTo>
                  <a:pt x="16968" y="5470"/>
                </a:lnTo>
                <a:lnTo>
                  <a:pt x="17867" y="5245"/>
                </a:lnTo>
                <a:lnTo>
                  <a:pt x="18766" y="5031"/>
                </a:lnTo>
                <a:lnTo>
                  <a:pt x="19756" y="4817"/>
                </a:lnTo>
                <a:lnTo>
                  <a:pt x="20775" y="4613"/>
                </a:lnTo>
                <a:lnTo>
                  <a:pt x="21824" y="4414"/>
                </a:lnTo>
                <a:lnTo>
                  <a:pt x="22963" y="4220"/>
                </a:lnTo>
                <a:lnTo>
                  <a:pt x="24132" y="4031"/>
                </a:lnTo>
                <a:lnTo>
                  <a:pt x="25391" y="3852"/>
                </a:lnTo>
                <a:lnTo>
                  <a:pt x="26680" y="3684"/>
                </a:lnTo>
                <a:lnTo>
                  <a:pt x="28029" y="3516"/>
                </a:lnTo>
                <a:lnTo>
                  <a:pt x="29438" y="3357"/>
                </a:lnTo>
                <a:lnTo>
                  <a:pt x="30937" y="3204"/>
                </a:lnTo>
                <a:lnTo>
                  <a:pt x="32466" y="3061"/>
                </a:lnTo>
                <a:lnTo>
                  <a:pt x="34085" y="2929"/>
                </a:lnTo>
                <a:lnTo>
                  <a:pt x="35764" y="2801"/>
                </a:lnTo>
                <a:lnTo>
                  <a:pt x="37502" y="2679"/>
                </a:lnTo>
                <a:lnTo>
                  <a:pt x="37922" y="2648"/>
                </a:lnTo>
                <a:lnTo>
                  <a:pt x="38372" y="2618"/>
                </a:lnTo>
                <a:lnTo>
                  <a:pt x="39211" y="2541"/>
                </a:lnTo>
                <a:lnTo>
                  <a:pt x="40021" y="2459"/>
                </a:lnTo>
                <a:lnTo>
                  <a:pt x="40860" y="2378"/>
                </a:lnTo>
                <a:lnTo>
                  <a:pt x="41669" y="2296"/>
                </a:lnTo>
                <a:lnTo>
                  <a:pt x="42509" y="2214"/>
                </a:lnTo>
                <a:lnTo>
                  <a:pt x="43378" y="2148"/>
                </a:lnTo>
                <a:lnTo>
                  <a:pt x="43798" y="2117"/>
                </a:lnTo>
                <a:lnTo>
                  <a:pt x="44248" y="2092"/>
                </a:lnTo>
                <a:lnTo>
                  <a:pt x="46076" y="1985"/>
                </a:lnTo>
                <a:lnTo>
                  <a:pt x="47935" y="1873"/>
                </a:lnTo>
                <a:lnTo>
                  <a:pt x="49823" y="1765"/>
                </a:lnTo>
                <a:lnTo>
                  <a:pt x="51682" y="1663"/>
                </a:lnTo>
                <a:lnTo>
                  <a:pt x="52611" y="1617"/>
                </a:lnTo>
                <a:lnTo>
                  <a:pt x="53571" y="1572"/>
                </a:lnTo>
                <a:lnTo>
                  <a:pt x="54500" y="1531"/>
                </a:lnTo>
                <a:lnTo>
                  <a:pt x="55459" y="1495"/>
                </a:lnTo>
                <a:lnTo>
                  <a:pt x="56389" y="1469"/>
                </a:lnTo>
                <a:lnTo>
                  <a:pt x="57318" y="1444"/>
                </a:lnTo>
                <a:lnTo>
                  <a:pt x="58277" y="1429"/>
                </a:lnTo>
                <a:lnTo>
                  <a:pt x="59207" y="1418"/>
                </a:lnTo>
                <a:lnTo>
                  <a:pt x="61335" y="1413"/>
                </a:lnTo>
                <a:close/>
                <a:moveTo>
                  <a:pt x="54410" y="0"/>
                </a:moveTo>
                <a:lnTo>
                  <a:pt x="53511" y="5"/>
                </a:lnTo>
                <a:lnTo>
                  <a:pt x="52641" y="26"/>
                </a:lnTo>
                <a:lnTo>
                  <a:pt x="51742" y="51"/>
                </a:lnTo>
                <a:lnTo>
                  <a:pt x="50873" y="92"/>
                </a:lnTo>
                <a:lnTo>
                  <a:pt x="50003" y="138"/>
                </a:lnTo>
                <a:lnTo>
                  <a:pt x="49164" y="194"/>
                </a:lnTo>
                <a:lnTo>
                  <a:pt x="48384" y="255"/>
                </a:lnTo>
                <a:lnTo>
                  <a:pt x="45177" y="520"/>
                </a:lnTo>
                <a:lnTo>
                  <a:pt x="41969" y="786"/>
                </a:lnTo>
                <a:lnTo>
                  <a:pt x="38762" y="1051"/>
                </a:lnTo>
                <a:lnTo>
                  <a:pt x="35554" y="1316"/>
                </a:lnTo>
                <a:lnTo>
                  <a:pt x="32376" y="1597"/>
                </a:lnTo>
                <a:lnTo>
                  <a:pt x="30817" y="1740"/>
                </a:lnTo>
                <a:lnTo>
                  <a:pt x="29259" y="1883"/>
                </a:lnTo>
                <a:lnTo>
                  <a:pt x="27700" y="2036"/>
                </a:lnTo>
                <a:lnTo>
                  <a:pt x="26171" y="2189"/>
                </a:lnTo>
                <a:lnTo>
                  <a:pt x="24672" y="2342"/>
                </a:lnTo>
                <a:lnTo>
                  <a:pt x="23173" y="2505"/>
                </a:lnTo>
                <a:lnTo>
                  <a:pt x="21944" y="2648"/>
                </a:lnTo>
                <a:lnTo>
                  <a:pt x="20745" y="2796"/>
                </a:lnTo>
                <a:lnTo>
                  <a:pt x="19576" y="2949"/>
                </a:lnTo>
                <a:lnTo>
                  <a:pt x="18496" y="3107"/>
                </a:lnTo>
                <a:lnTo>
                  <a:pt x="17417" y="3271"/>
                </a:lnTo>
                <a:lnTo>
                  <a:pt x="16428" y="3439"/>
                </a:lnTo>
                <a:lnTo>
                  <a:pt x="15439" y="3607"/>
                </a:lnTo>
                <a:lnTo>
                  <a:pt x="14539" y="3781"/>
                </a:lnTo>
                <a:lnTo>
                  <a:pt x="13640" y="3965"/>
                </a:lnTo>
                <a:lnTo>
                  <a:pt x="12801" y="4148"/>
                </a:lnTo>
                <a:lnTo>
                  <a:pt x="11991" y="4332"/>
                </a:lnTo>
                <a:lnTo>
                  <a:pt x="11242" y="4526"/>
                </a:lnTo>
                <a:lnTo>
                  <a:pt x="10492" y="4720"/>
                </a:lnTo>
                <a:lnTo>
                  <a:pt x="9803" y="4919"/>
                </a:lnTo>
                <a:lnTo>
                  <a:pt x="9173" y="5118"/>
                </a:lnTo>
                <a:lnTo>
                  <a:pt x="8544" y="5327"/>
                </a:lnTo>
                <a:lnTo>
                  <a:pt x="7974" y="5536"/>
                </a:lnTo>
                <a:lnTo>
                  <a:pt x="7405" y="5745"/>
                </a:lnTo>
                <a:lnTo>
                  <a:pt x="6895" y="5960"/>
                </a:lnTo>
                <a:lnTo>
                  <a:pt x="6415" y="6179"/>
                </a:lnTo>
                <a:lnTo>
                  <a:pt x="5966" y="6398"/>
                </a:lnTo>
                <a:lnTo>
                  <a:pt x="5516" y="6623"/>
                </a:lnTo>
                <a:lnTo>
                  <a:pt x="5126" y="6847"/>
                </a:lnTo>
                <a:lnTo>
                  <a:pt x="4767" y="7077"/>
                </a:lnTo>
                <a:lnTo>
                  <a:pt x="4407" y="7307"/>
                </a:lnTo>
                <a:lnTo>
                  <a:pt x="4107" y="7541"/>
                </a:lnTo>
                <a:lnTo>
                  <a:pt x="3807" y="7776"/>
                </a:lnTo>
                <a:lnTo>
                  <a:pt x="3537" y="8011"/>
                </a:lnTo>
                <a:lnTo>
                  <a:pt x="3298" y="8250"/>
                </a:lnTo>
                <a:lnTo>
                  <a:pt x="3088" y="8490"/>
                </a:lnTo>
                <a:lnTo>
                  <a:pt x="2878" y="8735"/>
                </a:lnTo>
                <a:lnTo>
                  <a:pt x="2698" y="8980"/>
                </a:lnTo>
                <a:lnTo>
                  <a:pt x="2428" y="9398"/>
                </a:lnTo>
                <a:lnTo>
                  <a:pt x="2188" y="9822"/>
                </a:lnTo>
                <a:lnTo>
                  <a:pt x="2009" y="10245"/>
                </a:lnTo>
                <a:lnTo>
                  <a:pt x="1799" y="10669"/>
                </a:lnTo>
                <a:lnTo>
                  <a:pt x="1469" y="11516"/>
                </a:lnTo>
                <a:lnTo>
                  <a:pt x="1139" y="12363"/>
                </a:lnTo>
                <a:lnTo>
                  <a:pt x="0" y="12414"/>
                </a:lnTo>
                <a:lnTo>
                  <a:pt x="750" y="13093"/>
                </a:lnTo>
                <a:lnTo>
                  <a:pt x="1499" y="13776"/>
                </a:lnTo>
                <a:lnTo>
                  <a:pt x="2218" y="14460"/>
                </a:lnTo>
                <a:lnTo>
                  <a:pt x="2938" y="15144"/>
                </a:lnTo>
                <a:lnTo>
                  <a:pt x="3717" y="15822"/>
                </a:lnTo>
                <a:lnTo>
                  <a:pt x="4137" y="16159"/>
                </a:lnTo>
                <a:lnTo>
                  <a:pt x="4587" y="16501"/>
                </a:lnTo>
                <a:lnTo>
                  <a:pt x="5036" y="16833"/>
                </a:lnTo>
                <a:lnTo>
                  <a:pt x="5546" y="17169"/>
                </a:lnTo>
                <a:lnTo>
                  <a:pt x="6056" y="17501"/>
                </a:lnTo>
                <a:lnTo>
                  <a:pt x="6625" y="17833"/>
                </a:lnTo>
                <a:lnTo>
                  <a:pt x="7015" y="18037"/>
                </a:lnTo>
                <a:lnTo>
                  <a:pt x="7405" y="18241"/>
                </a:lnTo>
                <a:lnTo>
                  <a:pt x="7824" y="18440"/>
                </a:lnTo>
                <a:lnTo>
                  <a:pt x="8274" y="18634"/>
                </a:lnTo>
                <a:lnTo>
                  <a:pt x="8754" y="18822"/>
                </a:lnTo>
                <a:lnTo>
                  <a:pt x="9233" y="19011"/>
                </a:lnTo>
                <a:lnTo>
                  <a:pt x="9743" y="19200"/>
                </a:lnTo>
                <a:lnTo>
                  <a:pt x="10312" y="19384"/>
                </a:lnTo>
                <a:lnTo>
                  <a:pt x="10882" y="19562"/>
                </a:lnTo>
                <a:lnTo>
                  <a:pt x="11452" y="19736"/>
                </a:lnTo>
                <a:lnTo>
                  <a:pt x="12081" y="19909"/>
                </a:lnTo>
                <a:lnTo>
                  <a:pt x="12741" y="20078"/>
                </a:lnTo>
                <a:lnTo>
                  <a:pt x="13400" y="20241"/>
                </a:lnTo>
                <a:lnTo>
                  <a:pt x="14090" y="20404"/>
                </a:lnTo>
                <a:lnTo>
                  <a:pt x="14809" y="20562"/>
                </a:lnTo>
                <a:lnTo>
                  <a:pt x="15589" y="20715"/>
                </a:lnTo>
                <a:lnTo>
                  <a:pt x="16368" y="20868"/>
                </a:lnTo>
                <a:lnTo>
                  <a:pt x="17147" y="21016"/>
                </a:lnTo>
                <a:lnTo>
                  <a:pt x="17987" y="21154"/>
                </a:lnTo>
                <a:lnTo>
                  <a:pt x="18856" y="21297"/>
                </a:lnTo>
                <a:lnTo>
                  <a:pt x="19756" y="21430"/>
                </a:lnTo>
                <a:lnTo>
                  <a:pt x="20685" y="21562"/>
                </a:lnTo>
                <a:lnTo>
                  <a:pt x="21614" y="21685"/>
                </a:lnTo>
                <a:lnTo>
                  <a:pt x="22603" y="21807"/>
                </a:lnTo>
                <a:lnTo>
                  <a:pt x="23623" y="21930"/>
                </a:lnTo>
                <a:lnTo>
                  <a:pt x="24642" y="22042"/>
                </a:lnTo>
                <a:lnTo>
                  <a:pt x="25721" y="22149"/>
                </a:lnTo>
                <a:lnTo>
                  <a:pt x="26800" y="22256"/>
                </a:lnTo>
                <a:lnTo>
                  <a:pt x="27940" y="22353"/>
                </a:lnTo>
                <a:lnTo>
                  <a:pt x="29109" y="22450"/>
                </a:lnTo>
                <a:lnTo>
                  <a:pt x="30308" y="22542"/>
                </a:lnTo>
                <a:lnTo>
                  <a:pt x="31507" y="22629"/>
                </a:lnTo>
                <a:lnTo>
                  <a:pt x="32286" y="22685"/>
                </a:lnTo>
                <a:lnTo>
                  <a:pt x="33006" y="22741"/>
                </a:lnTo>
                <a:lnTo>
                  <a:pt x="33695" y="22807"/>
                </a:lnTo>
                <a:lnTo>
                  <a:pt x="34355" y="22874"/>
                </a:lnTo>
                <a:lnTo>
                  <a:pt x="34984" y="22945"/>
                </a:lnTo>
                <a:lnTo>
                  <a:pt x="35584" y="23027"/>
                </a:lnTo>
                <a:lnTo>
                  <a:pt x="36153" y="23108"/>
                </a:lnTo>
                <a:lnTo>
                  <a:pt x="36693" y="23190"/>
                </a:lnTo>
                <a:lnTo>
                  <a:pt x="37203" y="23282"/>
                </a:lnTo>
                <a:lnTo>
                  <a:pt x="37682" y="23374"/>
                </a:lnTo>
                <a:lnTo>
                  <a:pt x="38132" y="23476"/>
                </a:lnTo>
                <a:lnTo>
                  <a:pt x="38552" y="23578"/>
                </a:lnTo>
                <a:lnTo>
                  <a:pt x="38941" y="23680"/>
                </a:lnTo>
                <a:lnTo>
                  <a:pt x="39301" y="23792"/>
                </a:lnTo>
                <a:lnTo>
                  <a:pt x="39631" y="23904"/>
                </a:lnTo>
                <a:lnTo>
                  <a:pt x="39931" y="24022"/>
                </a:lnTo>
                <a:lnTo>
                  <a:pt x="40201" y="24139"/>
                </a:lnTo>
                <a:lnTo>
                  <a:pt x="40440" y="24267"/>
                </a:lnTo>
                <a:lnTo>
                  <a:pt x="40650" y="24394"/>
                </a:lnTo>
                <a:lnTo>
                  <a:pt x="40830" y="24522"/>
                </a:lnTo>
                <a:lnTo>
                  <a:pt x="40980" y="24654"/>
                </a:lnTo>
                <a:lnTo>
                  <a:pt x="41100" y="24792"/>
                </a:lnTo>
                <a:lnTo>
                  <a:pt x="41220" y="24935"/>
                </a:lnTo>
                <a:lnTo>
                  <a:pt x="41280" y="25078"/>
                </a:lnTo>
                <a:lnTo>
                  <a:pt x="41340" y="25221"/>
                </a:lnTo>
                <a:lnTo>
                  <a:pt x="41340" y="25369"/>
                </a:lnTo>
                <a:lnTo>
                  <a:pt x="41340" y="25522"/>
                </a:lnTo>
                <a:lnTo>
                  <a:pt x="41280" y="25675"/>
                </a:lnTo>
                <a:lnTo>
                  <a:pt x="41220" y="25833"/>
                </a:lnTo>
                <a:lnTo>
                  <a:pt x="41130" y="25991"/>
                </a:lnTo>
                <a:lnTo>
                  <a:pt x="41010" y="26149"/>
                </a:lnTo>
                <a:lnTo>
                  <a:pt x="40860" y="26313"/>
                </a:lnTo>
                <a:lnTo>
                  <a:pt x="40770" y="26420"/>
                </a:lnTo>
                <a:lnTo>
                  <a:pt x="40680" y="26527"/>
                </a:lnTo>
                <a:lnTo>
                  <a:pt x="40590" y="26741"/>
                </a:lnTo>
                <a:lnTo>
                  <a:pt x="40530" y="26961"/>
                </a:lnTo>
                <a:lnTo>
                  <a:pt x="40500" y="27180"/>
                </a:lnTo>
                <a:lnTo>
                  <a:pt x="40560" y="27614"/>
                </a:lnTo>
                <a:lnTo>
                  <a:pt x="40560" y="27833"/>
                </a:lnTo>
                <a:lnTo>
                  <a:pt x="40590" y="28053"/>
                </a:lnTo>
                <a:lnTo>
                  <a:pt x="40590" y="28149"/>
                </a:lnTo>
                <a:lnTo>
                  <a:pt x="40680" y="28236"/>
                </a:lnTo>
                <a:lnTo>
                  <a:pt x="40770" y="28313"/>
                </a:lnTo>
                <a:lnTo>
                  <a:pt x="40920" y="28374"/>
                </a:lnTo>
                <a:lnTo>
                  <a:pt x="41130" y="28430"/>
                </a:lnTo>
                <a:lnTo>
                  <a:pt x="41340" y="28476"/>
                </a:lnTo>
                <a:lnTo>
                  <a:pt x="41609" y="28512"/>
                </a:lnTo>
                <a:lnTo>
                  <a:pt x="41909" y="28542"/>
                </a:lnTo>
                <a:lnTo>
                  <a:pt x="42209" y="28563"/>
                </a:lnTo>
                <a:lnTo>
                  <a:pt x="42569" y="28578"/>
                </a:lnTo>
                <a:lnTo>
                  <a:pt x="42958" y="28588"/>
                </a:lnTo>
                <a:lnTo>
                  <a:pt x="43348" y="28593"/>
                </a:lnTo>
                <a:lnTo>
                  <a:pt x="43768" y="28588"/>
                </a:lnTo>
                <a:lnTo>
                  <a:pt x="44218" y="28583"/>
                </a:lnTo>
                <a:lnTo>
                  <a:pt x="44667" y="28573"/>
                </a:lnTo>
                <a:lnTo>
                  <a:pt x="45117" y="28558"/>
                </a:lnTo>
                <a:lnTo>
                  <a:pt x="46376" y="28512"/>
                </a:lnTo>
                <a:lnTo>
                  <a:pt x="47605" y="28466"/>
                </a:lnTo>
                <a:lnTo>
                  <a:pt x="48834" y="28410"/>
                </a:lnTo>
                <a:lnTo>
                  <a:pt x="50003" y="28354"/>
                </a:lnTo>
                <a:lnTo>
                  <a:pt x="51172" y="28287"/>
                </a:lnTo>
                <a:lnTo>
                  <a:pt x="52312" y="28221"/>
                </a:lnTo>
                <a:lnTo>
                  <a:pt x="53451" y="28149"/>
                </a:lnTo>
                <a:lnTo>
                  <a:pt x="54530" y="28073"/>
                </a:lnTo>
                <a:lnTo>
                  <a:pt x="55609" y="27991"/>
                </a:lnTo>
                <a:lnTo>
                  <a:pt x="56658" y="27905"/>
                </a:lnTo>
                <a:lnTo>
                  <a:pt x="57678" y="27813"/>
                </a:lnTo>
                <a:lnTo>
                  <a:pt x="58697" y="27711"/>
                </a:lnTo>
                <a:lnTo>
                  <a:pt x="59656" y="27609"/>
                </a:lnTo>
                <a:lnTo>
                  <a:pt x="60616" y="27501"/>
                </a:lnTo>
                <a:lnTo>
                  <a:pt x="61545" y="27389"/>
                </a:lnTo>
                <a:lnTo>
                  <a:pt x="62444" y="27272"/>
                </a:lnTo>
                <a:lnTo>
                  <a:pt x="63314" y="27149"/>
                </a:lnTo>
                <a:lnTo>
                  <a:pt x="64153" y="27022"/>
                </a:lnTo>
                <a:lnTo>
                  <a:pt x="64962" y="26889"/>
                </a:lnTo>
                <a:lnTo>
                  <a:pt x="65742" y="26746"/>
                </a:lnTo>
                <a:lnTo>
                  <a:pt x="66521" y="26603"/>
                </a:lnTo>
                <a:lnTo>
                  <a:pt x="67241" y="26450"/>
                </a:lnTo>
                <a:lnTo>
                  <a:pt x="67930" y="26297"/>
                </a:lnTo>
                <a:lnTo>
                  <a:pt x="68620" y="26134"/>
                </a:lnTo>
                <a:lnTo>
                  <a:pt x="69249" y="25966"/>
                </a:lnTo>
                <a:lnTo>
                  <a:pt x="69849" y="25792"/>
                </a:lnTo>
                <a:lnTo>
                  <a:pt x="70418" y="25614"/>
                </a:lnTo>
                <a:lnTo>
                  <a:pt x="70988" y="25430"/>
                </a:lnTo>
                <a:lnTo>
                  <a:pt x="71498" y="25236"/>
                </a:lnTo>
                <a:lnTo>
                  <a:pt x="71977" y="25042"/>
                </a:lnTo>
                <a:lnTo>
                  <a:pt x="72427" y="24838"/>
                </a:lnTo>
                <a:lnTo>
                  <a:pt x="72817" y="24629"/>
                </a:lnTo>
                <a:lnTo>
                  <a:pt x="73116" y="24481"/>
                </a:lnTo>
                <a:lnTo>
                  <a:pt x="73446" y="24348"/>
                </a:lnTo>
                <a:lnTo>
                  <a:pt x="73776" y="24231"/>
                </a:lnTo>
                <a:lnTo>
                  <a:pt x="74106" y="24124"/>
                </a:lnTo>
                <a:lnTo>
                  <a:pt x="74495" y="24027"/>
                </a:lnTo>
                <a:lnTo>
                  <a:pt x="74915" y="23940"/>
                </a:lnTo>
                <a:lnTo>
                  <a:pt x="75335" y="23864"/>
                </a:lnTo>
                <a:lnTo>
                  <a:pt x="75814" y="23797"/>
                </a:lnTo>
                <a:lnTo>
                  <a:pt x="76324" y="23741"/>
                </a:lnTo>
                <a:lnTo>
                  <a:pt x="76864" y="23690"/>
                </a:lnTo>
                <a:lnTo>
                  <a:pt x="77463" y="23644"/>
                </a:lnTo>
                <a:lnTo>
                  <a:pt x="78093" y="23608"/>
                </a:lnTo>
                <a:lnTo>
                  <a:pt x="78782" y="23578"/>
                </a:lnTo>
                <a:lnTo>
                  <a:pt x="79532" y="23552"/>
                </a:lnTo>
                <a:lnTo>
                  <a:pt x="80311" y="23527"/>
                </a:lnTo>
                <a:lnTo>
                  <a:pt x="81150" y="23506"/>
                </a:lnTo>
                <a:lnTo>
                  <a:pt x="83189" y="23460"/>
                </a:lnTo>
                <a:lnTo>
                  <a:pt x="85167" y="23404"/>
                </a:lnTo>
                <a:lnTo>
                  <a:pt x="87116" y="23338"/>
                </a:lnTo>
                <a:lnTo>
                  <a:pt x="89035" y="23267"/>
                </a:lnTo>
                <a:lnTo>
                  <a:pt x="90923" y="23180"/>
                </a:lnTo>
                <a:lnTo>
                  <a:pt x="92782" y="23088"/>
                </a:lnTo>
                <a:lnTo>
                  <a:pt x="94611" y="22981"/>
                </a:lnTo>
                <a:lnTo>
                  <a:pt x="96409" y="22869"/>
                </a:lnTo>
                <a:lnTo>
                  <a:pt x="98148" y="22751"/>
                </a:lnTo>
                <a:lnTo>
                  <a:pt x="99887" y="22624"/>
                </a:lnTo>
                <a:lnTo>
                  <a:pt x="101595" y="22486"/>
                </a:lnTo>
                <a:lnTo>
                  <a:pt x="103274" y="22338"/>
                </a:lnTo>
                <a:lnTo>
                  <a:pt x="104923" y="22190"/>
                </a:lnTo>
                <a:lnTo>
                  <a:pt x="106542" y="22027"/>
                </a:lnTo>
                <a:lnTo>
                  <a:pt x="108131" y="21863"/>
                </a:lnTo>
                <a:lnTo>
                  <a:pt x="109689" y="21685"/>
                </a:lnTo>
                <a:lnTo>
                  <a:pt x="111248" y="21506"/>
                </a:lnTo>
                <a:lnTo>
                  <a:pt x="112777" y="21317"/>
                </a:lnTo>
                <a:lnTo>
                  <a:pt x="114276" y="21124"/>
                </a:lnTo>
                <a:lnTo>
                  <a:pt x="115745" y="20925"/>
                </a:lnTo>
                <a:lnTo>
                  <a:pt x="117184" y="20721"/>
                </a:lnTo>
                <a:lnTo>
                  <a:pt x="118623" y="20506"/>
                </a:lnTo>
                <a:lnTo>
                  <a:pt x="120032" y="20292"/>
                </a:lnTo>
                <a:lnTo>
                  <a:pt x="121411" y="20067"/>
                </a:lnTo>
                <a:lnTo>
                  <a:pt x="122760" y="19843"/>
                </a:lnTo>
                <a:lnTo>
                  <a:pt x="124109" y="19608"/>
                </a:lnTo>
                <a:lnTo>
                  <a:pt x="125458" y="19373"/>
                </a:lnTo>
                <a:lnTo>
                  <a:pt x="126747" y="19129"/>
                </a:lnTo>
                <a:lnTo>
                  <a:pt x="128036" y="18884"/>
                </a:lnTo>
                <a:lnTo>
                  <a:pt x="129325" y="18634"/>
                </a:lnTo>
                <a:lnTo>
                  <a:pt x="130584" y="18384"/>
                </a:lnTo>
                <a:lnTo>
                  <a:pt x="131843" y="18123"/>
                </a:lnTo>
                <a:lnTo>
                  <a:pt x="132563" y="17970"/>
                </a:lnTo>
                <a:lnTo>
                  <a:pt x="133282" y="17812"/>
                </a:lnTo>
                <a:lnTo>
                  <a:pt x="133972" y="17654"/>
                </a:lnTo>
                <a:lnTo>
                  <a:pt x="134631" y="17491"/>
                </a:lnTo>
                <a:lnTo>
                  <a:pt x="135291" y="17333"/>
                </a:lnTo>
                <a:lnTo>
                  <a:pt x="135890" y="17174"/>
                </a:lnTo>
                <a:lnTo>
                  <a:pt x="136490" y="17011"/>
                </a:lnTo>
                <a:lnTo>
                  <a:pt x="137059" y="16853"/>
                </a:lnTo>
                <a:lnTo>
                  <a:pt x="137599" y="16690"/>
                </a:lnTo>
                <a:lnTo>
                  <a:pt x="138139" y="16526"/>
                </a:lnTo>
                <a:lnTo>
                  <a:pt x="138618" y="16363"/>
                </a:lnTo>
                <a:lnTo>
                  <a:pt x="139098" y="16200"/>
                </a:lnTo>
                <a:lnTo>
                  <a:pt x="139548" y="16037"/>
                </a:lnTo>
                <a:lnTo>
                  <a:pt x="139997" y="15868"/>
                </a:lnTo>
                <a:lnTo>
                  <a:pt x="140417" y="15705"/>
                </a:lnTo>
                <a:lnTo>
                  <a:pt x="140807" y="15542"/>
                </a:lnTo>
                <a:lnTo>
                  <a:pt x="141166" y="15373"/>
                </a:lnTo>
                <a:lnTo>
                  <a:pt x="141496" y="15205"/>
                </a:lnTo>
                <a:lnTo>
                  <a:pt x="141826" y="15042"/>
                </a:lnTo>
                <a:lnTo>
                  <a:pt x="142126" y="14873"/>
                </a:lnTo>
                <a:lnTo>
                  <a:pt x="142425" y="14705"/>
                </a:lnTo>
                <a:lnTo>
                  <a:pt x="142665" y="14537"/>
                </a:lnTo>
                <a:lnTo>
                  <a:pt x="142905" y="14368"/>
                </a:lnTo>
                <a:lnTo>
                  <a:pt x="143145" y="14200"/>
                </a:lnTo>
                <a:lnTo>
                  <a:pt x="143355" y="14031"/>
                </a:lnTo>
                <a:lnTo>
                  <a:pt x="143535" y="13863"/>
                </a:lnTo>
                <a:lnTo>
                  <a:pt x="143684" y="13690"/>
                </a:lnTo>
                <a:lnTo>
                  <a:pt x="143834" y="13521"/>
                </a:lnTo>
                <a:lnTo>
                  <a:pt x="143954" y="13353"/>
                </a:lnTo>
                <a:lnTo>
                  <a:pt x="144044" y="13179"/>
                </a:lnTo>
                <a:lnTo>
                  <a:pt x="144134" y="13011"/>
                </a:lnTo>
                <a:lnTo>
                  <a:pt x="144194" y="12837"/>
                </a:lnTo>
                <a:lnTo>
                  <a:pt x="144254" y="12669"/>
                </a:lnTo>
                <a:lnTo>
                  <a:pt x="144254" y="12496"/>
                </a:lnTo>
                <a:lnTo>
                  <a:pt x="144284" y="12327"/>
                </a:lnTo>
                <a:lnTo>
                  <a:pt x="144254" y="12154"/>
                </a:lnTo>
                <a:lnTo>
                  <a:pt x="144194" y="11812"/>
                </a:lnTo>
                <a:lnTo>
                  <a:pt x="144044" y="11465"/>
                </a:lnTo>
                <a:lnTo>
                  <a:pt x="143834" y="11123"/>
                </a:lnTo>
                <a:lnTo>
                  <a:pt x="143565" y="10776"/>
                </a:lnTo>
                <a:lnTo>
                  <a:pt x="143205" y="10434"/>
                </a:lnTo>
                <a:lnTo>
                  <a:pt x="142815" y="10087"/>
                </a:lnTo>
                <a:lnTo>
                  <a:pt x="142335" y="9745"/>
                </a:lnTo>
                <a:lnTo>
                  <a:pt x="141796" y="9398"/>
                </a:lnTo>
                <a:lnTo>
                  <a:pt x="141226" y="9057"/>
                </a:lnTo>
                <a:lnTo>
                  <a:pt x="140567" y="8715"/>
                </a:lnTo>
                <a:lnTo>
                  <a:pt x="139847" y="8373"/>
                </a:lnTo>
                <a:lnTo>
                  <a:pt x="139098" y="8031"/>
                </a:lnTo>
                <a:lnTo>
                  <a:pt x="138288" y="7689"/>
                </a:lnTo>
                <a:lnTo>
                  <a:pt x="137419" y="7347"/>
                </a:lnTo>
                <a:lnTo>
                  <a:pt x="136939" y="7169"/>
                </a:lnTo>
                <a:lnTo>
                  <a:pt x="136430" y="6985"/>
                </a:lnTo>
                <a:lnTo>
                  <a:pt x="135890" y="6812"/>
                </a:lnTo>
                <a:lnTo>
                  <a:pt x="135381" y="6638"/>
                </a:lnTo>
                <a:lnTo>
                  <a:pt x="134811" y="6465"/>
                </a:lnTo>
                <a:lnTo>
                  <a:pt x="134271" y="6296"/>
                </a:lnTo>
                <a:lnTo>
                  <a:pt x="133702" y="6133"/>
                </a:lnTo>
                <a:lnTo>
                  <a:pt x="133102" y="5965"/>
                </a:lnTo>
                <a:lnTo>
                  <a:pt x="132503" y="5806"/>
                </a:lnTo>
                <a:lnTo>
                  <a:pt x="131903" y="5648"/>
                </a:lnTo>
                <a:lnTo>
                  <a:pt x="131274" y="5490"/>
                </a:lnTo>
                <a:lnTo>
                  <a:pt x="130614" y="5337"/>
                </a:lnTo>
                <a:lnTo>
                  <a:pt x="129955" y="5189"/>
                </a:lnTo>
                <a:lnTo>
                  <a:pt x="129295" y="5036"/>
                </a:lnTo>
                <a:lnTo>
                  <a:pt x="128636" y="4893"/>
                </a:lnTo>
                <a:lnTo>
                  <a:pt x="127916" y="4750"/>
                </a:lnTo>
                <a:lnTo>
                  <a:pt x="127227" y="4607"/>
                </a:lnTo>
                <a:lnTo>
                  <a:pt x="126507" y="4470"/>
                </a:lnTo>
                <a:lnTo>
                  <a:pt x="125788" y="4332"/>
                </a:lnTo>
                <a:lnTo>
                  <a:pt x="125038" y="4199"/>
                </a:lnTo>
                <a:lnTo>
                  <a:pt x="124289" y="4067"/>
                </a:lnTo>
                <a:lnTo>
                  <a:pt x="123509" y="3939"/>
                </a:lnTo>
                <a:lnTo>
                  <a:pt x="121950" y="3684"/>
                </a:lnTo>
                <a:lnTo>
                  <a:pt x="120362" y="3444"/>
                </a:lnTo>
                <a:lnTo>
                  <a:pt x="118683" y="3209"/>
                </a:lnTo>
                <a:lnTo>
                  <a:pt x="117004" y="2990"/>
                </a:lnTo>
                <a:lnTo>
                  <a:pt x="115265" y="2776"/>
                </a:lnTo>
                <a:lnTo>
                  <a:pt x="113467" y="2566"/>
                </a:lnTo>
                <a:lnTo>
                  <a:pt x="111668" y="2373"/>
                </a:lnTo>
                <a:lnTo>
                  <a:pt x="109809" y="2184"/>
                </a:lnTo>
                <a:lnTo>
                  <a:pt x="107921" y="2005"/>
                </a:lnTo>
                <a:lnTo>
                  <a:pt x="105972" y="1832"/>
                </a:lnTo>
                <a:lnTo>
                  <a:pt x="103994" y="1668"/>
                </a:lnTo>
                <a:lnTo>
                  <a:pt x="102015" y="1515"/>
                </a:lnTo>
                <a:lnTo>
                  <a:pt x="99977" y="1367"/>
                </a:lnTo>
                <a:lnTo>
                  <a:pt x="97908" y="1230"/>
                </a:lnTo>
                <a:lnTo>
                  <a:pt x="95810" y="1102"/>
                </a:lnTo>
                <a:lnTo>
                  <a:pt x="93681" y="980"/>
                </a:lnTo>
                <a:lnTo>
                  <a:pt x="91523" y="862"/>
                </a:lnTo>
                <a:lnTo>
                  <a:pt x="89334" y="760"/>
                </a:lnTo>
                <a:lnTo>
                  <a:pt x="87116" y="658"/>
                </a:lnTo>
                <a:lnTo>
                  <a:pt x="84868" y="566"/>
                </a:lnTo>
                <a:lnTo>
                  <a:pt x="82589" y="485"/>
                </a:lnTo>
                <a:lnTo>
                  <a:pt x="80911" y="429"/>
                </a:lnTo>
                <a:lnTo>
                  <a:pt x="79232" y="378"/>
                </a:lnTo>
                <a:lnTo>
                  <a:pt x="77553" y="332"/>
                </a:lnTo>
                <a:lnTo>
                  <a:pt x="75844" y="291"/>
                </a:lnTo>
                <a:lnTo>
                  <a:pt x="74136" y="255"/>
                </a:lnTo>
                <a:lnTo>
                  <a:pt x="72427" y="225"/>
                </a:lnTo>
                <a:lnTo>
                  <a:pt x="69009" y="168"/>
                </a:lnTo>
                <a:lnTo>
                  <a:pt x="65562" y="122"/>
                </a:lnTo>
                <a:lnTo>
                  <a:pt x="62144" y="82"/>
                </a:lnTo>
                <a:lnTo>
                  <a:pt x="58697" y="46"/>
                </a:lnTo>
                <a:lnTo>
                  <a:pt x="55249" y="5"/>
                </a:lnTo>
                <a:lnTo>
                  <a:pt x="54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8" name="Google Shape;608;p14"/>
          <p:cNvSpPr/>
          <p:nvPr/>
        </p:nvSpPr>
        <p:spPr>
          <a:xfrm>
            <a:off x="1716733" y="3930825"/>
            <a:ext cx="1093587" cy="1315807"/>
          </a:xfrm>
          <a:custGeom>
            <a:avLst/>
            <a:gdLst/>
            <a:ahLst/>
            <a:cxnLst/>
            <a:rect l="l" t="t" r="r" b="b"/>
            <a:pathLst>
              <a:path w="142456" h="29171" extrusionOk="0">
                <a:moveTo>
                  <a:pt x="67331" y="1628"/>
                </a:moveTo>
                <a:lnTo>
                  <a:pt x="67211" y="2052"/>
                </a:lnTo>
                <a:lnTo>
                  <a:pt x="67061" y="2470"/>
                </a:lnTo>
                <a:lnTo>
                  <a:pt x="66761" y="3307"/>
                </a:lnTo>
                <a:lnTo>
                  <a:pt x="66641" y="3725"/>
                </a:lnTo>
                <a:lnTo>
                  <a:pt x="66581" y="4139"/>
                </a:lnTo>
                <a:lnTo>
                  <a:pt x="66581" y="4343"/>
                </a:lnTo>
                <a:lnTo>
                  <a:pt x="66581" y="4552"/>
                </a:lnTo>
                <a:lnTo>
                  <a:pt x="66611" y="4756"/>
                </a:lnTo>
                <a:lnTo>
                  <a:pt x="66671" y="4965"/>
                </a:lnTo>
                <a:lnTo>
                  <a:pt x="66731" y="5088"/>
                </a:lnTo>
                <a:lnTo>
                  <a:pt x="66881" y="5210"/>
                </a:lnTo>
                <a:lnTo>
                  <a:pt x="67061" y="5327"/>
                </a:lnTo>
                <a:lnTo>
                  <a:pt x="67331" y="5440"/>
                </a:lnTo>
                <a:lnTo>
                  <a:pt x="67631" y="5547"/>
                </a:lnTo>
                <a:lnTo>
                  <a:pt x="67990" y="5649"/>
                </a:lnTo>
                <a:lnTo>
                  <a:pt x="68380" y="5741"/>
                </a:lnTo>
                <a:lnTo>
                  <a:pt x="68860" y="5827"/>
                </a:lnTo>
                <a:lnTo>
                  <a:pt x="69369" y="5904"/>
                </a:lnTo>
                <a:lnTo>
                  <a:pt x="69939" y="5975"/>
                </a:lnTo>
                <a:lnTo>
                  <a:pt x="70538" y="6037"/>
                </a:lnTo>
                <a:lnTo>
                  <a:pt x="71198" y="6088"/>
                </a:lnTo>
                <a:lnTo>
                  <a:pt x="71528" y="6113"/>
                </a:lnTo>
                <a:lnTo>
                  <a:pt x="71887" y="6128"/>
                </a:lnTo>
                <a:lnTo>
                  <a:pt x="72247" y="6149"/>
                </a:lnTo>
                <a:lnTo>
                  <a:pt x="72637" y="6159"/>
                </a:lnTo>
                <a:lnTo>
                  <a:pt x="73027" y="6174"/>
                </a:lnTo>
                <a:lnTo>
                  <a:pt x="73416" y="6180"/>
                </a:lnTo>
                <a:lnTo>
                  <a:pt x="73836" y="6185"/>
                </a:lnTo>
                <a:lnTo>
                  <a:pt x="74256" y="6190"/>
                </a:lnTo>
                <a:lnTo>
                  <a:pt x="75994" y="6200"/>
                </a:lnTo>
                <a:lnTo>
                  <a:pt x="77763" y="6215"/>
                </a:lnTo>
                <a:lnTo>
                  <a:pt x="79472" y="6246"/>
                </a:lnTo>
                <a:lnTo>
                  <a:pt x="81181" y="6292"/>
                </a:lnTo>
                <a:lnTo>
                  <a:pt x="82889" y="6338"/>
                </a:lnTo>
                <a:lnTo>
                  <a:pt x="84568" y="6399"/>
                </a:lnTo>
                <a:lnTo>
                  <a:pt x="86247" y="6470"/>
                </a:lnTo>
                <a:lnTo>
                  <a:pt x="87896" y="6547"/>
                </a:lnTo>
                <a:lnTo>
                  <a:pt x="89544" y="6629"/>
                </a:lnTo>
                <a:lnTo>
                  <a:pt x="91163" y="6725"/>
                </a:lnTo>
                <a:lnTo>
                  <a:pt x="92752" y="6822"/>
                </a:lnTo>
                <a:lnTo>
                  <a:pt x="94371" y="6930"/>
                </a:lnTo>
                <a:lnTo>
                  <a:pt x="95960" y="7042"/>
                </a:lnTo>
                <a:lnTo>
                  <a:pt x="97519" y="7159"/>
                </a:lnTo>
                <a:lnTo>
                  <a:pt x="99107" y="7282"/>
                </a:lnTo>
                <a:lnTo>
                  <a:pt x="100636" y="7409"/>
                </a:lnTo>
                <a:lnTo>
                  <a:pt x="102735" y="7583"/>
                </a:lnTo>
                <a:lnTo>
                  <a:pt x="104803" y="7766"/>
                </a:lnTo>
                <a:lnTo>
                  <a:pt x="106872" y="7960"/>
                </a:lnTo>
                <a:lnTo>
                  <a:pt x="108880" y="8159"/>
                </a:lnTo>
                <a:lnTo>
                  <a:pt x="110859" y="8368"/>
                </a:lnTo>
                <a:lnTo>
                  <a:pt x="111818" y="8476"/>
                </a:lnTo>
                <a:lnTo>
                  <a:pt x="112777" y="8583"/>
                </a:lnTo>
                <a:lnTo>
                  <a:pt x="113737" y="8695"/>
                </a:lnTo>
                <a:lnTo>
                  <a:pt x="114666" y="8812"/>
                </a:lnTo>
                <a:lnTo>
                  <a:pt x="115565" y="8930"/>
                </a:lnTo>
                <a:lnTo>
                  <a:pt x="116465" y="9052"/>
                </a:lnTo>
                <a:lnTo>
                  <a:pt x="117364" y="9175"/>
                </a:lnTo>
                <a:lnTo>
                  <a:pt x="118233" y="9302"/>
                </a:lnTo>
                <a:lnTo>
                  <a:pt x="119073" y="9435"/>
                </a:lnTo>
                <a:lnTo>
                  <a:pt x="119912" y="9567"/>
                </a:lnTo>
                <a:lnTo>
                  <a:pt x="120721" y="9705"/>
                </a:lnTo>
                <a:lnTo>
                  <a:pt x="121501" y="9848"/>
                </a:lnTo>
                <a:lnTo>
                  <a:pt x="122250" y="9991"/>
                </a:lnTo>
                <a:lnTo>
                  <a:pt x="123000" y="10139"/>
                </a:lnTo>
                <a:lnTo>
                  <a:pt x="123719" y="10292"/>
                </a:lnTo>
                <a:lnTo>
                  <a:pt x="124409" y="10450"/>
                </a:lnTo>
                <a:lnTo>
                  <a:pt x="125098" y="10613"/>
                </a:lnTo>
                <a:lnTo>
                  <a:pt x="125728" y="10777"/>
                </a:lnTo>
                <a:lnTo>
                  <a:pt x="126357" y="10945"/>
                </a:lnTo>
                <a:lnTo>
                  <a:pt x="126957" y="11124"/>
                </a:lnTo>
                <a:lnTo>
                  <a:pt x="127526" y="11302"/>
                </a:lnTo>
                <a:lnTo>
                  <a:pt x="128036" y="11486"/>
                </a:lnTo>
                <a:lnTo>
                  <a:pt x="128606" y="11695"/>
                </a:lnTo>
                <a:lnTo>
                  <a:pt x="129175" y="11904"/>
                </a:lnTo>
                <a:lnTo>
                  <a:pt x="129685" y="12119"/>
                </a:lnTo>
                <a:lnTo>
                  <a:pt x="130195" y="12328"/>
                </a:lnTo>
                <a:lnTo>
                  <a:pt x="130674" y="12542"/>
                </a:lnTo>
                <a:lnTo>
                  <a:pt x="131124" y="12756"/>
                </a:lnTo>
                <a:lnTo>
                  <a:pt x="131544" y="12971"/>
                </a:lnTo>
                <a:lnTo>
                  <a:pt x="131963" y="13185"/>
                </a:lnTo>
                <a:lnTo>
                  <a:pt x="132323" y="13404"/>
                </a:lnTo>
                <a:lnTo>
                  <a:pt x="132683" y="13619"/>
                </a:lnTo>
                <a:lnTo>
                  <a:pt x="133012" y="13838"/>
                </a:lnTo>
                <a:lnTo>
                  <a:pt x="133312" y="14057"/>
                </a:lnTo>
                <a:lnTo>
                  <a:pt x="133612" y="14277"/>
                </a:lnTo>
                <a:lnTo>
                  <a:pt x="133852" y="14496"/>
                </a:lnTo>
                <a:lnTo>
                  <a:pt x="134092" y="14716"/>
                </a:lnTo>
                <a:lnTo>
                  <a:pt x="134302" y="14940"/>
                </a:lnTo>
                <a:lnTo>
                  <a:pt x="134481" y="15165"/>
                </a:lnTo>
                <a:lnTo>
                  <a:pt x="134631" y="15384"/>
                </a:lnTo>
                <a:lnTo>
                  <a:pt x="134781" y="15609"/>
                </a:lnTo>
                <a:lnTo>
                  <a:pt x="134871" y="15833"/>
                </a:lnTo>
                <a:lnTo>
                  <a:pt x="134961" y="16058"/>
                </a:lnTo>
                <a:lnTo>
                  <a:pt x="135021" y="16287"/>
                </a:lnTo>
                <a:lnTo>
                  <a:pt x="135051" y="16512"/>
                </a:lnTo>
                <a:lnTo>
                  <a:pt x="135051" y="16741"/>
                </a:lnTo>
                <a:lnTo>
                  <a:pt x="135021" y="16966"/>
                </a:lnTo>
                <a:lnTo>
                  <a:pt x="134991" y="17195"/>
                </a:lnTo>
                <a:lnTo>
                  <a:pt x="134931" y="17425"/>
                </a:lnTo>
                <a:lnTo>
                  <a:pt x="134811" y="17655"/>
                </a:lnTo>
                <a:lnTo>
                  <a:pt x="134691" y="17884"/>
                </a:lnTo>
                <a:lnTo>
                  <a:pt x="134541" y="18119"/>
                </a:lnTo>
                <a:lnTo>
                  <a:pt x="134361" y="18349"/>
                </a:lnTo>
                <a:lnTo>
                  <a:pt x="134152" y="18583"/>
                </a:lnTo>
                <a:lnTo>
                  <a:pt x="133942" y="18808"/>
                </a:lnTo>
                <a:lnTo>
                  <a:pt x="133702" y="19032"/>
                </a:lnTo>
                <a:lnTo>
                  <a:pt x="133432" y="19257"/>
                </a:lnTo>
                <a:lnTo>
                  <a:pt x="133132" y="19476"/>
                </a:lnTo>
                <a:lnTo>
                  <a:pt x="132833" y="19696"/>
                </a:lnTo>
                <a:lnTo>
                  <a:pt x="132503" y="19915"/>
                </a:lnTo>
                <a:lnTo>
                  <a:pt x="132143" y="20129"/>
                </a:lnTo>
                <a:lnTo>
                  <a:pt x="131753" y="20344"/>
                </a:lnTo>
                <a:lnTo>
                  <a:pt x="131364" y="20553"/>
                </a:lnTo>
                <a:lnTo>
                  <a:pt x="130944" y="20762"/>
                </a:lnTo>
                <a:lnTo>
                  <a:pt x="130494" y="20971"/>
                </a:lnTo>
                <a:lnTo>
                  <a:pt x="130045" y="21175"/>
                </a:lnTo>
                <a:lnTo>
                  <a:pt x="129565" y="21374"/>
                </a:lnTo>
                <a:lnTo>
                  <a:pt x="129055" y="21573"/>
                </a:lnTo>
                <a:lnTo>
                  <a:pt x="128516" y="21772"/>
                </a:lnTo>
                <a:lnTo>
                  <a:pt x="127976" y="21966"/>
                </a:lnTo>
                <a:lnTo>
                  <a:pt x="127407" y="22160"/>
                </a:lnTo>
                <a:lnTo>
                  <a:pt x="126807" y="22349"/>
                </a:lnTo>
                <a:lnTo>
                  <a:pt x="126207" y="22532"/>
                </a:lnTo>
                <a:lnTo>
                  <a:pt x="125578" y="22721"/>
                </a:lnTo>
                <a:lnTo>
                  <a:pt x="124918" y="22900"/>
                </a:lnTo>
                <a:lnTo>
                  <a:pt x="124259" y="23078"/>
                </a:lnTo>
                <a:lnTo>
                  <a:pt x="123569" y="23257"/>
                </a:lnTo>
                <a:lnTo>
                  <a:pt x="122850" y="23430"/>
                </a:lnTo>
                <a:lnTo>
                  <a:pt x="122130" y="23599"/>
                </a:lnTo>
                <a:lnTo>
                  <a:pt x="121381" y="23767"/>
                </a:lnTo>
                <a:lnTo>
                  <a:pt x="120602" y="23936"/>
                </a:lnTo>
                <a:lnTo>
                  <a:pt x="119822" y="24094"/>
                </a:lnTo>
                <a:lnTo>
                  <a:pt x="119013" y="24252"/>
                </a:lnTo>
                <a:lnTo>
                  <a:pt x="118173" y="24410"/>
                </a:lnTo>
                <a:lnTo>
                  <a:pt x="117334" y="24563"/>
                </a:lnTo>
                <a:lnTo>
                  <a:pt x="116465" y="24711"/>
                </a:lnTo>
                <a:lnTo>
                  <a:pt x="115565" y="24859"/>
                </a:lnTo>
                <a:lnTo>
                  <a:pt x="114666" y="25002"/>
                </a:lnTo>
                <a:lnTo>
                  <a:pt x="113737" y="25145"/>
                </a:lnTo>
                <a:lnTo>
                  <a:pt x="112807" y="25283"/>
                </a:lnTo>
                <a:lnTo>
                  <a:pt x="111848" y="25415"/>
                </a:lnTo>
                <a:lnTo>
                  <a:pt x="110859" y="25543"/>
                </a:lnTo>
                <a:lnTo>
                  <a:pt x="109869" y="25670"/>
                </a:lnTo>
                <a:lnTo>
                  <a:pt x="108850" y="25798"/>
                </a:lnTo>
                <a:lnTo>
                  <a:pt x="107801" y="25915"/>
                </a:lnTo>
                <a:lnTo>
                  <a:pt x="106752" y="26033"/>
                </a:lnTo>
                <a:lnTo>
                  <a:pt x="105673" y="26145"/>
                </a:lnTo>
                <a:lnTo>
                  <a:pt x="104593" y="26257"/>
                </a:lnTo>
                <a:lnTo>
                  <a:pt x="103484" y="26359"/>
                </a:lnTo>
                <a:lnTo>
                  <a:pt x="102345" y="26466"/>
                </a:lnTo>
                <a:lnTo>
                  <a:pt x="101206" y="26563"/>
                </a:lnTo>
                <a:lnTo>
                  <a:pt x="100067" y="26655"/>
                </a:lnTo>
                <a:lnTo>
                  <a:pt x="98868" y="26747"/>
                </a:lnTo>
                <a:lnTo>
                  <a:pt x="97668" y="26834"/>
                </a:lnTo>
                <a:lnTo>
                  <a:pt x="96469" y="26920"/>
                </a:lnTo>
                <a:lnTo>
                  <a:pt x="95240" y="26997"/>
                </a:lnTo>
                <a:lnTo>
                  <a:pt x="93981" y="27073"/>
                </a:lnTo>
                <a:lnTo>
                  <a:pt x="92722" y="27145"/>
                </a:lnTo>
                <a:lnTo>
                  <a:pt x="91433" y="27211"/>
                </a:lnTo>
                <a:lnTo>
                  <a:pt x="90144" y="27278"/>
                </a:lnTo>
                <a:lnTo>
                  <a:pt x="88825" y="27334"/>
                </a:lnTo>
                <a:lnTo>
                  <a:pt x="87506" y="27390"/>
                </a:lnTo>
                <a:lnTo>
                  <a:pt x="86157" y="27441"/>
                </a:lnTo>
                <a:lnTo>
                  <a:pt x="84808" y="27487"/>
                </a:lnTo>
                <a:lnTo>
                  <a:pt x="83429" y="27533"/>
                </a:lnTo>
                <a:lnTo>
                  <a:pt x="82020" y="27568"/>
                </a:lnTo>
                <a:lnTo>
                  <a:pt x="80611" y="27604"/>
                </a:lnTo>
                <a:lnTo>
                  <a:pt x="79172" y="27635"/>
                </a:lnTo>
                <a:lnTo>
                  <a:pt x="77373" y="27670"/>
                </a:lnTo>
                <a:lnTo>
                  <a:pt x="75575" y="27721"/>
                </a:lnTo>
                <a:lnTo>
                  <a:pt x="73746" y="27778"/>
                </a:lnTo>
                <a:lnTo>
                  <a:pt x="71947" y="27834"/>
                </a:lnTo>
                <a:lnTo>
                  <a:pt x="68350" y="27956"/>
                </a:lnTo>
                <a:lnTo>
                  <a:pt x="66551" y="28012"/>
                </a:lnTo>
                <a:lnTo>
                  <a:pt x="64753" y="28058"/>
                </a:lnTo>
                <a:lnTo>
                  <a:pt x="64003" y="28079"/>
                </a:lnTo>
                <a:lnTo>
                  <a:pt x="63224" y="28094"/>
                </a:lnTo>
                <a:lnTo>
                  <a:pt x="62474" y="28099"/>
                </a:lnTo>
                <a:lnTo>
                  <a:pt x="61695" y="28104"/>
                </a:lnTo>
                <a:lnTo>
                  <a:pt x="60945" y="28104"/>
                </a:lnTo>
                <a:lnTo>
                  <a:pt x="60166" y="28099"/>
                </a:lnTo>
                <a:lnTo>
                  <a:pt x="59417" y="28089"/>
                </a:lnTo>
                <a:lnTo>
                  <a:pt x="58667" y="28068"/>
                </a:lnTo>
                <a:lnTo>
                  <a:pt x="57288" y="28028"/>
                </a:lnTo>
                <a:lnTo>
                  <a:pt x="55909" y="27977"/>
                </a:lnTo>
                <a:lnTo>
                  <a:pt x="54530" y="27915"/>
                </a:lnTo>
                <a:lnTo>
                  <a:pt x="53121" y="27854"/>
                </a:lnTo>
                <a:lnTo>
                  <a:pt x="51742" y="27783"/>
                </a:lnTo>
                <a:lnTo>
                  <a:pt x="50393" y="27711"/>
                </a:lnTo>
                <a:lnTo>
                  <a:pt x="49014" y="27630"/>
                </a:lnTo>
                <a:lnTo>
                  <a:pt x="47635" y="27538"/>
                </a:lnTo>
                <a:lnTo>
                  <a:pt x="46286" y="27446"/>
                </a:lnTo>
                <a:lnTo>
                  <a:pt x="44937" y="27349"/>
                </a:lnTo>
                <a:lnTo>
                  <a:pt x="43588" y="27242"/>
                </a:lnTo>
                <a:lnTo>
                  <a:pt x="42239" y="27130"/>
                </a:lnTo>
                <a:lnTo>
                  <a:pt x="40920" y="27012"/>
                </a:lnTo>
                <a:lnTo>
                  <a:pt x="39601" y="26890"/>
                </a:lnTo>
                <a:lnTo>
                  <a:pt x="38312" y="26762"/>
                </a:lnTo>
                <a:lnTo>
                  <a:pt x="37023" y="26630"/>
                </a:lnTo>
                <a:lnTo>
                  <a:pt x="35734" y="26492"/>
                </a:lnTo>
                <a:lnTo>
                  <a:pt x="34475" y="26344"/>
                </a:lnTo>
                <a:lnTo>
                  <a:pt x="33246" y="26196"/>
                </a:lnTo>
                <a:lnTo>
                  <a:pt x="32017" y="26043"/>
                </a:lnTo>
                <a:lnTo>
                  <a:pt x="30788" y="25880"/>
                </a:lnTo>
                <a:lnTo>
                  <a:pt x="29618" y="25716"/>
                </a:lnTo>
                <a:lnTo>
                  <a:pt x="28419" y="25543"/>
                </a:lnTo>
                <a:lnTo>
                  <a:pt x="27280" y="25369"/>
                </a:lnTo>
                <a:lnTo>
                  <a:pt x="26141" y="25191"/>
                </a:lnTo>
                <a:lnTo>
                  <a:pt x="25032" y="25002"/>
                </a:lnTo>
                <a:lnTo>
                  <a:pt x="23953" y="24813"/>
                </a:lnTo>
                <a:lnTo>
                  <a:pt x="22903" y="24619"/>
                </a:lnTo>
                <a:lnTo>
                  <a:pt x="21884" y="24420"/>
                </a:lnTo>
                <a:lnTo>
                  <a:pt x="20865" y="24216"/>
                </a:lnTo>
                <a:lnTo>
                  <a:pt x="19876" y="24007"/>
                </a:lnTo>
                <a:lnTo>
                  <a:pt x="18946" y="23793"/>
                </a:lnTo>
                <a:lnTo>
                  <a:pt x="18017" y="23573"/>
                </a:lnTo>
                <a:lnTo>
                  <a:pt x="17118" y="23354"/>
                </a:lnTo>
                <a:lnTo>
                  <a:pt x="16248" y="23129"/>
                </a:lnTo>
                <a:lnTo>
                  <a:pt x="15439" y="22895"/>
                </a:lnTo>
                <a:lnTo>
                  <a:pt x="14629" y="22660"/>
                </a:lnTo>
                <a:lnTo>
                  <a:pt x="13880" y="22420"/>
                </a:lnTo>
                <a:lnTo>
                  <a:pt x="13161" y="22180"/>
                </a:lnTo>
                <a:lnTo>
                  <a:pt x="12471" y="21930"/>
                </a:lnTo>
                <a:lnTo>
                  <a:pt x="11812" y="21680"/>
                </a:lnTo>
                <a:lnTo>
                  <a:pt x="11182" y="21425"/>
                </a:lnTo>
                <a:lnTo>
                  <a:pt x="10612" y="21170"/>
                </a:lnTo>
                <a:lnTo>
                  <a:pt x="10073" y="20905"/>
                </a:lnTo>
                <a:lnTo>
                  <a:pt x="9593" y="20639"/>
                </a:lnTo>
                <a:lnTo>
                  <a:pt x="9143" y="20369"/>
                </a:lnTo>
                <a:lnTo>
                  <a:pt x="8724" y="20099"/>
                </a:lnTo>
                <a:lnTo>
                  <a:pt x="8364" y="19823"/>
                </a:lnTo>
                <a:lnTo>
                  <a:pt x="8034" y="19542"/>
                </a:lnTo>
                <a:lnTo>
                  <a:pt x="7765" y="19257"/>
                </a:lnTo>
                <a:lnTo>
                  <a:pt x="7525" y="18971"/>
                </a:lnTo>
                <a:lnTo>
                  <a:pt x="7345" y="18680"/>
                </a:lnTo>
                <a:lnTo>
                  <a:pt x="7225" y="18389"/>
                </a:lnTo>
                <a:lnTo>
                  <a:pt x="7135" y="18093"/>
                </a:lnTo>
                <a:lnTo>
                  <a:pt x="7105" y="17792"/>
                </a:lnTo>
                <a:lnTo>
                  <a:pt x="7105" y="17491"/>
                </a:lnTo>
                <a:lnTo>
                  <a:pt x="7195" y="17185"/>
                </a:lnTo>
                <a:lnTo>
                  <a:pt x="7315" y="16879"/>
                </a:lnTo>
                <a:lnTo>
                  <a:pt x="7495" y="16568"/>
                </a:lnTo>
                <a:lnTo>
                  <a:pt x="7705" y="16257"/>
                </a:lnTo>
                <a:lnTo>
                  <a:pt x="8004" y="15940"/>
                </a:lnTo>
                <a:lnTo>
                  <a:pt x="8334" y="15619"/>
                </a:lnTo>
                <a:lnTo>
                  <a:pt x="8754" y="15302"/>
                </a:lnTo>
                <a:lnTo>
                  <a:pt x="9203" y="14976"/>
                </a:lnTo>
                <a:lnTo>
                  <a:pt x="9683" y="14680"/>
                </a:lnTo>
                <a:lnTo>
                  <a:pt x="10223" y="14389"/>
                </a:lnTo>
                <a:lnTo>
                  <a:pt x="10762" y="14098"/>
                </a:lnTo>
                <a:lnTo>
                  <a:pt x="11362" y="13818"/>
                </a:lnTo>
                <a:lnTo>
                  <a:pt x="11991" y="13542"/>
                </a:lnTo>
                <a:lnTo>
                  <a:pt x="12681" y="13267"/>
                </a:lnTo>
                <a:lnTo>
                  <a:pt x="13400" y="13001"/>
                </a:lnTo>
                <a:lnTo>
                  <a:pt x="14150" y="12736"/>
                </a:lnTo>
                <a:lnTo>
                  <a:pt x="14929" y="12481"/>
                </a:lnTo>
                <a:lnTo>
                  <a:pt x="15739" y="12226"/>
                </a:lnTo>
                <a:lnTo>
                  <a:pt x="16578" y="11971"/>
                </a:lnTo>
                <a:lnTo>
                  <a:pt x="17477" y="11726"/>
                </a:lnTo>
                <a:lnTo>
                  <a:pt x="18377" y="11481"/>
                </a:lnTo>
                <a:lnTo>
                  <a:pt x="19306" y="11241"/>
                </a:lnTo>
                <a:lnTo>
                  <a:pt x="20295" y="11006"/>
                </a:lnTo>
                <a:lnTo>
                  <a:pt x="21285" y="10772"/>
                </a:lnTo>
                <a:lnTo>
                  <a:pt x="22304" y="10547"/>
                </a:lnTo>
                <a:lnTo>
                  <a:pt x="23353" y="10317"/>
                </a:lnTo>
                <a:lnTo>
                  <a:pt x="24432" y="10093"/>
                </a:lnTo>
                <a:lnTo>
                  <a:pt x="25511" y="9874"/>
                </a:lnTo>
                <a:lnTo>
                  <a:pt x="26651" y="9659"/>
                </a:lnTo>
                <a:lnTo>
                  <a:pt x="27790" y="9440"/>
                </a:lnTo>
                <a:lnTo>
                  <a:pt x="28929" y="9231"/>
                </a:lnTo>
                <a:lnTo>
                  <a:pt x="30128" y="9016"/>
                </a:lnTo>
                <a:lnTo>
                  <a:pt x="31327" y="8812"/>
                </a:lnTo>
                <a:lnTo>
                  <a:pt x="32526" y="8603"/>
                </a:lnTo>
                <a:lnTo>
                  <a:pt x="33755" y="8399"/>
                </a:lnTo>
                <a:lnTo>
                  <a:pt x="35014" y="8200"/>
                </a:lnTo>
                <a:lnTo>
                  <a:pt x="37533" y="7797"/>
                </a:lnTo>
                <a:lnTo>
                  <a:pt x="40141" y="7404"/>
                </a:lnTo>
                <a:lnTo>
                  <a:pt x="41760" y="7159"/>
                </a:lnTo>
                <a:lnTo>
                  <a:pt x="43348" y="6909"/>
                </a:lnTo>
                <a:lnTo>
                  <a:pt x="44128" y="6787"/>
                </a:lnTo>
                <a:lnTo>
                  <a:pt x="44877" y="6659"/>
                </a:lnTo>
                <a:lnTo>
                  <a:pt x="45597" y="6526"/>
                </a:lnTo>
                <a:lnTo>
                  <a:pt x="46286" y="6394"/>
                </a:lnTo>
                <a:lnTo>
                  <a:pt x="46946" y="6251"/>
                </a:lnTo>
                <a:lnTo>
                  <a:pt x="47575" y="6108"/>
                </a:lnTo>
                <a:lnTo>
                  <a:pt x="48175" y="5960"/>
                </a:lnTo>
                <a:lnTo>
                  <a:pt x="48744" y="5802"/>
                </a:lnTo>
                <a:lnTo>
                  <a:pt x="49254" y="5639"/>
                </a:lnTo>
                <a:lnTo>
                  <a:pt x="49704" y="5470"/>
                </a:lnTo>
                <a:lnTo>
                  <a:pt x="50123" y="5287"/>
                </a:lnTo>
                <a:lnTo>
                  <a:pt x="50483" y="5098"/>
                </a:lnTo>
                <a:lnTo>
                  <a:pt x="50753" y="4950"/>
                </a:lnTo>
                <a:lnTo>
                  <a:pt x="51053" y="4807"/>
                </a:lnTo>
                <a:lnTo>
                  <a:pt x="51352" y="4664"/>
                </a:lnTo>
                <a:lnTo>
                  <a:pt x="51652" y="4521"/>
                </a:lnTo>
                <a:lnTo>
                  <a:pt x="52012" y="4383"/>
                </a:lnTo>
                <a:lnTo>
                  <a:pt x="52372" y="4246"/>
                </a:lnTo>
                <a:lnTo>
                  <a:pt x="52731" y="4113"/>
                </a:lnTo>
                <a:lnTo>
                  <a:pt x="53121" y="3986"/>
                </a:lnTo>
                <a:lnTo>
                  <a:pt x="53541" y="3853"/>
                </a:lnTo>
                <a:lnTo>
                  <a:pt x="53961" y="3725"/>
                </a:lnTo>
                <a:lnTo>
                  <a:pt x="54380" y="3603"/>
                </a:lnTo>
                <a:lnTo>
                  <a:pt x="54860" y="3480"/>
                </a:lnTo>
                <a:lnTo>
                  <a:pt x="55340" y="3363"/>
                </a:lnTo>
                <a:lnTo>
                  <a:pt x="55819" y="3246"/>
                </a:lnTo>
                <a:lnTo>
                  <a:pt x="56329" y="3133"/>
                </a:lnTo>
                <a:lnTo>
                  <a:pt x="56838" y="3021"/>
                </a:lnTo>
                <a:lnTo>
                  <a:pt x="57378" y="2914"/>
                </a:lnTo>
                <a:lnTo>
                  <a:pt x="57948" y="2807"/>
                </a:lnTo>
                <a:lnTo>
                  <a:pt x="58517" y="2705"/>
                </a:lnTo>
                <a:lnTo>
                  <a:pt x="59117" y="2608"/>
                </a:lnTo>
                <a:lnTo>
                  <a:pt x="59716" y="2506"/>
                </a:lnTo>
                <a:lnTo>
                  <a:pt x="60316" y="2414"/>
                </a:lnTo>
                <a:lnTo>
                  <a:pt x="60945" y="2322"/>
                </a:lnTo>
                <a:lnTo>
                  <a:pt x="61605" y="2235"/>
                </a:lnTo>
                <a:lnTo>
                  <a:pt x="62264" y="2149"/>
                </a:lnTo>
                <a:lnTo>
                  <a:pt x="62954" y="2062"/>
                </a:lnTo>
                <a:lnTo>
                  <a:pt x="63643" y="1985"/>
                </a:lnTo>
                <a:lnTo>
                  <a:pt x="64333" y="1909"/>
                </a:lnTo>
                <a:lnTo>
                  <a:pt x="65082" y="1832"/>
                </a:lnTo>
                <a:lnTo>
                  <a:pt x="65802" y="1761"/>
                </a:lnTo>
                <a:lnTo>
                  <a:pt x="66551" y="1695"/>
                </a:lnTo>
                <a:lnTo>
                  <a:pt x="67331" y="1628"/>
                </a:lnTo>
                <a:close/>
                <a:moveTo>
                  <a:pt x="80161" y="1"/>
                </a:moveTo>
                <a:lnTo>
                  <a:pt x="79652" y="6"/>
                </a:lnTo>
                <a:lnTo>
                  <a:pt x="79142" y="21"/>
                </a:lnTo>
                <a:lnTo>
                  <a:pt x="78602" y="41"/>
                </a:lnTo>
                <a:lnTo>
                  <a:pt x="78093" y="67"/>
                </a:lnTo>
                <a:lnTo>
                  <a:pt x="77553" y="98"/>
                </a:lnTo>
                <a:lnTo>
                  <a:pt x="76474" y="164"/>
                </a:lnTo>
                <a:lnTo>
                  <a:pt x="75455" y="225"/>
                </a:lnTo>
                <a:lnTo>
                  <a:pt x="72517" y="388"/>
                </a:lnTo>
                <a:lnTo>
                  <a:pt x="71048" y="465"/>
                </a:lnTo>
                <a:lnTo>
                  <a:pt x="69549" y="536"/>
                </a:lnTo>
                <a:lnTo>
                  <a:pt x="68170" y="598"/>
                </a:lnTo>
                <a:lnTo>
                  <a:pt x="66821" y="669"/>
                </a:lnTo>
                <a:lnTo>
                  <a:pt x="65502" y="746"/>
                </a:lnTo>
                <a:lnTo>
                  <a:pt x="64213" y="827"/>
                </a:lnTo>
                <a:lnTo>
                  <a:pt x="62984" y="919"/>
                </a:lnTo>
                <a:lnTo>
                  <a:pt x="61755" y="1011"/>
                </a:lnTo>
                <a:lnTo>
                  <a:pt x="60586" y="1113"/>
                </a:lnTo>
                <a:lnTo>
                  <a:pt x="59476" y="1220"/>
                </a:lnTo>
                <a:lnTo>
                  <a:pt x="58367" y="1332"/>
                </a:lnTo>
                <a:lnTo>
                  <a:pt x="57288" y="1450"/>
                </a:lnTo>
                <a:lnTo>
                  <a:pt x="56269" y="1577"/>
                </a:lnTo>
                <a:lnTo>
                  <a:pt x="55280" y="1705"/>
                </a:lnTo>
                <a:lnTo>
                  <a:pt x="54320" y="1837"/>
                </a:lnTo>
                <a:lnTo>
                  <a:pt x="53361" y="1980"/>
                </a:lnTo>
                <a:lnTo>
                  <a:pt x="52462" y="2128"/>
                </a:lnTo>
                <a:lnTo>
                  <a:pt x="51622" y="2276"/>
                </a:lnTo>
                <a:lnTo>
                  <a:pt x="50783" y="2434"/>
                </a:lnTo>
                <a:lnTo>
                  <a:pt x="49973" y="2598"/>
                </a:lnTo>
                <a:lnTo>
                  <a:pt x="49194" y="2761"/>
                </a:lnTo>
                <a:lnTo>
                  <a:pt x="48445" y="2934"/>
                </a:lnTo>
                <a:lnTo>
                  <a:pt x="47725" y="3113"/>
                </a:lnTo>
                <a:lnTo>
                  <a:pt x="47066" y="3292"/>
                </a:lnTo>
                <a:lnTo>
                  <a:pt x="46406" y="3480"/>
                </a:lnTo>
                <a:lnTo>
                  <a:pt x="45777" y="3669"/>
                </a:lnTo>
                <a:lnTo>
                  <a:pt x="45177" y="3868"/>
                </a:lnTo>
                <a:lnTo>
                  <a:pt x="44607" y="4067"/>
                </a:lnTo>
                <a:lnTo>
                  <a:pt x="44068" y="4271"/>
                </a:lnTo>
                <a:lnTo>
                  <a:pt x="43558" y="4486"/>
                </a:lnTo>
                <a:lnTo>
                  <a:pt x="43049" y="4700"/>
                </a:lnTo>
                <a:lnTo>
                  <a:pt x="42599" y="4919"/>
                </a:lnTo>
                <a:lnTo>
                  <a:pt x="42149" y="5144"/>
                </a:lnTo>
                <a:lnTo>
                  <a:pt x="41760" y="5368"/>
                </a:lnTo>
                <a:lnTo>
                  <a:pt x="41580" y="5450"/>
                </a:lnTo>
                <a:lnTo>
                  <a:pt x="41340" y="5532"/>
                </a:lnTo>
                <a:lnTo>
                  <a:pt x="41040" y="5608"/>
                </a:lnTo>
                <a:lnTo>
                  <a:pt x="40710" y="5685"/>
                </a:lnTo>
                <a:lnTo>
                  <a:pt x="40321" y="5756"/>
                </a:lnTo>
                <a:lnTo>
                  <a:pt x="39931" y="5827"/>
                </a:lnTo>
                <a:lnTo>
                  <a:pt x="39541" y="5889"/>
                </a:lnTo>
                <a:lnTo>
                  <a:pt x="39121" y="5950"/>
                </a:lnTo>
                <a:lnTo>
                  <a:pt x="37293" y="6195"/>
                </a:lnTo>
                <a:lnTo>
                  <a:pt x="35434" y="6440"/>
                </a:lnTo>
                <a:lnTo>
                  <a:pt x="31717" y="6930"/>
                </a:lnTo>
                <a:lnTo>
                  <a:pt x="29888" y="7180"/>
                </a:lnTo>
                <a:lnTo>
                  <a:pt x="28060" y="7430"/>
                </a:lnTo>
                <a:lnTo>
                  <a:pt x="26261" y="7685"/>
                </a:lnTo>
                <a:lnTo>
                  <a:pt x="24492" y="7945"/>
                </a:lnTo>
                <a:lnTo>
                  <a:pt x="22783" y="8210"/>
                </a:lnTo>
                <a:lnTo>
                  <a:pt x="21944" y="8348"/>
                </a:lnTo>
                <a:lnTo>
                  <a:pt x="21105" y="8491"/>
                </a:lnTo>
                <a:lnTo>
                  <a:pt x="20295" y="8629"/>
                </a:lnTo>
                <a:lnTo>
                  <a:pt x="19486" y="8777"/>
                </a:lnTo>
                <a:lnTo>
                  <a:pt x="18706" y="8925"/>
                </a:lnTo>
                <a:lnTo>
                  <a:pt x="17957" y="9073"/>
                </a:lnTo>
                <a:lnTo>
                  <a:pt x="17208" y="9226"/>
                </a:lnTo>
                <a:lnTo>
                  <a:pt x="16488" y="9384"/>
                </a:lnTo>
                <a:lnTo>
                  <a:pt x="15799" y="9542"/>
                </a:lnTo>
                <a:lnTo>
                  <a:pt x="15109" y="9705"/>
                </a:lnTo>
                <a:lnTo>
                  <a:pt x="14450" y="9874"/>
                </a:lnTo>
                <a:lnTo>
                  <a:pt x="13820" y="10047"/>
                </a:lnTo>
                <a:lnTo>
                  <a:pt x="13220" y="10221"/>
                </a:lnTo>
                <a:lnTo>
                  <a:pt x="12651" y="10399"/>
                </a:lnTo>
                <a:lnTo>
                  <a:pt x="11062" y="10925"/>
                </a:lnTo>
                <a:lnTo>
                  <a:pt x="10283" y="11185"/>
                </a:lnTo>
                <a:lnTo>
                  <a:pt x="9533" y="11450"/>
                </a:lnTo>
                <a:lnTo>
                  <a:pt x="8784" y="11716"/>
                </a:lnTo>
                <a:lnTo>
                  <a:pt x="8094" y="11981"/>
                </a:lnTo>
                <a:lnTo>
                  <a:pt x="7405" y="12246"/>
                </a:lnTo>
                <a:lnTo>
                  <a:pt x="6715" y="12517"/>
                </a:lnTo>
                <a:lnTo>
                  <a:pt x="6086" y="12782"/>
                </a:lnTo>
                <a:lnTo>
                  <a:pt x="5456" y="13052"/>
                </a:lnTo>
                <a:lnTo>
                  <a:pt x="4857" y="13323"/>
                </a:lnTo>
                <a:lnTo>
                  <a:pt x="4287" y="13598"/>
                </a:lnTo>
                <a:lnTo>
                  <a:pt x="3747" y="13869"/>
                </a:lnTo>
                <a:lnTo>
                  <a:pt x="3238" y="14144"/>
                </a:lnTo>
                <a:lnTo>
                  <a:pt x="2788" y="14420"/>
                </a:lnTo>
                <a:lnTo>
                  <a:pt x="2338" y="14700"/>
                </a:lnTo>
                <a:lnTo>
                  <a:pt x="1919" y="14976"/>
                </a:lnTo>
                <a:lnTo>
                  <a:pt x="1559" y="15257"/>
                </a:lnTo>
                <a:lnTo>
                  <a:pt x="1229" y="15537"/>
                </a:lnTo>
                <a:lnTo>
                  <a:pt x="930" y="15818"/>
                </a:lnTo>
                <a:lnTo>
                  <a:pt x="660" y="16104"/>
                </a:lnTo>
                <a:lnTo>
                  <a:pt x="450" y="16384"/>
                </a:lnTo>
                <a:lnTo>
                  <a:pt x="270" y="16670"/>
                </a:lnTo>
                <a:lnTo>
                  <a:pt x="150" y="16961"/>
                </a:lnTo>
                <a:lnTo>
                  <a:pt x="60" y="17246"/>
                </a:lnTo>
                <a:lnTo>
                  <a:pt x="0" y="17537"/>
                </a:lnTo>
                <a:lnTo>
                  <a:pt x="0" y="17828"/>
                </a:lnTo>
                <a:lnTo>
                  <a:pt x="60" y="18119"/>
                </a:lnTo>
                <a:lnTo>
                  <a:pt x="150" y="18415"/>
                </a:lnTo>
                <a:lnTo>
                  <a:pt x="300" y="18711"/>
                </a:lnTo>
                <a:lnTo>
                  <a:pt x="510" y="19007"/>
                </a:lnTo>
                <a:lnTo>
                  <a:pt x="780" y="19308"/>
                </a:lnTo>
                <a:lnTo>
                  <a:pt x="1049" y="19568"/>
                </a:lnTo>
                <a:lnTo>
                  <a:pt x="1319" y="19823"/>
                </a:lnTo>
                <a:lnTo>
                  <a:pt x="1649" y="20078"/>
                </a:lnTo>
                <a:lnTo>
                  <a:pt x="2009" y="20328"/>
                </a:lnTo>
                <a:lnTo>
                  <a:pt x="2398" y="20578"/>
                </a:lnTo>
                <a:lnTo>
                  <a:pt x="2818" y="20828"/>
                </a:lnTo>
                <a:lnTo>
                  <a:pt x="3268" y="21073"/>
                </a:lnTo>
                <a:lnTo>
                  <a:pt x="3747" y="21313"/>
                </a:lnTo>
                <a:lnTo>
                  <a:pt x="4257" y="21558"/>
                </a:lnTo>
                <a:lnTo>
                  <a:pt x="4797" y="21793"/>
                </a:lnTo>
                <a:lnTo>
                  <a:pt x="5366" y="22027"/>
                </a:lnTo>
                <a:lnTo>
                  <a:pt x="5936" y="22262"/>
                </a:lnTo>
                <a:lnTo>
                  <a:pt x="6565" y="22492"/>
                </a:lnTo>
                <a:lnTo>
                  <a:pt x="7225" y="22721"/>
                </a:lnTo>
                <a:lnTo>
                  <a:pt x="7884" y="22946"/>
                </a:lnTo>
                <a:lnTo>
                  <a:pt x="8574" y="23165"/>
                </a:lnTo>
                <a:lnTo>
                  <a:pt x="9323" y="23385"/>
                </a:lnTo>
                <a:lnTo>
                  <a:pt x="10073" y="23599"/>
                </a:lnTo>
                <a:lnTo>
                  <a:pt x="10852" y="23813"/>
                </a:lnTo>
                <a:lnTo>
                  <a:pt x="11632" y="24022"/>
                </a:lnTo>
                <a:lnTo>
                  <a:pt x="12471" y="24226"/>
                </a:lnTo>
                <a:lnTo>
                  <a:pt x="13310" y="24430"/>
                </a:lnTo>
                <a:lnTo>
                  <a:pt x="14180" y="24629"/>
                </a:lnTo>
                <a:lnTo>
                  <a:pt x="15079" y="24828"/>
                </a:lnTo>
                <a:lnTo>
                  <a:pt x="16008" y="25017"/>
                </a:lnTo>
                <a:lnTo>
                  <a:pt x="16938" y="25211"/>
                </a:lnTo>
                <a:lnTo>
                  <a:pt x="17897" y="25395"/>
                </a:lnTo>
                <a:lnTo>
                  <a:pt x="18886" y="25578"/>
                </a:lnTo>
                <a:lnTo>
                  <a:pt x="19906" y="25752"/>
                </a:lnTo>
                <a:lnTo>
                  <a:pt x="20925" y="25931"/>
                </a:lnTo>
                <a:lnTo>
                  <a:pt x="21974" y="26099"/>
                </a:lnTo>
                <a:lnTo>
                  <a:pt x="23053" y="26267"/>
                </a:lnTo>
                <a:lnTo>
                  <a:pt x="24132" y="26431"/>
                </a:lnTo>
                <a:lnTo>
                  <a:pt x="25242" y="26589"/>
                </a:lnTo>
                <a:lnTo>
                  <a:pt x="26351" y="26742"/>
                </a:lnTo>
                <a:lnTo>
                  <a:pt x="27520" y="26890"/>
                </a:lnTo>
                <a:lnTo>
                  <a:pt x="28659" y="27038"/>
                </a:lnTo>
                <a:lnTo>
                  <a:pt x="29858" y="27181"/>
                </a:lnTo>
                <a:lnTo>
                  <a:pt x="31057" y="27318"/>
                </a:lnTo>
                <a:lnTo>
                  <a:pt x="32257" y="27451"/>
                </a:lnTo>
                <a:lnTo>
                  <a:pt x="33486" y="27579"/>
                </a:lnTo>
                <a:lnTo>
                  <a:pt x="34745" y="27701"/>
                </a:lnTo>
                <a:lnTo>
                  <a:pt x="36004" y="27824"/>
                </a:lnTo>
                <a:lnTo>
                  <a:pt x="37263" y="27936"/>
                </a:lnTo>
                <a:lnTo>
                  <a:pt x="38582" y="28048"/>
                </a:lnTo>
                <a:lnTo>
                  <a:pt x="39871" y="28155"/>
                </a:lnTo>
                <a:lnTo>
                  <a:pt x="41190" y="28252"/>
                </a:lnTo>
                <a:lnTo>
                  <a:pt x="42539" y="28349"/>
                </a:lnTo>
                <a:lnTo>
                  <a:pt x="43888" y="28441"/>
                </a:lnTo>
                <a:lnTo>
                  <a:pt x="45237" y="28528"/>
                </a:lnTo>
                <a:lnTo>
                  <a:pt x="46616" y="28604"/>
                </a:lnTo>
                <a:lnTo>
                  <a:pt x="47995" y="28681"/>
                </a:lnTo>
                <a:lnTo>
                  <a:pt x="49404" y="28752"/>
                </a:lnTo>
                <a:lnTo>
                  <a:pt x="50813" y="28818"/>
                </a:lnTo>
                <a:lnTo>
                  <a:pt x="52222" y="28875"/>
                </a:lnTo>
                <a:lnTo>
                  <a:pt x="53661" y="28931"/>
                </a:lnTo>
                <a:lnTo>
                  <a:pt x="55100" y="28982"/>
                </a:lnTo>
                <a:lnTo>
                  <a:pt x="56539" y="29023"/>
                </a:lnTo>
                <a:lnTo>
                  <a:pt x="58008" y="29058"/>
                </a:lnTo>
                <a:lnTo>
                  <a:pt x="59476" y="29094"/>
                </a:lnTo>
                <a:lnTo>
                  <a:pt x="60945" y="29119"/>
                </a:lnTo>
                <a:lnTo>
                  <a:pt x="62444" y="29140"/>
                </a:lnTo>
                <a:lnTo>
                  <a:pt x="63913" y="29155"/>
                </a:lnTo>
                <a:lnTo>
                  <a:pt x="65412" y="29160"/>
                </a:lnTo>
                <a:lnTo>
                  <a:pt x="68920" y="29171"/>
                </a:lnTo>
                <a:lnTo>
                  <a:pt x="72427" y="29171"/>
                </a:lnTo>
                <a:lnTo>
                  <a:pt x="74166" y="29165"/>
                </a:lnTo>
                <a:lnTo>
                  <a:pt x="75904" y="29150"/>
                </a:lnTo>
                <a:lnTo>
                  <a:pt x="77613" y="29135"/>
                </a:lnTo>
                <a:lnTo>
                  <a:pt x="79352" y="29109"/>
                </a:lnTo>
                <a:lnTo>
                  <a:pt x="81061" y="29079"/>
                </a:lnTo>
                <a:lnTo>
                  <a:pt x="82799" y="29043"/>
                </a:lnTo>
                <a:lnTo>
                  <a:pt x="84508" y="28992"/>
                </a:lnTo>
                <a:lnTo>
                  <a:pt x="86217" y="28936"/>
                </a:lnTo>
                <a:lnTo>
                  <a:pt x="87926" y="28869"/>
                </a:lnTo>
                <a:lnTo>
                  <a:pt x="89634" y="28793"/>
                </a:lnTo>
                <a:lnTo>
                  <a:pt x="91343" y="28706"/>
                </a:lnTo>
                <a:lnTo>
                  <a:pt x="93022" y="28604"/>
                </a:lnTo>
                <a:lnTo>
                  <a:pt x="95510" y="28441"/>
                </a:lnTo>
                <a:lnTo>
                  <a:pt x="97938" y="28267"/>
                </a:lnTo>
                <a:lnTo>
                  <a:pt x="99107" y="28176"/>
                </a:lnTo>
                <a:lnTo>
                  <a:pt x="100277" y="28084"/>
                </a:lnTo>
                <a:lnTo>
                  <a:pt x="101446" y="27992"/>
                </a:lnTo>
                <a:lnTo>
                  <a:pt x="102585" y="27895"/>
                </a:lnTo>
                <a:lnTo>
                  <a:pt x="103694" y="27798"/>
                </a:lnTo>
                <a:lnTo>
                  <a:pt x="104803" y="27696"/>
                </a:lnTo>
                <a:lnTo>
                  <a:pt x="105912" y="27594"/>
                </a:lnTo>
                <a:lnTo>
                  <a:pt x="106992" y="27492"/>
                </a:lnTo>
                <a:lnTo>
                  <a:pt x="108041" y="27385"/>
                </a:lnTo>
                <a:lnTo>
                  <a:pt x="109090" y="27272"/>
                </a:lnTo>
                <a:lnTo>
                  <a:pt x="110109" y="27160"/>
                </a:lnTo>
                <a:lnTo>
                  <a:pt x="111129" y="27048"/>
                </a:lnTo>
                <a:lnTo>
                  <a:pt x="112118" y="26931"/>
                </a:lnTo>
                <a:lnTo>
                  <a:pt x="113107" y="26813"/>
                </a:lnTo>
                <a:lnTo>
                  <a:pt x="114066" y="26696"/>
                </a:lnTo>
                <a:lnTo>
                  <a:pt x="115026" y="26573"/>
                </a:lnTo>
                <a:lnTo>
                  <a:pt x="115955" y="26446"/>
                </a:lnTo>
                <a:lnTo>
                  <a:pt x="116884" y="26318"/>
                </a:lnTo>
                <a:lnTo>
                  <a:pt x="117784" y="26191"/>
                </a:lnTo>
                <a:lnTo>
                  <a:pt x="118683" y="26058"/>
                </a:lnTo>
                <a:lnTo>
                  <a:pt x="119552" y="25925"/>
                </a:lnTo>
                <a:lnTo>
                  <a:pt x="120392" y="25788"/>
                </a:lnTo>
                <a:lnTo>
                  <a:pt x="121231" y="25650"/>
                </a:lnTo>
                <a:lnTo>
                  <a:pt x="122070" y="25512"/>
                </a:lnTo>
                <a:lnTo>
                  <a:pt x="122880" y="25369"/>
                </a:lnTo>
                <a:lnTo>
                  <a:pt x="123659" y="25221"/>
                </a:lnTo>
                <a:lnTo>
                  <a:pt x="124439" y="25073"/>
                </a:lnTo>
                <a:lnTo>
                  <a:pt x="125188" y="24925"/>
                </a:lnTo>
                <a:lnTo>
                  <a:pt x="125938" y="24772"/>
                </a:lnTo>
                <a:lnTo>
                  <a:pt x="126657" y="24619"/>
                </a:lnTo>
                <a:lnTo>
                  <a:pt x="127377" y="24461"/>
                </a:lnTo>
                <a:lnTo>
                  <a:pt x="128066" y="24303"/>
                </a:lnTo>
                <a:lnTo>
                  <a:pt x="128726" y="24145"/>
                </a:lnTo>
                <a:lnTo>
                  <a:pt x="129385" y="23981"/>
                </a:lnTo>
                <a:lnTo>
                  <a:pt x="130045" y="23813"/>
                </a:lnTo>
                <a:lnTo>
                  <a:pt x="130674" y="23645"/>
                </a:lnTo>
                <a:lnTo>
                  <a:pt x="131274" y="23476"/>
                </a:lnTo>
                <a:lnTo>
                  <a:pt x="131873" y="23303"/>
                </a:lnTo>
                <a:lnTo>
                  <a:pt x="132443" y="23129"/>
                </a:lnTo>
                <a:lnTo>
                  <a:pt x="133012" y="22951"/>
                </a:lnTo>
                <a:lnTo>
                  <a:pt x="133552" y="22772"/>
                </a:lnTo>
                <a:lnTo>
                  <a:pt x="134092" y="22589"/>
                </a:lnTo>
                <a:lnTo>
                  <a:pt x="134601" y="22405"/>
                </a:lnTo>
                <a:lnTo>
                  <a:pt x="135111" y="22216"/>
                </a:lnTo>
                <a:lnTo>
                  <a:pt x="135591" y="22027"/>
                </a:lnTo>
                <a:lnTo>
                  <a:pt x="136040" y="21833"/>
                </a:lnTo>
                <a:lnTo>
                  <a:pt x="136490" y="21640"/>
                </a:lnTo>
                <a:lnTo>
                  <a:pt x="136910" y="21446"/>
                </a:lnTo>
                <a:lnTo>
                  <a:pt x="137329" y="21247"/>
                </a:lnTo>
                <a:lnTo>
                  <a:pt x="137719" y="21048"/>
                </a:lnTo>
                <a:lnTo>
                  <a:pt x="138109" y="20844"/>
                </a:lnTo>
                <a:lnTo>
                  <a:pt x="138468" y="20634"/>
                </a:lnTo>
                <a:lnTo>
                  <a:pt x="138828" y="20430"/>
                </a:lnTo>
                <a:lnTo>
                  <a:pt x="139158" y="20216"/>
                </a:lnTo>
                <a:lnTo>
                  <a:pt x="139458" y="20002"/>
                </a:lnTo>
                <a:lnTo>
                  <a:pt x="139757" y="19787"/>
                </a:lnTo>
                <a:lnTo>
                  <a:pt x="140027" y="19573"/>
                </a:lnTo>
                <a:lnTo>
                  <a:pt x="140297" y="19349"/>
                </a:lnTo>
                <a:lnTo>
                  <a:pt x="140537" y="19129"/>
                </a:lnTo>
                <a:lnTo>
                  <a:pt x="140777" y="18905"/>
                </a:lnTo>
                <a:lnTo>
                  <a:pt x="141047" y="18593"/>
                </a:lnTo>
                <a:lnTo>
                  <a:pt x="141316" y="18282"/>
                </a:lnTo>
                <a:lnTo>
                  <a:pt x="141586" y="17976"/>
                </a:lnTo>
                <a:lnTo>
                  <a:pt x="141796" y="17665"/>
                </a:lnTo>
                <a:lnTo>
                  <a:pt x="141976" y="17354"/>
                </a:lnTo>
                <a:lnTo>
                  <a:pt x="142156" y="17047"/>
                </a:lnTo>
                <a:lnTo>
                  <a:pt x="142276" y="16736"/>
                </a:lnTo>
                <a:lnTo>
                  <a:pt x="142366" y="16425"/>
                </a:lnTo>
                <a:lnTo>
                  <a:pt x="142426" y="16114"/>
                </a:lnTo>
                <a:lnTo>
                  <a:pt x="142456" y="15802"/>
                </a:lnTo>
                <a:lnTo>
                  <a:pt x="142426" y="15491"/>
                </a:lnTo>
                <a:lnTo>
                  <a:pt x="142366" y="15180"/>
                </a:lnTo>
                <a:lnTo>
                  <a:pt x="142246" y="14869"/>
                </a:lnTo>
                <a:lnTo>
                  <a:pt x="142066" y="14552"/>
                </a:lnTo>
                <a:lnTo>
                  <a:pt x="141856" y="14236"/>
                </a:lnTo>
                <a:lnTo>
                  <a:pt x="141586" y="13920"/>
                </a:lnTo>
                <a:lnTo>
                  <a:pt x="141256" y="13608"/>
                </a:lnTo>
                <a:lnTo>
                  <a:pt x="140897" y="13307"/>
                </a:lnTo>
                <a:lnTo>
                  <a:pt x="140447" y="13012"/>
                </a:lnTo>
                <a:lnTo>
                  <a:pt x="139967" y="12721"/>
                </a:lnTo>
                <a:lnTo>
                  <a:pt x="139458" y="12440"/>
                </a:lnTo>
                <a:lnTo>
                  <a:pt x="138858" y="12165"/>
                </a:lnTo>
                <a:lnTo>
                  <a:pt x="138229" y="11894"/>
                </a:lnTo>
                <a:lnTo>
                  <a:pt x="137569" y="11629"/>
                </a:lnTo>
                <a:lnTo>
                  <a:pt x="136820" y="11374"/>
                </a:lnTo>
                <a:lnTo>
                  <a:pt x="136070" y="11124"/>
                </a:lnTo>
                <a:lnTo>
                  <a:pt x="135261" y="10879"/>
                </a:lnTo>
                <a:lnTo>
                  <a:pt x="134391" y="10639"/>
                </a:lnTo>
                <a:lnTo>
                  <a:pt x="133492" y="10404"/>
                </a:lnTo>
                <a:lnTo>
                  <a:pt x="132563" y="10180"/>
                </a:lnTo>
                <a:lnTo>
                  <a:pt x="131574" y="9955"/>
                </a:lnTo>
                <a:lnTo>
                  <a:pt x="130554" y="9736"/>
                </a:lnTo>
                <a:lnTo>
                  <a:pt x="129505" y="9527"/>
                </a:lnTo>
                <a:lnTo>
                  <a:pt x="128426" y="9317"/>
                </a:lnTo>
                <a:lnTo>
                  <a:pt x="127287" y="9113"/>
                </a:lnTo>
                <a:lnTo>
                  <a:pt x="126118" y="8914"/>
                </a:lnTo>
                <a:lnTo>
                  <a:pt x="124948" y="8720"/>
                </a:lnTo>
                <a:lnTo>
                  <a:pt x="123719" y="8532"/>
                </a:lnTo>
                <a:lnTo>
                  <a:pt x="122460" y="8348"/>
                </a:lnTo>
                <a:lnTo>
                  <a:pt x="121171" y="8164"/>
                </a:lnTo>
                <a:lnTo>
                  <a:pt x="119852" y="7991"/>
                </a:lnTo>
                <a:lnTo>
                  <a:pt x="118503" y="7817"/>
                </a:lnTo>
                <a:lnTo>
                  <a:pt x="117124" y="7644"/>
                </a:lnTo>
                <a:lnTo>
                  <a:pt x="115745" y="7475"/>
                </a:lnTo>
                <a:lnTo>
                  <a:pt x="114336" y="7312"/>
                </a:lnTo>
                <a:lnTo>
                  <a:pt x="112867" y="7154"/>
                </a:lnTo>
                <a:lnTo>
                  <a:pt x="111428" y="6996"/>
                </a:lnTo>
                <a:lnTo>
                  <a:pt x="109929" y="6843"/>
                </a:lnTo>
                <a:lnTo>
                  <a:pt x="108730" y="6720"/>
                </a:lnTo>
                <a:lnTo>
                  <a:pt x="107531" y="6603"/>
                </a:lnTo>
                <a:lnTo>
                  <a:pt x="106302" y="6491"/>
                </a:lnTo>
                <a:lnTo>
                  <a:pt x="105073" y="6379"/>
                </a:lnTo>
                <a:lnTo>
                  <a:pt x="103844" y="6271"/>
                </a:lnTo>
                <a:lnTo>
                  <a:pt x="102585" y="6169"/>
                </a:lnTo>
                <a:lnTo>
                  <a:pt x="101326" y="6067"/>
                </a:lnTo>
                <a:lnTo>
                  <a:pt x="100037" y="5965"/>
                </a:lnTo>
                <a:lnTo>
                  <a:pt x="97489" y="5776"/>
                </a:lnTo>
                <a:lnTo>
                  <a:pt x="94910" y="5593"/>
                </a:lnTo>
                <a:lnTo>
                  <a:pt x="92302" y="5419"/>
                </a:lnTo>
                <a:lnTo>
                  <a:pt x="89694" y="5256"/>
                </a:lnTo>
                <a:lnTo>
                  <a:pt x="88795" y="5205"/>
                </a:lnTo>
                <a:lnTo>
                  <a:pt x="87926" y="5164"/>
                </a:lnTo>
                <a:lnTo>
                  <a:pt x="87026" y="5123"/>
                </a:lnTo>
                <a:lnTo>
                  <a:pt x="86097" y="5088"/>
                </a:lnTo>
                <a:lnTo>
                  <a:pt x="85168" y="5057"/>
                </a:lnTo>
                <a:lnTo>
                  <a:pt x="84238" y="5026"/>
                </a:lnTo>
                <a:lnTo>
                  <a:pt x="82290" y="4980"/>
                </a:lnTo>
                <a:lnTo>
                  <a:pt x="80281" y="4935"/>
                </a:lnTo>
                <a:lnTo>
                  <a:pt x="78213" y="4894"/>
                </a:lnTo>
                <a:lnTo>
                  <a:pt x="76084" y="4843"/>
                </a:lnTo>
                <a:lnTo>
                  <a:pt x="73866" y="4787"/>
                </a:lnTo>
                <a:lnTo>
                  <a:pt x="73686" y="4690"/>
                </a:lnTo>
                <a:lnTo>
                  <a:pt x="73536" y="4593"/>
                </a:lnTo>
                <a:lnTo>
                  <a:pt x="73416" y="4496"/>
                </a:lnTo>
                <a:lnTo>
                  <a:pt x="73296" y="4399"/>
                </a:lnTo>
                <a:lnTo>
                  <a:pt x="73206" y="4302"/>
                </a:lnTo>
                <a:lnTo>
                  <a:pt x="73146" y="4205"/>
                </a:lnTo>
                <a:lnTo>
                  <a:pt x="73086" y="4108"/>
                </a:lnTo>
                <a:lnTo>
                  <a:pt x="73057" y="4016"/>
                </a:lnTo>
                <a:lnTo>
                  <a:pt x="73057" y="3919"/>
                </a:lnTo>
                <a:lnTo>
                  <a:pt x="73057" y="3822"/>
                </a:lnTo>
                <a:lnTo>
                  <a:pt x="73086" y="3725"/>
                </a:lnTo>
                <a:lnTo>
                  <a:pt x="73146" y="3633"/>
                </a:lnTo>
                <a:lnTo>
                  <a:pt x="73206" y="3537"/>
                </a:lnTo>
                <a:lnTo>
                  <a:pt x="73296" y="3440"/>
                </a:lnTo>
                <a:lnTo>
                  <a:pt x="73386" y="3348"/>
                </a:lnTo>
                <a:lnTo>
                  <a:pt x="73536" y="3251"/>
                </a:lnTo>
                <a:lnTo>
                  <a:pt x="73656" y="3159"/>
                </a:lnTo>
                <a:lnTo>
                  <a:pt x="73836" y="3062"/>
                </a:lnTo>
                <a:lnTo>
                  <a:pt x="74016" y="2970"/>
                </a:lnTo>
                <a:lnTo>
                  <a:pt x="74226" y="2878"/>
                </a:lnTo>
                <a:lnTo>
                  <a:pt x="74436" y="2786"/>
                </a:lnTo>
                <a:lnTo>
                  <a:pt x="74675" y="2695"/>
                </a:lnTo>
                <a:lnTo>
                  <a:pt x="74945" y="2603"/>
                </a:lnTo>
                <a:lnTo>
                  <a:pt x="75245" y="2511"/>
                </a:lnTo>
                <a:lnTo>
                  <a:pt x="75545" y="2419"/>
                </a:lnTo>
                <a:lnTo>
                  <a:pt x="75844" y="2332"/>
                </a:lnTo>
                <a:lnTo>
                  <a:pt x="76204" y="2241"/>
                </a:lnTo>
                <a:lnTo>
                  <a:pt x="76564" y="2154"/>
                </a:lnTo>
                <a:lnTo>
                  <a:pt x="77343" y="1975"/>
                </a:lnTo>
                <a:lnTo>
                  <a:pt x="78213" y="1802"/>
                </a:lnTo>
                <a:lnTo>
                  <a:pt x="78423" y="1766"/>
                </a:lnTo>
                <a:lnTo>
                  <a:pt x="78632" y="1735"/>
                </a:lnTo>
                <a:lnTo>
                  <a:pt x="79142" y="1674"/>
                </a:lnTo>
                <a:lnTo>
                  <a:pt x="79382" y="1638"/>
                </a:lnTo>
                <a:lnTo>
                  <a:pt x="79592" y="1608"/>
                </a:lnTo>
                <a:lnTo>
                  <a:pt x="79772" y="1572"/>
                </a:lnTo>
                <a:lnTo>
                  <a:pt x="79921" y="1531"/>
                </a:lnTo>
                <a:lnTo>
                  <a:pt x="80431" y="1378"/>
                </a:lnTo>
                <a:lnTo>
                  <a:pt x="81001" y="1215"/>
                </a:lnTo>
                <a:lnTo>
                  <a:pt x="81570" y="1052"/>
                </a:lnTo>
                <a:lnTo>
                  <a:pt x="82110" y="894"/>
                </a:lnTo>
                <a:lnTo>
                  <a:pt x="82350" y="812"/>
                </a:lnTo>
                <a:lnTo>
                  <a:pt x="82590" y="735"/>
                </a:lnTo>
                <a:lnTo>
                  <a:pt x="82769" y="659"/>
                </a:lnTo>
                <a:lnTo>
                  <a:pt x="82889" y="587"/>
                </a:lnTo>
                <a:lnTo>
                  <a:pt x="82979" y="516"/>
                </a:lnTo>
                <a:lnTo>
                  <a:pt x="83009" y="455"/>
                </a:lnTo>
                <a:lnTo>
                  <a:pt x="83009" y="393"/>
                </a:lnTo>
                <a:lnTo>
                  <a:pt x="82949" y="363"/>
                </a:lnTo>
                <a:lnTo>
                  <a:pt x="82919" y="337"/>
                </a:lnTo>
                <a:lnTo>
                  <a:pt x="82769" y="281"/>
                </a:lnTo>
                <a:lnTo>
                  <a:pt x="82619" y="235"/>
                </a:lnTo>
                <a:lnTo>
                  <a:pt x="82470" y="195"/>
                </a:lnTo>
                <a:lnTo>
                  <a:pt x="82290" y="159"/>
                </a:lnTo>
                <a:lnTo>
                  <a:pt x="82140" y="123"/>
                </a:lnTo>
                <a:lnTo>
                  <a:pt x="81930" y="98"/>
                </a:lnTo>
                <a:lnTo>
                  <a:pt x="81750" y="72"/>
                </a:lnTo>
                <a:lnTo>
                  <a:pt x="81540" y="52"/>
                </a:lnTo>
                <a:lnTo>
                  <a:pt x="81330" y="36"/>
                </a:lnTo>
                <a:lnTo>
                  <a:pt x="81121" y="21"/>
                </a:lnTo>
                <a:lnTo>
                  <a:pt x="80881" y="11"/>
                </a:lnTo>
                <a:lnTo>
                  <a:pt x="80641" y="6"/>
                </a:lnTo>
                <a:lnTo>
                  <a:pt x="801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9" name="Google Shape;609;p14"/>
          <p:cNvSpPr/>
          <p:nvPr/>
        </p:nvSpPr>
        <p:spPr>
          <a:xfrm>
            <a:off x="1778103" y="1136983"/>
            <a:ext cx="1046912" cy="1164432"/>
          </a:xfrm>
          <a:custGeom>
            <a:avLst/>
            <a:gdLst/>
            <a:ahLst/>
            <a:cxnLst/>
            <a:rect l="l" t="t" r="r" b="b"/>
            <a:pathLst>
              <a:path w="143086" h="27084" extrusionOk="0">
                <a:moveTo>
                  <a:pt x="71408" y="1067"/>
                </a:moveTo>
                <a:lnTo>
                  <a:pt x="72667" y="1072"/>
                </a:lnTo>
                <a:lnTo>
                  <a:pt x="73896" y="1077"/>
                </a:lnTo>
                <a:lnTo>
                  <a:pt x="75155" y="1087"/>
                </a:lnTo>
                <a:lnTo>
                  <a:pt x="76414" y="1102"/>
                </a:lnTo>
                <a:lnTo>
                  <a:pt x="77643" y="1118"/>
                </a:lnTo>
                <a:lnTo>
                  <a:pt x="78902" y="1143"/>
                </a:lnTo>
                <a:lnTo>
                  <a:pt x="80131" y="1169"/>
                </a:lnTo>
                <a:lnTo>
                  <a:pt x="81360" y="1199"/>
                </a:lnTo>
                <a:lnTo>
                  <a:pt x="82620" y="1235"/>
                </a:lnTo>
                <a:lnTo>
                  <a:pt x="83849" y="1276"/>
                </a:lnTo>
                <a:lnTo>
                  <a:pt x="85078" y="1317"/>
                </a:lnTo>
                <a:lnTo>
                  <a:pt x="86307" y="1368"/>
                </a:lnTo>
                <a:lnTo>
                  <a:pt x="87536" y="1419"/>
                </a:lnTo>
                <a:lnTo>
                  <a:pt x="88765" y="1475"/>
                </a:lnTo>
                <a:lnTo>
                  <a:pt x="89994" y="1531"/>
                </a:lnTo>
                <a:lnTo>
                  <a:pt x="91193" y="1597"/>
                </a:lnTo>
                <a:lnTo>
                  <a:pt x="92422" y="1663"/>
                </a:lnTo>
                <a:lnTo>
                  <a:pt x="93621" y="1735"/>
                </a:lnTo>
                <a:lnTo>
                  <a:pt x="94821" y="1811"/>
                </a:lnTo>
                <a:lnTo>
                  <a:pt x="96020" y="1888"/>
                </a:lnTo>
                <a:lnTo>
                  <a:pt x="97219" y="1975"/>
                </a:lnTo>
                <a:lnTo>
                  <a:pt x="98388" y="2061"/>
                </a:lnTo>
                <a:lnTo>
                  <a:pt x="99587" y="2148"/>
                </a:lnTo>
                <a:lnTo>
                  <a:pt x="100756" y="2245"/>
                </a:lnTo>
                <a:lnTo>
                  <a:pt x="101925" y="2342"/>
                </a:lnTo>
                <a:lnTo>
                  <a:pt x="103065" y="2444"/>
                </a:lnTo>
                <a:lnTo>
                  <a:pt x="104234" y="2551"/>
                </a:lnTo>
                <a:lnTo>
                  <a:pt x="105373" y="2664"/>
                </a:lnTo>
                <a:lnTo>
                  <a:pt x="106512" y="2776"/>
                </a:lnTo>
                <a:lnTo>
                  <a:pt x="107621" y="2893"/>
                </a:lnTo>
                <a:lnTo>
                  <a:pt x="108730" y="3011"/>
                </a:lnTo>
                <a:lnTo>
                  <a:pt x="109840" y="3138"/>
                </a:lnTo>
                <a:lnTo>
                  <a:pt x="110949" y="3266"/>
                </a:lnTo>
                <a:lnTo>
                  <a:pt x="112028" y="3398"/>
                </a:lnTo>
                <a:lnTo>
                  <a:pt x="113107" y="3531"/>
                </a:lnTo>
                <a:lnTo>
                  <a:pt x="114186" y="3669"/>
                </a:lnTo>
                <a:lnTo>
                  <a:pt x="115236" y="3812"/>
                </a:lnTo>
                <a:lnTo>
                  <a:pt x="116525" y="3995"/>
                </a:lnTo>
                <a:lnTo>
                  <a:pt x="117754" y="4179"/>
                </a:lnTo>
                <a:lnTo>
                  <a:pt x="118953" y="4368"/>
                </a:lnTo>
                <a:lnTo>
                  <a:pt x="120092" y="4562"/>
                </a:lnTo>
                <a:lnTo>
                  <a:pt x="121171" y="4755"/>
                </a:lnTo>
                <a:lnTo>
                  <a:pt x="122250" y="4954"/>
                </a:lnTo>
                <a:lnTo>
                  <a:pt x="123240" y="5159"/>
                </a:lnTo>
                <a:lnTo>
                  <a:pt x="124199" y="5368"/>
                </a:lnTo>
                <a:lnTo>
                  <a:pt x="125128" y="5577"/>
                </a:lnTo>
                <a:lnTo>
                  <a:pt x="125998" y="5791"/>
                </a:lnTo>
                <a:lnTo>
                  <a:pt x="126837" y="6011"/>
                </a:lnTo>
                <a:lnTo>
                  <a:pt x="127617" y="6230"/>
                </a:lnTo>
                <a:lnTo>
                  <a:pt x="128366" y="6455"/>
                </a:lnTo>
                <a:lnTo>
                  <a:pt x="129055" y="6684"/>
                </a:lnTo>
                <a:lnTo>
                  <a:pt x="129715" y="6914"/>
                </a:lnTo>
                <a:lnTo>
                  <a:pt x="130315" y="7148"/>
                </a:lnTo>
                <a:lnTo>
                  <a:pt x="130884" y="7383"/>
                </a:lnTo>
                <a:lnTo>
                  <a:pt x="131424" y="7623"/>
                </a:lnTo>
                <a:lnTo>
                  <a:pt x="131903" y="7868"/>
                </a:lnTo>
                <a:lnTo>
                  <a:pt x="132353" y="8113"/>
                </a:lnTo>
                <a:lnTo>
                  <a:pt x="132773" y="8363"/>
                </a:lnTo>
                <a:lnTo>
                  <a:pt x="133132" y="8618"/>
                </a:lnTo>
                <a:lnTo>
                  <a:pt x="133462" y="8873"/>
                </a:lnTo>
                <a:lnTo>
                  <a:pt x="133732" y="9133"/>
                </a:lnTo>
                <a:lnTo>
                  <a:pt x="134002" y="9393"/>
                </a:lnTo>
                <a:lnTo>
                  <a:pt x="134182" y="9654"/>
                </a:lnTo>
                <a:lnTo>
                  <a:pt x="134362" y="9924"/>
                </a:lnTo>
                <a:lnTo>
                  <a:pt x="134481" y="10189"/>
                </a:lnTo>
                <a:lnTo>
                  <a:pt x="134571" y="10465"/>
                </a:lnTo>
                <a:lnTo>
                  <a:pt x="134631" y="10735"/>
                </a:lnTo>
                <a:lnTo>
                  <a:pt x="134631" y="11016"/>
                </a:lnTo>
                <a:lnTo>
                  <a:pt x="134631" y="11297"/>
                </a:lnTo>
                <a:lnTo>
                  <a:pt x="134571" y="11480"/>
                </a:lnTo>
                <a:lnTo>
                  <a:pt x="134511" y="11664"/>
                </a:lnTo>
                <a:lnTo>
                  <a:pt x="134422" y="11848"/>
                </a:lnTo>
                <a:lnTo>
                  <a:pt x="134332" y="12031"/>
                </a:lnTo>
                <a:lnTo>
                  <a:pt x="134182" y="12215"/>
                </a:lnTo>
                <a:lnTo>
                  <a:pt x="134032" y="12394"/>
                </a:lnTo>
                <a:lnTo>
                  <a:pt x="133852" y="12572"/>
                </a:lnTo>
                <a:lnTo>
                  <a:pt x="133672" y="12751"/>
                </a:lnTo>
                <a:lnTo>
                  <a:pt x="133462" y="12929"/>
                </a:lnTo>
                <a:lnTo>
                  <a:pt x="133222" y="13108"/>
                </a:lnTo>
                <a:lnTo>
                  <a:pt x="132953" y="13281"/>
                </a:lnTo>
                <a:lnTo>
                  <a:pt x="132683" y="13455"/>
                </a:lnTo>
                <a:lnTo>
                  <a:pt x="132413" y="13634"/>
                </a:lnTo>
                <a:lnTo>
                  <a:pt x="132083" y="13807"/>
                </a:lnTo>
                <a:lnTo>
                  <a:pt x="131783" y="13975"/>
                </a:lnTo>
                <a:lnTo>
                  <a:pt x="131424" y="14149"/>
                </a:lnTo>
                <a:lnTo>
                  <a:pt x="130704" y="14486"/>
                </a:lnTo>
                <a:lnTo>
                  <a:pt x="129895" y="14822"/>
                </a:lnTo>
                <a:lnTo>
                  <a:pt x="129055" y="15154"/>
                </a:lnTo>
                <a:lnTo>
                  <a:pt x="128126" y="15486"/>
                </a:lnTo>
                <a:lnTo>
                  <a:pt x="127167" y="15812"/>
                </a:lnTo>
                <a:lnTo>
                  <a:pt x="126148" y="16134"/>
                </a:lnTo>
                <a:lnTo>
                  <a:pt x="125098" y="16450"/>
                </a:lnTo>
                <a:lnTo>
                  <a:pt x="123989" y="16766"/>
                </a:lnTo>
                <a:lnTo>
                  <a:pt x="123060" y="17021"/>
                </a:lnTo>
                <a:lnTo>
                  <a:pt x="122131" y="17271"/>
                </a:lnTo>
                <a:lnTo>
                  <a:pt x="121171" y="17516"/>
                </a:lnTo>
                <a:lnTo>
                  <a:pt x="120182" y="17761"/>
                </a:lnTo>
                <a:lnTo>
                  <a:pt x="119193" y="18001"/>
                </a:lnTo>
                <a:lnTo>
                  <a:pt x="118173" y="18231"/>
                </a:lnTo>
                <a:lnTo>
                  <a:pt x="117124" y="18460"/>
                </a:lnTo>
                <a:lnTo>
                  <a:pt x="116075" y="18685"/>
                </a:lnTo>
                <a:lnTo>
                  <a:pt x="114996" y="18909"/>
                </a:lnTo>
                <a:lnTo>
                  <a:pt x="113887" y="19124"/>
                </a:lnTo>
                <a:lnTo>
                  <a:pt x="112747" y="19333"/>
                </a:lnTo>
                <a:lnTo>
                  <a:pt x="111578" y="19537"/>
                </a:lnTo>
                <a:lnTo>
                  <a:pt x="110409" y="19731"/>
                </a:lnTo>
                <a:lnTo>
                  <a:pt x="109180" y="19925"/>
                </a:lnTo>
                <a:lnTo>
                  <a:pt x="107951" y="20113"/>
                </a:lnTo>
                <a:lnTo>
                  <a:pt x="106692" y="20292"/>
                </a:lnTo>
                <a:lnTo>
                  <a:pt x="105403" y="20466"/>
                </a:lnTo>
                <a:lnTo>
                  <a:pt x="104054" y="20634"/>
                </a:lnTo>
                <a:lnTo>
                  <a:pt x="102705" y="20792"/>
                </a:lnTo>
                <a:lnTo>
                  <a:pt x="101326" y="20945"/>
                </a:lnTo>
                <a:lnTo>
                  <a:pt x="99887" y="21093"/>
                </a:lnTo>
                <a:lnTo>
                  <a:pt x="98448" y="21231"/>
                </a:lnTo>
                <a:lnTo>
                  <a:pt x="96949" y="21364"/>
                </a:lnTo>
                <a:lnTo>
                  <a:pt x="95450" y="21486"/>
                </a:lnTo>
                <a:lnTo>
                  <a:pt x="93891" y="21603"/>
                </a:lnTo>
                <a:lnTo>
                  <a:pt x="92272" y="21710"/>
                </a:lnTo>
                <a:lnTo>
                  <a:pt x="90654" y="21807"/>
                </a:lnTo>
                <a:lnTo>
                  <a:pt x="88975" y="21899"/>
                </a:lnTo>
                <a:lnTo>
                  <a:pt x="87266" y="21981"/>
                </a:lnTo>
                <a:lnTo>
                  <a:pt x="85527" y="22057"/>
                </a:lnTo>
                <a:lnTo>
                  <a:pt x="83729" y="22119"/>
                </a:lnTo>
                <a:lnTo>
                  <a:pt x="81900" y="22175"/>
                </a:lnTo>
                <a:lnTo>
                  <a:pt x="81241" y="22200"/>
                </a:lnTo>
                <a:lnTo>
                  <a:pt x="80611" y="22231"/>
                </a:lnTo>
                <a:lnTo>
                  <a:pt x="79982" y="22267"/>
                </a:lnTo>
                <a:lnTo>
                  <a:pt x="79382" y="22307"/>
                </a:lnTo>
                <a:lnTo>
                  <a:pt x="78782" y="22358"/>
                </a:lnTo>
                <a:lnTo>
                  <a:pt x="78213" y="22415"/>
                </a:lnTo>
                <a:lnTo>
                  <a:pt x="77673" y="22476"/>
                </a:lnTo>
                <a:lnTo>
                  <a:pt x="77164" y="22547"/>
                </a:lnTo>
                <a:lnTo>
                  <a:pt x="76684" y="22619"/>
                </a:lnTo>
                <a:lnTo>
                  <a:pt x="76204" y="22695"/>
                </a:lnTo>
                <a:lnTo>
                  <a:pt x="75785" y="22777"/>
                </a:lnTo>
                <a:lnTo>
                  <a:pt x="75365" y="22864"/>
                </a:lnTo>
                <a:lnTo>
                  <a:pt x="74975" y="22955"/>
                </a:lnTo>
                <a:lnTo>
                  <a:pt x="74615" y="23052"/>
                </a:lnTo>
                <a:lnTo>
                  <a:pt x="74286" y="23149"/>
                </a:lnTo>
                <a:lnTo>
                  <a:pt x="73986" y="23246"/>
                </a:lnTo>
                <a:lnTo>
                  <a:pt x="73716" y="23353"/>
                </a:lnTo>
                <a:lnTo>
                  <a:pt x="73506" y="23461"/>
                </a:lnTo>
                <a:lnTo>
                  <a:pt x="73296" y="23568"/>
                </a:lnTo>
                <a:lnTo>
                  <a:pt x="73117" y="23680"/>
                </a:lnTo>
                <a:lnTo>
                  <a:pt x="72967" y="23787"/>
                </a:lnTo>
                <a:lnTo>
                  <a:pt x="72877" y="23904"/>
                </a:lnTo>
                <a:lnTo>
                  <a:pt x="72787" y="24017"/>
                </a:lnTo>
                <a:lnTo>
                  <a:pt x="72757" y="24134"/>
                </a:lnTo>
                <a:lnTo>
                  <a:pt x="72757" y="24246"/>
                </a:lnTo>
                <a:lnTo>
                  <a:pt x="72787" y="24364"/>
                </a:lnTo>
                <a:lnTo>
                  <a:pt x="72847" y="24476"/>
                </a:lnTo>
                <a:lnTo>
                  <a:pt x="72967" y="24593"/>
                </a:lnTo>
                <a:lnTo>
                  <a:pt x="73117" y="24706"/>
                </a:lnTo>
                <a:lnTo>
                  <a:pt x="73296" y="24818"/>
                </a:lnTo>
                <a:lnTo>
                  <a:pt x="73536" y="24930"/>
                </a:lnTo>
                <a:lnTo>
                  <a:pt x="73806" y="25037"/>
                </a:lnTo>
                <a:lnTo>
                  <a:pt x="74316" y="25221"/>
                </a:lnTo>
                <a:lnTo>
                  <a:pt x="74945" y="25425"/>
                </a:lnTo>
                <a:lnTo>
                  <a:pt x="75725" y="25665"/>
                </a:lnTo>
                <a:lnTo>
                  <a:pt x="76684" y="25966"/>
                </a:lnTo>
                <a:lnTo>
                  <a:pt x="75125" y="25848"/>
                </a:lnTo>
                <a:lnTo>
                  <a:pt x="73596" y="25736"/>
                </a:lnTo>
                <a:lnTo>
                  <a:pt x="72127" y="25619"/>
                </a:lnTo>
                <a:lnTo>
                  <a:pt x="70688" y="25501"/>
                </a:lnTo>
                <a:lnTo>
                  <a:pt x="69339" y="25374"/>
                </a:lnTo>
                <a:lnTo>
                  <a:pt x="68020" y="25246"/>
                </a:lnTo>
                <a:lnTo>
                  <a:pt x="67391" y="25180"/>
                </a:lnTo>
                <a:lnTo>
                  <a:pt x="66761" y="25109"/>
                </a:lnTo>
                <a:lnTo>
                  <a:pt x="66162" y="25042"/>
                </a:lnTo>
                <a:lnTo>
                  <a:pt x="65592" y="24966"/>
                </a:lnTo>
                <a:lnTo>
                  <a:pt x="65023" y="24889"/>
                </a:lnTo>
                <a:lnTo>
                  <a:pt x="64453" y="24813"/>
                </a:lnTo>
                <a:lnTo>
                  <a:pt x="63943" y="24731"/>
                </a:lnTo>
                <a:lnTo>
                  <a:pt x="63434" y="24644"/>
                </a:lnTo>
                <a:lnTo>
                  <a:pt x="62954" y="24558"/>
                </a:lnTo>
                <a:lnTo>
                  <a:pt x="62474" y="24466"/>
                </a:lnTo>
                <a:lnTo>
                  <a:pt x="62025" y="24374"/>
                </a:lnTo>
                <a:lnTo>
                  <a:pt x="61605" y="24277"/>
                </a:lnTo>
                <a:lnTo>
                  <a:pt x="61185" y="24175"/>
                </a:lnTo>
                <a:lnTo>
                  <a:pt x="60826" y="24068"/>
                </a:lnTo>
                <a:lnTo>
                  <a:pt x="60466" y="23955"/>
                </a:lnTo>
                <a:lnTo>
                  <a:pt x="60136" y="23843"/>
                </a:lnTo>
                <a:lnTo>
                  <a:pt x="59836" y="23721"/>
                </a:lnTo>
                <a:lnTo>
                  <a:pt x="59537" y="23598"/>
                </a:lnTo>
                <a:lnTo>
                  <a:pt x="59297" y="23466"/>
                </a:lnTo>
                <a:lnTo>
                  <a:pt x="59057" y="23333"/>
                </a:lnTo>
                <a:lnTo>
                  <a:pt x="58997" y="23297"/>
                </a:lnTo>
                <a:lnTo>
                  <a:pt x="58907" y="23262"/>
                </a:lnTo>
                <a:lnTo>
                  <a:pt x="58637" y="23185"/>
                </a:lnTo>
                <a:lnTo>
                  <a:pt x="58337" y="23114"/>
                </a:lnTo>
                <a:lnTo>
                  <a:pt x="57948" y="23042"/>
                </a:lnTo>
                <a:lnTo>
                  <a:pt x="57528" y="22981"/>
                </a:lnTo>
                <a:lnTo>
                  <a:pt x="57108" y="22930"/>
                </a:lnTo>
                <a:lnTo>
                  <a:pt x="56659" y="22889"/>
                </a:lnTo>
                <a:lnTo>
                  <a:pt x="56419" y="22874"/>
                </a:lnTo>
                <a:lnTo>
                  <a:pt x="56209" y="22864"/>
                </a:lnTo>
                <a:lnTo>
                  <a:pt x="55250" y="22818"/>
                </a:lnTo>
                <a:lnTo>
                  <a:pt x="54260" y="22772"/>
                </a:lnTo>
                <a:lnTo>
                  <a:pt x="53301" y="22721"/>
                </a:lnTo>
                <a:lnTo>
                  <a:pt x="52372" y="22670"/>
                </a:lnTo>
                <a:lnTo>
                  <a:pt x="51442" y="22608"/>
                </a:lnTo>
                <a:lnTo>
                  <a:pt x="50513" y="22552"/>
                </a:lnTo>
                <a:lnTo>
                  <a:pt x="49614" y="22486"/>
                </a:lnTo>
                <a:lnTo>
                  <a:pt x="48685" y="22420"/>
                </a:lnTo>
                <a:lnTo>
                  <a:pt x="47815" y="22353"/>
                </a:lnTo>
                <a:lnTo>
                  <a:pt x="46916" y="22282"/>
                </a:lnTo>
                <a:lnTo>
                  <a:pt x="46046" y="22205"/>
                </a:lnTo>
                <a:lnTo>
                  <a:pt x="45207" y="22129"/>
                </a:lnTo>
                <a:lnTo>
                  <a:pt x="43498" y="21966"/>
                </a:lnTo>
                <a:lnTo>
                  <a:pt x="41850" y="21792"/>
                </a:lnTo>
                <a:lnTo>
                  <a:pt x="40201" y="21614"/>
                </a:lnTo>
                <a:lnTo>
                  <a:pt x="38612" y="21425"/>
                </a:lnTo>
                <a:lnTo>
                  <a:pt x="37053" y="21226"/>
                </a:lnTo>
                <a:lnTo>
                  <a:pt x="35494" y="21022"/>
                </a:lnTo>
                <a:lnTo>
                  <a:pt x="33995" y="20812"/>
                </a:lnTo>
                <a:lnTo>
                  <a:pt x="32496" y="20598"/>
                </a:lnTo>
                <a:lnTo>
                  <a:pt x="31027" y="20374"/>
                </a:lnTo>
                <a:lnTo>
                  <a:pt x="29589" y="20149"/>
                </a:lnTo>
                <a:lnTo>
                  <a:pt x="27790" y="19863"/>
                </a:lnTo>
                <a:lnTo>
                  <a:pt x="26081" y="19573"/>
                </a:lnTo>
                <a:lnTo>
                  <a:pt x="24462" y="19282"/>
                </a:lnTo>
                <a:lnTo>
                  <a:pt x="22933" y="18986"/>
                </a:lnTo>
                <a:lnTo>
                  <a:pt x="21465" y="18690"/>
                </a:lnTo>
                <a:lnTo>
                  <a:pt x="20086" y="18389"/>
                </a:lnTo>
                <a:lnTo>
                  <a:pt x="18767" y="18093"/>
                </a:lnTo>
                <a:lnTo>
                  <a:pt x="17537" y="17787"/>
                </a:lnTo>
                <a:lnTo>
                  <a:pt x="16398" y="17486"/>
                </a:lnTo>
                <a:lnTo>
                  <a:pt x="15289" y="17180"/>
                </a:lnTo>
                <a:lnTo>
                  <a:pt x="14300" y="16873"/>
                </a:lnTo>
                <a:lnTo>
                  <a:pt x="13340" y="16567"/>
                </a:lnTo>
                <a:lnTo>
                  <a:pt x="12471" y="16261"/>
                </a:lnTo>
                <a:lnTo>
                  <a:pt x="11662" y="15955"/>
                </a:lnTo>
                <a:lnTo>
                  <a:pt x="10942" y="15644"/>
                </a:lnTo>
                <a:lnTo>
                  <a:pt x="10283" y="15333"/>
                </a:lnTo>
                <a:lnTo>
                  <a:pt x="9683" y="15026"/>
                </a:lnTo>
                <a:lnTo>
                  <a:pt x="9144" y="14715"/>
                </a:lnTo>
                <a:lnTo>
                  <a:pt x="8694" y="14404"/>
                </a:lnTo>
                <a:lnTo>
                  <a:pt x="8274" y="14098"/>
                </a:lnTo>
                <a:lnTo>
                  <a:pt x="7944" y="13787"/>
                </a:lnTo>
                <a:lnTo>
                  <a:pt x="7675" y="13475"/>
                </a:lnTo>
                <a:lnTo>
                  <a:pt x="7435" y="13169"/>
                </a:lnTo>
                <a:lnTo>
                  <a:pt x="7285" y="12863"/>
                </a:lnTo>
                <a:lnTo>
                  <a:pt x="7195" y="12552"/>
                </a:lnTo>
                <a:lnTo>
                  <a:pt x="7135" y="12246"/>
                </a:lnTo>
                <a:lnTo>
                  <a:pt x="7165" y="11945"/>
                </a:lnTo>
                <a:lnTo>
                  <a:pt x="7225" y="11639"/>
                </a:lnTo>
                <a:lnTo>
                  <a:pt x="7375" y="11337"/>
                </a:lnTo>
                <a:lnTo>
                  <a:pt x="7555" y="11036"/>
                </a:lnTo>
                <a:lnTo>
                  <a:pt x="7795" y="10735"/>
                </a:lnTo>
                <a:lnTo>
                  <a:pt x="8064" y="10439"/>
                </a:lnTo>
                <a:lnTo>
                  <a:pt x="8424" y="10144"/>
                </a:lnTo>
                <a:lnTo>
                  <a:pt x="8814" y="9848"/>
                </a:lnTo>
                <a:lnTo>
                  <a:pt x="9234" y="9557"/>
                </a:lnTo>
                <a:lnTo>
                  <a:pt x="9743" y="9271"/>
                </a:lnTo>
                <a:lnTo>
                  <a:pt x="10253" y="8985"/>
                </a:lnTo>
                <a:lnTo>
                  <a:pt x="10852" y="8700"/>
                </a:lnTo>
                <a:lnTo>
                  <a:pt x="11482" y="8419"/>
                </a:lnTo>
                <a:lnTo>
                  <a:pt x="12141" y="8143"/>
                </a:lnTo>
                <a:lnTo>
                  <a:pt x="12861" y="7868"/>
                </a:lnTo>
                <a:lnTo>
                  <a:pt x="13610" y="7592"/>
                </a:lnTo>
                <a:lnTo>
                  <a:pt x="14420" y="7327"/>
                </a:lnTo>
                <a:lnTo>
                  <a:pt x="15259" y="7062"/>
                </a:lnTo>
                <a:lnTo>
                  <a:pt x="16128" y="6802"/>
                </a:lnTo>
                <a:lnTo>
                  <a:pt x="17058" y="6541"/>
                </a:lnTo>
                <a:lnTo>
                  <a:pt x="18017" y="6291"/>
                </a:lnTo>
                <a:lnTo>
                  <a:pt x="19006" y="6041"/>
                </a:lnTo>
                <a:lnTo>
                  <a:pt x="20026" y="5796"/>
                </a:lnTo>
                <a:lnTo>
                  <a:pt x="21105" y="5551"/>
                </a:lnTo>
                <a:lnTo>
                  <a:pt x="22184" y="5317"/>
                </a:lnTo>
                <a:lnTo>
                  <a:pt x="23323" y="5082"/>
                </a:lnTo>
                <a:lnTo>
                  <a:pt x="24492" y="4858"/>
                </a:lnTo>
                <a:lnTo>
                  <a:pt x="25661" y="4633"/>
                </a:lnTo>
                <a:lnTo>
                  <a:pt x="26891" y="4419"/>
                </a:lnTo>
                <a:lnTo>
                  <a:pt x="28150" y="4204"/>
                </a:lnTo>
                <a:lnTo>
                  <a:pt x="29439" y="4000"/>
                </a:lnTo>
                <a:lnTo>
                  <a:pt x="30728" y="3796"/>
                </a:lnTo>
                <a:lnTo>
                  <a:pt x="32077" y="3602"/>
                </a:lnTo>
                <a:lnTo>
                  <a:pt x="33426" y="3414"/>
                </a:lnTo>
                <a:lnTo>
                  <a:pt x="34805" y="3230"/>
                </a:lnTo>
                <a:lnTo>
                  <a:pt x="36214" y="3051"/>
                </a:lnTo>
                <a:lnTo>
                  <a:pt x="37653" y="2878"/>
                </a:lnTo>
                <a:lnTo>
                  <a:pt x="39092" y="2709"/>
                </a:lnTo>
                <a:lnTo>
                  <a:pt x="40201" y="2592"/>
                </a:lnTo>
                <a:lnTo>
                  <a:pt x="41340" y="2475"/>
                </a:lnTo>
                <a:lnTo>
                  <a:pt x="42449" y="2363"/>
                </a:lnTo>
                <a:lnTo>
                  <a:pt x="43618" y="2255"/>
                </a:lnTo>
                <a:lnTo>
                  <a:pt x="44757" y="2153"/>
                </a:lnTo>
                <a:lnTo>
                  <a:pt x="45897" y="2056"/>
                </a:lnTo>
                <a:lnTo>
                  <a:pt x="47066" y="1965"/>
                </a:lnTo>
                <a:lnTo>
                  <a:pt x="48235" y="1873"/>
                </a:lnTo>
                <a:lnTo>
                  <a:pt x="49434" y="1791"/>
                </a:lnTo>
                <a:lnTo>
                  <a:pt x="50603" y="1715"/>
                </a:lnTo>
                <a:lnTo>
                  <a:pt x="51802" y="1638"/>
                </a:lnTo>
                <a:lnTo>
                  <a:pt x="53001" y="1572"/>
                </a:lnTo>
                <a:lnTo>
                  <a:pt x="54200" y="1505"/>
                </a:lnTo>
                <a:lnTo>
                  <a:pt x="55400" y="1444"/>
                </a:lnTo>
                <a:lnTo>
                  <a:pt x="56629" y="1388"/>
                </a:lnTo>
                <a:lnTo>
                  <a:pt x="57828" y="1337"/>
                </a:lnTo>
                <a:lnTo>
                  <a:pt x="59057" y="1291"/>
                </a:lnTo>
                <a:lnTo>
                  <a:pt x="60286" y="1250"/>
                </a:lnTo>
                <a:lnTo>
                  <a:pt x="61515" y="1209"/>
                </a:lnTo>
                <a:lnTo>
                  <a:pt x="62744" y="1179"/>
                </a:lnTo>
                <a:lnTo>
                  <a:pt x="63973" y="1148"/>
                </a:lnTo>
                <a:lnTo>
                  <a:pt x="65202" y="1123"/>
                </a:lnTo>
                <a:lnTo>
                  <a:pt x="66461" y="1102"/>
                </a:lnTo>
                <a:lnTo>
                  <a:pt x="67691" y="1087"/>
                </a:lnTo>
                <a:lnTo>
                  <a:pt x="68920" y="1077"/>
                </a:lnTo>
                <a:lnTo>
                  <a:pt x="70179" y="1072"/>
                </a:lnTo>
                <a:lnTo>
                  <a:pt x="71408" y="1067"/>
                </a:lnTo>
                <a:close/>
                <a:moveTo>
                  <a:pt x="70598" y="0"/>
                </a:moveTo>
                <a:lnTo>
                  <a:pt x="69189" y="5"/>
                </a:lnTo>
                <a:lnTo>
                  <a:pt x="67780" y="15"/>
                </a:lnTo>
                <a:lnTo>
                  <a:pt x="66372" y="31"/>
                </a:lnTo>
                <a:lnTo>
                  <a:pt x="64963" y="51"/>
                </a:lnTo>
                <a:lnTo>
                  <a:pt x="63554" y="77"/>
                </a:lnTo>
                <a:lnTo>
                  <a:pt x="62175" y="107"/>
                </a:lnTo>
                <a:lnTo>
                  <a:pt x="60766" y="143"/>
                </a:lnTo>
                <a:lnTo>
                  <a:pt x="59357" y="179"/>
                </a:lnTo>
                <a:lnTo>
                  <a:pt x="57948" y="225"/>
                </a:lnTo>
                <a:lnTo>
                  <a:pt x="56569" y="276"/>
                </a:lnTo>
                <a:lnTo>
                  <a:pt x="55160" y="327"/>
                </a:lnTo>
                <a:lnTo>
                  <a:pt x="53781" y="388"/>
                </a:lnTo>
                <a:lnTo>
                  <a:pt x="52372" y="449"/>
                </a:lnTo>
                <a:lnTo>
                  <a:pt x="50993" y="521"/>
                </a:lnTo>
                <a:lnTo>
                  <a:pt x="49614" y="592"/>
                </a:lnTo>
                <a:lnTo>
                  <a:pt x="48235" y="669"/>
                </a:lnTo>
                <a:lnTo>
                  <a:pt x="46856" y="750"/>
                </a:lnTo>
                <a:lnTo>
                  <a:pt x="45507" y="842"/>
                </a:lnTo>
                <a:lnTo>
                  <a:pt x="44128" y="934"/>
                </a:lnTo>
                <a:lnTo>
                  <a:pt x="42779" y="1031"/>
                </a:lnTo>
                <a:lnTo>
                  <a:pt x="41400" y="1133"/>
                </a:lnTo>
                <a:lnTo>
                  <a:pt x="40051" y="1240"/>
                </a:lnTo>
                <a:lnTo>
                  <a:pt x="38702" y="1352"/>
                </a:lnTo>
                <a:lnTo>
                  <a:pt x="37353" y="1470"/>
                </a:lnTo>
                <a:lnTo>
                  <a:pt x="36034" y="1592"/>
                </a:lnTo>
                <a:lnTo>
                  <a:pt x="34685" y="1720"/>
                </a:lnTo>
                <a:lnTo>
                  <a:pt x="33366" y="1852"/>
                </a:lnTo>
                <a:lnTo>
                  <a:pt x="32047" y="1985"/>
                </a:lnTo>
                <a:lnTo>
                  <a:pt x="30728" y="2128"/>
                </a:lnTo>
                <a:lnTo>
                  <a:pt x="29439" y="2276"/>
                </a:lnTo>
                <a:lnTo>
                  <a:pt x="28120" y="2429"/>
                </a:lnTo>
                <a:lnTo>
                  <a:pt x="26861" y="2582"/>
                </a:lnTo>
                <a:lnTo>
                  <a:pt x="25631" y="2745"/>
                </a:lnTo>
                <a:lnTo>
                  <a:pt x="24432" y="2908"/>
                </a:lnTo>
                <a:lnTo>
                  <a:pt x="23263" y="3082"/>
                </a:lnTo>
                <a:lnTo>
                  <a:pt x="22124" y="3255"/>
                </a:lnTo>
                <a:lnTo>
                  <a:pt x="21045" y="3434"/>
                </a:lnTo>
                <a:lnTo>
                  <a:pt x="19996" y="3618"/>
                </a:lnTo>
                <a:lnTo>
                  <a:pt x="18976" y="3801"/>
                </a:lnTo>
                <a:lnTo>
                  <a:pt x="17987" y="3995"/>
                </a:lnTo>
                <a:lnTo>
                  <a:pt x="17028" y="4189"/>
                </a:lnTo>
                <a:lnTo>
                  <a:pt x="16128" y="4388"/>
                </a:lnTo>
                <a:lnTo>
                  <a:pt x="15229" y="4587"/>
                </a:lnTo>
                <a:lnTo>
                  <a:pt x="14360" y="4791"/>
                </a:lnTo>
                <a:lnTo>
                  <a:pt x="13550" y="5000"/>
                </a:lnTo>
                <a:lnTo>
                  <a:pt x="12741" y="5210"/>
                </a:lnTo>
                <a:lnTo>
                  <a:pt x="11962" y="5429"/>
                </a:lnTo>
                <a:lnTo>
                  <a:pt x="11242" y="5643"/>
                </a:lnTo>
                <a:lnTo>
                  <a:pt x="10523" y="5863"/>
                </a:lnTo>
                <a:lnTo>
                  <a:pt x="9833" y="6087"/>
                </a:lnTo>
                <a:lnTo>
                  <a:pt x="9144" y="6312"/>
                </a:lnTo>
                <a:lnTo>
                  <a:pt x="8514" y="6541"/>
                </a:lnTo>
                <a:lnTo>
                  <a:pt x="7884" y="6776"/>
                </a:lnTo>
                <a:lnTo>
                  <a:pt x="7285" y="7006"/>
                </a:lnTo>
                <a:lnTo>
                  <a:pt x="6715" y="7240"/>
                </a:lnTo>
                <a:lnTo>
                  <a:pt x="6176" y="7480"/>
                </a:lnTo>
                <a:lnTo>
                  <a:pt x="5636" y="7720"/>
                </a:lnTo>
                <a:lnTo>
                  <a:pt x="5127" y="7960"/>
                </a:lnTo>
                <a:lnTo>
                  <a:pt x="4647" y="8205"/>
                </a:lnTo>
                <a:lnTo>
                  <a:pt x="4167" y="8450"/>
                </a:lnTo>
                <a:lnTo>
                  <a:pt x="3718" y="8694"/>
                </a:lnTo>
                <a:lnTo>
                  <a:pt x="2848" y="9195"/>
                </a:lnTo>
                <a:lnTo>
                  <a:pt x="2488" y="9404"/>
                </a:lnTo>
                <a:lnTo>
                  <a:pt x="2159" y="9618"/>
                </a:lnTo>
                <a:lnTo>
                  <a:pt x="1859" y="9832"/>
                </a:lnTo>
                <a:lnTo>
                  <a:pt x="1589" y="10041"/>
                </a:lnTo>
                <a:lnTo>
                  <a:pt x="1349" y="10251"/>
                </a:lnTo>
                <a:lnTo>
                  <a:pt x="1109" y="10460"/>
                </a:lnTo>
                <a:lnTo>
                  <a:pt x="900" y="10664"/>
                </a:lnTo>
                <a:lnTo>
                  <a:pt x="720" y="10873"/>
                </a:lnTo>
                <a:lnTo>
                  <a:pt x="540" y="11077"/>
                </a:lnTo>
                <a:lnTo>
                  <a:pt x="390" y="11281"/>
                </a:lnTo>
                <a:lnTo>
                  <a:pt x="270" y="11480"/>
                </a:lnTo>
                <a:lnTo>
                  <a:pt x="180" y="11684"/>
                </a:lnTo>
                <a:lnTo>
                  <a:pt x="90" y="11883"/>
                </a:lnTo>
                <a:lnTo>
                  <a:pt x="60" y="12082"/>
                </a:lnTo>
                <a:lnTo>
                  <a:pt x="0" y="12281"/>
                </a:lnTo>
                <a:lnTo>
                  <a:pt x="0" y="12480"/>
                </a:lnTo>
                <a:lnTo>
                  <a:pt x="0" y="12674"/>
                </a:lnTo>
                <a:lnTo>
                  <a:pt x="60" y="12868"/>
                </a:lnTo>
                <a:lnTo>
                  <a:pt x="90" y="13062"/>
                </a:lnTo>
                <a:lnTo>
                  <a:pt x="180" y="13256"/>
                </a:lnTo>
                <a:lnTo>
                  <a:pt x="270" y="13445"/>
                </a:lnTo>
                <a:lnTo>
                  <a:pt x="390" y="13639"/>
                </a:lnTo>
                <a:lnTo>
                  <a:pt x="540" y="13827"/>
                </a:lnTo>
                <a:lnTo>
                  <a:pt x="690" y="14016"/>
                </a:lnTo>
                <a:lnTo>
                  <a:pt x="870" y="14200"/>
                </a:lnTo>
                <a:lnTo>
                  <a:pt x="1079" y="14389"/>
                </a:lnTo>
                <a:lnTo>
                  <a:pt x="1319" y="14572"/>
                </a:lnTo>
                <a:lnTo>
                  <a:pt x="1559" y="14756"/>
                </a:lnTo>
                <a:lnTo>
                  <a:pt x="1829" y="14940"/>
                </a:lnTo>
                <a:lnTo>
                  <a:pt x="2129" y="15118"/>
                </a:lnTo>
                <a:lnTo>
                  <a:pt x="2429" y="15297"/>
                </a:lnTo>
                <a:lnTo>
                  <a:pt x="2758" y="15481"/>
                </a:lnTo>
                <a:lnTo>
                  <a:pt x="3118" y="15654"/>
                </a:lnTo>
                <a:lnTo>
                  <a:pt x="3478" y="15833"/>
                </a:lnTo>
                <a:lnTo>
                  <a:pt x="3867" y="16011"/>
                </a:lnTo>
                <a:lnTo>
                  <a:pt x="4287" y="16185"/>
                </a:lnTo>
                <a:lnTo>
                  <a:pt x="4737" y="16358"/>
                </a:lnTo>
                <a:lnTo>
                  <a:pt x="5186" y="16532"/>
                </a:lnTo>
                <a:lnTo>
                  <a:pt x="5666" y="16700"/>
                </a:lnTo>
                <a:lnTo>
                  <a:pt x="6146" y="16873"/>
                </a:lnTo>
                <a:lnTo>
                  <a:pt x="6655" y="17042"/>
                </a:lnTo>
                <a:lnTo>
                  <a:pt x="7195" y="17210"/>
                </a:lnTo>
                <a:lnTo>
                  <a:pt x="7765" y="17374"/>
                </a:lnTo>
                <a:lnTo>
                  <a:pt x="8334" y="17542"/>
                </a:lnTo>
                <a:lnTo>
                  <a:pt x="8934" y="17705"/>
                </a:lnTo>
                <a:lnTo>
                  <a:pt x="9563" y="17868"/>
                </a:lnTo>
                <a:lnTo>
                  <a:pt x="10193" y="18032"/>
                </a:lnTo>
                <a:lnTo>
                  <a:pt x="10852" y="18195"/>
                </a:lnTo>
                <a:lnTo>
                  <a:pt x="11542" y="18353"/>
                </a:lnTo>
                <a:lnTo>
                  <a:pt x="12231" y="18516"/>
                </a:lnTo>
                <a:lnTo>
                  <a:pt x="12951" y="18675"/>
                </a:lnTo>
                <a:lnTo>
                  <a:pt x="13670" y="18828"/>
                </a:lnTo>
                <a:lnTo>
                  <a:pt x="14420" y="18986"/>
                </a:lnTo>
                <a:lnTo>
                  <a:pt x="15199" y="19139"/>
                </a:lnTo>
                <a:lnTo>
                  <a:pt x="16009" y="19297"/>
                </a:lnTo>
                <a:lnTo>
                  <a:pt x="16818" y="19450"/>
                </a:lnTo>
                <a:lnTo>
                  <a:pt x="17657" y="19598"/>
                </a:lnTo>
                <a:lnTo>
                  <a:pt x="18497" y="19751"/>
                </a:lnTo>
                <a:lnTo>
                  <a:pt x="20265" y="20047"/>
                </a:lnTo>
                <a:lnTo>
                  <a:pt x="22094" y="20343"/>
                </a:lnTo>
                <a:lnTo>
                  <a:pt x="24013" y="20634"/>
                </a:lnTo>
                <a:lnTo>
                  <a:pt x="25901" y="20915"/>
                </a:lnTo>
                <a:lnTo>
                  <a:pt x="27790" y="21200"/>
                </a:lnTo>
                <a:lnTo>
                  <a:pt x="29678" y="21486"/>
                </a:lnTo>
                <a:lnTo>
                  <a:pt x="31597" y="21761"/>
                </a:lnTo>
                <a:lnTo>
                  <a:pt x="32586" y="21899"/>
                </a:lnTo>
                <a:lnTo>
                  <a:pt x="33576" y="22027"/>
                </a:lnTo>
                <a:lnTo>
                  <a:pt x="34565" y="22154"/>
                </a:lnTo>
                <a:lnTo>
                  <a:pt x="35584" y="22277"/>
                </a:lnTo>
                <a:lnTo>
                  <a:pt x="36603" y="22389"/>
                </a:lnTo>
                <a:lnTo>
                  <a:pt x="37653" y="22501"/>
                </a:lnTo>
                <a:lnTo>
                  <a:pt x="38732" y="22598"/>
                </a:lnTo>
                <a:lnTo>
                  <a:pt x="39811" y="22695"/>
                </a:lnTo>
                <a:lnTo>
                  <a:pt x="41400" y="22823"/>
                </a:lnTo>
                <a:lnTo>
                  <a:pt x="42929" y="22961"/>
                </a:lnTo>
                <a:lnTo>
                  <a:pt x="44428" y="23103"/>
                </a:lnTo>
                <a:lnTo>
                  <a:pt x="45867" y="23251"/>
                </a:lnTo>
                <a:lnTo>
                  <a:pt x="47276" y="23404"/>
                </a:lnTo>
                <a:lnTo>
                  <a:pt x="48655" y="23563"/>
                </a:lnTo>
                <a:lnTo>
                  <a:pt x="50004" y="23731"/>
                </a:lnTo>
                <a:lnTo>
                  <a:pt x="51323" y="23904"/>
                </a:lnTo>
                <a:lnTo>
                  <a:pt x="52612" y="24083"/>
                </a:lnTo>
                <a:lnTo>
                  <a:pt x="53871" y="24267"/>
                </a:lnTo>
                <a:lnTo>
                  <a:pt x="55100" y="24461"/>
                </a:lnTo>
                <a:lnTo>
                  <a:pt x="56329" y="24660"/>
                </a:lnTo>
                <a:lnTo>
                  <a:pt x="57498" y="24864"/>
                </a:lnTo>
                <a:lnTo>
                  <a:pt x="58667" y="25078"/>
                </a:lnTo>
                <a:lnTo>
                  <a:pt x="59836" y="25297"/>
                </a:lnTo>
                <a:lnTo>
                  <a:pt x="60975" y="25527"/>
                </a:lnTo>
                <a:lnTo>
                  <a:pt x="61575" y="25649"/>
                </a:lnTo>
                <a:lnTo>
                  <a:pt x="62205" y="25762"/>
                </a:lnTo>
                <a:lnTo>
                  <a:pt x="62864" y="25869"/>
                </a:lnTo>
                <a:lnTo>
                  <a:pt x="63524" y="25971"/>
                </a:lnTo>
                <a:lnTo>
                  <a:pt x="64213" y="26068"/>
                </a:lnTo>
                <a:lnTo>
                  <a:pt x="64933" y="26160"/>
                </a:lnTo>
                <a:lnTo>
                  <a:pt x="65652" y="26241"/>
                </a:lnTo>
                <a:lnTo>
                  <a:pt x="66401" y="26323"/>
                </a:lnTo>
                <a:lnTo>
                  <a:pt x="67151" y="26394"/>
                </a:lnTo>
                <a:lnTo>
                  <a:pt x="67930" y="26466"/>
                </a:lnTo>
                <a:lnTo>
                  <a:pt x="68710" y="26527"/>
                </a:lnTo>
                <a:lnTo>
                  <a:pt x="69489" y="26588"/>
                </a:lnTo>
                <a:lnTo>
                  <a:pt x="70299" y="26644"/>
                </a:lnTo>
                <a:lnTo>
                  <a:pt x="71138" y="26695"/>
                </a:lnTo>
                <a:lnTo>
                  <a:pt x="71977" y="26741"/>
                </a:lnTo>
                <a:lnTo>
                  <a:pt x="72817" y="26782"/>
                </a:lnTo>
                <a:lnTo>
                  <a:pt x="73656" y="26823"/>
                </a:lnTo>
                <a:lnTo>
                  <a:pt x="74526" y="26859"/>
                </a:lnTo>
                <a:lnTo>
                  <a:pt x="75395" y="26889"/>
                </a:lnTo>
                <a:lnTo>
                  <a:pt x="76264" y="26920"/>
                </a:lnTo>
                <a:lnTo>
                  <a:pt x="78033" y="26971"/>
                </a:lnTo>
                <a:lnTo>
                  <a:pt x="79832" y="27007"/>
                </a:lnTo>
                <a:lnTo>
                  <a:pt x="81660" y="27037"/>
                </a:lnTo>
                <a:lnTo>
                  <a:pt x="83459" y="27058"/>
                </a:lnTo>
                <a:lnTo>
                  <a:pt x="85288" y="27073"/>
                </a:lnTo>
                <a:lnTo>
                  <a:pt x="87116" y="27083"/>
                </a:lnTo>
                <a:lnTo>
                  <a:pt x="87326" y="27083"/>
                </a:lnTo>
                <a:lnTo>
                  <a:pt x="87536" y="27078"/>
                </a:lnTo>
                <a:lnTo>
                  <a:pt x="87776" y="27068"/>
                </a:lnTo>
                <a:lnTo>
                  <a:pt x="88016" y="27053"/>
                </a:lnTo>
                <a:lnTo>
                  <a:pt x="88495" y="27017"/>
                </a:lnTo>
                <a:lnTo>
                  <a:pt x="88975" y="26966"/>
                </a:lnTo>
                <a:lnTo>
                  <a:pt x="89425" y="26910"/>
                </a:lnTo>
                <a:lnTo>
                  <a:pt x="89784" y="26854"/>
                </a:lnTo>
                <a:lnTo>
                  <a:pt x="89934" y="26823"/>
                </a:lnTo>
                <a:lnTo>
                  <a:pt x="90054" y="26792"/>
                </a:lnTo>
                <a:lnTo>
                  <a:pt x="90144" y="26762"/>
                </a:lnTo>
                <a:lnTo>
                  <a:pt x="90204" y="26731"/>
                </a:lnTo>
                <a:lnTo>
                  <a:pt x="90204" y="26701"/>
                </a:lnTo>
                <a:lnTo>
                  <a:pt x="90204" y="26665"/>
                </a:lnTo>
                <a:lnTo>
                  <a:pt x="90174" y="26629"/>
                </a:lnTo>
                <a:lnTo>
                  <a:pt x="90114" y="26593"/>
                </a:lnTo>
                <a:lnTo>
                  <a:pt x="89964" y="26512"/>
                </a:lnTo>
                <a:lnTo>
                  <a:pt x="89724" y="26435"/>
                </a:lnTo>
                <a:lnTo>
                  <a:pt x="89425" y="26354"/>
                </a:lnTo>
                <a:lnTo>
                  <a:pt x="89125" y="26282"/>
                </a:lnTo>
                <a:lnTo>
                  <a:pt x="88765" y="26211"/>
                </a:lnTo>
                <a:lnTo>
                  <a:pt x="88405" y="26149"/>
                </a:lnTo>
                <a:lnTo>
                  <a:pt x="87506" y="26012"/>
                </a:lnTo>
                <a:lnTo>
                  <a:pt x="86547" y="25879"/>
                </a:lnTo>
                <a:lnTo>
                  <a:pt x="84568" y="25619"/>
                </a:lnTo>
                <a:lnTo>
                  <a:pt x="83609" y="25486"/>
                </a:lnTo>
                <a:lnTo>
                  <a:pt x="82680" y="25348"/>
                </a:lnTo>
                <a:lnTo>
                  <a:pt x="82230" y="25277"/>
                </a:lnTo>
                <a:lnTo>
                  <a:pt x="81810" y="25206"/>
                </a:lnTo>
                <a:lnTo>
                  <a:pt x="81390" y="25129"/>
                </a:lnTo>
                <a:lnTo>
                  <a:pt x="81001" y="25052"/>
                </a:lnTo>
                <a:lnTo>
                  <a:pt x="80731" y="24991"/>
                </a:lnTo>
                <a:lnTo>
                  <a:pt x="80491" y="24925"/>
                </a:lnTo>
                <a:lnTo>
                  <a:pt x="80251" y="24853"/>
                </a:lnTo>
                <a:lnTo>
                  <a:pt x="80041" y="24782"/>
                </a:lnTo>
                <a:lnTo>
                  <a:pt x="79832" y="24711"/>
                </a:lnTo>
                <a:lnTo>
                  <a:pt x="79652" y="24634"/>
                </a:lnTo>
                <a:lnTo>
                  <a:pt x="79322" y="24476"/>
                </a:lnTo>
                <a:lnTo>
                  <a:pt x="79022" y="24313"/>
                </a:lnTo>
                <a:lnTo>
                  <a:pt x="78692" y="24144"/>
                </a:lnTo>
                <a:lnTo>
                  <a:pt x="78393" y="23976"/>
                </a:lnTo>
                <a:lnTo>
                  <a:pt x="78033" y="23813"/>
                </a:lnTo>
                <a:lnTo>
                  <a:pt x="80341" y="23736"/>
                </a:lnTo>
                <a:lnTo>
                  <a:pt x="82590" y="23660"/>
                </a:lnTo>
                <a:lnTo>
                  <a:pt x="84808" y="23568"/>
                </a:lnTo>
                <a:lnTo>
                  <a:pt x="86966" y="23466"/>
                </a:lnTo>
                <a:lnTo>
                  <a:pt x="89065" y="23359"/>
                </a:lnTo>
                <a:lnTo>
                  <a:pt x="91163" y="23241"/>
                </a:lnTo>
                <a:lnTo>
                  <a:pt x="93202" y="23119"/>
                </a:lnTo>
                <a:lnTo>
                  <a:pt x="95180" y="22986"/>
                </a:lnTo>
                <a:lnTo>
                  <a:pt x="97129" y="22843"/>
                </a:lnTo>
                <a:lnTo>
                  <a:pt x="99048" y="22690"/>
                </a:lnTo>
                <a:lnTo>
                  <a:pt x="100906" y="22532"/>
                </a:lnTo>
                <a:lnTo>
                  <a:pt x="102735" y="22364"/>
                </a:lnTo>
                <a:lnTo>
                  <a:pt x="104533" y="22190"/>
                </a:lnTo>
                <a:lnTo>
                  <a:pt x="106272" y="22006"/>
                </a:lnTo>
                <a:lnTo>
                  <a:pt x="107981" y="21818"/>
                </a:lnTo>
                <a:lnTo>
                  <a:pt x="109660" y="21619"/>
                </a:lnTo>
                <a:lnTo>
                  <a:pt x="111279" y="21409"/>
                </a:lnTo>
                <a:lnTo>
                  <a:pt x="112897" y="21195"/>
                </a:lnTo>
                <a:lnTo>
                  <a:pt x="114456" y="20976"/>
                </a:lnTo>
                <a:lnTo>
                  <a:pt x="115985" y="20746"/>
                </a:lnTo>
                <a:lnTo>
                  <a:pt x="117484" y="20511"/>
                </a:lnTo>
                <a:lnTo>
                  <a:pt x="118953" y="20267"/>
                </a:lnTo>
                <a:lnTo>
                  <a:pt x="120392" y="20017"/>
                </a:lnTo>
                <a:lnTo>
                  <a:pt x="121771" y="19756"/>
                </a:lnTo>
                <a:lnTo>
                  <a:pt x="123150" y="19491"/>
                </a:lnTo>
                <a:lnTo>
                  <a:pt x="124469" y="19221"/>
                </a:lnTo>
                <a:lnTo>
                  <a:pt x="125788" y="18940"/>
                </a:lnTo>
                <a:lnTo>
                  <a:pt x="127047" y="18654"/>
                </a:lnTo>
                <a:lnTo>
                  <a:pt x="128306" y="18363"/>
                </a:lnTo>
                <a:lnTo>
                  <a:pt x="129505" y="18062"/>
                </a:lnTo>
                <a:lnTo>
                  <a:pt x="130704" y="17761"/>
                </a:lnTo>
                <a:lnTo>
                  <a:pt x="131873" y="17450"/>
                </a:lnTo>
                <a:lnTo>
                  <a:pt x="132413" y="17292"/>
                </a:lnTo>
                <a:lnTo>
                  <a:pt x="132953" y="17129"/>
                </a:lnTo>
                <a:lnTo>
                  <a:pt x="133492" y="16965"/>
                </a:lnTo>
                <a:lnTo>
                  <a:pt x="133972" y="16797"/>
                </a:lnTo>
                <a:lnTo>
                  <a:pt x="134931" y="16460"/>
                </a:lnTo>
                <a:lnTo>
                  <a:pt x="135830" y="16118"/>
                </a:lnTo>
                <a:lnTo>
                  <a:pt x="136700" y="15776"/>
                </a:lnTo>
                <a:lnTo>
                  <a:pt x="137569" y="15430"/>
                </a:lnTo>
                <a:lnTo>
                  <a:pt x="138409" y="15083"/>
                </a:lnTo>
                <a:lnTo>
                  <a:pt x="139278" y="14741"/>
                </a:lnTo>
                <a:lnTo>
                  <a:pt x="139728" y="14552"/>
                </a:lnTo>
                <a:lnTo>
                  <a:pt x="140147" y="14363"/>
                </a:lnTo>
                <a:lnTo>
                  <a:pt x="140567" y="14174"/>
                </a:lnTo>
                <a:lnTo>
                  <a:pt x="140927" y="13980"/>
                </a:lnTo>
                <a:lnTo>
                  <a:pt x="141256" y="13787"/>
                </a:lnTo>
                <a:lnTo>
                  <a:pt x="141556" y="13588"/>
                </a:lnTo>
                <a:lnTo>
                  <a:pt x="141856" y="13389"/>
                </a:lnTo>
                <a:lnTo>
                  <a:pt x="142096" y="13185"/>
                </a:lnTo>
                <a:lnTo>
                  <a:pt x="142306" y="12980"/>
                </a:lnTo>
                <a:lnTo>
                  <a:pt x="142516" y="12776"/>
                </a:lnTo>
                <a:lnTo>
                  <a:pt x="142665" y="12572"/>
                </a:lnTo>
                <a:lnTo>
                  <a:pt x="142815" y="12363"/>
                </a:lnTo>
                <a:lnTo>
                  <a:pt x="142905" y="12154"/>
                </a:lnTo>
                <a:lnTo>
                  <a:pt x="142995" y="11940"/>
                </a:lnTo>
                <a:lnTo>
                  <a:pt x="143055" y="11730"/>
                </a:lnTo>
                <a:lnTo>
                  <a:pt x="143085" y="11516"/>
                </a:lnTo>
                <a:lnTo>
                  <a:pt x="143085" y="11302"/>
                </a:lnTo>
                <a:lnTo>
                  <a:pt x="143055" y="11087"/>
                </a:lnTo>
                <a:lnTo>
                  <a:pt x="142995" y="10868"/>
                </a:lnTo>
                <a:lnTo>
                  <a:pt x="142905" y="10654"/>
                </a:lnTo>
                <a:lnTo>
                  <a:pt x="142815" y="10434"/>
                </a:lnTo>
                <a:lnTo>
                  <a:pt x="142665" y="10220"/>
                </a:lnTo>
                <a:lnTo>
                  <a:pt x="142516" y="10001"/>
                </a:lnTo>
                <a:lnTo>
                  <a:pt x="142336" y="9786"/>
                </a:lnTo>
                <a:lnTo>
                  <a:pt x="142096" y="9567"/>
                </a:lnTo>
                <a:lnTo>
                  <a:pt x="141886" y="9353"/>
                </a:lnTo>
                <a:lnTo>
                  <a:pt x="141616" y="9133"/>
                </a:lnTo>
                <a:lnTo>
                  <a:pt x="141316" y="8919"/>
                </a:lnTo>
                <a:lnTo>
                  <a:pt x="141017" y="8700"/>
                </a:lnTo>
                <a:lnTo>
                  <a:pt x="140687" y="8485"/>
                </a:lnTo>
                <a:lnTo>
                  <a:pt x="140327" y="8271"/>
                </a:lnTo>
                <a:lnTo>
                  <a:pt x="139937" y="8057"/>
                </a:lnTo>
                <a:lnTo>
                  <a:pt x="139518" y="7847"/>
                </a:lnTo>
                <a:lnTo>
                  <a:pt x="139098" y="7633"/>
                </a:lnTo>
                <a:lnTo>
                  <a:pt x="138648" y="7424"/>
                </a:lnTo>
                <a:lnTo>
                  <a:pt x="138169" y="7215"/>
                </a:lnTo>
                <a:lnTo>
                  <a:pt x="137659" y="7011"/>
                </a:lnTo>
                <a:lnTo>
                  <a:pt x="137150" y="6802"/>
                </a:lnTo>
                <a:lnTo>
                  <a:pt x="136610" y="6603"/>
                </a:lnTo>
                <a:lnTo>
                  <a:pt x="136040" y="6398"/>
                </a:lnTo>
                <a:lnTo>
                  <a:pt x="135441" y="6199"/>
                </a:lnTo>
                <a:lnTo>
                  <a:pt x="134811" y="6000"/>
                </a:lnTo>
                <a:lnTo>
                  <a:pt x="134182" y="5807"/>
                </a:lnTo>
                <a:lnTo>
                  <a:pt x="133522" y="5613"/>
                </a:lnTo>
                <a:lnTo>
                  <a:pt x="132863" y="5419"/>
                </a:lnTo>
                <a:lnTo>
                  <a:pt x="132173" y="5235"/>
                </a:lnTo>
                <a:lnTo>
                  <a:pt x="131454" y="5046"/>
                </a:lnTo>
                <a:lnTo>
                  <a:pt x="130704" y="4863"/>
                </a:lnTo>
                <a:lnTo>
                  <a:pt x="129955" y="4684"/>
                </a:lnTo>
                <a:lnTo>
                  <a:pt x="129175" y="4511"/>
                </a:lnTo>
                <a:lnTo>
                  <a:pt x="128366" y="4337"/>
                </a:lnTo>
                <a:lnTo>
                  <a:pt x="127557" y="4164"/>
                </a:lnTo>
                <a:lnTo>
                  <a:pt x="126717" y="3995"/>
                </a:lnTo>
                <a:lnTo>
                  <a:pt x="125848" y="3832"/>
                </a:lnTo>
                <a:lnTo>
                  <a:pt x="124978" y="3674"/>
                </a:lnTo>
                <a:lnTo>
                  <a:pt x="124079" y="3521"/>
                </a:lnTo>
                <a:lnTo>
                  <a:pt x="123150" y="3368"/>
                </a:lnTo>
                <a:lnTo>
                  <a:pt x="122220" y="3220"/>
                </a:lnTo>
                <a:lnTo>
                  <a:pt x="121261" y="3077"/>
                </a:lnTo>
                <a:lnTo>
                  <a:pt x="120302" y="2934"/>
                </a:lnTo>
                <a:lnTo>
                  <a:pt x="119313" y="2801"/>
                </a:lnTo>
                <a:lnTo>
                  <a:pt x="118293" y="2669"/>
                </a:lnTo>
                <a:lnTo>
                  <a:pt x="117274" y="2546"/>
                </a:lnTo>
                <a:lnTo>
                  <a:pt x="116225" y="2424"/>
                </a:lnTo>
                <a:lnTo>
                  <a:pt x="114906" y="2276"/>
                </a:lnTo>
                <a:lnTo>
                  <a:pt x="113587" y="2133"/>
                </a:lnTo>
                <a:lnTo>
                  <a:pt x="112268" y="1995"/>
                </a:lnTo>
                <a:lnTo>
                  <a:pt x="110919" y="1862"/>
                </a:lnTo>
                <a:lnTo>
                  <a:pt x="109570" y="1735"/>
                </a:lnTo>
                <a:lnTo>
                  <a:pt x="108221" y="1612"/>
                </a:lnTo>
                <a:lnTo>
                  <a:pt x="106872" y="1490"/>
                </a:lnTo>
                <a:lnTo>
                  <a:pt x="105523" y="1378"/>
                </a:lnTo>
                <a:lnTo>
                  <a:pt x="104144" y="1266"/>
                </a:lnTo>
                <a:lnTo>
                  <a:pt x="102795" y="1158"/>
                </a:lnTo>
                <a:lnTo>
                  <a:pt x="101416" y="1061"/>
                </a:lnTo>
                <a:lnTo>
                  <a:pt x="100037" y="964"/>
                </a:lnTo>
                <a:lnTo>
                  <a:pt x="98658" y="873"/>
                </a:lnTo>
                <a:lnTo>
                  <a:pt x="97279" y="781"/>
                </a:lnTo>
                <a:lnTo>
                  <a:pt x="95900" y="699"/>
                </a:lnTo>
                <a:lnTo>
                  <a:pt x="94521" y="623"/>
                </a:lnTo>
                <a:lnTo>
                  <a:pt x="93112" y="546"/>
                </a:lnTo>
                <a:lnTo>
                  <a:pt x="91733" y="480"/>
                </a:lnTo>
                <a:lnTo>
                  <a:pt x="90324" y="413"/>
                </a:lnTo>
                <a:lnTo>
                  <a:pt x="88915" y="352"/>
                </a:lnTo>
                <a:lnTo>
                  <a:pt x="87536" y="296"/>
                </a:lnTo>
                <a:lnTo>
                  <a:pt x="86127" y="250"/>
                </a:lnTo>
                <a:lnTo>
                  <a:pt x="84718" y="204"/>
                </a:lnTo>
                <a:lnTo>
                  <a:pt x="83309" y="158"/>
                </a:lnTo>
                <a:lnTo>
                  <a:pt x="81900" y="123"/>
                </a:lnTo>
                <a:lnTo>
                  <a:pt x="80491" y="92"/>
                </a:lnTo>
                <a:lnTo>
                  <a:pt x="79082" y="66"/>
                </a:lnTo>
                <a:lnTo>
                  <a:pt x="77673" y="41"/>
                </a:lnTo>
                <a:lnTo>
                  <a:pt x="76264" y="26"/>
                </a:lnTo>
                <a:lnTo>
                  <a:pt x="74855" y="10"/>
                </a:lnTo>
                <a:lnTo>
                  <a:pt x="73446" y="5"/>
                </a:lnTo>
                <a:lnTo>
                  <a:pt x="720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0" name="Google Shape;610;p14"/>
          <p:cNvSpPr/>
          <p:nvPr/>
        </p:nvSpPr>
        <p:spPr>
          <a:xfrm>
            <a:off x="9393568" y="3953501"/>
            <a:ext cx="1133113" cy="1325044"/>
          </a:xfrm>
          <a:custGeom>
            <a:avLst/>
            <a:gdLst/>
            <a:ahLst/>
            <a:cxnLst/>
            <a:rect l="l" t="t" r="r" b="b"/>
            <a:pathLst>
              <a:path w="146713" h="29201" extrusionOk="0">
                <a:moveTo>
                  <a:pt x="67840" y="2388"/>
                </a:moveTo>
                <a:lnTo>
                  <a:pt x="70988" y="2725"/>
                </a:lnTo>
                <a:lnTo>
                  <a:pt x="74166" y="3062"/>
                </a:lnTo>
                <a:lnTo>
                  <a:pt x="75725" y="3230"/>
                </a:lnTo>
                <a:lnTo>
                  <a:pt x="77283" y="3403"/>
                </a:lnTo>
                <a:lnTo>
                  <a:pt x="78842" y="3582"/>
                </a:lnTo>
                <a:lnTo>
                  <a:pt x="80371" y="3766"/>
                </a:lnTo>
                <a:lnTo>
                  <a:pt x="81660" y="3929"/>
                </a:lnTo>
                <a:lnTo>
                  <a:pt x="82919" y="4092"/>
                </a:lnTo>
                <a:lnTo>
                  <a:pt x="85408" y="4424"/>
                </a:lnTo>
                <a:lnTo>
                  <a:pt x="87896" y="4756"/>
                </a:lnTo>
                <a:lnTo>
                  <a:pt x="89155" y="4919"/>
                </a:lnTo>
                <a:lnTo>
                  <a:pt x="90444" y="5082"/>
                </a:lnTo>
                <a:lnTo>
                  <a:pt x="91733" y="5240"/>
                </a:lnTo>
                <a:lnTo>
                  <a:pt x="93022" y="5393"/>
                </a:lnTo>
                <a:lnTo>
                  <a:pt x="94371" y="5546"/>
                </a:lnTo>
                <a:lnTo>
                  <a:pt x="95750" y="5689"/>
                </a:lnTo>
                <a:lnTo>
                  <a:pt x="97189" y="5827"/>
                </a:lnTo>
                <a:lnTo>
                  <a:pt x="98658" y="5955"/>
                </a:lnTo>
                <a:lnTo>
                  <a:pt x="100157" y="6077"/>
                </a:lnTo>
                <a:lnTo>
                  <a:pt x="100936" y="6133"/>
                </a:lnTo>
                <a:lnTo>
                  <a:pt x="101745" y="6189"/>
                </a:lnTo>
                <a:lnTo>
                  <a:pt x="103244" y="6291"/>
                </a:lnTo>
                <a:lnTo>
                  <a:pt x="104713" y="6399"/>
                </a:lnTo>
                <a:lnTo>
                  <a:pt x="106182" y="6516"/>
                </a:lnTo>
                <a:lnTo>
                  <a:pt x="107591" y="6633"/>
                </a:lnTo>
                <a:lnTo>
                  <a:pt x="109000" y="6761"/>
                </a:lnTo>
                <a:lnTo>
                  <a:pt x="110379" y="6888"/>
                </a:lnTo>
                <a:lnTo>
                  <a:pt x="111728" y="7026"/>
                </a:lnTo>
                <a:lnTo>
                  <a:pt x="113047" y="7164"/>
                </a:lnTo>
                <a:lnTo>
                  <a:pt x="114336" y="7312"/>
                </a:lnTo>
                <a:lnTo>
                  <a:pt x="115595" y="7465"/>
                </a:lnTo>
                <a:lnTo>
                  <a:pt x="116824" y="7623"/>
                </a:lnTo>
                <a:lnTo>
                  <a:pt x="118024" y="7786"/>
                </a:lnTo>
                <a:lnTo>
                  <a:pt x="119193" y="7955"/>
                </a:lnTo>
                <a:lnTo>
                  <a:pt x="120332" y="8128"/>
                </a:lnTo>
                <a:lnTo>
                  <a:pt x="121441" y="8307"/>
                </a:lnTo>
                <a:lnTo>
                  <a:pt x="122520" y="8490"/>
                </a:lnTo>
                <a:lnTo>
                  <a:pt x="123569" y="8679"/>
                </a:lnTo>
                <a:lnTo>
                  <a:pt x="124589" y="8878"/>
                </a:lnTo>
                <a:lnTo>
                  <a:pt x="125578" y="9077"/>
                </a:lnTo>
                <a:lnTo>
                  <a:pt x="126507" y="9286"/>
                </a:lnTo>
                <a:lnTo>
                  <a:pt x="127437" y="9496"/>
                </a:lnTo>
                <a:lnTo>
                  <a:pt x="128306" y="9715"/>
                </a:lnTo>
                <a:lnTo>
                  <a:pt x="129175" y="9940"/>
                </a:lnTo>
                <a:lnTo>
                  <a:pt x="129985" y="10169"/>
                </a:lnTo>
                <a:lnTo>
                  <a:pt x="130734" y="10404"/>
                </a:lnTo>
                <a:lnTo>
                  <a:pt x="131484" y="10644"/>
                </a:lnTo>
                <a:lnTo>
                  <a:pt x="132203" y="10894"/>
                </a:lnTo>
                <a:lnTo>
                  <a:pt x="132863" y="11144"/>
                </a:lnTo>
                <a:lnTo>
                  <a:pt x="133492" y="11399"/>
                </a:lnTo>
                <a:lnTo>
                  <a:pt x="134062" y="11664"/>
                </a:lnTo>
                <a:lnTo>
                  <a:pt x="134601" y="11935"/>
                </a:lnTo>
                <a:lnTo>
                  <a:pt x="135111" y="12210"/>
                </a:lnTo>
                <a:lnTo>
                  <a:pt x="136040" y="12751"/>
                </a:lnTo>
                <a:lnTo>
                  <a:pt x="136910" y="13292"/>
                </a:lnTo>
                <a:lnTo>
                  <a:pt x="137329" y="13567"/>
                </a:lnTo>
                <a:lnTo>
                  <a:pt x="137689" y="13838"/>
                </a:lnTo>
                <a:lnTo>
                  <a:pt x="138049" y="14108"/>
                </a:lnTo>
                <a:lnTo>
                  <a:pt x="138409" y="14379"/>
                </a:lnTo>
                <a:lnTo>
                  <a:pt x="138708" y="14649"/>
                </a:lnTo>
                <a:lnTo>
                  <a:pt x="139008" y="14924"/>
                </a:lnTo>
                <a:lnTo>
                  <a:pt x="139248" y="15195"/>
                </a:lnTo>
                <a:lnTo>
                  <a:pt x="139488" y="15465"/>
                </a:lnTo>
                <a:lnTo>
                  <a:pt x="139668" y="15736"/>
                </a:lnTo>
                <a:lnTo>
                  <a:pt x="139847" y="16006"/>
                </a:lnTo>
                <a:lnTo>
                  <a:pt x="139967" y="16282"/>
                </a:lnTo>
                <a:lnTo>
                  <a:pt x="140057" y="16552"/>
                </a:lnTo>
                <a:lnTo>
                  <a:pt x="140117" y="16823"/>
                </a:lnTo>
                <a:lnTo>
                  <a:pt x="140117" y="17093"/>
                </a:lnTo>
                <a:lnTo>
                  <a:pt x="140087" y="17363"/>
                </a:lnTo>
                <a:lnTo>
                  <a:pt x="140027" y="17634"/>
                </a:lnTo>
                <a:lnTo>
                  <a:pt x="139907" y="17909"/>
                </a:lnTo>
                <a:lnTo>
                  <a:pt x="139758" y="18180"/>
                </a:lnTo>
                <a:lnTo>
                  <a:pt x="139548" y="18450"/>
                </a:lnTo>
                <a:lnTo>
                  <a:pt x="139308" y="18721"/>
                </a:lnTo>
                <a:lnTo>
                  <a:pt x="139008" y="18991"/>
                </a:lnTo>
                <a:lnTo>
                  <a:pt x="138648" y="19261"/>
                </a:lnTo>
                <a:lnTo>
                  <a:pt x="138229" y="19532"/>
                </a:lnTo>
                <a:lnTo>
                  <a:pt x="137779" y="19802"/>
                </a:lnTo>
                <a:lnTo>
                  <a:pt x="137269" y="20073"/>
                </a:lnTo>
                <a:lnTo>
                  <a:pt x="136700" y="20343"/>
                </a:lnTo>
                <a:lnTo>
                  <a:pt x="136040" y="20614"/>
                </a:lnTo>
                <a:lnTo>
                  <a:pt x="135351" y="20884"/>
                </a:lnTo>
                <a:lnTo>
                  <a:pt x="134841" y="21063"/>
                </a:lnTo>
                <a:lnTo>
                  <a:pt x="134332" y="21241"/>
                </a:lnTo>
                <a:lnTo>
                  <a:pt x="133792" y="21420"/>
                </a:lnTo>
                <a:lnTo>
                  <a:pt x="133192" y="21593"/>
                </a:lnTo>
                <a:lnTo>
                  <a:pt x="132623" y="21767"/>
                </a:lnTo>
                <a:lnTo>
                  <a:pt x="131993" y="21940"/>
                </a:lnTo>
                <a:lnTo>
                  <a:pt x="130734" y="22282"/>
                </a:lnTo>
                <a:lnTo>
                  <a:pt x="129415" y="22624"/>
                </a:lnTo>
                <a:lnTo>
                  <a:pt x="128096" y="22956"/>
                </a:lnTo>
                <a:lnTo>
                  <a:pt x="125338" y="23619"/>
                </a:lnTo>
                <a:lnTo>
                  <a:pt x="124529" y="23808"/>
                </a:lnTo>
                <a:lnTo>
                  <a:pt x="123719" y="23991"/>
                </a:lnTo>
                <a:lnTo>
                  <a:pt x="122910" y="24175"/>
                </a:lnTo>
                <a:lnTo>
                  <a:pt x="122041" y="24359"/>
                </a:lnTo>
                <a:lnTo>
                  <a:pt x="121201" y="24532"/>
                </a:lnTo>
                <a:lnTo>
                  <a:pt x="120302" y="24706"/>
                </a:lnTo>
                <a:lnTo>
                  <a:pt x="119432" y="24879"/>
                </a:lnTo>
                <a:lnTo>
                  <a:pt x="118533" y="25042"/>
                </a:lnTo>
                <a:lnTo>
                  <a:pt x="117604" y="25206"/>
                </a:lnTo>
                <a:lnTo>
                  <a:pt x="116675" y="25364"/>
                </a:lnTo>
                <a:lnTo>
                  <a:pt x="115715" y="25517"/>
                </a:lnTo>
                <a:lnTo>
                  <a:pt x="114726" y="25670"/>
                </a:lnTo>
                <a:lnTo>
                  <a:pt x="113737" y="25813"/>
                </a:lnTo>
                <a:lnTo>
                  <a:pt x="112747" y="25956"/>
                </a:lnTo>
                <a:lnTo>
                  <a:pt x="111728" y="26093"/>
                </a:lnTo>
                <a:lnTo>
                  <a:pt x="110679" y="26226"/>
                </a:lnTo>
                <a:lnTo>
                  <a:pt x="109600" y="26354"/>
                </a:lnTo>
                <a:lnTo>
                  <a:pt x="108521" y="26476"/>
                </a:lnTo>
                <a:lnTo>
                  <a:pt x="107411" y="26593"/>
                </a:lnTo>
                <a:lnTo>
                  <a:pt x="106302" y="26706"/>
                </a:lnTo>
                <a:lnTo>
                  <a:pt x="105163" y="26813"/>
                </a:lnTo>
                <a:lnTo>
                  <a:pt x="103994" y="26920"/>
                </a:lnTo>
                <a:lnTo>
                  <a:pt x="102825" y="27017"/>
                </a:lnTo>
                <a:lnTo>
                  <a:pt x="101596" y="27109"/>
                </a:lnTo>
                <a:lnTo>
                  <a:pt x="100367" y="27196"/>
                </a:lnTo>
                <a:lnTo>
                  <a:pt x="99137" y="27277"/>
                </a:lnTo>
                <a:lnTo>
                  <a:pt x="97848" y="27354"/>
                </a:lnTo>
                <a:lnTo>
                  <a:pt x="96559" y="27420"/>
                </a:lnTo>
                <a:lnTo>
                  <a:pt x="95240" y="27486"/>
                </a:lnTo>
                <a:lnTo>
                  <a:pt x="93891" y="27542"/>
                </a:lnTo>
                <a:lnTo>
                  <a:pt x="92512" y="27599"/>
                </a:lnTo>
                <a:lnTo>
                  <a:pt x="91133" y="27639"/>
                </a:lnTo>
                <a:lnTo>
                  <a:pt x="86816" y="27777"/>
                </a:lnTo>
                <a:lnTo>
                  <a:pt x="82470" y="27910"/>
                </a:lnTo>
                <a:lnTo>
                  <a:pt x="80311" y="27971"/>
                </a:lnTo>
                <a:lnTo>
                  <a:pt x="78153" y="28027"/>
                </a:lnTo>
                <a:lnTo>
                  <a:pt x="75964" y="28073"/>
                </a:lnTo>
                <a:lnTo>
                  <a:pt x="73776" y="28114"/>
                </a:lnTo>
                <a:lnTo>
                  <a:pt x="72067" y="28134"/>
                </a:lnTo>
                <a:lnTo>
                  <a:pt x="70359" y="28150"/>
                </a:lnTo>
                <a:lnTo>
                  <a:pt x="68680" y="28160"/>
                </a:lnTo>
                <a:lnTo>
                  <a:pt x="66971" y="28160"/>
                </a:lnTo>
                <a:lnTo>
                  <a:pt x="65322" y="28155"/>
                </a:lnTo>
                <a:lnTo>
                  <a:pt x="63643" y="28139"/>
                </a:lnTo>
                <a:lnTo>
                  <a:pt x="61995" y="28124"/>
                </a:lnTo>
                <a:lnTo>
                  <a:pt x="60376" y="28094"/>
                </a:lnTo>
                <a:lnTo>
                  <a:pt x="58757" y="28063"/>
                </a:lnTo>
                <a:lnTo>
                  <a:pt x="57138" y="28022"/>
                </a:lnTo>
                <a:lnTo>
                  <a:pt x="55549" y="27976"/>
                </a:lnTo>
                <a:lnTo>
                  <a:pt x="53991" y="27920"/>
                </a:lnTo>
                <a:lnTo>
                  <a:pt x="52432" y="27859"/>
                </a:lnTo>
                <a:lnTo>
                  <a:pt x="50873" y="27787"/>
                </a:lnTo>
                <a:lnTo>
                  <a:pt x="49344" y="27711"/>
                </a:lnTo>
                <a:lnTo>
                  <a:pt x="47845" y="27624"/>
                </a:lnTo>
                <a:lnTo>
                  <a:pt x="46346" y="27532"/>
                </a:lnTo>
                <a:lnTo>
                  <a:pt x="44877" y="27435"/>
                </a:lnTo>
                <a:lnTo>
                  <a:pt x="43408" y="27328"/>
                </a:lnTo>
                <a:lnTo>
                  <a:pt x="41969" y="27211"/>
                </a:lnTo>
                <a:lnTo>
                  <a:pt x="40560" y="27088"/>
                </a:lnTo>
                <a:lnTo>
                  <a:pt x="39151" y="26956"/>
                </a:lnTo>
                <a:lnTo>
                  <a:pt x="37773" y="26818"/>
                </a:lnTo>
                <a:lnTo>
                  <a:pt x="36394" y="26675"/>
                </a:lnTo>
                <a:lnTo>
                  <a:pt x="35074" y="26517"/>
                </a:lnTo>
                <a:lnTo>
                  <a:pt x="33755" y="26359"/>
                </a:lnTo>
                <a:lnTo>
                  <a:pt x="32436" y="26185"/>
                </a:lnTo>
                <a:lnTo>
                  <a:pt x="31177" y="26007"/>
                </a:lnTo>
                <a:lnTo>
                  <a:pt x="29918" y="25823"/>
                </a:lnTo>
                <a:lnTo>
                  <a:pt x="28689" y="25629"/>
                </a:lnTo>
                <a:lnTo>
                  <a:pt x="27460" y="25425"/>
                </a:lnTo>
                <a:lnTo>
                  <a:pt x="26291" y="25211"/>
                </a:lnTo>
                <a:lnTo>
                  <a:pt x="25242" y="25017"/>
                </a:lnTo>
                <a:lnTo>
                  <a:pt x="24222" y="24818"/>
                </a:lnTo>
                <a:lnTo>
                  <a:pt x="23263" y="24614"/>
                </a:lnTo>
                <a:lnTo>
                  <a:pt x="22304" y="24405"/>
                </a:lnTo>
                <a:lnTo>
                  <a:pt x="21375" y="24195"/>
                </a:lnTo>
                <a:lnTo>
                  <a:pt x="20505" y="23981"/>
                </a:lnTo>
                <a:lnTo>
                  <a:pt x="19636" y="23767"/>
                </a:lnTo>
                <a:lnTo>
                  <a:pt x="18826" y="23547"/>
                </a:lnTo>
                <a:lnTo>
                  <a:pt x="18017" y="23328"/>
                </a:lnTo>
                <a:lnTo>
                  <a:pt x="17268" y="23103"/>
                </a:lnTo>
                <a:lnTo>
                  <a:pt x="16518" y="22874"/>
                </a:lnTo>
                <a:lnTo>
                  <a:pt x="15829" y="22644"/>
                </a:lnTo>
                <a:lnTo>
                  <a:pt x="15139" y="22415"/>
                </a:lnTo>
                <a:lnTo>
                  <a:pt x="14480" y="22180"/>
                </a:lnTo>
                <a:lnTo>
                  <a:pt x="13880" y="21940"/>
                </a:lnTo>
                <a:lnTo>
                  <a:pt x="13281" y="21705"/>
                </a:lnTo>
                <a:lnTo>
                  <a:pt x="12711" y="21466"/>
                </a:lnTo>
                <a:lnTo>
                  <a:pt x="12171" y="21221"/>
                </a:lnTo>
                <a:lnTo>
                  <a:pt x="11662" y="20976"/>
                </a:lnTo>
                <a:lnTo>
                  <a:pt x="11182" y="20731"/>
                </a:lnTo>
                <a:lnTo>
                  <a:pt x="10732" y="20481"/>
                </a:lnTo>
                <a:lnTo>
                  <a:pt x="10313" y="20231"/>
                </a:lnTo>
                <a:lnTo>
                  <a:pt x="9893" y="19981"/>
                </a:lnTo>
                <a:lnTo>
                  <a:pt x="9533" y="19726"/>
                </a:lnTo>
                <a:lnTo>
                  <a:pt x="9174" y="19476"/>
                </a:lnTo>
                <a:lnTo>
                  <a:pt x="8874" y="19216"/>
                </a:lnTo>
                <a:lnTo>
                  <a:pt x="8574" y="18960"/>
                </a:lnTo>
                <a:lnTo>
                  <a:pt x="8304" y="18705"/>
                </a:lnTo>
                <a:lnTo>
                  <a:pt x="8034" y="18445"/>
                </a:lnTo>
                <a:lnTo>
                  <a:pt x="7825" y="18185"/>
                </a:lnTo>
                <a:lnTo>
                  <a:pt x="7615" y="17925"/>
                </a:lnTo>
                <a:lnTo>
                  <a:pt x="7435" y="17664"/>
                </a:lnTo>
                <a:lnTo>
                  <a:pt x="7315" y="17394"/>
                </a:lnTo>
                <a:lnTo>
                  <a:pt x="7195" y="17129"/>
                </a:lnTo>
                <a:lnTo>
                  <a:pt x="7165" y="16863"/>
                </a:lnTo>
                <a:lnTo>
                  <a:pt x="7135" y="16598"/>
                </a:lnTo>
                <a:lnTo>
                  <a:pt x="7195" y="16338"/>
                </a:lnTo>
                <a:lnTo>
                  <a:pt x="7255" y="16078"/>
                </a:lnTo>
                <a:lnTo>
                  <a:pt x="7405" y="15817"/>
                </a:lnTo>
                <a:lnTo>
                  <a:pt x="7555" y="15562"/>
                </a:lnTo>
                <a:lnTo>
                  <a:pt x="7765" y="15307"/>
                </a:lnTo>
                <a:lnTo>
                  <a:pt x="8034" y="15052"/>
                </a:lnTo>
                <a:lnTo>
                  <a:pt x="8304" y="14797"/>
                </a:lnTo>
                <a:lnTo>
                  <a:pt x="8634" y="14547"/>
                </a:lnTo>
                <a:lnTo>
                  <a:pt x="8994" y="14297"/>
                </a:lnTo>
                <a:lnTo>
                  <a:pt x="9413" y="14052"/>
                </a:lnTo>
                <a:lnTo>
                  <a:pt x="9833" y="13807"/>
                </a:lnTo>
                <a:lnTo>
                  <a:pt x="10313" y="13562"/>
                </a:lnTo>
                <a:lnTo>
                  <a:pt x="10822" y="13317"/>
                </a:lnTo>
                <a:lnTo>
                  <a:pt x="11362" y="13077"/>
                </a:lnTo>
                <a:lnTo>
                  <a:pt x="11932" y="12838"/>
                </a:lnTo>
                <a:lnTo>
                  <a:pt x="12531" y="12603"/>
                </a:lnTo>
                <a:lnTo>
                  <a:pt x="13161" y="12368"/>
                </a:lnTo>
                <a:lnTo>
                  <a:pt x="13820" y="12134"/>
                </a:lnTo>
                <a:lnTo>
                  <a:pt x="14510" y="11899"/>
                </a:lnTo>
                <a:lnTo>
                  <a:pt x="15229" y="11669"/>
                </a:lnTo>
                <a:lnTo>
                  <a:pt x="15979" y="11440"/>
                </a:lnTo>
                <a:lnTo>
                  <a:pt x="16728" y="11210"/>
                </a:lnTo>
                <a:lnTo>
                  <a:pt x="17537" y="10985"/>
                </a:lnTo>
                <a:lnTo>
                  <a:pt x="18347" y="10761"/>
                </a:lnTo>
                <a:lnTo>
                  <a:pt x="19186" y="10542"/>
                </a:lnTo>
                <a:lnTo>
                  <a:pt x="20056" y="10322"/>
                </a:lnTo>
                <a:lnTo>
                  <a:pt x="20955" y="10103"/>
                </a:lnTo>
                <a:lnTo>
                  <a:pt x="21854" y="9883"/>
                </a:lnTo>
                <a:lnTo>
                  <a:pt x="22664" y="9695"/>
                </a:lnTo>
                <a:lnTo>
                  <a:pt x="23503" y="9511"/>
                </a:lnTo>
                <a:lnTo>
                  <a:pt x="24342" y="9332"/>
                </a:lnTo>
                <a:lnTo>
                  <a:pt x="25212" y="9154"/>
                </a:lnTo>
                <a:lnTo>
                  <a:pt x="26081" y="8980"/>
                </a:lnTo>
                <a:lnTo>
                  <a:pt x="26980" y="8812"/>
                </a:lnTo>
                <a:lnTo>
                  <a:pt x="27880" y="8649"/>
                </a:lnTo>
                <a:lnTo>
                  <a:pt x="28809" y="8485"/>
                </a:lnTo>
                <a:lnTo>
                  <a:pt x="29738" y="8332"/>
                </a:lnTo>
                <a:lnTo>
                  <a:pt x="30698" y="8179"/>
                </a:lnTo>
                <a:lnTo>
                  <a:pt x="31687" y="8026"/>
                </a:lnTo>
                <a:lnTo>
                  <a:pt x="32676" y="7883"/>
                </a:lnTo>
                <a:lnTo>
                  <a:pt x="33696" y="7746"/>
                </a:lnTo>
                <a:lnTo>
                  <a:pt x="34715" y="7608"/>
                </a:lnTo>
                <a:lnTo>
                  <a:pt x="35764" y="7475"/>
                </a:lnTo>
                <a:lnTo>
                  <a:pt x="36843" y="7348"/>
                </a:lnTo>
                <a:lnTo>
                  <a:pt x="37922" y="7225"/>
                </a:lnTo>
                <a:lnTo>
                  <a:pt x="39032" y="7108"/>
                </a:lnTo>
                <a:lnTo>
                  <a:pt x="40171" y="6995"/>
                </a:lnTo>
                <a:lnTo>
                  <a:pt x="41310" y="6888"/>
                </a:lnTo>
                <a:lnTo>
                  <a:pt x="42479" y="6781"/>
                </a:lnTo>
                <a:lnTo>
                  <a:pt x="43648" y="6684"/>
                </a:lnTo>
                <a:lnTo>
                  <a:pt x="44847" y="6592"/>
                </a:lnTo>
                <a:lnTo>
                  <a:pt x="46076" y="6501"/>
                </a:lnTo>
                <a:lnTo>
                  <a:pt x="47306" y="6419"/>
                </a:lnTo>
                <a:lnTo>
                  <a:pt x="48565" y="6337"/>
                </a:lnTo>
                <a:lnTo>
                  <a:pt x="49854" y="6266"/>
                </a:lnTo>
                <a:lnTo>
                  <a:pt x="51173" y="6194"/>
                </a:lnTo>
                <a:lnTo>
                  <a:pt x="52492" y="6133"/>
                </a:lnTo>
                <a:lnTo>
                  <a:pt x="53841" y="6072"/>
                </a:lnTo>
                <a:lnTo>
                  <a:pt x="55220" y="6021"/>
                </a:lnTo>
                <a:lnTo>
                  <a:pt x="56599" y="5975"/>
                </a:lnTo>
                <a:lnTo>
                  <a:pt x="57288" y="5950"/>
                </a:lnTo>
                <a:lnTo>
                  <a:pt x="57978" y="5919"/>
                </a:lnTo>
                <a:lnTo>
                  <a:pt x="58637" y="5883"/>
                </a:lnTo>
                <a:lnTo>
                  <a:pt x="59267" y="5847"/>
                </a:lnTo>
                <a:lnTo>
                  <a:pt x="59866" y="5807"/>
                </a:lnTo>
                <a:lnTo>
                  <a:pt x="60436" y="5761"/>
                </a:lnTo>
                <a:lnTo>
                  <a:pt x="61005" y="5710"/>
                </a:lnTo>
                <a:lnTo>
                  <a:pt x="61545" y="5654"/>
                </a:lnTo>
                <a:lnTo>
                  <a:pt x="62055" y="5597"/>
                </a:lnTo>
                <a:lnTo>
                  <a:pt x="62564" y="5536"/>
                </a:lnTo>
                <a:lnTo>
                  <a:pt x="63014" y="5470"/>
                </a:lnTo>
                <a:lnTo>
                  <a:pt x="63464" y="5398"/>
                </a:lnTo>
                <a:lnTo>
                  <a:pt x="63883" y="5327"/>
                </a:lnTo>
                <a:lnTo>
                  <a:pt x="64273" y="5250"/>
                </a:lnTo>
                <a:lnTo>
                  <a:pt x="64663" y="5174"/>
                </a:lnTo>
                <a:lnTo>
                  <a:pt x="65022" y="5092"/>
                </a:lnTo>
                <a:lnTo>
                  <a:pt x="65352" y="5006"/>
                </a:lnTo>
                <a:lnTo>
                  <a:pt x="65652" y="4919"/>
                </a:lnTo>
                <a:lnTo>
                  <a:pt x="65922" y="4827"/>
                </a:lnTo>
                <a:lnTo>
                  <a:pt x="66192" y="4730"/>
                </a:lnTo>
                <a:lnTo>
                  <a:pt x="66401" y="4633"/>
                </a:lnTo>
                <a:lnTo>
                  <a:pt x="66611" y="4536"/>
                </a:lnTo>
                <a:lnTo>
                  <a:pt x="66821" y="4434"/>
                </a:lnTo>
                <a:lnTo>
                  <a:pt x="66971" y="4327"/>
                </a:lnTo>
                <a:lnTo>
                  <a:pt x="67091" y="4220"/>
                </a:lnTo>
                <a:lnTo>
                  <a:pt x="67211" y="4113"/>
                </a:lnTo>
                <a:lnTo>
                  <a:pt x="67301" y="4000"/>
                </a:lnTo>
                <a:lnTo>
                  <a:pt x="67361" y="3883"/>
                </a:lnTo>
                <a:lnTo>
                  <a:pt x="67421" y="3766"/>
                </a:lnTo>
                <a:lnTo>
                  <a:pt x="67421" y="3648"/>
                </a:lnTo>
                <a:lnTo>
                  <a:pt x="67421" y="3526"/>
                </a:lnTo>
                <a:lnTo>
                  <a:pt x="67391" y="3403"/>
                </a:lnTo>
                <a:lnTo>
                  <a:pt x="67301" y="3204"/>
                </a:lnTo>
                <a:lnTo>
                  <a:pt x="67181" y="3005"/>
                </a:lnTo>
                <a:lnTo>
                  <a:pt x="66911" y="2607"/>
                </a:lnTo>
                <a:lnTo>
                  <a:pt x="67840" y="2388"/>
                </a:lnTo>
                <a:close/>
                <a:moveTo>
                  <a:pt x="52791" y="0"/>
                </a:moveTo>
                <a:lnTo>
                  <a:pt x="52132" y="16"/>
                </a:lnTo>
                <a:lnTo>
                  <a:pt x="51472" y="31"/>
                </a:lnTo>
                <a:lnTo>
                  <a:pt x="50843" y="51"/>
                </a:lnTo>
                <a:lnTo>
                  <a:pt x="50183" y="77"/>
                </a:lnTo>
                <a:lnTo>
                  <a:pt x="48894" y="133"/>
                </a:lnTo>
                <a:lnTo>
                  <a:pt x="47605" y="189"/>
                </a:lnTo>
                <a:lnTo>
                  <a:pt x="47905" y="301"/>
                </a:lnTo>
                <a:lnTo>
                  <a:pt x="48175" y="419"/>
                </a:lnTo>
                <a:lnTo>
                  <a:pt x="48415" y="541"/>
                </a:lnTo>
                <a:lnTo>
                  <a:pt x="48684" y="658"/>
                </a:lnTo>
                <a:lnTo>
                  <a:pt x="48984" y="771"/>
                </a:lnTo>
                <a:lnTo>
                  <a:pt x="49134" y="822"/>
                </a:lnTo>
                <a:lnTo>
                  <a:pt x="49314" y="868"/>
                </a:lnTo>
                <a:lnTo>
                  <a:pt x="49494" y="914"/>
                </a:lnTo>
                <a:lnTo>
                  <a:pt x="49704" y="954"/>
                </a:lnTo>
                <a:lnTo>
                  <a:pt x="49944" y="995"/>
                </a:lnTo>
                <a:lnTo>
                  <a:pt x="50183" y="1026"/>
                </a:lnTo>
                <a:lnTo>
                  <a:pt x="50933" y="1113"/>
                </a:lnTo>
                <a:lnTo>
                  <a:pt x="51682" y="1204"/>
                </a:lnTo>
                <a:lnTo>
                  <a:pt x="52372" y="1296"/>
                </a:lnTo>
                <a:lnTo>
                  <a:pt x="53061" y="1388"/>
                </a:lnTo>
                <a:lnTo>
                  <a:pt x="53721" y="1485"/>
                </a:lnTo>
                <a:lnTo>
                  <a:pt x="54350" y="1587"/>
                </a:lnTo>
                <a:lnTo>
                  <a:pt x="54950" y="1694"/>
                </a:lnTo>
                <a:lnTo>
                  <a:pt x="55519" y="1801"/>
                </a:lnTo>
                <a:lnTo>
                  <a:pt x="56059" y="1919"/>
                </a:lnTo>
                <a:lnTo>
                  <a:pt x="56569" y="2036"/>
                </a:lnTo>
                <a:lnTo>
                  <a:pt x="57048" y="2158"/>
                </a:lnTo>
                <a:lnTo>
                  <a:pt x="57468" y="2286"/>
                </a:lnTo>
                <a:lnTo>
                  <a:pt x="57858" y="2419"/>
                </a:lnTo>
                <a:lnTo>
                  <a:pt x="58217" y="2562"/>
                </a:lnTo>
                <a:lnTo>
                  <a:pt x="58547" y="2710"/>
                </a:lnTo>
                <a:lnTo>
                  <a:pt x="58817" y="2863"/>
                </a:lnTo>
                <a:lnTo>
                  <a:pt x="59057" y="3011"/>
                </a:lnTo>
                <a:lnTo>
                  <a:pt x="59237" y="3153"/>
                </a:lnTo>
                <a:lnTo>
                  <a:pt x="59357" y="3291"/>
                </a:lnTo>
                <a:lnTo>
                  <a:pt x="59447" y="3419"/>
                </a:lnTo>
                <a:lnTo>
                  <a:pt x="59447" y="3536"/>
                </a:lnTo>
                <a:lnTo>
                  <a:pt x="59417" y="3648"/>
                </a:lnTo>
                <a:lnTo>
                  <a:pt x="59297" y="3756"/>
                </a:lnTo>
                <a:lnTo>
                  <a:pt x="59207" y="3812"/>
                </a:lnTo>
                <a:lnTo>
                  <a:pt x="59117" y="3858"/>
                </a:lnTo>
                <a:lnTo>
                  <a:pt x="58997" y="3909"/>
                </a:lnTo>
                <a:lnTo>
                  <a:pt x="58877" y="3954"/>
                </a:lnTo>
                <a:lnTo>
                  <a:pt x="58727" y="4000"/>
                </a:lnTo>
                <a:lnTo>
                  <a:pt x="58547" y="4046"/>
                </a:lnTo>
                <a:lnTo>
                  <a:pt x="58367" y="4092"/>
                </a:lnTo>
                <a:lnTo>
                  <a:pt x="58158" y="4138"/>
                </a:lnTo>
                <a:lnTo>
                  <a:pt x="57708" y="4220"/>
                </a:lnTo>
                <a:lnTo>
                  <a:pt x="57168" y="4307"/>
                </a:lnTo>
                <a:lnTo>
                  <a:pt x="56539" y="4383"/>
                </a:lnTo>
                <a:lnTo>
                  <a:pt x="55819" y="4465"/>
                </a:lnTo>
                <a:lnTo>
                  <a:pt x="55040" y="4541"/>
                </a:lnTo>
                <a:lnTo>
                  <a:pt x="53271" y="4699"/>
                </a:lnTo>
                <a:lnTo>
                  <a:pt x="51472" y="4858"/>
                </a:lnTo>
                <a:lnTo>
                  <a:pt x="47875" y="5164"/>
                </a:lnTo>
                <a:lnTo>
                  <a:pt x="44278" y="5470"/>
                </a:lnTo>
                <a:lnTo>
                  <a:pt x="40680" y="5766"/>
                </a:lnTo>
                <a:lnTo>
                  <a:pt x="39181" y="5893"/>
                </a:lnTo>
                <a:lnTo>
                  <a:pt x="37713" y="6026"/>
                </a:lnTo>
                <a:lnTo>
                  <a:pt x="36274" y="6159"/>
                </a:lnTo>
                <a:lnTo>
                  <a:pt x="34865" y="6291"/>
                </a:lnTo>
                <a:lnTo>
                  <a:pt x="33456" y="6434"/>
                </a:lnTo>
                <a:lnTo>
                  <a:pt x="32077" y="6577"/>
                </a:lnTo>
                <a:lnTo>
                  <a:pt x="30698" y="6725"/>
                </a:lnTo>
                <a:lnTo>
                  <a:pt x="29379" y="6878"/>
                </a:lnTo>
                <a:lnTo>
                  <a:pt x="28060" y="7031"/>
                </a:lnTo>
                <a:lnTo>
                  <a:pt x="26801" y="7189"/>
                </a:lnTo>
                <a:lnTo>
                  <a:pt x="25541" y="7358"/>
                </a:lnTo>
                <a:lnTo>
                  <a:pt x="24312" y="7526"/>
                </a:lnTo>
                <a:lnTo>
                  <a:pt x="23113" y="7694"/>
                </a:lnTo>
                <a:lnTo>
                  <a:pt x="21944" y="7873"/>
                </a:lnTo>
                <a:lnTo>
                  <a:pt x="20805" y="8057"/>
                </a:lnTo>
                <a:lnTo>
                  <a:pt x="19696" y="8240"/>
                </a:lnTo>
                <a:lnTo>
                  <a:pt x="18617" y="8434"/>
                </a:lnTo>
                <a:lnTo>
                  <a:pt x="17567" y="8628"/>
                </a:lnTo>
                <a:lnTo>
                  <a:pt x="16548" y="8832"/>
                </a:lnTo>
                <a:lnTo>
                  <a:pt x="15559" y="9036"/>
                </a:lnTo>
                <a:lnTo>
                  <a:pt x="14630" y="9251"/>
                </a:lnTo>
                <a:lnTo>
                  <a:pt x="13700" y="9465"/>
                </a:lnTo>
                <a:lnTo>
                  <a:pt x="12831" y="9689"/>
                </a:lnTo>
                <a:lnTo>
                  <a:pt x="11991" y="9919"/>
                </a:lnTo>
                <a:lnTo>
                  <a:pt x="11182" y="10154"/>
                </a:lnTo>
                <a:lnTo>
                  <a:pt x="10403" y="10394"/>
                </a:lnTo>
                <a:lnTo>
                  <a:pt x="9683" y="10639"/>
                </a:lnTo>
                <a:lnTo>
                  <a:pt x="8994" y="10889"/>
                </a:lnTo>
                <a:lnTo>
                  <a:pt x="8334" y="11149"/>
                </a:lnTo>
                <a:lnTo>
                  <a:pt x="7735" y="11409"/>
                </a:lnTo>
                <a:lnTo>
                  <a:pt x="7165" y="11679"/>
                </a:lnTo>
                <a:lnTo>
                  <a:pt x="6655" y="11960"/>
                </a:lnTo>
                <a:lnTo>
                  <a:pt x="5666" y="12516"/>
                </a:lnTo>
                <a:lnTo>
                  <a:pt x="4737" y="13077"/>
                </a:lnTo>
                <a:lnTo>
                  <a:pt x="3837" y="13644"/>
                </a:lnTo>
                <a:lnTo>
                  <a:pt x="3028" y="14210"/>
                </a:lnTo>
                <a:lnTo>
                  <a:pt x="2249" y="14776"/>
                </a:lnTo>
                <a:lnTo>
                  <a:pt x="1559" y="15348"/>
                </a:lnTo>
                <a:lnTo>
                  <a:pt x="900" y="15919"/>
                </a:lnTo>
                <a:lnTo>
                  <a:pt x="630" y="16205"/>
                </a:lnTo>
                <a:lnTo>
                  <a:pt x="360" y="16496"/>
                </a:lnTo>
                <a:lnTo>
                  <a:pt x="210" y="16654"/>
                </a:lnTo>
                <a:lnTo>
                  <a:pt x="120" y="16817"/>
                </a:lnTo>
                <a:lnTo>
                  <a:pt x="30" y="16981"/>
                </a:lnTo>
                <a:lnTo>
                  <a:pt x="0" y="17144"/>
                </a:lnTo>
                <a:lnTo>
                  <a:pt x="0" y="17312"/>
                </a:lnTo>
                <a:lnTo>
                  <a:pt x="0" y="17481"/>
                </a:lnTo>
                <a:lnTo>
                  <a:pt x="30" y="17644"/>
                </a:lnTo>
                <a:lnTo>
                  <a:pt x="90" y="17812"/>
                </a:lnTo>
                <a:lnTo>
                  <a:pt x="180" y="17981"/>
                </a:lnTo>
                <a:lnTo>
                  <a:pt x="300" y="18149"/>
                </a:lnTo>
                <a:lnTo>
                  <a:pt x="420" y="18312"/>
                </a:lnTo>
                <a:lnTo>
                  <a:pt x="570" y="18481"/>
                </a:lnTo>
                <a:lnTo>
                  <a:pt x="750" y="18644"/>
                </a:lnTo>
                <a:lnTo>
                  <a:pt x="930" y="18807"/>
                </a:lnTo>
                <a:lnTo>
                  <a:pt x="1139" y="18971"/>
                </a:lnTo>
                <a:lnTo>
                  <a:pt x="1349" y="19129"/>
                </a:lnTo>
                <a:lnTo>
                  <a:pt x="1829" y="19435"/>
                </a:lnTo>
                <a:lnTo>
                  <a:pt x="2309" y="19736"/>
                </a:lnTo>
                <a:lnTo>
                  <a:pt x="2788" y="20037"/>
                </a:lnTo>
                <a:lnTo>
                  <a:pt x="3328" y="20338"/>
                </a:lnTo>
                <a:lnTo>
                  <a:pt x="3867" y="20634"/>
                </a:lnTo>
                <a:lnTo>
                  <a:pt x="4437" y="20930"/>
                </a:lnTo>
                <a:lnTo>
                  <a:pt x="5037" y="21221"/>
                </a:lnTo>
                <a:lnTo>
                  <a:pt x="5666" y="21512"/>
                </a:lnTo>
                <a:lnTo>
                  <a:pt x="6296" y="21797"/>
                </a:lnTo>
                <a:lnTo>
                  <a:pt x="6985" y="22083"/>
                </a:lnTo>
                <a:lnTo>
                  <a:pt x="7705" y="22364"/>
                </a:lnTo>
                <a:lnTo>
                  <a:pt x="8424" y="22639"/>
                </a:lnTo>
                <a:lnTo>
                  <a:pt x="9204" y="22915"/>
                </a:lnTo>
                <a:lnTo>
                  <a:pt x="10013" y="23185"/>
                </a:lnTo>
                <a:lnTo>
                  <a:pt x="10852" y="23456"/>
                </a:lnTo>
                <a:lnTo>
                  <a:pt x="11722" y="23716"/>
                </a:lnTo>
                <a:lnTo>
                  <a:pt x="12621" y="23976"/>
                </a:lnTo>
                <a:lnTo>
                  <a:pt x="13580" y="24231"/>
                </a:lnTo>
                <a:lnTo>
                  <a:pt x="14570" y="24486"/>
                </a:lnTo>
                <a:lnTo>
                  <a:pt x="15589" y="24731"/>
                </a:lnTo>
                <a:lnTo>
                  <a:pt x="16638" y="24976"/>
                </a:lnTo>
                <a:lnTo>
                  <a:pt x="17747" y="25211"/>
                </a:lnTo>
                <a:lnTo>
                  <a:pt x="18886" y="25445"/>
                </a:lnTo>
                <a:lnTo>
                  <a:pt x="20086" y="25675"/>
                </a:lnTo>
                <a:lnTo>
                  <a:pt x="21315" y="25894"/>
                </a:lnTo>
                <a:lnTo>
                  <a:pt x="22604" y="26114"/>
                </a:lnTo>
                <a:lnTo>
                  <a:pt x="23923" y="26328"/>
                </a:lnTo>
                <a:lnTo>
                  <a:pt x="25302" y="26537"/>
                </a:lnTo>
                <a:lnTo>
                  <a:pt x="26741" y="26736"/>
                </a:lnTo>
                <a:lnTo>
                  <a:pt x="28210" y="26930"/>
                </a:lnTo>
                <a:lnTo>
                  <a:pt x="29708" y="27124"/>
                </a:lnTo>
                <a:lnTo>
                  <a:pt x="31297" y="27308"/>
                </a:lnTo>
                <a:lnTo>
                  <a:pt x="33276" y="27522"/>
                </a:lnTo>
                <a:lnTo>
                  <a:pt x="34295" y="27629"/>
                </a:lnTo>
                <a:lnTo>
                  <a:pt x="35284" y="27731"/>
                </a:lnTo>
                <a:lnTo>
                  <a:pt x="36334" y="27828"/>
                </a:lnTo>
                <a:lnTo>
                  <a:pt x="37353" y="27925"/>
                </a:lnTo>
                <a:lnTo>
                  <a:pt x="38402" y="28017"/>
                </a:lnTo>
                <a:lnTo>
                  <a:pt x="39451" y="28104"/>
                </a:lnTo>
                <a:lnTo>
                  <a:pt x="40530" y="28190"/>
                </a:lnTo>
                <a:lnTo>
                  <a:pt x="41610" y="28277"/>
                </a:lnTo>
                <a:lnTo>
                  <a:pt x="42719" y="28359"/>
                </a:lnTo>
                <a:lnTo>
                  <a:pt x="43828" y="28435"/>
                </a:lnTo>
                <a:lnTo>
                  <a:pt x="44937" y="28507"/>
                </a:lnTo>
                <a:lnTo>
                  <a:pt x="46076" y="28578"/>
                </a:lnTo>
                <a:lnTo>
                  <a:pt x="47246" y="28645"/>
                </a:lnTo>
                <a:lnTo>
                  <a:pt x="48415" y="28706"/>
                </a:lnTo>
                <a:lnTo>
                  <a:pt x="49584" y="28767"/>
                </a:lnTo>
                <a:lnTo>
                  <a:pt x="50783" y="28823"/>
                </a:lnTo>
                <a:lnTo>
                  <a:pt x="52012" y="28874"/>
                </a:lnTo>
                <a:lnTo>
                  <a:pt x="53271" y="28925"/>
                </a:lnTo>
                <a:lnTo>
                  <a:pt x="54530" y="28971"/>
                </a:lnTo>
                <a:lnTo>
                  <a:pt x="55789" y="29012"/>
                </a:lnTo>
                <a:lnTo>
                  <a:pt x="57108" y="29048"/>
                </a:lnTo>
                <a:lnTo>
                  <a:pt x="58427" y="29083"/>
                </a:lnTo>
                <a:lnTo>
                  <a:pt x="59776" y="29114"/>
                </a:lnTo>
                <a:lnTo>
                  <a:pt x="61125" y="29140"/>
                </a:lnTo>
                <a:lnTo>
                  <a:pt x="62504" y="29160"/>
                </a:lnTo>
                <a:lnTo>
                  <a:pt x="63913" y="29175"/>
                </a:lnTo>
                <a:lnTo>
                  <a:pt x="65352" y="29191"/>
                </a:lnTo>
                <a:lnTo>
                  <a:pt x="66821" y="29196"/>
                </a:lnTo>
                <a:lnTo>
                  <a:pt x="68290" y="29201"/>
                </a:lnTo>
                <a:lnTo>
                  <a:pt x="69819" y="29201"/>
                </a:lnTo>
                <a:lnTo>
                  <a:pt x="72967" y="29150"/>
                </a:lnTo>
                <a:lnTo>
                  <a:pt x="76174" y="29099"/>
                </a:lnTo>
                <a:lnTo>
                  <a:pt x="79442" y="29032"/>
                </a:lnTo>
                <a:lnTo>
                  <a:pt x="81061" y="28997"/>
                </a:lnTo>
                <a:lnTo>
                  <a:pt x="82739" y="28956"/>
                </a:lnTo>
                <a:lnTo>
                  <a:pt x="84388" y="28910"/>
                </a:lnTo>
                <a:lnTo>
                  <a:pt x="86037" y="28864"/>
                </a:lnTo>
                <a:lnTo>
                  <a:pt x="87716" y="28813"/>
                </a:lnTo>
                <a:lnTo>
                  <a:pt x="89395" y="28757"/>
                </a:lnTo>
                <a:lnTo>
                  <a:pt x="91073" y="28696"/>
                </a:lnTo>
                <a:lnTo>
                  <a:pt x="92752" y="28629"/>
                </a:lnTo>
                <a:lnTo>
                  <a:pt x="94431" y="28553"/>
                </a:lnTo>
                <a:lnTo>
                  <a:pt x="96110" y="28476"/>
                </a:lnTo>
                <a:lnTo>
                  <a:pt x="97788" y="28389"/>
                </a:lnTo>
                <a:lnTo>
                  <a:pt x="99467" y="28298"/>
                </a:lnTo>
                <a:lnTo>
                  <a:pt x="101116" y="28201"/>
                </a:lnTo>
                <a:lnTo>
                  <a:pt x="102795" y="28094"/>
                </a:lnTo>
                <a:lnTo>
                  <a:pt x="104444" y="27981"/>
                </a:lnTo>
                <a:lnTo>
                  <a:pt x="106092" y="27859"/>
                </a:lnTo>
                <a:lnTo>
                  <a:pt x="107711" y="27731"/>
                </a:lnTo>
                <a:lnTo>
                  <a:pt x="109330" y="27594"/>
                </a:lnTo>
                <a:lnTo>
                  <a:pt x="110949" y="27446"/>
                </a:lnTo>
                <a:lnTo>
                  <a:pt x="112568" y="27287"/>
                </a:lnTo>
                <a:lnTo>
                  <a:pt x="114126" y="27119"/>
                </a:lnTo>
                <a:lnTo>
                  <a:pt x="115715" y="26946"/>
                </a:lnTo>
                <a:lnTo>
                  <a:pt x="117274" y="26757"/>
                </a:lnTo>
                <a:lnTo>
                  <a:pt x="118803" y="26558"/>
                </a:lnTo>
                <a:lnTo>
                  <a:pt x="120302" y="26349"/>
                </a:lnTo>
                <a:lnTo>
                  <a:pt x="121801" y="26129"/>
                </a:lnTo>
                <a:lnTo>
                  <a:pt x="122880" y="25966"/>
                </a:lnTo>
                <a:lnTo>
                  <a:pt x="123929" y="25797"/>
                </a:lnTo>
                <a:lnTo>
                  <a:pt x="124948" y="25624"/>
                </a:lnTo>
                <a:lnTo>
                  <a:pt x="125938" y="25451"/>
                </a:lnTo>
                <a:lnTo>
                  <a:pt x="126927" y="25277"/>
                </a:lnTo>
                <a:lnTo>
                  <a:pt x="127886" y="25098"/>
                </a:lnTo>
                <a:lnTo>
                  <a:pt x="128846" y="24915"/>
                </a:lnTo>
                <a:lnTo>
                  <a:pt x="129745" y="24731"/>
                </a:lnTo>
                <a:lnTo>
                  <a:pt x="130644" y="24542"/>
                </a:lnTo>
                <a:lnTo>
                  <a:pt x="131544" y="24354"/>
                </a:lnTo>
                <a:lnTo>
                  <a:pt x="132383" y="24165"/>
                </a:lnTo>
                <a:lnTo>
                  <a:pt x="133222" y="23966"/>
                </a:lnTo>
                <a:lnTo>
                  <a:pt x="134032" y="23772"/>
                </a:lnTo>
                <a:lnTo>
                  <a:pt x="134811" y="23573"/>
                </a:lnTo>
                <a:lnTo>
                  <a:pt x="135591" y="23369"/>
                </a:lnTo>
                <a:lnTo>
                  <a:pt x="136310" y="23165"/>
                </a:lnTo>
                <a:lnTo>
                  <a:pt x="137030" y="22961"/>
                </a:lnTo>
                <a:lnTo>
                  <a:pt x="137719" y="22751"/>
                </a:lnTo>
                <a:lnTo>
                  <a:pt x="138409" y="22542"/>
                </a:lnTo>
                <a:lnTo>
                  <a:pt x="139038" y="22328"/>
                </a:lnTo>
                <a:lnTo>
                  <a:pt x="139668" y="22114"/>
                </a:lnTo>
                <a:lnTo>
                  <a:pt x="140267" y="21899"/>
                </a:lnTo>
                <a:lnTo>
                  <a:pt x="140837" y="21680"/>
                </a:lnTo>
                <a:lnTo>
                  <a:pt x="141376" y="21461"/>
                </a:lnTo>
                <a:lnTo>
                  <a:pt x="141916" y="21236"/>
                </a:lnTo>
                <a:lnTo>
                  <a:pt x="142396" y="21012"/>
                </a:lnTo>
                <a:lnTo>
                  <a:pt x="142875" y="20787"/>
                </a:lnTo>
                <a:lnTo>
                  <a:pt x="143325" y="20557"/>
                </a:lnTo>
                <a:lnTo>
                  <a:pt x="143745" y="20328"/>
                </a:lnTo>
                <a:lnTo>
                  <a:pt x="144134" y="20098"/>
                </a:lnTo>
                <a:lnTo>
                  <a:pt x="144494" y="19864"/>
                </a:lnTo>
                <a:lnTo>
                  <a:pt x="144824" y="19629"/>
                </a:lnTo>
                <a:lnTo>
                  <a:pt x="145154" y="19394"/>
                </a:lnTo>
                <a:lnTo>
                  <a:pt x="145423" y="19154"/>
                </a:lnTo>
                <a:lnTo>
                  <a:pt x="145693" y="18920"/>
                </a:lnTo>
                <a:lnTo>
                  <a:pt x="145903" y="18675"/>
                </a:lnTo>
                <a:lnTo>
                  <a:pt x="146113" y="18435"/>
                </a:lnTo>
                <a:lnTo>
                  <a:pt x="146293" y="18190"/>
                </a:lnTo>
                <a:lnTo>
                  <a:pt x="146413" y="17945"/>
                </a:lnTo>
                <a:lnTo>
                  <a:pt x="146533" y="17700"/>
                </a:lnTo>
                <a:lnTo>
                  <a:pt x="146623" y="17455"/>
                </a:lnTo>
                <a:lnTo>
                  <a:pt x="146682" y="17205"/>
                </a:lnTo>
                <a:lnTo>
                  <a:pt x="146712" y="16955"/>
                </a:lnTo>
                <a:lnTo>
                  <a:pt x="146712" y="16705"/>
                </a:lnTo>
                <a:lnTo>
                  <a:pt x="146682" y="16455"/>
                </a:lnTo>
                <a:lnTo>
                  <a:pt x="146593" y="16205"/>
                </a:lnTo>
                <a:lnTo>
                  <a:pt x="146503" y="15950"/>
                </a:lnTo>
                <a:lnTo>
                  <a:pt x="146383" y="15695"/>
                </a:lnTo>
                <a:lnTo>
                  <a:pt x="146233" y="15440"/>
                </a:lnTo>
                <a:lnTo>
                  <a:pt x="146053" y="15185"/>
                </a:lnTo>
                <a:lnTo>
                  <a:pt x="145843" y="14930"/>
                </a:lnTo>
                <a:lnTo>
                  <a:pt x="145573" y="14669"/>
                </a:lnTo>
                <a:lnTo>
                  <a:pt x="145303" y="14414"/>
                </a:lnTo>
                <a:lnTo>
                  <a:pt x="145004" y="14154"/>
                </a:lnTo>
                <a:lnTo>
                  <a:pt x="144644" y="13894"/>
                </a:lnTo>
                <a:lnTo>
                  <a:pt x="144254" y="13634"/>
                </a:lnTo>
                <a:lnTo>
                  <a:pt x="143865" y="13373"/>
                </a:lnTo>
                <a:lnTo>
                  <a:pt x="143415" y="13113"/>
                </a:lnTo>
                <a:lnTo>
                  <a:pt x="142935" y="12853"/>
                </a:lnTo>
                <a:lnTo>
                  <a:pt x="142426" y="12593"/>
                </a:lnTo>
                <a:lnTo>
                  <a:pt x="141886" y="12327"/>
                </a:lnTo>
                <a:lnTo>
                  <a:pt x="141316" y="12067"/>
                </a:lnTo>
                <a:lnTo>
                  <a:pt x="140687" y="11802"/>
                </a:lnTo>
                <a:lnTo>
                  <a:pt x="140057" y="11542"/>
                </a:lnTo>
                <a:lnTo>
                  <a:pt x="139338" y="11266"/>
                </a:lnTo>
                <a:lnTo>
                  <a:pt x="138558" y="10996"/>
                </a:lnTo>
                <a:lnTo>
                  <a:pt x="137779" y="10730"/>
                </a:lnTo>
                <a:lnTo>
                  <a:pt x="136940" y="10475"/>
                </a:lnTo>
                <a:lnTo>
                  <a:pt x="136100" y="10220"/>
                </a:lnTo>
                <a:lnTo>
                  <a:pt x="135201" y="9980"/>
                </a:lnTo>
                <a:lnTo>
                  <a:pt x="134272" y="9741"/>
                </a:lnTo>
                <a:lnTo>
                  <a:pt x="133342" y="9511"/>
                </a:lnTo>
                <a:lnTo>
                  <a:pt x="132353" y="9286"/>
                </a:lnTo>
                <a:lnTo>
                  <a:pt x="131334" y="9062"/>
                </a:lnTo>
                <a:lnTo>
                  <a:pt x="130314" y="8848"/>
                </a:lnTo>
                <a:lnTo>
                  <a:pt x="129235" y="8638"/>
                </a:lnTo>
                <a:lnTo>
                  <a:pt x="128156" y="8439"/>
                </a:lnTo>
                <a:lnTo>
                  <a:pt x="127017" y="8240"/>
                </a:lnTo>
                <a:lnTo>
                  <a:pt x="125878" y="8047"/>
                </a:lnTo>
                <a:lnTo>
                  <a:pt x="124709" y="7858"/>
                </a:lnTo>
                <a:lnTo>
                  <a:pt x="123510" y="7669"/>
                </a:lnTo>
                <a:lnTo>
                  <a:pt x="122310" y="7490"/>
                </a:lnTo>
                <a:lnTo>
                  <a:pt x="121051" y="7312"/>
                </a:lnTo>
                <a:lnTo>
                  <a:pt x="119792" y="7143"/>
                </a:lnTo>
                <a:lnTo>
                  <a:pt x="118503" y="6975"/>
                </a:lnTo>
                <a:lnTo>
                  <a:pt x="117214" y="6807"/>
                </a:lnTo>
                <a:lnTo>
                  <a:pt x="115865" y="6649"/>
                </a:lnTo>
                <a:lnTo>
                  <a:pt x="114516" y="6490"/>
                </a:lnTo>
                <a:lnTo>
                  <a:pt x="113167" y="6332"/>
                </a:lnTo>
                <a:lnTo>
                  <a:pt x="111758" y="6184"/>
                </a:lnTo>
                <a:lnTo>
                  <a:pt x="110379" y="6031"/>
                </a:lnTo>
                <a:lnTo>
                  <a:pt x="108940" y="5888"/>
                </a:lnTo>
                <a:lnTo>
                  <a:pt x="107501" y="5740"/>
                </a:lnTo>
                <a:lnTo>
                  <a:pt x="106062" y="5603"/>
                </a:lnTo>
                <a:lnTo>
                  <a:pt x="103095" y="5322"/>
                </a:lnTo>
                <a:lnTo>
                  <a:pt x="101686" y="5189"/>
                </a:lnTo>
                <a:lnTo>
                  <a:pt x="100277" y="5046"/>
                </a:lnTo>
                <a:lnTo>
                  <a:pt x="98868" y="4898"/>
                </a:lnTo>
                <a:lnTo>
                  <a:pt x="97519" y="4740"/>
                </a:lnTo>
                <a:lnTo>
                  <a:pt x="96170" y="4582"/>
                </a:lnTo>
                <a:lnTo>
                  <a:pt x="94851" y="4414"/>
                </a:lnTo>
                <a:lnTo>
                  <a:pt x="93532" y="4245"/>
                </a:lnTo>
                <a:lnTo>
                  <a:pt x="92272" y="4067"/>
                </a:lnTo>
                <a:lnTo>
                  <a:pt x="90204" y="3776"/>
                </a:lnTo>
                <a:lnTo>
                  <a:pt x="88106" y="3480"/>
                </a:lnTo>
                <a:lnTo>
                  <a:pt x="85977" y="3194"/>
                </a:lnTo>
                <a:lnTo>
                  <a:pt x="83849" y="2914"/>
                </a:lnTo>
                <a:lnTo>
                  <a:pt x="81690" y="2638"/>
                </a:lnTo>
                <a:lnTo>
                  <a:pt x="79502" y="2373"/>
                </a:lnTo>
                <a:lnTo>
                  <a:pt x="77313" y="2107"/>
                </a:lnTo>
                <a:lnTo>
                  <a:pt x="75065" y="1857"/>
                </a:lnTo>
                <a:lnTo>
                  <a:pt x="72817" y="1607"/>
                </a:lnTo>
                <a:lnTo>
                  <a:pt x="70508" y="1373"/>
                </a:lnTo>
                <a:lnTo>
                  <a:pt x="68170" y="1143"/>
                </a:lnTo>
                <a:lnTo>
                  <a:pt x="65802" y="924"/>
                </a:lnTo>
                <a:lnTo>
                  <a:pt x="64633" y="817"/>
                </a:lnTo>
                <a:lnTo>
                  <a:pt x="63404" y="715"/>
                </a:lnTo>
                <a:lnTo>
                  <a:pt x="62205" y="612"/>
                </a:lnTo>
                <a:lnTo>
                  <a:pt x="60975" y="516"/>
                </a:lnTo>
                <a:lnTo>
                  <a:pt x="59746" y="424"/>
                </a:lnTo>
                <a:lnTo>
                  <a:pt x="58487" y="332"/>
                </a:lnTo>
                <a:lnTo>
                  <a:pt x="57228" y="240"/>
                </a:lnTo>
                <a:lnTo>
                  <a:pt x="55939" y="158"/>
                </a:lnTo>
                <a:lnTo>
                  <a:pt x="55160" y="102"/>
                </a:lnTo>
                <a:lnTo>
                  <a:pt x="54380" y="51"/>
                </a:lnTo>
                <a:lnTo>
                  <a:pt x="53961" y="26"/>
                </a:lnTo>
                <a:lnTo>
                  <a:pt x="53571" y="10"/>
                </a:lnTo>
                <a:lnTo>
                  <a:pt x="531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1" name="Google Shape;611;p14"/>
          <p:cNvSpPr txBox="1"/>
          <p:nvPr/>
        </p:nvSpPr>
        <p:spPr>
          <a:xfrm>
            <a:off x="559715" y="2338908"/>
            <a:ext cx="3702179" cy="124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Tìm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hiểu tâm trạng của chàng trai và cô gái trên đường tiễn dặn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2" name="Google Shape;612;p14"/>
          <p:cNvSpPr txBox="1"/>
          <p:nvPr/>
        </p:nvSpPr>
        <p:spPr>
          <a:xfrm>
            <a:off x="1670199" y="1503860"/>
            <a:ext cx="1190736" cy="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Nhóm 1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613" name="Google Shape;613;p14"/>
          <p:cNvSpPr txBox="1"/>
          <p:nvPr/>
        </p:nvSpPr>
        <p:spPr>
          <a:xfrm>
            <a:off x="128905" y="5650391"/>
            <a:ext cx="4194825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Tìm hiểu tâm trạng của chàng trai khi chứng kiến tình cảnh cô gái ở nhà chồng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614" name="Google Shape;614;p14"/>
          <p:cNvSpPr txBox="1"/>
          <p:nvPr/>
        </p:nvSpPr>
        <p:spPr>
          <a:xfrm>
            <a:off x="7469946" y="5568971"/>
            <a:ext cx="4431322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Tìm hiểu tâm trạng của chàng trai khi chứng kiến tình cảnh cô gái ở nhà chồng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Oi"/>
              <a:cs typeface="Times New Roman" panose="02020603050405020304" pitchFamily="18" charset="0"/>
              <a:sym typeface="Oi"/>
            </a:endParaRPr>
          </a:p>
        </p:txBody>
      </p:sp>
      <p:sp>
        <p:nvSpPr>
          <p:cNvPr id="615" name="Google Shape;615;p14"/>
          <p:cNvSpPr txBox="1"/>
          <p:nvPr/>
        </p:nvSpPr>
        <p:spPr>
          <a:xfrm>
            <a:off x="8288317" y="2636070"/>
            <a:ext cx="3497036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Tìm hiểu tâm trạng của chàng trai và cô gái trên đường tiễn dặn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6" name="Google Shape;616;p14"/>
          <p:cNvSpPr/>
          <p:nvPr/>
        </p:nvSpPr>
        <p:spPr>
          <a:xfrm>
            <a:off x="5720744" y="3032647"/>
            <a:ext cx="798593" cy="1164416"/>
          </a:xfrm>
          <a:custGeom>
            <a:avLst/>
            <a:gdLst/>
            <a:ahLst/>
            <a:cxnLst/>
            <a:rect l="l" t="t" r="r" b="b"/>
            <a:pathLst>
              <a:path w="22424" h="32693" extrusionOk="0">
                <a:moveTo>
                  <a:pt x="13065" y="0"/>
                </a:moveTo>
                <a:lnTo>
                  <a:pt x="11475" y="45"/>
                </a:lnTo>
                <a:lnTo>
                  <a:pt x="10430" y="36"/>
                </a:lnTo>
                <a:lnTo>
                  <a:pt x="9993" y="27"/>
                </a:lnTo>
                <a:lnTo>
                  <a:pt x="9144" y="80"/>
                </a:lnTo>
                <a:lnTo>
                  <a:pt x="8332" y="214"/>
                </a:lnTo>
                <a:lnTo>
                  <a:pt x="7546" y="438"/>
                </a:lnTo>
                <a:lnTo>
                  <a:pt x="6796" y="732"/>
                </a:lnTo>
                <a:lnTo>
                  <a:pt x="6072" y="1098"/>
                </a:lnTo>
                <a:lnTo>
                  <a:pt x="5376" y="1527"/>
                </a:lnTo>
                <a:lnTo>
                  <a:pt x="4706" y="2027"/>
                </a:lnTo>
                <a:lnTo>
                  <a:pt x="4376" y="2304"/>
                </a:lnTo>
                <a:lnTo>
                  <a:pt x="4063" y="2590"/>
                </a:lnTo>
                <a:lnTo>
                  <a:pt x="3447" y="3179"/>
                </a:lnTo>
                <a:lnTo>
                  <a:pt x="2867" y="3804"/>
                </a:lnTo>
                <a:lnTo>
                  <a:pt x="2322" y="4456"/>
                </a:lnTo>
                <a:lnTo>
                  <a:pt x="2063" y="4795"/>
                </a:lnTo>
                <a:lnTo>
                  <a:pt x="1822" y="5126"/>
                </a:lnTo>
                <a:lnTo>
                  <a:pt x="1366" y="5813"/>
                </a:lnTo>
                <a:lnTo>
                  <a:pt x="956" y="6528"/>
                </a:lnTo>
                <a:lnTo>
                  <a:pt x="616" y="7269"/>
                </a:lnTo>
                <a:lnTo>
                  <a:pt x="491" y="7653"/>
                </a:lnTo>
                <a:lnTo>
                  <a:pt x="339" y="8162"/>
                </a:lnTo>
                <a:lnTo>
                  <a:pt x="116" y="9207"/>
                </a:lnTo>
                <a:lnTo>
                  <a:pt x="0" y="10278"/>
                </a:lnTo>
                <a:lnTo>
                  <a:pt x="0" y="11377"/>
                </a:lnTo>
                <a:lnTo>
                  <a:pt x="54" y="11930"/>
                </a:lnTo>
                <a:lnTo>
                  <a:pt x="134" y="12520"/>
                </a:lnTo>
                <a:lnTo>
                  <a:pt x="348" y="13681"/>
                </a:lnTo>
                <a:lnTo>
                  <a:pt x="643" y="14788"/>
                </a:lnTo>
                <a:lnTo>
                  <a:pt x="1018" y="15860"/>
                </a:lnTo>
                <a:lnTo>
                  <a:pt x="1482" y="16895"/>
                </a:lnTo>
                <a:lnTo>
                  <a:pt x="2027" y="17887"/>
                </a:lnTo>
                <a:lnTo>
                  <a:pt x="2670" y="18833"/>
                </a:lnTo>
                <a:lnTo>
                  <a:pt x="3411" y="19744"/>
                </a:lnTo>
                <a:lnTo>
                  <a:pt x="3813" y="20173"/>
                </a:lnTo>
                <a:lnTo>
                  <a:pt x="4063" y="20432"/>
                </a:lnTo>
                <a:lnTo>
                  <a:pt x="4269" y="20726"/>
                </a:lnTo>
                <a:lnTo>
                  <a:pt x="4358" y="20878"/>
                </a:lnTo>
                <a:lnTo>
                  <a:pt x="4492" y="21164"/>
                </a:lnTo>
                <a:lnTo>
                  <a:pt x="4528" y="21468"/>
                </a:lnTo>
                <a:lnTo>
                  <a:pt x="4411" y="21789"/>
                </a:lnTo>
                <a:lnTo>
                  <a:pt x="4260" y="21968"/>
                </a:lnTo>
                <a:lnTo>
                  <a:pt x="4152" y="22093"/>
                </a:lnTo>
                <a:lnTo>
                  <a:pt x="3992" y="22370"/>
                </a:lnTo>
                <a:lnTo>
                  <a:pt x="3911" y="22646"/>
                </a:lnTo>
                <a:lnTo>
                  <a:pt x="3902" y="22932"/>
                </a:lnTo>
                <a:lnTo>
                  <a:pt x="3965" y="23209"/>
                </a:lnTo>
                <a:lnTo>
                  <a:pt x="4090" y="23477"/>
                </a:lnTo>
                <a:lnTo>
                  <a:pt x="4277" y="23718"/>
                </a:lnTo>
                <a:lnTo>
                  <a:pt x="4528" y="23923"/>
                </a:lnTo>
                <a:lnTo>
                  <a:pt x="4670" y="24013"/>
                </a:lnTo>
                <a:lnTo>
                  <a:pt x="4876" y="24111"/>
                </a:lnTo>
                <a:lnTo>
                  <a:pt x="5313" y="24281"/>
                </a:lnTo>
                <a:lnTo>
                  <a:pt x="5510" y="24397"/>
                </a:lnTo>
                <a:lnTo>
                  <a:pt x="5679" y="24531"/>
                </a:lnTo>
                <a:lnTo>
                  <a:pt x="5903" y="24772"/>
                </a:lnTo>
                <a:lnTo>
                  <a:pt x="6010" y="24950"/>
                </a:lnTo>
                <a:lnTo>
                  <a:pt x="6028" y="25040"/>
                </a:lnTo>
                <a:lnTo>
                  <a:pt x="6162" y="25709"/>
                </a:lnTo>
                <a:lnTo>
                  <a:pt x="6447" y="27031"/>
                </a:lnTo>
                <a:lnTo>
                  <a:pt x="6796" y="28326"/>
                </a:lnTo>
                <a:lnTo>
                  <a:pt x="7242" y="29603"/>
                </a:lnTo>
                <a:lnTo>
                  <a:pt x="7528" y="30219"/>
                </a:lnTo>
                <a:lnTo>
                  <a:pt x="7716" y="30603"/>
                </a:lnTo>
                <a:lnTo>
                  <a:pt x="8162" y="31308"/>
                </a:lnTo>
                <a:lnTo>
                  <a:pt x="8555" y="31764"/>
                </a:lnTo>
                <a:lnTo>
                  <a:pt x="8859" y="32023"/>
                </a:lnTo>
                <a:lnTo>
                  <a:pt x="9189" y="32246"/>
                </a:lnTo>
                <a:lnTo>
                  <a:pt x="9555" y="32434"/>
                </a:lnTo>
                <a:lnTo>
                  <a:pt x="9752" y="32496"/>
                </a:lnTo>
                <a:lnTo>
                  <a:pt x="10100" y="32603"/>
                </a:lnTo>
                <a:lnTo>
                  <a:pt x="10823" y="32693"/>
                </a:lnTo>
                <a:lnTo>
                  <a:pt x="11546" y="32648"/>
                </a:lnTo>
                <a:lnTo>
                  <a:pt x="12252" y="32478"/>
                </a:lnTo>
                <a:lnTo>
                  <a:pt x="12913" y="32184"/>
                </a:lnTo>
                <a:lnTo>
                  <a:pt x="13511" y="31773"/>
                </a:lnTo>
                <a:lnTo>
                  <a:pt x="14011" y="31237"/>
                </a:lnTo>
                <a:lnTo>
                  <a:pt x="14306" y="30764"/>
                </a:lnTo>
                <a:lnTo>
                  <a:pt x="14458" y="30406"/>
                </a:lnTo>
                <a:lnTo>
                  <a:pt x="14520" y="30219"/>
                </a:lnTo>
                <a:lnTo>
                  <a:pt x="14922" y="28862"/>
                </a:lnTo>
                <a:lnTo>
                  <a:pt x="15636" y="26093"/>
                </a:lnTo>
                <a:lnTo>
                  <a:pt x="15994" y="24682"/>
                </a:lnTo>
                <a:lnTo>
                  <a:pt x="16262" y="24593"/>
                </a:lnTo>
                <a:lnTo>
                  <a:pt x="16699" y="24379"/>
                </a:lnTo>
                <a:lnTo>
                  <a:pt x="17029" y="24129"/>
                </a:lnTo>
                <a:lnTo>
                  <a:pt x="17244" y="23843"/>
                </a:lnTo>
                <a:lnTo>
                  <a:pt x="17351" y="23513"/>
                </a:lnTo>
                <a:lnTo>
                  <a:pt x="17333" y="23137"/>
                </a:lnTo>
                <a:lnTo>
                  <a:pt x="17199" y="22727"/>
                </a:lnTo>
                <a:lnTo>
                  <a:pt x="16949" y="22271"/>
                </a:lnTo>
                <a:lnTo>
                  <a:pt x="16771" y="22021"/>
                </a:lnTo>
                <a:lnTo>
                  <a:pt x="17664" y="20735"/>
                </a:lnTo>
                <a:lnTo>
                  <a:pt x="18985" y="18815"/>
                </a:lnTo>
                <a:lnTo>
                  <a:pt x="19842" y="17521"/>
                </a:lnTo>
                <a:lnTo>
                  <a:pt x="20244" y="16860"/>
                </a:lnTo>
                <a:lnTo>
                  <a:pt x="20521" y="16404"/>
                </a:lnTo>
                <a:lnTo>
                  <a:pt x="21057" y="15449"/>
                </a:lnTo>
                <a:lnTo>
                  <a:pt x="21530" y="14475"/>
                </a:lnTo>
                <a:lnTo>
                  <a:pt x="21923" y="13475"/>
                </a:lnTo>
                <a:lnTo>
                  <a:pt x="22066" y="12957"/>
                </a:lnTo>
                <a:lnTo>
                  <a:pt x="22164" y="12591"/>
                </a:lnTo>
                <a:lnTo>
                  <a:pt x="22307" y="11859"/>
                </a:lnTo>
                <a:lnTo>
                  <a:pt x="22387" y="11127"/>
                </a:lnTo>
                <a:lnTo>
                  <a:pt x="22423" y="10386"/>
                </a:lnTo>
                <a:lnTo>
                  <a:pt x="22396" y="9644"/>
                </a:lnTo>
                <a:lnTo>
                  <a:pt x="22307" y="8903"/>
                </a:lnTo>
                <a:lnTo>
                  <a:pt x="22173" y="8153"/>
                </a:lnTo>
                <a:lnTo>
                  <a:pt x="21977" y="7403"/>
                </a:lnTo>
                <a:lnTo>
                  <a:pt x="21852" y="7028"/>
                </a:lnTo>
                <a:lnTo>
                  <a:pt x="21628" y="6376"/>
                </a:lnTo>
                <a:lnTo>
                  <a:pt x="21110" y="5153"/>
                </a:lnTo>
                <a:lnTo>
                  <a:pt x="20628" y="4295"/>
                </a:lnTo>
                <a:lnTo>
                  <a:pt x="20262" y="3760"/>
                </a:lnTo>
                <a:lnTo>
                  <a:pt x="19842" y="3251"/>
                </a:lnTo>
                <a:lnTo>
                  <a:pt x="19369" y="2777"/>
                </a:lnTo>
                <a:lnTo>
                  <a:pt x="19110" y="2563"/>
                </a:lnTo>
                <a:lnTo>
                  <a:pt x="18601" y="2152"/>
                </a:lnTo>
                <a:lnTo>
                  <a:pt x="17574" y="1348"/>
                </a:lnTo>
                <a:lnTo>
                  <a:pt x="16753" y="822"/>
                </a:lnTo>
                <a:lnTo>
                  <a:pt x="16181" y="527"/>
                </a:lnTo>
                <a:lnTo>
                  <a:pt x="15583" y="286"/>
                </a:lnTo>
                <a:lnTo>
                  <a:pt x="14958" y="125"/>
                </a:lnTo>
                <a:lnTo>
                  <a:pt x="14627" y="71"/>
                </a:lnTo>
                <a:lnTo>
                  <a:pt x="14109" y="18"/>
                </a:lnTo>
                <a:lnTo>
                  <a:pt x="13065" y="0"/>
                </a:lnTo>
                <a:close/>
              </a:path>
            </a:pathLst>
          </a:custGeom>
          <a:solidFill>
            <a:srgbClr val="F2B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7" name="Google Shape;617;p14"/>
          <p:cNvSpPr/>
          <p:nvPr/>
        </p:nvSpPr>
        <p:spPr>
          <a:xfrm>
            <a:off x="5605701" y="2970234"/>
            <a:ext cx="823703" cy="762031"/>
          </a:xfrm>
          <a:custGeom>
            <a:avLst/>
            <a:gdLst/>
            <a:ahLst/>
            <a:cxnLst/>
            <a:rect l="l" t="t" r="r" b="b"/>
            <a:pathLst>
              <a:path w="28515" h="26380" fill="none" extrusionOk="0">
                <a:moveTo>
                  <a:pt x="20915" y="26192"/>
                </a:moveTo>
                <a:lnTo>
                  <a:pt x="21138" y="26201"/>
                </a:lnTo>
                <a:lnTo>
                  <a:pt x="21549" y="26147"/>
                </a:lnTo>
                <a:lnTo>
                  <a:pt x="21915" y="25995"/>
                </a:lnTo>
                <a:lnTo>
                  <a:pt x="22245" y="25736"/>
                </a:lnTo>
                <a:lnTo>
                  <a:pt x="22397" y="25558"/>
                </a:lnTo>
                <a:lnTo>
                  <a:pt x="22477" y="25477"/>
                </a:lnTo>
                <a:lnTo>
                  <a:pt x="22710" y="25379"/>
                </a:lnTo>
                <a:lnTo>
                  <a:pt x="22817" y="25316"/>
                </a:lnTo>
                <a:lnTo>
                  <a:pt x="23174" y="25093"/>
                </a:lnTo>
                <a:lnTo>
                  <a:pt x="23719" y="24763"/>
                </a:lnTo>
                <a:lnTo>
                  <a:pt x="24049" y="24513"/>
                </a:lnTo>
                <a:lnTo>
                  <a:pt x="24192" y="24370"/>
                </a:lnTo>
                <a:lnTo>
                  <a:pt x="24719" y="23798"/>
                </a:lnTo>
                <a:lnTo>
                  <a:pt x="25701" y="22620"/>
                </a:lnTo>
                <a:lnTo>
                  <a:pt x="26371" y="21682"/>
                </a:lnTo>
                <a:lnTo>
                  <a:pt x="26773" y="21030"/>
                </a:lnTo>
                <a:lnTo>
                  <a:pt x="27148" y="20342"/>
                </a:lnTo>
                <a:lnTo>
                  <a:pt x="27469" y="19637"/>
                </a:lnTo>
                <a:lnTo>
                  <a:pt x="27621" y="19262"/>
                </a:lnTo>
                <a:lnTo>
                  <a:pt x="27827" y="18690"/>
                </a:lnTo>
                <a:lnTo>
                  <a:pt x="28166" y="17538"/>
                </a:lnTo>
                <a:lnTo>
                  <a:pt x="28398" y="16378"/>
                </a:lnTo>
                <a:lnTo>
                  <a:pt x="28514" y="15208"/>
                </a:lnTo>
                <a:lnTo>
                  <a:pt x="28514" y="14609"/>
                </a:lnTo>
                <a:lnTo>
                  <a:pt x="28496" y="14109"/>
                </a:lnTo>
                <a:lnTo>
                  <a:pt x="28416" y="13100"/>
                </a:lnTo>
                <a:lnTo>
                  <a:pt x="28193" y="11591"/>
                </a:lnTo>
                <a:lnTo>
                  <a:pt x="27978" y="10609"/>
                </a:lnTo>
                <a:lnTo>
                  <a:pt x="27880" y="10180"/>
                </a:lnTo>
                <a:lnTo>
                  <a:pt x="27657" y="9332"/>
                </a:lnTo>
                <a:lnTo>
                  <a:pt x="27389" y="8510"/>
                </a:lnTo>
                <a:lnTo>
                  <a:pt x="27067" y="7707"/>
                </a:lnTo>
                <a:lnTo>
                  <a:pt x="26692" y="6939"/>
                </a:lnTo>
                <a:lnTo>
                  <a:pt x="26264" y="6197"/>
                </a:lnTo>
                <a:lnTo>
                  <a:pt x="25755" y="5492"/>
                </a:lnTo>
                <a:lnTo>
                  <a:pt x="25183" y="4831"/>
                </a:lnTo>
                <a:lnTo>
                  <a:pt x="24862" y="4519"/>
                </a:lnTo>
                <a:lnTo>
                  <a:pt x="24531" y="4215"/>
                </a:lnTo>
                <a:lnTo>
                  <a:pt x="23862" y="3635"/>
                </a:lnTo>
                <a:lnTo>
                  <a:pt x="23156" y="3090"/>
                </a:lnTo>
                <a:lnTo>
                  <a:pt x="22433" y="2581"/>
                </a:lnTo>
                <a:lnTo>
                  <a:pt x="21683" y="2108"/>
                </a:lnTo>
                <a:lnTo>
                  <a:pt x="20906" y="1679"/>
                </a:lnTo>
                <a:lnTo>
                  <a:pt x="20111" y="1286"/>
                </a:lnTo>
                <a:lnTo>
                  <a:pt x="19281" y="929"/>
                </a:lnTo>
                <a:lnTo>
                  <a:pt x="18852" y="768"/>
                </a:lnTo>
                <a:lnTo>
                  <a:pt x="18298" y="581"/>
                </a:lnTo>
                <a:lnTo>
                  <a:pt x="17200" y="313"/>
                </a:lnTo>
                <a:lnTo>
                  <a:pt x="15539" y="98"/>
                </a:lnTo>
                <a:lnTo>
                  <a:pt x="14432" y="18"/>
                </a:lnTo>
                <a:lnTo>
                  <a:pt x="14083" y="0"/>
                </a:lnTo>
                <a:lnTo>
                  <a:pt x="13387" y="0"/>
                </a:lnTo>
                <a:lnTo>
                  <a:pt x="12699" y="45"/>
                </a:lnTo>
                <a:lnTo>
                  <a:pt x="12021" y="143"/>
                </a:lnTo>
                <a:lnTo>
                  <a:pt x="11011" y="348"/>
                </a:lnTo>
                <a:lnTo>
                  <a:pt x="9681" y="768"/>
                </a:lnTo>
                <a:lnTo>
                  <a:pt x="9029" y="1027"/>
                </a:lnTo>
                <a:lnTo>
                  <a:pt x="8350" y="1313"/>
                </a:lnTo>
                <a:lnTo>
                  <a:pt x="7064" y="1974"/>
                </a:lnTo>
                <a:lnTo>
                  <a:pt x="5859" y="2751"/>
                </a:lnTo>
                <a:lnTo>
                  <a:pt x="4743" y="3652"/>
                </a:lnTo>
                <a:lnTo>
                  <a:pt x="4216" y="4153"/>
                </a:lnTo>
                <a:lnTo>
                  <a:pt x="3716" y="4670"/>
                </a:lnTo>
                <a:lnTo>
                  <a:pt x="2760" y="5760"/>
                </a:lnTo>
                <a:lnTo>
                  <a:pt x="2108" y="6635"/>
                </a:lnTo>
                <a:lnTo>
                  <a:pt x="1715" y="7242"/>
                </a:lnTo>
                <a:lnTo>
                  <a:pt x="1367" y="7867"/>
                </a:lnTo>
                <a:lnTo>
                  <a:pt x="1055" y="8528"/>
                </a:lnTo>
                <a:lnTo>
                  <a:pt x="912" y="8868"/>
                </a:lnTo>
                <a:lnTo>
                  <a:pt x="724" y="9359"/>
                </a:lnTo>
                <a:lnTo>
                  <a:pt x="385" y="10350"/>
                </a:lnTo>
                <a:lnTo>
                  <a:pt x="126" y="11368"/>
                </a:lnTo>
                <a:lnTo>
                  <a:pt x="19" y="12145"/>
                </a:lnTo>
                <a:lnTo>
                  <a:pt x="1" y="12681"/>
                </a:lnTo>
                <a:lnTo>
                  <a:pt x="10" y="12949"/>
                </a:lnTo>
                <a:lnTo>
                  <a:pt x="36" y="13788"/>
                </a:lnTo>
                <a:lnTo>
                  <a:pt x="54" y="15038"/>
                </a:lnTo>
                <a:lnTo>
                  <a:pt x="117" y="15869"/>
                </a:lnTo>
                <a:lnTo>
                  <a:pt x="179" y="16279"/>
                </a:lnTo>
                <a:lnTo>
                  <a:pt x="278" y="16762"/>
                </a:lnTo>
                <a:lnTo>
                  <a:pt x="519" y="17726"/>
                </a:lnTo>
                <a:lnTo>
                  <a:pt x="965" y="19146"/>
                </a:lnTo>
                <a:lnTo>
                  <a:pt x="1313" y="20075"/>
                </a:lnTo>
                <a:lnTo>
                  <a:pt x="1438" y="20360"/>
                </a:lnTo>
                <a:lnTo>
                  <a:pt x="1733" y="20905"/>
                </a:lnTo>
                <a:lnTo>
                  <a:pt x="2260" y="21691"/>
                </a:lnTo>
                <a:lnTo>
                  <a:pt x="2635" y="22191"/>
                </a:lnTo>
                <a:lnTo>
                  <a:pt x="3332" y="23111"/>
                </a:lnTo>
                <a:lnTo>
                  <a:pt x="4760" y="24924"/>
                </a:lnTo>
                <a:lnTo>
                  <a:pt x="5493" y="25808"/>
                </a:lnTo>
                <a:lnTo>
                  <a:pt x="5582" y="25906"/>
                </a:lnTo>
                <a:lnTo>
                  <a:pt x="5796" y="26067"/>
                </a:lnTo>
                <a:lnTo>
                  <a:pt x="6046" y="26165"/>
                </a:lnTo>
                <a:lnTo>
                  <a:pt x="6359" y="26183"/>
                </a:lnTo>
                <a:lnTo>
                  <a:pt x="6538" y="26156"/>
                </a:lnTo>
                <a:lnTo>
                  <a:pt x="7332" y="26013"/>
                </a:lnTo>
                <a:lnTo>
                  <a:pt x="8538" y="25870"/>
                </a:lnTo>
                <a:lnTo>
                  <a:pt x="9342" y="25843"/>
                </a:lnTo>
                <a:lnTo>
                  <a:pt x="9743" y="25852"/>
                </a:lnTo>
                <a:lnTo>
                  <a:pt x="11440" y="25959"/>
                </a:lnTo>
                <a:lnTo>
                  <a:pt x="14842" y="26263"/>
                </a:lnTo>
                <a:lnTo>
                  <a:pt x="16548" y="26370"/>
                </a:lnTo>
                <a:lnTo>
                  <a:pt x="17093" y="26379"/>
                </a:lnTo>
                <a:lnTo>
                  <a:pt x="18182" y="26361"/>
                </a:lnTo>
                <a:lnTo>
                  <a:pt x="19816" y="26254"/>
                </a:lnTo>
                <a:lnTo>
                  <a:pt x="20915" y="26192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8" name="Google Shape;618;p14"/>
          <p:cNvSpPr/>
          <p:nvPr/>
        </p:nvSpPr>
        <p:spPr>
          <a:xfrm>
            <a:off x="5764347" y="3796737"/>
            <a:ext cx="479316" cy="108784"/>
          </a:xfrm>
          <a:custGeom>
            <a:avLst/>
            <a:gdLst/>
            <a:ahLst/>
            <a:cxnLst/>
            <a:rect l="l" t="t" r="r" b="b"/>
            <a:pathLst>
              <a:path w="16593" h="2296" fill="none" extrusionOk="0">
                <a:moveTo>
                  <a:pt x="13985" y="2099"/>
                </a:moveTo>
                <a:lnTo>
                  <a:pt x="14503" y="2063"/>
                </a:lnTo>
                <a:lnTo>
                  <a:pt x="15557" y="1965"/>
                </a:lnTo>
                <a:lnTo>
                  <a:pt x="16066" y="1876"/>
                </a:lnTo>
                <a:lnTo>
                  <a:pt x="16253" y="1822"/>
                </a:lnTo>
                <a:lnTo>
                  <a:pt x="16477" y="1661"/>
                </a:lnTo>
                <a:lnTo>
                  <a:pt x="16575" y="1509"/>
                </a:lnTo>
                <a:lnTo>
                  <a:pt x="16593" y="1429"/>
                </a:lnTo>
                <a:lnTo>
                  <a:pt x="16593" y="1295"/>
                </a:lnTo>
                <a:lnTo>
                  <a:pt x="16494" y="1045"/>
                </a:lnTo>
                <a:lnTo>
                  <a:pt x="16405" y="938"/>
                </a:lnTo>
                <a:lnTo>
                  <a:pt x="16280" y="786"/>
                </a:lnTo>
                <a:lnTo>
                  <a:pt x="15976" y="536"/>
                </a:lnTo>
                <a:lnTo>
                  <a:pt x="15637" y="357"/>
                </a:lnTo>
                <a:lnTo>
                  <a:pt x="15271" y="232"/>
                </a:lnTo>
                <a:lnTo>
                  <a:pt x="14691" y="125"/>
                </a:lnTo>
                <a:lnTo>
                  <a:pt x="13896" y="98"/>
                </a:lnTo>
                <a:lnTo>
                  <a:pt x="13521" y="107"/>
                </a:lnTo>
                <a:lnTo>
                  <a:pt x="12128" y="143"/>
                </a:lnTo>
                <a:lnTo>
                  <a:pt x="9350" y="170"/>
                </a:lnTo>
                <a:lnTo>
                  <a:pt x="7957" y="161"/>
                </a:lnTo>
                <a:lnTo>
                  <a:pt x="6520" y="125"/>
                </a:lnTo>
                <a:lnTo>
                  <a:pt x="4367" y="18"/>
                </a:lnTo>
                <a:lnTo>
                  <a:pt x="2930" y="0"/>
                </a:lnTo>
                <a:lnTo>
                  <a:pt x="2206" y="36"/>
                </a:lnTo>
                <a:lnTo>
                  <a:pt x="1930" y="63"/>
                </a:lnTo>
                <a:lnTo>
                  <a:pt x="1028" y="250"/>
                </a:lnTo>
                <a:lnTo>
                  <a:pt x="376" y="491"/>
                </a:lnTo>
                <a:lnTo>
                  <a:pt x="153" y="634"/>
                </a:lnTo>
                <a:lnTo>
                  <a:pt x="54" y="741"/>
                </a:lnTo>
                <a:lnTo>
                  <a:pt x="1" y="866"/>
                </a:lnTo>
                <a:lnTo>
                  <a:pt x="19" y="983"/>
                </a:lnTo>
                <a:lnTo>
                  <a:pt x="108" y="1116"/>
                </a:lnTo>
                <a:lnTo>
                  <a:pt x="278" y="1259"/>
                </a:lnTo>
                <a:lnTo>
                  <a:pt x="394" y="1331"/>
                </a:lnTo>
                <a:lnTo>
                  <a:pt x="599" y="1447"/>
                </a:lnTo>
                <a:lnTo>
                  <a:pt x="1046" y="1608"/>
                </a:lnTo>
                <a:lnTo>
                  <a:pt x="1742" y="1751"/>
                </a:lnTo>
                <a:lnTo>
                  <a:pt x="2198" y="1813"/>
                </a:lnTo>
                <a:lnTo>
                  <a:pt x="3671" y="1983"/>
                </a:lnTo>
                <a:lnTo>
                  <a:pt x="6609" y="2215"/>
                </a:lnTo>
                <a:lnTo>
                  <a:pt x="9565" y="2295"/>
                </a:lnTo>
                <a:lnTo>
                  <a:pt x="11770" y="2242"/>
                </a:lnTo>
                <a:lnTo>
                  <a:pt x="13244" y="2161"/>
                </a:lnTo>
                <a:lnTo>
                  <a:pt x="13985" y="2099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9" name="Google Shape;619;p14"/>
          <p:cNvSpPr/>
          <p:nvPr/>
        </p:nvSpPr>
        <p:spPr>
          <a:xfrm>
            <a:off x="5823741" y="3383522"/>
            <a:ext cx="343993" cy="268783"/>
          </a:xfrm>
          <a:custGeom>
            <a:avLst/>
            <a:gdLst/>
            <a:ahLst/>
            <a:cxnLst/>
            <a:rect l="l" t="t" r="r" b="b"/>
            <a:pathLst>
              <a:path w="10579" h="8266" extrusionOk="0">
                <a:moveTo>
                  <a:pt x="4098" y="8266"/>
                </a:moveTo>
                <a:cubicBezTo>
                  <a:pt x="4424" y="5343"/>
                  <a:pt x="2836" y="-1370"/>
                  <a:pt x="389" y="261"/>
                </a:cubicBezTo>
                <a:cubicBezTo>
                  <a:pt x="-1668" y="1632"/>
                  <a:pt x="5117" y="2910"/>
                  <a:pt x="7515" y="2311"/>
                </a:cubicBezTo>
                <a:cubicBezTo>
                  <a:pt x="8589" y="2043"/>
                  <a:pt x="10845" y="2009"/>
                  <a:pt x="10541" y="945"/>
                </a:cubicBezTo>
                <a:cubicBezTo>
                  <a:pt x="10227" y="-152"/>
                  <a:pt x="7690" y="-241"/>
                  <a:pt x="7124" y="749"/>
                </a:cubicBezTo>
                <a:cubicBezTo>
                  <a:pt x="5961" y="2783"/>
                  <a:pt x="6930" y="5453"/>
                  <a:pt x="7222" y="777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20" name="Google Shape;620;p14"/>
          <p:cNvSpPr/>
          <p:nvPr/>
        </p:nvSpPr>
        <p:spPr>
          <a:xfrm>
            <a:off x="5832002" y="3967891"/>
            <a:ext cx="343973" cy="78079"/>
          </a:xfrm>
          <a:custGeom>
            <a:avLst/>
            <a:gdLst/>
            <a:ahLst/>
            <a:cxnLst/>
            <a:rect l="l" t="t" r="r" b="b"/>
            <a:pathLst>
              <a:path w="16593" h="2296" fill="none" extrusionOk="0">
                <a:moveTo>
                  <a:pt x="13985" y="2099"/>
                </a:moveTo>
                <a:lnTo>
                  <a:pt x="14503" y="2063"/>
                </a:lnTo>
                <a:lnTo>
                  <a:pt x="15557" y="1965"/>
                </a:lnTo>
                <a:lnTo>
                  <a:pt x="16066" y="1876"/>
                </a:lnTo>
                <a:lnTo>
                  <a:pt x="16253" y="1822"/>
                </a:lnTo>
                <a:lnTo>
                  <a:pt x="16477" y="1661"/>
                </a:lnTo>
                <a:lnTo>
                  <a:pt x="16575" y="1509"/>
                </a:lnTo>
                <a:lnTo>
                  <a:pt x="16593" y="1429"/>
                </a:lnTo>
                <a:lnTo>
                  <a:pt x="16593" y="1295"/>
                </a:lnTo>
                <a:lnTo>
                  <a:pt x="16494" y="1045"/>
                </a:lnTo>
                <a:lnTo>
                  <a:pt x="16405" y="938"/>
                </a:lnTo>
                <a:lnTo>
                  <a:pt x="16280" y="786"/>
                </a:lnTo>
                <a:lnTo>
                  <a:pt x="15976" y="536"/>
                </a:lnTo>
                <a:lnTo>
                  <a:pt x="15637" y="357"/>
                </a:lnTo>
                <a:lnTo>
                  <a:pt x="15271" y="232"/>
                </a:lnTo>
                <a:lnTo>
                  <a:pt x="14691" y="125"/>
                </a:lnTo>
                <a:lnTo>
                  <a:pt x="13896" y="98"/>
                </a:lnTo>
                <a:lnTo>
                  <a:pt x="13521" y="107"/>
                </a:lnTo>
                <a:lnTo>
                  <a:pt x="12128" y="143"/>
                </a:lnTo>
                <a:lnTo>
                  <a:pt x="9350" y="170"/>
                </a:lnTo>
                <a:lnTo>
                  <a:pt x="7957" y="161"/>
                </a:lnTo>
                <a:lnTo>
                  <a:pt x="6520" y="125"/>
                </a:lnTo>
                <a:lnTo>
                  <a:pt x="4367" y="18"/>
                </a:lnTo>
                <a:lnTo>
                  <a:pt x="2930" y="0"/>
                </a:lnTo>
                <a:lnTo>
                  <a:pt x="2206" y="36"/>
                </a:lnTo>
                <a:lnTo>
                  <a:pt x="1930" y="63"/>
                </a:lnTo>
                <a:lnTo>
                  <a:pt x="1028" y="250"/>
                </a:lnTo>
                <a:lnTo>
                  <a:pt x="376" y="491"/>
                </a:lnTo>
                <a:lnTo>
                  <a:pt x="153" y="634"/>
                </a:lnTo>
                <a:lnTo>
                  <a:pt x="54" y="741"/>
                </a:lnTo>
                <a:lnTo>
                  <a:pt x="1" y="866"/>
                </a:lnTo>
                <a:lnTo>
                  <a:pt x="19" y="983"/>
                </a:lnTo>
                <a:lnTo>
                  <a:pt x="108" y="1116"/>
                </a:lnTo>
                <a:lnTo>
                  <a:pt x="278" y="1259"/>
                </a:lnTo>
                <a:lnTo>
                  <a:pt x="394" y="1331"/>
                </a:lnTo>
                <a:lnTo>
                  <a:pt x="599" y="1447"/>
                </a:lnTo>
                <a:lnTo>
                  <a:pt x="1046" y="1608"/>
                </a:lnTo>
                <a:lnTo>
                  <a:pt x="1742" y="1751"/>
                </a:lnTo>
                <a:lnTo>
                  <a:pt x="2198" y="1813"/>
                </a:lnTo>
                <a:lnTo>
                  <a:pt x="3671" y="1983"/>
                </a:lnTo>
                <a:lnTo>
                  <a:pt x="6609" y="2215"/>
                </a:lnTo>
                <a:lnTo>
                  <a:pt x="9565" y="2295"/>
                </a:lnTo>
                <a:lnTo>
                  <a:pt x="11770" y="2242"/>
                </a:lnTo>
                <a:lnTo>
                  <a:pt x="13244" y="2161"/>
                </a:lnTo>
                <a:lnTo>
                  <a:pt x="13985" y="2099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21" name="Google Shape;621;p14"/>
          <p:cNvSpPr/>
          <p:nvPr/>
        </p:nvSpPr>
        <p:spPr>
          <a:xfrm>
            <a:off x="5832014" y="4115261"/>
            <a:ext cx="343973" cy="78079"/>
          </a:xfrm>
          <a:custGeom>
            <a:avLst/>
            <a:gdLst/>
            <a:ahLst/>
            <a:cxnLst/>
            <a:rect l="l" t="t" r="r" b="b"/>
            <a:pathLst>
              <a:path w="16593" h="2296" fill="none" extrusionOk="0">
                <a:moveTo>
                  <a:pt x="13985" y="2099"/>
                </a:moveTo>
                <a:lnTo>
                  <a:pt x="14503" y="2063"/>
                </a:lnTo>
                <a:lnTo>
                  <a:pt x="15557" y="1965"/>
                </a:lnTo>
                <a:lnTo>
                  <a:pt x="16066" y="1876"/>
                </a:lnTo>
                <a:lnTo>
                  <a:pt x="16253" y="1822"/>
                </a:lnTo>
                <a:lnTo>
                  <a:pt x="16477" y="1661"/>
                </a:lnTo>
                <a:lnTo>
                  <a:pt x="16575" y="1509"/>
                </a:lnTo>
                <a:lnTo>
                  <a:pt x="16593" y="1429"/>
                </a:lnTo>
                <a:lnTo>
                  <a:pt x="16593" y="1295"/>
                </a:lnTo>
                <a:lnTo>
                  <a:pt x="16494" y="1045"/>
                </a:lnTo>
                <a:lnTo>
                  <a:pt x="16405" y="938"/>
                </a:lnTo>
                <a:lnTo>
                  <a:pt x="16280" y="786"/>
                </a:lnTo>
                <a:lnTo>
                  <a:pt x="15976" y="536"/>
                </a:lnTo>
                <a:lnTo>
                  <a:pt x="15637" y="357"/>
                </a:lnTo>
                <a:lnTo>
                  <a:pt x="15271" y="232"/>
                </a:lnTo>
                <a:lnTo>
                  <a:pt x="14691" y="125"/>
                </a:lnTo>
                <a:lnTo>
                  <a:pt x="13896" y="98"/>
                </a:lnTo>
                <a:lnTo>
                  <a:pt x="13521" y="107"/>
                </a:lnTo>
                <a:lnTo>
                  <a:pt x="12128" y="143"/>
                </a:lnTo>
                <a:lnTo>
                  <a:pt x="9350" y="170"/>
                </a:lnTo>
                <a:lnTo>
                  <a:pt x="7957" y="161"/>
                </a:lnTo>
                <a:lnTo>
                  <a:pt x="6520" y="125"/>
                </a:lnTo>
                <a:lnTo>
                  <a:pt x="4367" y="18"/>
                </a:lnTo>
                <a:lnTo>
                  <a:pt x="2930" y="0"/>
                </a:lnTo>
                <a:lnTo>
                  <a:pt x="2206" y="36"/>
                </a:lnTo>
                <a:lnTo>
                  <a:pt x="1930" y="63"/>
                </a:lnTo>
                <a:lnTo>
                  <a:pt x="1028" y="250"/>
                </a:lnTo>
                <a:lnTo>
                  <a:pt x="376" y="491"/>
                </a:lnTo>
                <a:lnTo>
                  <a:pt x="153" y="634"/>
                </a:lnTo>
                <a:lnTo>
                  <a:pt x="54" y="741"/>
                </a:lnTo>
                <a:lnTo>
                  <a:pt x="1" y="866"/>
                </a:lnTo>
                <a:lnTo>
                  <a:pt x="19" y="983"/>
                </a:lnTo>
                <a:lnTo>
                  <a:pt x="108" y="1116"/>
                </a:lnTo>
                <a:lnTo>
                  <a:pt x="278" y="1259"/>
                </a:lnTo>
                <a:lnTo>
                  <a:pt x="394" y="1331"/>
                </a:lnTo>
                <a:lnTo>
                  <a:pt x="599" y="1447"/>
                </a:lnTo>
                <a:lnTo>
                  <a:pt x="1046" y="1608"/>
                </a:lnTo>
                <a:lnTo>
                  <a:pt x="1742" y="1751"/>
                </a:lnTo>
                <a:lnTo>
                  <a:pt x="2198" y="1813"/>
                </a:lnTo>
                <a:lnTo>
                  <a:pt x="3671" y="1983"/>
                </a:lnTo>
                <a:lnTo>
                  <a:pt x="6609" y="2215"/>
                </a:lnTo>
                <a:lnTo>
                  <a:pt x="9565" y="2295"/>
                </a:lnTo>
                <a:lnTo>
                  <a:pt x="11770" y="2242"/>
                </a:lnTo>
                <a:lnTo>
                  <a:pt x="13244" y="2161"/>
                </a:lnTo>
                <a:lnTo>
                  <a:pt x="13985" y="2099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22" name="Google Shape;622;p14"/>
          <p:cNvSpPr txBox="1"/>
          <p:nvPr/>
        </p:nvSpPr>
        <p:spPr>
          <a:xfrm>
            <a:off x="9391750" y="1588588"/>
            <a:ext cx="1190736" cy="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Nhóm 2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623" name="Google Shape;623;p14"/>
          <p:cNvSpPr txBox="1"/>
          <p:nvPr/>
        </p:nvSpPr>
        <p:spPr>
          <a:xfrm>
            <a:off x="9441467" y="4605327"/>
            <a:ext cx="1190736" cy="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Nhóm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 4</a:t>
            </a: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624" name="Google Shape;624;p14"/>
          <p:cNvSpPr txBox="1"/>
          <p:nvPr/>
        </p:nvSpPr>
        <p:spPr>
          <a:xfrm>
            <a:off x="1630950" y="4578034"/>
            <a:ext cx="1190736" cy="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Nhóm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 3</a:t>
            </a: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grpSp>
        <p:nvGrpSpPr>
          <p:cNvPr id="625" name="Google Shape;625;p14"/>
          <p:cNvGrpSpPr/>
          <p:nvPr/>
        </p:nvGrpSpPr>
        <p:grpSpPr>
          <a:xfrm>
            <a:off x="4017959" y="941495"/>
            <a:ext cx="4299549" cy="161365"/>
            <a:chOff x="3445893" y="4053330"/>
            <a:chExt cx="2252199" cy="93989"/>
          </a:xfrm>
        </p:grpSpPr>
        <p:sp>
          <p:nvSpPr>
            <p:cNvPr id="626" name="Google Shape;626;p14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F12883F-AC63-BFB0-D665-A1305F8B779F}"/>
              </a:ext>
            </a:extLst>
          </p:cNvPr>
          <p:cNvSpPr/>
          <p:nvPr/>
        </p:nvSpPr>
        <p:spPr>
          <a:xfrm>
            <a:off x="4801868" y="2846767"/>
            <a:ext cx="2689168" cy="152945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10 phút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1B89-502B-4DDC-B74F-6A748887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                            </a:t>
            </a:r>
            <a:br>
              <a:rPr lang="vi-VN" dirty="0"/>
            </a:br>
            <a:r>
              <a:rPr lang="vi-VN" dirty="0"/>
              <a:t>                           PHIẾU HỌC TẬP SỐ 1</a:t>
            </a:r>
            <a:br>
              <a:rPr lang="vi-VN" dirty="0"/>
            </a:br>
            <a:r>
              <a:rPr lang="vi-VN" sz="3600" dirty="0">
                <a:latin typeface="+mj-lt"/>
              </a:rPr>
              <a:t>Yêu cầu : Tìm hiểu tâm trạng của chàng trai và cô gái trên đường tiễn dặn</a:t>
            </a:r>
            <a:br>
              <a:rPr lang="vi-VN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C56511-19B1-80CC-46AD-5CAC2DD63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29114"/>
              </p:ext>
            </p:extLst>
          </p:nvPr>
        </p:nvGraphicFramePr>
        <p:xfrm>
          <a:off x="519765" y="1896177"/>
          <a:ext cx="1106905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74">
                  <a:extLst>
                    <a:ext uri="{9D8B030D-6E8A-4147-A177-3AD203B41FA5}">
                      <a16:colId xmlns:a16="http://schemas.microsoft.com/office/drawing/2014/main" val="1547089404"/>
                    </a:ext>
                  </a:extLst>
                </a:gridCol>
                <a:gridCol w="4295820">
                  <a:extLst>
                    <a:ext uri="{9D8B030D-6E8A-4147-A177-3AD203B41FA5}">
                      <a16:colId xmlns:a16="http://schemas.microsoft.com/office/drawing/2014/main" val="2095385369"/>
                    </a:ext>
                  </a:extLst>
                </a:gridCol>
                <a:gridCol w="5176158">
                  <a:extLst>
                    <a:ext uri="{9D8B030D-6E8A-4147-A177-3AD203B41FA5}">
                      <a16:colId xmlns:a16="http://schemas.microsoft.com/office/drawing/2014/main" val="1926042979"/>
                    </a:ext>
                  </a:extLst>
                </a:gridCol>
              </a:tblGrid>
              <a:tr h="5052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+mj-lt"/>
                        </a:rPr>
                        <a:t>Nhân vật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+mj-lt"/>
                        </a:rPr>
                        <a:t>Lời nói ( ngôn ngữ, hình ảnh, BPTT)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+mj-lt"/>
                        </a:rPr>
                        <a:t>Tâm trạng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25946"/>
                  </a:ext>
                </a:extLst>
              </a:tr>
              <a:tr h="36186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Chàng trai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51844"/>
                  </a:ext>
                </a:extLst>
              </a:tr>
              <a:tr h="36186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Cô gái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75320"/>
                  </a:ext>
                </a:extLst>
              </a:tr>
              <a:tr h="36186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Nhận xét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1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89498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1B89-502B-4DDC-B74F-6A748887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                            </a:t>
            </a:r>
            <a:br>
              <a:rPr lang="vi-VN" dirty="0"/>
            </a:br>
            <a:r>
              <a:rPr lang="vi-VN" dirty="0"/>
              <a:t>                           PHIẾU HỌC TẬP SỐ 2</a:t>
            </a:r>
            <a:br>
              <a:rPr lang="vi-VN" dirty="0"/>
            </a:br>
            <a:r>
              <a:rPr lang="vi-VN" sz="3600" dirty="0">
                <a:latin typeface="+mj-lt"/>
              </a:rPr>
              <a:t>Yêu cầu : Tìm hiểu tâm trạng của chàng trai khi chứng kiến tình cảnh của cô gái ở nhà chồng</a:t>
            </a:r>
            <a:br>
              <a:rPr lang="vi-VN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C56511-19B1-80CC-46AD-5CAC2DD63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20371"/>
              </p:ext>
            </p:extLst>
          </p:nvPr>
        </p:nvGraphicFramePr>
        <p:xfrm>
          <a:off x="519765" y="1896177"/>
          <a:ext cx="11069052" cy="4437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74">
                  <a:extLst>
                    <a:ext uri="{9D8B030D-6E8A-4147-A177-3AD203B41FA5}">
                      <a16:colId xmlns:a16="http://schemas.microsoft.com/office/drawing/2014/main" val="1547089404"/>
                    </a:ext>
                  </a:extLst>
                </a:gridCol>
                <a:gridCol w="4295820">
                  <a:extLst>
                    <a:ext uri="{9D8B030D-6E8A-4147-A177-3AD203B41FA5}">
                      <a16:colId xmlns:a16="http://schemas.microsoft.com/office/drawing/2014/main" val="2095385369"/>
                    </a:ext>
                  </a:extLst>
                </a:gridCol>
                <a:gridCol w="5176158">
                  <a:extLst>
                    <a:ext uri="{9D8B030D-6E8A-4147-A177-3AD203B41FA5}">
                      <a16:colId xmlns:a16="http://schemas.microsoft.com/office/drawing/2014/main" val="1926042979"/>
                    </a:ext>
                  </a:extLst>
                </a:gridCol>
              </a:tblGrid>
              <a:tr h="5052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+mj-lt"/>
                        </a:rPr>
                        <a:t> ngôn ngữ, hình ảnh, BPTT)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2060"/>
                          </a:solidFill>
                          <a:latin typeface="+mj-lt"/>
                        </a:rPr>
                        <a:t>Tâm trạng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25946"/>
                  </a:ext>
                </a:extLst>
              </a:tr>
              <a:tr h="36186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Thái độ, cử chỉ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51844"/>
                  </a:ext>
                </a:extLst>
              </a:tr>
              <a:tr h="36186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Lời nói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75320"/>
                  </a:ext>
                </a:extLst>
              </a:tr>
              <a:tr h="361865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Nhận xét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vi-VN" sz="2400" dirty="0">
                        <a:latin typeface="+mj-lt"/>
                      </a:endParaRP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1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70914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/>
        </p:nvSpPr>
        <p:spPr>
          <a:xfrm>
            <a:off x="2300720" y="347484"/>
            <a:ext cx="8067635" cy="1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và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PHIẾU HỌC TẬP SỐ 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34" name="Google Shape;6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2790" y="2241818"/>
            <a:ext cx="5157663" cy="401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/>
        </p:nvSpPr>
        <p:spPr>
          <a:xfrm>
            <a:off x="1491914" y="-143406"/>
            <a:ext cx="9461634" cy="8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 1: Trên đường tiễn dặn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3ED38-CB11-2D4D-8DD8-B40AC661D23F}"/>
              </a:ext>
            </a:extLst>
          </p:cNvPr>
          <p:cNvSpPr txBox="1"/>
          <p:nvPr/>
        </p:nvSpPr>
        <p:spPr>
          <a:xfrm>
            <a:off x="1472665" y="654518"/>
            <a:ext cx="1071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* </a:t>
            </a:r>
            <a:r>
              <a:rPr lang="vi-VN" sz="2400" b="1" dirty="0"/>
              <a:t>Hoàn cảnh của NV</a:t>
            </a:r>
            <a:r>
              <a:rPr lang="vi-VN" sz="2400" dirty="0"/>
              <a:t>: yêu nhau tha thiết &gt;&lt; buộc phải chia lìa  =&gt; bi kịch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85AB0-D120-9E9A-7423-FF84CF37F0B1}"/>
              </a:ext>
            </a:extLst>
          </p:cNvPr>
          <p:cNvSpPr txBox="1"/>
          <p:nvPr/>
        </p:nvSpPr>
        <p:spPr>
          <a:xfrm>
            <a:off x="394636" y="1713297"/>
            <a:ext cx="4514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Nước dập 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bè chìm,</a:t>
            </a:r>
            <a:br>
              <a:rPr lang="vi-VN" sz="2400" i="1" dirty="0"/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Sóng xô 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bè vỡ,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Bè chìm trôi </a:t>
            </a:r>
            <a:r>
              <a:rPr lang="vi-VN" sz="2400" b="0" i="1" dirty="0">
                <a:solidFill>
                  <a:srgbClr val="0066CC"/>
                </a:solidFill>
                <a:effectLst/>
                <a:latin typeface="Open Sans" panose="020B0606030504020204" pitchFamily="34" charset="0"/>
              </a:rPr>
              <a:t>ba suối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 mất rồi,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Đôi ta yêu nhau </a:t>
            </a: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chưa trọn một ngày,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Chưa đầy một khắc,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Của không mua lẽ đâu được giữ liền tay</a:t>
            </a:r>
            <a:br>
              <a:rPr lang="vi-VN" sz="2400" i="1" dirty="0"/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Chỉ cá liền với nước,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Chỉ lúa liền với ruộng,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Tiễn đưa em, thôi anh quay lại, </a:t>
            </a: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em ơi!”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8A92-7358-6D61-D3C0-9BEF9D5ED58D}"/>
              </a:ext>
            </a:extLst>
          </p:cNvPr>
          <p:cNvSpPr txBox="1"/>
          <p:nvPr/>
        </p:nvSpPr>
        <p:spPr>
          <a:xfrm>
            <a:off x="5794407" y="1617043"/>
            <a:ext cx="619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+ hình ảnh gợi sự đổ vỡ, tan nát, chia lìa, tuyệt vọng                 </a:t>
            </a:r>
            <a:r>
              <a:rPr lang="vi-VN" sz="2400" b="1" dirty="0">
                <a:solidFill>
                  <a:srgbClr val="FF0000"/>
                </a:solidFill>
              </a:rPr>
              <a:t>-&gt; đau khổ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A2C8C-EF37-987E-9023-15CDFAF6930E}"/>
              </a:ext>
            </a:extLst>
          </p:cNvPr>
          <p:cNvSpPr txBox="1"/>
          <p:nvPr/>
        </p:nvSpPr>
        <p:spPr>
          <a:xfrm>
            <a:off x="5861785" y="2791325"/>
            <a:ext cx="605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+ dùng thời gian tâm lý: tình yêu ngắn ngủi, dở dang              </a:t>
            </a:r>
            <a:r>
              <a:rPr lang="vi-VN" sz="2400" b="1" dirty="0">
                <a:solidFill>
                  <a:srgbClr val="FF0000"/>
                </a:solidFill>
              </a:rPr>
              <a:t>-&gt; bàng hoàng, tiếc nuối, đau khổ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21E01-80A0-4F3B-D58C-C5BD0DF5FACD}"/>
              </a:ext>
            </a:extLst>
          </p:cNvPr>
          <p:cNvSpPr txBox="1"/>
          <p:nvPr/>
        </p:nvSpPr>
        <p:spPr>
          <a:xfrm>
            <a:off x="5842535" y="4312117"/>
            <a:ext cx="607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+ phép điệp cấu trúc: khẳng định tình cảm gắn bó, không thay đổi</a:t>
            </a:r>
            <a:r>
              <a:rPr lang="vi-VN" sz="2400" b="1" dirty="0">
                <a:solidFill>
                  <a:srgbClr val="FF0000"/>
                </a:solidFill>
              </a:rPr>
              <a:t> -&gt; tình yêu mãnh liệt, thủy chung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87C9C-162B-7538-56A6-AEAE10D1F5D1}"/>
              </a:ext>
            </a:extLst>
          </p:cNvPr>
          <p:cNvSpPr txBox="1"/>
          <p:nvPr/>
        </p:nvSpPr>
        <p:spPr>
          <a:xfrm>
            <a:off x="5842535" y="5919537"/>
            <a:ext cx="6073541" cy="47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+ giọng điệu thiết tha cảm xúc</a:t>
            </a:r>
            <a:endParaRPr lang="en-US" sz="2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102784-4CBC-7A13-D658-090B314C631F}"/>
              </a:ext>
            </a:extLst>
          </p:cNvPr>
          <p:cNvSpPr/>
          <p:nvPr/>
        </p:nvSpPr>
        <p:spPr>
          <a:xfrm>
            <a:off x="5062888" y="1905802"/>
            <a:ext cx="548640" cy="2791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7BF13B-794A-DF62-B12E-675089E2D52C}"/>
              </a:ext>
            </a:extLst>
          </p:cNvPr>
          <p:cNvSpPr/>
          <p:nvPr/>
        </p:nvSpPr>
        <p:spPr>
          <a:xfrm>
            <a:off x="5072515" y="3007721"/>
            <a:ext cx="548640" cy="2791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8C311E2-AC7B-0230-E4B3-7DA9D674534C}"/>
              </a:ext>
            </a:extLst>
          </p:cNvPr>
          <p:cNvSpPr/>
          <p:nvPr/>
        </p:nvSpPr>
        <p:spPr>
          <a:xfrm>
            <a:off x="5149514" y="4822257"/>
            <a:ext cx="548640" cy="2791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3ED38-CB11-2D4D-8DD8-B40AC661D23F}"/>
              </a:ext>
            </a:extLst>
          </p:cNvPr>
          <p:cNvSpPr txBox="1"/>
          <p:nvPr/>
        </p:nvSpPr>
        <p:spPr>
          <a:xfrm>
            <a:off x="1491914" y="654518"/>
            <a:ext cx="1070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Tâm trạng của cô gái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85AB0-D120-9E9A-7423-FF84CF37F0B1}"/>
              </a:ext>
            </a:extLst>
          </p:cNvPr>
          <p:cNvSpPr txBox="1"/>
          <p:nvPr/>
        </p:nvSpPr>
        <p:spPr>
          <a:xfrm>
            <a:off x="404260" y="1405291"/>
            <a:ext cx="4581625" cy="5571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Em yêu bèn nói: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- “Đừng vội anh, đừng vội,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Sao Khun Lú 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trên trời còn đợi,</a:t>
            </a:r>
            <a:br>
              <a:rPr lang="vi-VN" sz="2400" i="1" dirty="0"/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Áng mây kia 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vương vấn còn chờ,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Đôi ta xa nhau dằng dặc nỗi niềm tưởng nhớ,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Mưa sắp rơi ào đồng cỏ,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Đừng bỏ em trơ trọi giữa rừng,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Đừng bỏ em giữa dòng sóng thác trào dâng!”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8A92-7358-6D61-D3C0-9BEF9D5ED58D}"/>
              </a:ext>
            </a:extLst>
          </p:cNvPr>
          <p:cNvSpPr txBox="1"/>
          <p:nvPr/>
        </p:nvSpPr>
        <p:spPr>
          <a:xfrm>
            <a:off x="5775159" y="1617043"/>
            <a:ext cx="621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lời nói: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rối bời, hoang mang, đau khổ, luyến tiếc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A2C8C-EF37-987E-9023-15CDFAF6930E}"/>
              </a:ext>
            </a:extLst>
          </p:cNvPr>
          <p:cNvSpPr txBox="1"/>
          <p:nvPr/>
        </p:nvSpPr>
        <p:spPr>
          <a:xfrm>
            <a:off x="5832909" y="2637325"/>
            <a:ext cx="608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hình ảnh : biểu tượng của sự đợi chờ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bàng hoàng, tiếc nuối, đau khổ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21E01-80A0-4F3B-D58C-C5BD0DF5FACD}"/>
              </a:ext>
            </a:extLst>
          </p:cNvPr>
          <p:cNvSpPr txBox="1"/>
          <p:nvPr/>
        </p:nvSpPr>
        <p:spPr>
          <a:xfrm>
            <a:off x="5842535" y="5130266"/>
            <a:ext cx="607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phép điệp cấu trúc: lo sợ, dự cảm không lành, mong mỏi sẻ chia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khát vọng tình yêu mãnh liệt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87C9C-162B-7538-56A6-AEAE10D1F5D1}"/>
              </a:ext>
            </a:extLst>
          </p:cNvPr>
          <p:cNvSpPr txBox="1"/>
          <p:nvPr/>
        </p:nvSpPr>
        <p:spPr>
          <a:xfrm>
            <a:off x="5842535" y="3647971"/>
            <a:ext cx="6073541" cy="47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khẳng định tình yêu tha thiết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D65145-4336-6ADC-6293-4D2A4F2FAB8F}"/>
              </a:ext>
            </a:extLst>
          </p:cNvPr>
          <p:cNvSpPr/>
          <p:nvPr/>
        </p:nvSpPr>
        <p:spPr>
          <a:xfrm>
            <a:off x="4985885" y="2249088"/>
            <a:ext cx="789274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179410-CBFE-14CA-6FDB-E64A17FD2EE3}"/>
              </a:ext>
            </a:extLst>
          </p:cNvPr>
          <p:cNvSpPr/>
          <p:nvPr/>
        </p:nvSpPr>
        <p:spPr>
          <a:xfrm>
            <a:off x="5062888" y="3080084"/>
            <a:ext cx="77964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CD6C0C-BD41-388D-14DC-87F2C47BD87A}"/>
              </a:ext>
            </a:extLst>
          </p:cNvPr>
          <p:cNvSpPr/>
          <p:nvPr/>
        </p:nvSpPr>
        <p:spPr>
          <a:xfrm>
            <a:off x="5062888" y="3888300"/>
            <a:ext cx="77964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42B80C1-7552-D6A5-294E-BD37CBF6073B}"/>
              </a:ext>
            </a:extLst>
          </p:cNvPr>
          <p:cNvSpPr/>
          <p:nvPr/>
        </p:nvSpPr>
        <p:spPr>
          <a:xfrm>
            <a:off x="5062888" y="5592278"/>
            <a:ext cx="77964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67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/>
        </p:nvSpPr>
        <p:spPr>
          <a:xfrm>
            <a:off x="1491914" y="-143406"/>
            <a:ext cx="9461634" cy="8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3ED38-CB11-2D4D-8DD8-B40AC661D23F}"/>
              </a:ext>
            </a:extLst>
          </p:cNvPr>
          <p:cNvSpPr txBox="1"/>
          <p:nvPr/>
        </p:nvSpPr>
        <p:spPr>
          <a:xfrm>
            <a:off x="1491914" y="654518"/>
            <a:ext cx="1070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 thề hẹn của chàng trai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85AB0-D120-9E9A-7423-FF84CF37F0B1}"/>
              </a:ext>
            </a:extLst>
          </p:cNvPr>
          <p:cNvSpPr txBox="1"/>
          <p:nvPr/>
        </p:nvSpPr>
        <p:spPr>
          <a:xfrm>
            <a:off x="404260" y="1713297"/>
            <a:ext cx="48800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- “Thác trào dâng, ngang dòng củi vướng,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Gặp nhau đây thoắt bỗng chia lìa,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Đôi ta yêu nhau đợi tới tháng năm lau nở,</a:t>
            </a:r>
            <a:br>
              <a:rPr lang="vi-VN" sz="2400" i="1" dirty="0"/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Đợi mùa nước đỏ 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cá về,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Đợi chim tăng ló 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hót gọi hè,</a:t>
            </a:r>
            <a:br>
              <a:rPr lang="vi-VN" sz="2400" i="1" dirty="0"/>
            </a:br>
            <a:r>
              <a:rPr lang="vi-VN" sz="2400" b="1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Không lấy được nhau mùa hạ, ta sẽ lấy nhau mùa đông,</a:t>
            </a:r>
            <a:br>
              <a:rPr lang="vi-VN" sz="2400" b="1" i="1" dirty="0"/>
            </a:br>
            <a:r>
              <a:rPr lang="vi-VN" sz="2400" b="1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Không lấy được nhau thời trẻ, ta lấy nhau khi goá bụa về già,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8A92-7358-6D61-D3C0-9BEF9D5ED58D}"/>
              </a:ext>
            </a:extLst>
          </p:cNvPr>
          <p:cNvSpPr txBox="1"/>
          <p:nvPr/>
        </p:nvSpPr>
        <p:spPr>
          <a:xfrm>
            <a:off x="5727032" y="1771049"/>
            <a:ext cx="6266047" cy="82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lời nói: nhắc lại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 cảnh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nghiệt ngã của đôi ta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đau khổ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A2C8C-EF37-987E-9023-15CDFAF6930E}"/>
              </a:ext>
            </a:extLst>
          </p:cNvPr>
          <p:cNvSpPr txBox="1"/>
          <p:nvPr/>
        </p:nvSpPr>
        <p:spPr>
          <a:xfrm>
            <a:off x="5794409" y="3291839"/>
            <a:ext cx="612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phép điệp cấu trúc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khẳng định tình yêu bất diệt, dài theo năm tháng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21E01-80A0-4F3B-D58C-C5BD0DF5FACD}"/>
              </a:ext>
            </a:extLst>
          </p:cNvPr>
          <p:cNvSpPr txBox="1"/>
          <p:nvPr/>
        </p:nvSpPr>
        <p:spPr>
          <a:xfrm>
            <a:off x="5794410" y="4523874"/>
            <a:ext cx="6054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phép điệp cấu trúc: lời hẹn ước về tương lai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tình yêu mãnh liệt, thủy chung bất chấp sự chia cách của số phận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616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356" y="2463202"/>
            <a:ext cx="2536156" cy="27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0619" y="2780221"/>
            <a:ext cx="2523963" cy="2420322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"/>
          <p:cNvSpPr txBox="1"/>
          <p:nvPr/>
        </p:nvSpPr>
        <p:spPr>
          <a:xfrm>
            <a:off x="3566512" y="1202989"/>
            <a:ext cx="5517673" cy="1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srgbClr val="910F1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37" name="Google Shape;43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6716" y="0"/>
            <a:ext cx="3878568" cy="127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/>
        </p:nvSpPr>
        <p:spPr>
          <a:xfrm>
            <a:off x="2300720" y="347484"/>
            <a:ext cx="8067635" cy="1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Báo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và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luận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PHIẾU HỌC TẬP SỐ 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34" name="Google Shape;6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2790" y="2241818"/>
            <a:ext cx="5157663" cy="401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133612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/>
        </p:nvSpPr>
        <p:spPr>
          <a:xfrm>
            <a:off x="1491914" y="-143406"/>
            <a:ext cx="9461634" cy="8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Đoạn 1: Chứng kiến cảnh cô gái bị hành hạ ở nhà chồng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33ED38-CB11-2D4D-8DD8-B40AC661D23F}"/>
              </a:ext>
            </a:extLst>
          </p:cNvPr>
          <p:cNvSpPr txBox="1"/>
          <p:nvPr/>
        </p:nvSpPr>
        <p:spPr>
          <a:xfrm>
            <a:off x="1491914" y="654518"/>
            <a:ext cx="1070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Hoàn cảnh của NV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chấp nhận cuộc hôn nhân bất hạnh – đáng thương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85AB0-D120-9E9A-7423-FF84CF37F0B1}"/>
              </a:ext>
            </a:extLst>
          </p:cNvPr>
          <p:cNvSpPr txBox="1"/>
          <p:nvPr/>
        </p:nvSpPr>
        <p:spPr>
          <a:xfrm>
            <a:off x="721895" y="1174285"/>
            <a:ext cx="45334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- “</a:t>
            </a: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Dậy đi em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, dậy đi em ơi!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Dậy rũ áo kẻo bọ,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Dậy phủi áo kẻo lấm!</a:t>
            </a:r>
            <a:br>
              <a:rPr lang="vi-VN" sz="2400" i="1" dirty="0"/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Đầu bù anh chải cho,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Tóc rối đưa anh búi hộ!”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Anh chặt tre về đốt gióng đầu,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Chặt tre dày, anh hun gióng giữa,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Lam ống thuốc này em uống khỏi đau,</a:t>
            </a:r>
            <a:br>
              <a:rPr lang="vi-VN" sz="2400" i="1" dirty="0">
                <a:solidFill>
                  <a:srgbClr val="FF0000"/>
                </a:solidFill>
              </a:rPr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Tơ rối đôi ta cùng gỡ,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Tơ vò ta vuốt lại quay guồng;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Quay lại guồng gỗ tốt cán thuôn,</a:t>
            </a:r>
            <a:br>
              <a:rPr lang="vi-VN" sz="2400" i="1" dirty="0"/>
            </a:b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Về với người ta thương thuở cũ,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8A92-7358-6D61-D3C0-9BEF9D5ED58D}"/>
              </a:ext>
            </a:extLst>
          </p:cNvPr>
          <p:cNvSpPr txBox="1"/>
          <p:nvPr/>
        </p:nvSpPr>
        <p:spPr>
          <a:xfrm>
            <a:off x="5813659" y="1617043"/>
            <a:ext cx="617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lời nói, cử chỉ săn sóc ân cần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xót xa, thương cảm, trìu mến vô hạn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A2C8C-EF37-987E-9023-15CDFAF6930E}"/>
              </a:ext>
            </a:extLst>
          </p:cNvPr>
          <p:cNvSpPr txBox="1"/>
          <p:nvPr/>
        </p:nvSpPr>
        <p:spPr>
          <a:xfrm>
            <a:off x="5852161" y="4976261"/>
            <a:ext cx="6063916" cy="160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cất lời an ủi cô gái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cảm thông, sẻ chia, yêu thương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-&gt; ước hẹn, hi vọng ở tương lai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CFA52F3-F579-0671-A338-06826781375C}"/>
              </a:ext>
            </a:extLst>
          </p:cNvPr>
          <p:cNvSpPr/>
          <p:nvPr/>
        </p:nvSpPr>
        <p:spPr>
          <a:xfrm>
            <a:off x="5111015" y="1848051"/>
            <a:ext cx="664144" cy="66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174110-552D-93C1-7F79-ADB3485F6D83}"/>
              </a:ext>
            </a:extLst>
          </p:cNvPr>
          <p:cNvSpPr/>
          <p:nvPr/>
        </p:nvSpPr>
        <p:spPr>
          <a:xfrm>
            <a:off x="5188017" y="5240957"/>
            <a:ext cx="673768" cy="66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1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85AB0-D120-9E9A-7423-FF84CF37F0B1}"/>
              </a:ext>
            </a:extLst>
          </p:cNvPr>
          <p:cNvSpPr txBox="1"/>
          <p:nvPr/>
        </p:nvSpPr>
        <p:spPr>
          <a:xfrm>
            <a:off x="394635" y="1713297"/>
            <a:ext cx="47645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Chết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 ba năm hình còn treo đó;</a:t>
            </a:r>
            <a:br>
              <a:rPr lang="vi-VN" sz="2400" i="1" dirty="0"/>
            </a:br>
            <a:r>
              <a:rPr lang="vi-VN" sz="2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Chết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 thành sông, vực nước uống mát lòng,</a:t>
            </a:r>
            <a:br>
              <a:rPr lang="vi-VN" sz="2400" i="1" dirty="0"/>
            </a:br>
            <a:r>
              <a:rPr lang="vi-VN" sz="2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Chết 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thành đất, mọc dây trầu xanh thắm,</a:t>
            </a:r>
            <a:br>
              <a:rPr lang="vi-VN" sz="2400" i="1" dirty="0"/>
            </a:br>
            <a:r>
              <a:rPr lang="vi-VN" sz="2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Chết </a:t>
            </a:r>
            <a:r>
              <a:rPr lang="vi-VN" sz="2400" b="0" i="1" dirty="0">
                <a:solidFill>
                  <a:srgbClr val="0066CC"/>
                </a:solidFill>
                <a:effectLst/>
                <a:latin typeface="Open Sans" panose="020B0606030504020204" pitchFamily="34" charset="0"/>
              </a:rPr>
              <a:t>thành bèo, ta trôi nổi ao chung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,</a:t>
            </a:r>
            <a:br>
              <a:rPr lang="vi-VN" sz="2400" i="1" dirty="0"/>
            </a:br>
            <a:r>
              <a:rPr lang="vi-VN" sz="2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Chết 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thành muôi, ta múc xuống cùng bát,</a:t>
            </a:r>
            <a:br>
              <a:rPr lang="vi-VN" sz="2400" i="1" dirty="0"/>
            </a:br>
            <a:r>
              <a:rPr lang="vi-VN" sz="2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Chết</a:t>
            </a:r>
            <a:r>
              <a:rPr lang="vi-VN" sz="2400" b="0" i="1" dirty="0">
                <a:solidFill>
                  <a:srgbClr val="00264D"/>
                </a:solidFill>
                <a:effectLst/>
                <a:latin typeface="Open Sans" panose="020B0606030504020204" pitchFamily="34" charset="0"/>
              </a:rPr>
              <a:t> thành hồn, chung một mái, song song,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8A92-7358-6D61-D3C0-9BEF9D5ED58D}"/>
              </a:ext>
            </a:extLst>
          </p:cNvPr>
          <p:cNvSpPr txBox="1"/>
          <p:nvPr/>
        </p:nvSpPr>
        <p:spPr>
          <a:xfrm>
            <a:off x="5765533" y="1617043"/>
            <a:ext cx="622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lặp từ “chết”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sự thử thách tột cùng đới với tình yêu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A2C8C-EF37-987E-9023-15CDFAF6930E}"/>
              </a:ext>
            </a:extLst>
          </p:cNvPr>
          <p:cNvSpPr txBox="1"/>
          <p:nvPr/>
        </p:nvSpPr>
        <p:spPr>
          <a:xfrm>
            <a:off x="5861785" y="2791325"/>
            <a:ext cx="605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điệp cấu trúc : gắn cái chết với sự bất tử;   chia lìa với gắn bó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khát vọng mãnh liệt về tình yêu vĩnh cửu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21E01-80A0-4F3B-D58C-C5BD0DF5FACD}"/>
              </a:ext>
            </a:extLst>
          </p:cNvPr>
          <p:cNvSpPr txBox="1"/>
          <p:nvPr/>
        </p:nvSpPr>
        <p:spPr>
          <a:xfrm>
            <a:off x="5861785" y="4312117"/>
            <a:ext cx="605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=&gt; Tình yêu sâu sắc, thủy chung; quyết tâm vượt mọi trở ngại để gắn bó bên nhau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81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85AB0-D120-9E9A-7423-FF84CF37F0B1}"/>
              </a:ext>
            </a:extLst>
          </p:cNvPr>
          <p:cNvSpPr txBox="1"/>
          <p:nvPr/>
        </p:nvSpPr>
        <p:spPr>
          <a:xfrm>
            <a:off x="394636" y="1366787"/>
            <a:ext cx="4937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Đôi ta yêu nhau</a:t>
            </a:r>
            <a:r>
              <a:rPr lang="vi-VN" sz="2400" b="0" i="1" dirty="0">
                <a:effectLst/>
                <a:latin typeface="Open Sans" panose="020B0606030504020204" pitchFamily="34" charset="0"/>
              </a:rPr>
              <a:t>, </a:t>
            </a:r>
            <a:r>
              <a:rPr lang="vi-VN" sz="24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tình Lú Ủa mặn nồng,</a:t>
            </a:r>
            <a:br>
              <a:rPr lang="vi-VN" sz="2400" i="1" dirty="0">
                <a:solidFill>
                  <a:srgbClr val="0070C0"/>
                </a:solidFill>
              </a:rPr>
            </a:br>
            <a:r>
              <a:rPr lang="vi-VN" sz="2400" b="0" i="1" dirty="0">
                <a:effectLst/>
                <a:latin typeface="Open Sans" panose="020B0606030504020204" pitchFamily="34" charset="0"/>
              </a:rPr>
              <a:t>Lời đã trao thương không lạc mất,</a:t>
            </a:r>
            <a:br>
              <a:rPr lang="vi-VN" sz="2400" i="1" dirty="0"/>
            </a:br>
            <a:r>
              <a:rPr lang="vi-VN" sz="24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Như bán trâu ngoài chợ,</a:t>
            </a:r>
            <a:br>
              <a:rPr lang="vi-VN" sz="2400" i="1" dirty="0">
                <a:solidFill>
                  <a:srgbClr val="0070C0"/>
                </a:solidFill>
              </a:rPr>
            </a:br>
            <a:r>
              <a:rPr lang="vi-VN" sz="24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Như thu lúa muôn bông,</a:t>
            </a:r>
            <a:br>
              <a:rPr lang="vi-VN" sz="2400" i="1" dirty="0">
                <a:solidFill>
                  <a:srgbClr val="0070C0"/>
                </a:solidFill>
              </a:rPr>
            </a:br>
            <a:r>
              <a:rPr lang="vi-VN" sz="2400" b="0" i="1" dirty="0">
                <a:effectLst/>
                <a:latin typeface="Open Sans" panose="020B0606030504020204" pitchFamily="34" charset="0"/>
              </a:rPr>
              <a:t>Lòng ta thương nhau </a:t>
            </a:r>
            <a:r>
              <a:rPr lang="vi-VN" sz="24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trăm lớp nghìn trùng,</a:t>
            </a:r>
            <a:br>
              <a:rPr lang="vi-VN" sz="2400" i="1" dirty="0">
                <a:solidFill>
                  <a:srgbClr val="0070C0"/>
                </a:solidFill>
              </a:rPr>
            </a:br>
            <a:r>
              <a:rPr lang="vi-VN" sz="24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Bền chắc như vàng, như đá,</a:t>
            </a:r>
            <a:br>
              <a:rPr lang="vi-VN" sz="2400" i="1" dirty="0">
                <a:solidFill>
                  <a:srgbClr val="0070C0"/>
                </a:solidFill>
              </a:rPr>
            </a:br>
            <a:r>
              <a:rPr lang="vi-VN" sz="2400" b="0" i="1" dirty="0">
                <a:effectLst/>
                <a:latin typeface="Open Sans" panose="020B0606030504020204" pitchFamily="34" charset="0"/>
              </a:rPr>
              <a:t>Yêu nhau, yêu trọn đời gỗ cứng,</a:t>
            </a:r>
            <a:br>
              <a:rPr lang="vi-VN" sz="2400" i="1" dirty="0"/>
            </a:br>
            <a:r>
              <a:rPr lang="vi-VN" sz="2400" b="0" i="1" dirty="0">
                <a:effectLst/>
                <a:latin typeface="Open Sans" panose="020B0606030504020204" pitchFamily="34" charset="0"/>
              </a:rPr>
              <a:t>Yêu nhau, yêu trọn kiếp đến già,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1" dirty="0">
                <a:effectLst/>
                <a:latin typeface="Open Sans" panose="020B0606030504020204" pitchFamily="34" charset="0"/>
              </a:rPr>
              <a:t>Ta yêu nhau tàn đời gió, không rung không chuyển,</a:t>
            </a:r>
            <a:br>
              <a:rPr lang="vi-VN" sz="2400" i="1" dirty="0"/>
            </a:br>
            <a:r>
              <a:rPr lang="vi-VN" sz="2400" b="0" i="1" dirty="0">
                <a:effectLst/>
                <a:latin typeface="Open Sans" panose="020B0606030504020204" pitchFamily="34" charset="0"/>
              </a:rPr>
              <a:t>Người xiểm xui không ngoảnh, không nghe,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8A92-7358-6D61-D3C0-9BEF9D5ED58D}"/>
              </a:ext>
            </a:extLst>
          </p:cNvPr>
          <p:cNvSpPr txBox="1"/>
          <p:nvPr/>
        </p:nvSpPr>
        <p:spPr>
          <a:xfrm>
            <a:off x="5823283" y="1617043"/>
            <a:ext cx="6169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hình ảnh so sánh gần gũi, quen thuộc , biểu hiện sự vĩnh hằng, bất biến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-&gt; lời khẳng định tình yêu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21E01-80A0-4F3B-D58C-C5BD0DF5FACD}"/>
              </a:ext>
            </a:extLst>
          </p:cNvPr>
          <p:cNvSpPr txBox="1"/>
          <p:nvPr/>
        </p:nvSpPr>
        <p:spPr>
          <a:xfrm>
            <a:off x="5871411" y="4312117"/>
            <a:ext cx="6044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phép điệp cấu trúc: khẳng định tình yêu mãi mãi, không thay đổi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-&gt; tình yêu mãnh liệt, thủy chung và khát khao gắn bó, hạnh phúc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05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C"/>
        </a:solidFill>
        <a:effectLst/>
      </p:bgPr>
    </p:bg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21"/>
          <p:cNvPicPr preferRelativeResize="0"/>
          <p:nvPr/>
        </p:nvPicPr>
        <p:blipFill rotWithShape="1">
          <a:blip r:embed="rId3">
            <a:alphaModFix/>
          </a:blip>
          <a:srcRect l="15402" t="52234"/>
          <a:stretch/>
        </p:blipFill>
        <p:spPr>
          <a:xfrm>
            <a:off x="8383920" y="3947049"/>
            <a:ext cx="3801844" cy="291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21"/>
          <p:cNvSpPr/>
          <p:nvPr/>
        </p:nvSpPr>
        <p:spPr>
          <a:xfrm flipH="1">
            <a:off x="1387788" y="4163088"/>
            <a:ext cx="2929789" cy="2327787"/>
          </a:xfrm>
          <a:custGeom>
            <a:avLst/>
            <a:gdLst/>
            <a:ahLst/>
            <a:cxnLst/>
            <a:rect l="l" t="t" r="r" b="b"/>
            <a:pathLst>
              <a:path w="70586" h="56550" extrusionOk="0">
                <a:moveTo>
                  <a:pt x="8792" y="2845"/>
                </a:moveTo>
                <a:lnTo>
                  <a:pt x="8880" y="2862"/>
                </a:lnTo>
                <a:lnTo>
                  <a:pt x="8978" y="2888"/>
                </a:lnTo>
                <a:lnTo>
                  <a:pt x="9182" y="2947"/>
                </a:lnTo>
                <a:lnTo>
                  <a:pt x="9280" y="2982"/>
                </a:lnTo>
                <a:lnTo>
                  <a:pt x="9378" y="2999"/>
                </a:lnTo>
                <a:lnTo>
                  <a:pt x="9342" y="3170"/>
                </a:lnTo>
                <a:lnTo>
                  <a:pt x="9298" y="3333"/>
                </a:lnTo>
                <a:lnTo>
                  <a:pt x="9253" y="3496"/>
                </a:lnTo>
                <a:lnTo>
                  <a:pt x="9218" y="3573"/>
                </a:lnTo>
                <a:lnTo>
                  <a:pt x="9182" y="3650"/>
                </a:lnTo>
                <a:lnTo>
                  <a:pt x="9147" y="3701"/>
                </a:lnTo>
                <a:lnTo>
                  <a:pt x="9111" y="3753"/>
                </a:lnTo>
                <a:lnTo>
                  <a:pt x="9014" y="3838"/>
                </a:lnTo>
                <a:lnTo>
                  <a:pt x="8907" y="3916"/>
                </a:lnTo>
                <a:lnTo>
                  <a:pt x="8800" y="3993"/>
                </a:lnTo>
                <a:lnTo>
                  <a:pt x="8543" y="4181"/>
                </a:lnTo>
                <a:lnTo>
                  <a:pt x="8294" y="4378"/>
                </a:lnTo>
                <a:lnTo>
                  <a:pt x="8055" y="4584"/>
                </a:lnTo>
                <a:lnTo>
                  <a:pt x="7824" y="4798"/>
                </a:lnTo>
                <a:lnTo>
                  <a:pt x="7602" y="5012"/>
                </a:lnTo>
                <a:lnTo>
                  <a:pt x="7380" y="5226"/>
                </a:lnTo>
                <a:lnTo>
                  <a:pt x="7175" y="5458"/>
                </a:lnTo>
                <a:lnTo>
                  <a:pt x="6962" y="5689"/>
                </a:lnTo>
                <a:lnTo>
                  <a:pt x="6767" y="5920"/>
                </a:lnTo>
                <a:lnTo>
                  <a:pt x="6572" y="6160"/>
                </a:lnTo>
                <a:lnTo>
                  <a:pt x="6190" y="6648"/>
                </a:lnTo>
                <a:lnTo>
                  <a:pt x="5826" y="7145"/>
                </a:lnTo>
                <a:lnTo>
                  <a:pt x="5471" y="7659"/>
                </a:lnTo>
                <a:lnTo>
                  <a:pt x="5408" y="7728"/>
                </a:lnTo>
                <a:lnTo>
                  <a:pt x="5346" y="7788"/>
                </a:lnTo>
                <a:lnTo>
                  <a:pt x="5275" y="7839"/>
                </a:lnTo>
                <a:lnTo>
                  <a:pt x="5195" y="7890"/>
                </a:lnTo>
                <a:lnTo>
                  <a:pt x="5027" y="7985"/>
                </a:lnTo>
                <a:lnTo>
                  <a:pt x="4867" y="8087"/>
                </a:lnTo>
                <a:lnTo>
                  <a:pt x="4485" y="7531"/>
                </a:lnTo>
                <a:lnTo>
                  <a:pt x="4529" y="7291"/>
                </a:lnTo>
                <a:lnTo>
                  <a:pt x="4591" y="7059"/>
                </a:lnTo>
                <a:lnTo>
                  <a:pt x="4654" y="6828"/>
                </a:lnTo>
                <a:lnTo>
                  <a:pt x="4734" y="6614"/>
                </a:lnTo>
                <a:lnTo>
                  <a:pt x="4813" y="6400"/>
                </a:lnTo>
                <a:lnTo>
                  <a:pt x="4902" y="6194"/>
                </a:lnTo>
                <a:lnTo>
                  <a:pt x="5009" y="5997"/>
                </a:lnTo>
                <a:lnTo>
                  <a:pt x="5115" y="5800"/>
                </a:lnTo>
                <a:lnTo>
                  <a:pt x="5231" y="5612"/>
                </a:lnTo>
                <a:lnTo>
                  <a:pt x="5346" y="5432"/>
                </a:lnTo>
                <a:lnTo>
                  <a:pt x="5479" y="5260"/>
                </a:lnTo>
                <a:lnTo>
                  <a:pt x="5613" y="5089"/>
                </a:lnTo>
                <a:lnTo>
                  <a:pt x="5755" y="4926"/>
                </a:lnTo>
                <a:lnTo>
                  <a:pt x="5906" y="4764"/>
                </a:lnTo>
                <a:lnTo>
                  <a:pt x="6057" y="4609"/>
                </a:lnTo>
                <a:lnTo>
                  <a:pt x="6216" y="4464"/>
                </a:lnTo>
                <a:lnTo>
                  <a:pt x="6350" y="4344"/>
                </a:lnTo>
                <a:lnTo>
                  <a:pt x="6492" y="4232"/>
                </a:lnTo>
                <a:lnTo>
                  <a:pt x="6776" y="4010"/>
                </a:lnTo>
                <a:lnTo>
                  <a:pt x="7069" y="3804"/>
                </a:lnTo>
                <a:lnTo>
                  <a:pt x="7380" y="3607"/>
                </a:lnTo>
                <a:lnTo>
                  <a:pt x="7690" y="3419"/>
                </a:lnTo>
                <a:lnTo>
                  <a:pt x="8010" y="3239"/>
                </a:lnTo>
                <a:lnTo>
                  <a:pt x="8641" y="2870"/>
                </a:lnTo>
                <a:lnTo>
                  <a:pt x="8676" y="2862"/>
                </a:lnTo>
                <a:lnTo>
                  <a:pt x="8712" y="2853"/>
                </a:lnTo>
                <a:lnTo>
                  <a:pt x="8792" y="2845"/>
                </a:lnTo>
                <a:close/>
                <a:moveTo>
                  <a:pt x="59681" y="4489"/>
                </a:moveTo>
                <a:lnTo>
                  <a:pt x="59886" y="4507"/>
                </a:lnTo>
                <a:lnTo>
                  <a:pt x="60081" y="4524"/>
                </a:lnTo>
                <a:lnTo>
                  <a:pt x="60276" y="4549"/>
                </a:lnTo>
                <a:lnTo>
                  <a:pt x="60463" y="4592"/>
                </a:lnTo>
                <a:lnTo>
                  <a:pt x="60649" y="4644"/>
                </a:lnTo>
                <a:lnTo>
                  <a:pt x="60729" y="4678"/>
                </a:lnTo>
                <a:lnTo>
                  <a:pt x="60818" y="4721"/>
                </a:lnTo>
                <a:lnTo>
                  <a:pt x="61138" y="4892"/>
                </a:lnTo>
                <a:lnTo>
                  <a:pt x="61448" y="5081"/>
                </a:lnTo>
                <a:lnTo>
                  <a:pt x="61759" y="5269"/>
                </a:lnTo>
                <a:lnTo>
                  <a:pt x="62070" y="5475"/>
                </a:lnTo>
                <a:lnTo>
                  <a:pt x="62674" y="5877"/>
                </a:lnTo>
                <a:lnTo>
                  <a:pt x="62985" y="6074"/>
                </a:lnTo>
                <a:lnTo>
                  <a:pt x="63295" y="6263"/>
                </a:lnTo>
                <a:lnTo>
                  <a:pt x="63500" y="6391"/>
                </a:lnTo>
                <a:lnTo>
                  <a:pt x="63704" y="6520"/>
                </a:lnTo>
                <a:lnTo>
                  <a:pt x="63890" y="6657"/>
                </a:lnTo>
                <a:lnTo>
                  <a:pt x="64077" y="6802"/>
                </a:lnTo>
                <a:lnTo>
                  <a:pt x="64254" y="6940"/>
                </a:lnTo>
                <a:lnTo>
                  <a:pt x="64423" y="7094"/>
                </a:lnTo>
                <a:lnTo>
                  <a:pt x="64583" y="7239"/>
                </a:lnTo>
                <a:lnTo>
                  <a:pt x="64743" y="7402"/>
                </a:lnTo>
                <a:lnTo>
                  <a:pt x="64894" y="7556"/>
                </a:lnTo>
                <a:lnTo>
                  <a:pt x="65036" y="7719"/>
                </a:lnTo>
                <a:lnTo>
                  <a:pt x="65169" y="7890"/>
                </a:lnTo>
                <a:lnTo>
                  <a:pt x="65302" y="8062"/>
                </a:lnTo>
                <a:lnTo>
                  <a:pt x="65427" y="8233"/>
                </a:lnTo>
                <a:lnTo>
                  <a:pt x="65542" y="8413"/>
                </a:lnTo>
                <a:lnTo>
                  <a:pt x="65657" y="8593"/>
                </a:lnTo>
                <a:lnTo>
                  <a:pt x="65755" y="8781"/>
                </a:lnTo>
                <a:lnTo>
                  <a:pt x="65862" y="8970"/>
                </a:lnTo>
                <a:lnTo>
                  <a:pt x="65950" y="9167"/>
                </a:lnTo>
                <a:lnTo>
                  <a:pt x="66039" y="9364"/>
                </a:lnTo>
                <a:lnTo>
                  <a:pt x="66128" y="9561"/>
                </a:lnTo>
                <a:lnTo>
                  <a:pt x="66208" y="9767"/>
                </a:lnTo>
                <a:lnTo>
                  <a:pt x="66279" y="9972"/>
                </a:lnTo>
                <a:lnTo>
                  <a:pt x="66350" y="10186"/>
                </a:lnTo>
                <a:lnTo>
                  <a:pt x="66412" y="10400"/>
                </a:lnTo>
                <a:lnTo>
                  <a:pt x="66528" y="10837"/>
                </a:lnTo>
                <a:lnTo>
                  <a:pt x="66625" y="11283"/>
                </a:lnTo>
                <a:lnTo>
                  <a:pt x="66705" y="11745"/>
                </a:lnTo>
                <a:lnTo>
                  <a:pt x="66767" y="12225"/>
                </a:lnTo>
                <a:lnTo>
                  <a:pt x="66723" y="12482"/>
                </a:lnTo>
                <a:lnTo>
                  <a:pt x="66679" y="12791"/>
                </a:lnTo>
                <a:lnTo>
                  <a:pt x="66652" y="12945"/>
                </a:lnTo>
                <a:lnTo>
                  <a:pt x="66616" y="13108"/>
                </a:lnTo>
                <a:lnTo>
                  <a:pt x="66563" y="13270"/>
                </a:lnTo>
                <a:lnTo>
                  <a:pt x="66510" y="13433"/>
                </a:lnTo>
                <a:lnTo>
                  <a:pt x="66465" y="13510"/>
                </a:lnTo>
                <a:lnTo>
                  <a:pt x="66421" y="13587"/>
                </a:lnTo>
                <a:lnTo>
                  <a:pt x="66368" y="13647"/>
                </a:lnTo>
                <a:lnTo>
                  <a:pt x="66315" y="13699"/>
                </a:lnTo>
                <a:lnTo>
                  <a:pt x="66252" y="13733"/>
                </a:lnTo>
                <a:lnTo>
                  <a:pt x="66190" y="13767"/>
                </a:lnTo>
                <a:lnTo>
                  <a:pt x="66137" y="13776"/>
                </a:lnTo>
                <a:lnTo>
                  <a:pt x="66066" y="13784"/>
                </a:lnTo>
                <a:lnTo>
                  <a:pt x="66004" y="13776"/>
                </a:lnTo>
                <a:lnTo>
                  <a:pt x="65942" y="13759"/>
                </a:lnTo>
                <a:lnTo>
                  <a:pt x="65879" y="13733"/>
                </a:lnTo>
                <a:lnTo>
                  <a:pt x="65826" y="13690"/>
                </a:lnTo>
                <a:lnTo>
                  <a:pt x="65764" y="13647"/>
                </a:lnTo>
                <a:lnTo>
                  <a:pt x="65711" y="13579"/>
                </a:lnTo>
                <a:lnTo>
                  <a:pt x="65657" y="13510"/>
                </a:lnTo>
                <a:lnTo>
                  <a:pt x="65613" y="13424"/>
                </a:lnTo>
                <a:lnTo>
                  <a:pt x="65551" y="13296"/>
                </a:lnTo>
                <a:lnTo>
                  <a:pt x="65506" y="13159"/>
                </a:lnTo>
                <a:lnTo>
                  <a:pt x="65453" y="13022"/>
                </a:lnTo>
                <a:lnTo>
                  <a:pt x="65418" y="12876"/>
                </a:lnTo>
                <a:lnTo>
                  <a:pt x="65347" y="12594"/>
                </a:lnTo>
                <a:lnTo>
                  <a:pt x="65276" y="12311"/>
                </a:lnTo>
                <a:lnTo>
                  <a:pt x="65133" y="11797"/>
                </a:lnTo>
                <a:lnTo>
                  <a:pt x="65062" y="11548"/>
                </a:lnTo>
                <a:lnTo>
                  <a:pt x="64983" y="11300"/>
                </a:lnTo>
                <a:lnTo>
                  <a:pt x="64894" y="11052"/>
                </a:lnTo>
                <a:lnTo>
                  <a:pt x="64805" y="10812"/>
                </a:lnTo>
                <a:lnTo>
                  <a:pt x="64707" y="10572"/>
                </a:lnTo>
                <a:lnTo>
                  <a:pt x="64601" y="10332"/>
                </a:lnTo>
                <a:lnTo>
                  <a:pt x="64485" y="10101"/>
                </a:lnTo>
                <a:lnTo>
                  <a:pt x="64361" y="9869"/>
                </a:lnTo>
                <a:lnTo>
                  <a:pt x="64228" y="9647"/>
                </a:lnTo>
                <a:lnTo>
                  <a:pt x="64086" y="9424"/>
                </a:lnTo>
                <a:lnTo>
                  <a:pt x="63935" y="9210"/>
                </a:lnTo>
                <a:lnTo>
                  <a:pt x="63775" y="9004"/>
                </a:lnTo>
                <a:lnTo>
                  <a:pt x="63597" y="8798"/>
                </a:lnTo>
                <a:lnTo>
                  <a:pt x="63411" y="8601"/>
                </a:lnTo>
                <a:lnTo>
                  <a:pt x="62985" y="8156"/>
                </a:lnTo>
                <a:lnTo>
                  <a:pt x="62558" y="7719"/>
                </a:lnTo>
                <a:lnTo>
                  <a:pt x="62336" y="7496"/>
                </a:lnTo>
                <a:lnTo>
                  <a:pt x="62114" y="7291"/>
                </a:lnTo>
                <a:lnTo>
                  <a:pt x="61892" y="7085"/>
                </a:lnTo>
                <a:lnTo>
                  <a:pt x="61653" y="6888"/>
                </a:lnTo>
                <a:lnTo>
                  <a:pt x="61377" y="6683"/>
                </a:lnTo>
                <a:lnTo>
                  <a:pt x="61093" y="6477"/>
                </a:lnTo>
                <a:lnTo>
                  <a:pt x="60800" y="6280"/>
                </a:lnTo>
                <a:lnTo>
                  <a:pt x="60507" y="6091"/>
                </a:lnTo>
                <a:lnTo>
                  <a:pt x="59912" y="5715"/>
                </a:lnTo>
                <a:lnTo>
                  <a:pt x="59326" y="5329"/>
                </a:lnTo>
                <a:lnTo>
                  <a:pt x="59184" y="5252"/>
                </a:lnTo>
                <a:lnTo>
                  <a:pt x="59042" y="5166"/>
                </a:lnTo>
                <a:lnTo>
                  <a:pt x="58749" y="5012"/>
                </a:lnTo>
                <a:lnTo>
                  <a:pt x="58820" y="4935"/>
                </a:lnTo>
                <a:lnTo>
                  <a:pt x="58882" y="4858"/>
                </a:lnTo>
                <a:lnTo>
                  <a:pt x="59015" y="4687"/>
                </a:lnTo>
                <a:lnTo>
                  <a:pt x="59086" y="4609"/>
                </a:lnTo>
                <a:lnTo>
                  <a:pt x="59157" y="4549"/>
                </a:lnTo>
                <a:lnTo>
                  <a:pt x="59220" y="4507"/>
                </a:lnTo>
                <a:lnTo>
                  <a:pt x="59255" y="4498"/>
                </a:lnTo>
                <a:lnTo>
                  <a:pt x="59291" y="4489"/>
                </a:lnTo>
                <a:close/>
                <a:moveTo>
                  <a:pt x="65284" y="48214"/>
                </a:moveTo>
                <a:lnTo>
                  <a:pt x="65338" y="48231"/>
                </a:lnTo>
                <a:lnTo>
                  <a:pt x="65391" y="48248"/>
                </a:lnTo>
                <a:lnTo>
                  <a:pt x="65427" y="48274"/>
                </a:lnTo>
                <a:lnTo>
                  <a:pt x="65498" y="48342"/>
                </a:lnTo>
                <a:lnTo>
                  <a:pt x="65551" y="48419"/>
                </a:lnTo>
                <a:lnTo>
                  <a:pt x="65595" y="48496"/>
                </a:lnTo>
                <a:lnTo>
                  <a:pt x="65613" y="48574"/>
                </a:lnTo>
                <a:lnTo>
                  <a:pt x="65622" y="48651"/>
                </a:lnTo>
                <a:lnTo>
                  <a:pt x="65622" y="48728"/>
                </a:lnTo>
                <a:lnTo>
                  <a:pt x="65613" y="48805"/>
                </a:lnTo>
                <a:lnTo>
                  <a:pt x="65586" y="48882"/>
                </a:lnTo>
                <a:lnTo>
                  <a:pt x="65551" y="48959"/>
                </a:lnTo>
                <a:lnTo>
                  <a:pt x="65515" y="49036"/>
                </a:lnTo>
                <a:lnTo>
                  <a:pt x="65418" y="49190"/>
                </a:lnTo>
                <a:lnTo>
                  <a:pt x="65311" y="49336"/>
                </a:lnTo>
                <a:lnTo>
                  <a:pt x="65196" y="49482"/>
                </a:lnTo>
                <a:lnTo>
                  <a:pt x="65125" y="49567"/>
                </a:lnTo>
                <a:lnTo>
                  <a:pt x="65045" y="49644"/>
                </a:lnTo>
                <a:lnTo>
                  <a:pt x="64965" y="49721"/>
                </a:lnTo>
                <a:lnTo>
                  <a:pt x="64876" y="49790"/>
                </a:lnTo>
                <a:lnTo>
                  <a:pt x="64654" y="49918"/>
                </a:lnTo>
                <a:lnTo>
                  <a:pt x="64423" y="50047"/>
                </a:lnTo>
                <a:lnTo>
                  <a:pt x="64192" y="50167"/>
                </a:lnTo>
                <a:lnTo>
                  <a:pt x="63961" y="50287"/>
                </a:lnTo>
                <a:lnTo>
                  <a:pt x="63730" y="50398"/>
                </a:lnTo>
                <a:lnTo>
                  <a:pt x="63491" y="50501"/>
                </a:lnTo>
                <a:lnTo>
                  <a:pt x="63251" y="50595"/>
                </a:lnTo>
                <a:lnTo>
                  <a:pt x="63011" y="50681"/>
                </a:lnTo>
                <a:lnTo>
                  <a:pt x="62763" y="50767"/>
                </a:lnTo>
                <a:lnTo>
                  <a:pt x="62514" y="50852"/>
                </a:lnTo>
                <a:lnTo>
                  <a:pt x="62265" y="50921"/>
                </a:lnTo>
                <a:lnTo>
                  <a:pt x="62008" y="50989"/>
                </a:lnTo>
                <a:lnTo>
                  <a:pt x="61741" y="51058"/>
                </a:lnTo>
                <a:lnTo>
                  <a:pt x="61484" y="51109"/>
                </a:lnTo>
                <a:lnTo>
                  <a:pt x="61218" y="51169"/>
                </a:lnTo>
                <a:lnTo>
                  <a:pt x="60942" y="51212"/>
                </a:lnTo>
                <a:lnTo>
                  <a:pt x="60774" y="51169"/>
                </a:lnTo>
                <a:lnTo>
                  <a:pt x="60596" y="51118"/>
                </a:lnTo>
                <a:lnTo>
                  <a:pt x="60409" y="51058"/>
                </a:lnTo>
                <a:lnTo>
                  <a:pt x="60312" y="51024"/>
                </a:lnTo>
                <a:lnTo>
                  <a:pt x="60223" y="50981"/>
                </a:lnTo>
                <a:lnTo>
                  <a:pt x="60179" y="50946"/>
                </a:lnTo>
                <a:lnTo>
                  <a:pt x="60143" y="50904"/>
                </a:lnTo>
                <a:lnTo>
                  <a:pt x="60108" y="50861"/>
                </a:lnTo>
                <a:lnTo>
                  <a:pt x="60072" y="50801"/>
                </a:lnTo>
                <a:lnTo>
                  <a:pt x="60045" y="50741"/>
                </a:lnTo>
                <a:lnTo>
                  <a:pt x="60028" y="50681"/>
                </a:lnTo>
                <a:lnTo>
                  <a:pt x="60010" y="50621"/>
                </a:lnTo>
                <a:lnTo>
                  <a:pt x="60010" y="50570"/>
                </a:lnTo>
                <a:lnTo>
                  <a:pt x="60019" y="50535"/>
                </a:lnTo>
                <a:lnTo>
                  <a:pt x="60037" y="50501"/>
                </a:lnTo>
                <a:lnTo>
                  <a:pt x="60072" y="50467"/>
                </a:lnTo>
                <a:lnTo>
                  <a:pt x="60125" y="50432"/>
                </a:lnTo>
                <a:lnTo>
                  <a:pt x="60170" y="50398"/>
                </a:lnTo>
                <a:lnTo>
                  <a:pt x="60223" y="50373"/>
                </a:lnTo>
                <a:lnTo>
                  <a:pt x="60285" y="50347"/>
                </a:lnTo>
                <a:lnTo>
                  <a:pt x="60330" y="50338"/>
                </a:lnTo>
                <a:lnTo>
                  <a:pt x="60614" y="50278"/>
                </a:lnTo>
                <a:lnTo>
                  <a:pt x="60889" y="50210"/>
                </a:lnTo>
                <a:lnTo>
                  <a:pt x="61155" y="50133"/>
                </a:lnTo>
                <a:lnTo>
                  <a:pt x="61413" y="50038"/>
                </a:lnTo>
                <a:lnTo>
                  <a:pt x="61670" y="49936"/>
                </a:lnTo>
                <a:lnTo>
                  <a:pt x="61919" y="49824"/>
                </a:lnTo>
                <a:lnTo>
                  <a:pt x="62168" y="49704"/>
                </a:lnTo>
                <a:lnTo>
                  <a:pt x="62416" y="49576"/>
                </a:lnTo>
                <a:lnTo>
                  <a:pt x="62656" y="49447"/>
                </a:lnTo>
                <a:lnTo>
                  <a:pt x="62896" y="49310"/>
                </a:lnTo>
                <a:lnTo>
                  <a:pt x="63366" y="49036"/>
                </a:lnTo>
                <a:lnTo>
                  <a:pt x="63837" y="48745"/>
                </a:lnTo>
                <a:lnTo>
                  <a:pt x="64317" y="48462"/>
                </a:lnTo>
                <a:lnTo>
                  <a:pt x="64450" y="48402"/>
                </a:lnTo>
                <a:lnTo>
                  <a:pt x="64601" y="48334"/>
                </a:lnTo>
                <a:lnTo>
                  <a:pt x="64761" y="48282"/>
                </a:lnTo>
                <a:lnTo>
                  <a:pt x="64929" y="48239"/>
                </a:lnTo>
                <a:lnTo>
                  <a:pt x="65080" y="48222"/>
                </a:lnTo>
                <a:lnTo>
                  <a:pt x="65160" y="48214"/>
                </a:lnTo>
                <a:close/>
                <a:moveTo>
                  <a:pt x="2496" y="44530"/>
                </a:moveTo>
                <a:lnTo>
                  <a:pt x="2522" y="44539"/>
                </a:lnTo>
                <a:lnTo>
                  <a:pt x="2549" y="44547"/>
                </a:lnTo>
                <a:lnTo>
                  <a:pt x="2611" y="44590"/>
                </a:lnTo>
                <a:lnTo>
                  <a:pt x="2665" y="44650"/>
                </a:lnTo>
                <a:lnTo>
                  <a:pt x="2718" y="44727"/>
                </a:lnTo>
                <a:lnTo>
                  <a:pt x="2771" y="44813"/>
                </a:lnTo>
                <a:lnTo>
                  <a:pt x="2815" y="44898"/>
                </a:lnTo>
                <a:lnTo>
                  <a:pt x="2851" y="44984"/>
                </a:lnTo>
                <a:lnTo>
                  <a:pt x="2878" y="45070"/>
                </a:lnTo>
                <a:lnTo>
                  <a:pt x="3188" y="46475"/>
                </a:lnTo>
                <a:lnTo>
                  <a:pt x="3499" y="47871"/>
                </a:lnTo>
                <a:lnTo>
                  <a:pt x="3801" y="49276"/>
                </a:lnTo>
                <a:lnTo>
                  <a:pt x="4094" y="50689"/>
                </a:lnTo>
                <a:lnTo>
                  <a:pt x="4112" y="50767"/>
                </a:lnTo>
                <a:lnTo>
                  <a:pt x="4112" y="50844"/>
                </a:lnTo>
                <a:lnTo>
                  <a:pt x="4112" y="50938"/>
                </a:lnTo>
                <a:lnTo>
                  <a:pt x="4103" y="51024"/>
                </a:lnTo>
                <a:lnTo>
                  <a:pt x="4076" y="51101"/>
                </a:lnTo>
                <a:lnTo>
                  <a:pt x="4059" y="51169"/>
                </a:lnTo>
                <a:lnTo>
                  <a:pt x="4023" y="51229"/>
                </a:lnTo>
                <a:lnTo>
                  <a:pt x="4005" y="51246"/>
                </a:lnTo>
                <a:lnTo>
                  <a:pt x="3979" y="51263"/>
                </a:lnTo>
                <a:lnTo>
                  <a:pt x="3908" y="51298"/>
                </a:lnTo>
                <a:lnTo>
                  <a:pt x="3828" y="51315"/>
                </a:lnTo>
                <a:lnTo>
                  <a:pt x="3739" y="51332"/>
                </a:lnTo>
                <a:lnTo>
                  <a:pt x="3641" y="51341"/>
                </a:lnTo>
                <a:lnTo>
                  <a:pt x="3553" y="51332"/>
                </a:lnTo>
                <a:lnTo>
                  <a:pt x="3455" y="51323"/>
                </a:lnTo>
                <a:lnTo>
                  <a:pt x="3375" y="51298"/>
                </a:lnTo>
                <a:lnTo>
                  <a:pt x="3295" y="51272"/>
                </a:lnTo>
                <a:lnTo>
                  <a:pt x="3215" y="51238"/>
                </a:lnTo>
                <a:lnTo>
                  <a:pt x="3135" y="51186"/>
                </a:lnTo>
                <a:lnTo>
                  <a:pt x="3064" y="51126"/>
                </a:lnTo>
                <a:lnTo>
                  <a:pt x="2993" y="51066"/>
                </a:lnTo>
                <a:lnTo>
                  <a:pt x="2931" y="50989"/>
                </a:lnTo>
                <a:lnTo>
                  <a:pt x="2869" y="50921"/>
                </a:lnTo>
                <a:lnTo>
                  <a:pt x="2815" y="50844"/>
                </a:lnTo>
                <a:lnTo>
                  <a:pt x="2771" y="50767"/>
                </a:lnTo>
                <a:lnTo>
                  <a:pt x="2629" y="50518"/>
                </a:lnTo>
                <a:lnTo>
                  <a:pt x="2487" y="50253"/>
                </a:lnTo>
                <a:lnTo>
                  <a:pt x="2363" y="49996"/>
                </a:lnTo>
                <a:lnTo>
                  <a:pt x="2247" y="49730"/>
                </a:lnTo>
                <a:lnTo>
                  <a:pt x="2132" y="49464"/>
                </a:lnTo>
                <a:lnTo>
                  <a:pt x="2025" y="49190"/>
                </a:lnTo>
                <a:lnTo>
                  <a:pt x="1928" y="48916"/>
                </a:lnTo>
                <a:lnTo>
                  <a:pt x="1830" y="48633"/>
                </a:lnTo>
                <a:lnTo>
                  <a:pt x="1750" y="48351"/>
                </a:lnTo>
                <a:lnTo>
                  <a:pt x="1670" y="48060"/>
                </a:lnTo>
                <a:lnTo>
                  <a:pt x="1590" y="47768"/>
                </a:lnTo>
                <a:lnTo>
                  <a:pt x="1528" y="47468"/>
                </a:lnTo>
                <a:lnTo>
                  <a:pt x="1466" y="47160"/>
                </a:lnTo>
                <a:lnTo>
                  <a:pt x="1404" y="46852"/>
                </a:lnTo>
                <a:lnTo>
                  <a:pt x="1350" y="46535"/>
                </a:lnTo>
                <a:lnTo>
                  <a:pt x="1297" y="46209"/>
                </a:lnTo>
                <a:lnTo>
                  <a:pt x="1395" y="45918"/>
                </a:lnTo>
                <a:lnTo>
                  <a:pt x="1510" y="45575"/>
                </a:lnTo>
                <a:lnTo>
                  <a:pt x="1581" y="45395"/>
                </a:lnTo>
                <a:lnTo>
                  <a:pt x="1652" y="45207"/>
                </a:lnTo>
                <a:lnTo>
                  <a:pt x="1732" y="45027"/>
                </a:lnTo>
                <a:lnTo>
                  <a:pt x="1821" y="44838"/>
                </a:lnTo>
                <a:lnTo>
                  <a:pt x="1865" y="44778"/>
                </a:lnTo>
                <a:lnTo>
                  <a:pt x="1936" y="44710"/>
                </a:lnTo>
                <a:lnTo>
                  <a:pt x="2016" y="44659"/>
                </a:lnTo>
                <a:lnTo>
                  <a:pt x="2105" y="44607"/>
                </a:lnTo>
                <a:lnTo>
                  <a:pt x="2203" y="44573"/>
                </a:lnTo>
                <a:lnTo>
                  <a:pt x="2309" y="44547"/>
                </a:lnTo>
                <a:lnTo>
                  <a:pt x="2407" y="44530"/>
                </a:lnTo>
                <a:close/>
                <a:moveTo>
                  <a:pt x="9111" y="1"/>
                </a:moveTo>
                <a:lnTo>
                  <a:pt x="8969" y="9"/>
                </a:lnTo>
                <a:lnTo>
                  <a:pt x="8827" y="35"/>
                </a:lnTo>
                <a:lnTo>
                  <a:pt x="8685" y="69"/>
                </a:lnTo>
                <a:lnTo>
                  <a:pt x="8543" y="112"/>
                </a:lnTo>
                <a:lnTo>
                  <a:pt x="8259" y="215"/>
                </a:lnTo>
                <a:lnTo>
                  <a:pt x="7975" y="318"/>
                </a:lnTo>
                <a:lnTo>
                  <a:pt x="7575" y="472"/>
                </a:lnTo>
                <a:lnTo>
                  <a:pt x="7175" y="634"/>
                </a:lnTo>
                <a:lnTo>
                  <a:pt x="6794" y="806"/>
                </a:lnTo>
                <a:lnTo>
                  <a:pt x="6421" y="994"/>
                </a:lnTo>
                <a:lnTo>
                  <a:pt x="6057" y="1191"/>
                </a:lnTo>
                <a:lnTo>
                  <a:pt x="5701" y="1405"/>
                </a:lnTo>
                <a:lnTo>
                  <a:pt x="5355" y="1628"/>
                </a:lnTo>
                <a:lnTo>
                  <a:pt x="5018" y="1860"/>
                </a:lnTo>
                <a:lnTo>
                  <a:pt x="4698" y="2099"/>
                </a:lnTo>
                <a:lnTo>
                  <a:pt x="4387" y="2356"/>
                </a:lnTo>
                <a:lnTo>
                  <a:pt x="4085" y="2622"/>
                </a:lnTo>
                <a:lnTo>
                  <a:pt x="3792" y="2896"/>
                </a:lnTo>
                <a:lnTo>
                  <a:pt x="3517" y="3179"/>
                </a:lnTo>
                <a:lnTo>
                  <a:pt x="3251" y="3479"/>
                </a:lnTo>
                <a:lnTo>
                  <a:pt x="2993" y="3778"/>
                </a:lnTo>
                <a:lnTo>
                  <a:pt x="2753" y="4095"/>
                </a:lnTo>
                <a:lnTo>
                  <a:pt x="2522" y="4412"/>
                </a:lnTo>
                <a:lnTo>
                  <a:pt x="2309" y="4746"/>
                </a:lnTo>
                <a:lnTo>
                  <a:pt x="2105" y="5081"/>
                </a:lnTo>
                <a:lnTo>
                  <a:pt x="1910" y="5423"/>
                </a:lnTo>
                <a:lnTo>
                  <a:pt x="1732" y="5783"/>
                </a:lnTo>
                <a:lnTo>
                  <a:pt x="1572" y="6143"/>
                </a:lnTo>
                <a:lnTo>
                  <a:pt x="1421" y="6511"/>
                </a:lnTo>
                <a:lnTo>
                  <a:pt x="1279" y="6880"/>
                </a:lnTo>
                <a:lnTo>
                  <a:pt x="1155" y="7265"/>
                </a:lnTo>
                <a:lnTo>
                  <a:pt x="1048" y="7651"/>
                </a:lnTo>
                <a:lnTo>
                  <a:pt x="951" y="8045"/>
                </a:lnTo>
                <a:lnTo>
                  <a:pt x="871" y="8439"/>
                </a:lnTo>
                <a:lnTo>
                  <a:pt x="809" y="8850"/>
                </a:lnTo>
                <a:lnTo>
                  <a:pt x="755" y="9253"/>
                </a:lnTo>
                <a:lnTo>
                  <a:pt x="720" y="9672"/>
                </a:lnTo>
                <a:lnTo>
                  <a:pt x="702" y="10083"/>
                </a:lnTo>
                <a:lnTo>
                  <a:pt x="631" y="12816"/>
                </a:lnTo>
                <a:lnTo>
                  <a:pt x="569" y="15540"/>
                </a:lnTo>
                <a:lnTo>
                  <a:pt x="462" y="20997"/>
                </a:lnTo>
                <a:lnTo>
                  <a:pt x="294" y="30995"/>
                </a:lnTo>
                <a:lnTo>
                  <a:pt x="125" y="40983"/>
                </a:lnTo>
                <a:lnTo>
                  <a:pt x="107" y="41712"/>
                </a:lnTo>
                <a:lnTo>
                  <a:pt x="89" y="42431"/>
                </a:lnTo>
                <a:lnTo>
                  <a:pt x="45" y="43879"/>
                </a:lnTo>
                <a:lnTo>
                  <a:pt x="18" y="44599"/>
                </a:lnTo>
                <a:lnTo>
                  <a:pt x="9" y="45318"/>
                </a:lnTo>
                <a:lnTo>
                  <a:pt x="1" y="46046"/>
                </a:lnTo>
                <a:lnTo>
                  <a:pt x="9" y="46766"/>
                </a:lnTo>
                <a:lnTo>
                  <a:pt x="18" y="47186"/>
                </a:lnTo>
                <a:lnTo>
                  <a:pt x="36" y="47605"/>
                </a:lnTo>
                <a:lnTo>
                  <a:pt x="63" y="48017"/>
                </a:lnTo>
                <a:lnTo>
                  <a:pt x="98" y="48428"/>
                </a:lnTo>
                <a:lnTo>
                  <a:pt x="143" y="48839"/>
                </a:lnTo>
                <a:lnTo>
                  <a:pt x="205" y="49250"/>
                </a:lnTo>
                <a:lnTo>
                  <a:pt x="276" y="49653"/>
                </a:lnTo>
                <a:lnTo>
                  <a:pt x="365" y="50056"/>
                </a:lnTo>
                <a:lnTo>
                  <a:pt x="462" y="50450"/>
                </a:lnTo>
                <a:lnTo>
                  <a:pt x="578" y="50844"/>
                </a:lnTo>
                <a:lnTo>
                  <a:pt x="720" y="51238"/>
                </a:lnTo>
                <a:lnTo>
                  <a:pt x="871" y="51623"/>
                </a:lnTo>
                <a:lnTo>
                  <a:pt x="1040" y="52009"/>
                </a:lnTo>
                <a:lnTo>
                  <a:pt x="1235" y="52386"/>
                </a:lnTo>
                <a:lnTo>
                  <a:pt x="1341" y="52566"/>
                </a:lnTo>
                <a:lnTo>
                  <a:pt x="1448" y="52754"/>
                </a:lnTo>
                <a:lnTo>
                  <a:pt x="1572" y="52943"/>
                </a:lnTo>
                <a:lnTo>
                  <a:pt x="1688" y="53122"/>
                </a:lnTo>
                <a:lnTo>
                  <a:pt x="1803" y="53285"/>
                </a:lnTo>
                <a:lnTo>
                  <a:pt x="1928" y="53448"/>
                </a:lnTo>
                <a:lnTo>
                  <a:pt x="2052" y="53611"/>
                </a:lnTo>
                <a:lnTo>
                  <a:pt x="2176" y="53765"/>
                </a:lnTo>
                <a:lnTo>
                  <a:pt x="2309" y="53911"/>
                </a:lnTo>
                <a:lnTo>
                  <a:pt x="2443" y="54048"/>
                </a:lnTo>
                <a:lnTo>
                  <a:pt x="2585" y="54193"/>
                </a:lnTo>
                <a:lnTo>
                  <a:pt x="2727" y="54322"/>
                </a:lnTo>
                <a:lnTo>
                  <a:pt x="2869" y="54450"/>
                </a:lnTo>
                <a:lnTo>
                  <a:pt x="3029" y="54579"/>
                </a:lnTo>
                <a:lnTo>
                  <a:pt x="3180" y="54699"/>
                </a:lnTo>
                <a:lnTo>
                  <a:pt x="3339" y="54810"/>
                </a:lnTo>
                <a:lnTo>
                  <a:pt x="3508" y="54921"/>
                </a:lnTo>
                <a:lnTo>
                  <a:pt x="3677" y="55033"/>
                </a:lnTo>
                <a:lnTo>
                  <a:pt x="3854" y="55136"/>
                </a:lnTo>
                <a:lnTo>
                  <a:pt x="4041" y="55230"/>
                </a:lnTo>
                <a:lnTo>
                  <a:pt x="4440" y="55418"/>
                </a:lnTo>
                <a:lnTo>
                  <a:pt x="4831" y="55598"/>
                </a:lnTo>
                <a:lnTo>
                  <a:pt x="5240" y="55761"/>
                </a:lnTo>
                <a:lnTo>
                  <a:pt x="5639" y="55907"/>
                </a:lnTo>
                <a:lnTo>
                  <a:pt x="6048" y="56044"/>
                </a:lnTo>
                <a:lnTo>
                  <a:pt x="6456" y="56164"/>
                </a:lnTo>
                <a:lnTo>
                  <a:pt x="6865" y="56258"/>
                </a:lnTo>
                <a:lnTo>
                  <a:pt x="7282" y="56343"/>
                </a:lnTo>
                <a:lnTo>
                  <a:pt x="7699" y="56421"/>
                </a:lnTo>
                <a:lnTo>
                  <a:pt x="8126" y="56472"/>
                </a:lnTo>
                <a:lnTo>
                  <a:pt x="8552" y="56515"/>
                </a:lnTo>
                <a:lnTo>
                  <a:pt x="8978" y="56540"/>
                </a:lnTo>
                <a:lnTo>
                  <a:pt x="9404" y="56549"/>
                </a:lnTo>
                <a:lnTo>
                  <a:pt x="9839" y="56549"/>
                </a:lnTo>
                <a:lnTo>
                  <a:pt x="10274" y="56532"/>
                </a:lnTo>
                <a:lnTo>
                  <a:pt x="10710" y="56498"/>
                </a:lnTo>
                <a:lnTo>
                  <a:pt x="11580" y="56421"/>
                </a:lnTo>
                <a:lnTo>
                  <a:pt x="12441" y="56352"/>
                </a:lnTo>
                <a:lnTo>
                  <a:pt x="13311" y="56301"/>
                </a:lnTo>
                <a:lnTo>
                  <a:pt x="14182" y="56266"/>
                </a:lnTo>
                <a:lnTo>
                  <a:pt x="15043" y="56232"/>
                </a:lnTo>
                <a:lnTo>
                  <a:pt x="15913" y="56206"/>
                </a:lnTo>
                <a:lnTo>
                  <a:pt x="16783" y="56198"/>
                </a:lnTo>
                <a:lnTo>
                  <a:pt x="17645" y="56189"/>
                </a:lnTo>
                <a:lnTo>
                  <a:pt x="19385" y="56189"/>
                </a:lnTo>
                <a:lnTo>
                  <a:pt x="21117" y="56206"/>
                </a:lnTo>
                <a:lnTo>
                  <a:pt x="24589" y="56266"/>
                </a:lnTo>
                <a:lnTo>
                  <a:pt x="25912" y="56283"/>
                </a:lnTo>
                <a:lnTo>
                  <a:pt x="27226" y="56292"/>
                </a:lnTo>
                <a:lnTo>
                  <a:pt x="28549" y="56301"/>
                </a:lnTo>
                <a:lnTo>
                  <a:pt x="29863" y="56301"/>
                </a:lnTo>
                <a:lnTo>
                  <a:pt x="32500" y="56283"/>
                </a:lnTo>
                <a:lnTo>
                  <a:pt x="35138" y="56283"/>
                </a:lnTo>
                <a:lnTo>
                  <a:pt x="35138" y="56309"/>
                </a:lnTo>
                <a:lnTo>
                  <a:pt x="48502" y="56309"/>
                </a:lnTo>
                <a:lnTo>
                  <a:pt x="55179" y="56301"/>
                </a:lnTo>
                <a:lnTo>
                  <a:pt x="61857" y="56283"/>
                </a:lnTo>
                <a:lnTo>
                  <a:pt x="61990" y="56275"/>
                </a:lnTo>
                <a:lnTo>
                  <a:pt x="62123" y="56266"/>
                </a:lnTo>
                <a:lnTo>
                  <a:pt x="62256" y="56249"/>
                </a:lnTo>
                <a:lnTo>
                  <a:pt x="62381" y="56224"/>
                </a:lnTo>
                <a:lnTo>
                  <a:pt x="62647" y="56164"/>
                </a:lnTo>
                <a:lnTo>
                  <a:pt x="62905" y="56078"/>
                </a:lnTo>
                <a:lnTo>
                  <a:pt x="63171" y="55992"/>
                </a:lnTo>
                <a:lnTo>
                  <a:pt x="63429" y="55889"/>
                </a:lnTo>
                <a:lnTo>
                  <a:pt x="63686" y="55795"/>
                </a:lnTo>
                <a:lnTo>
                  <a:pt x="63952" y="55710"/>
                </a:lnTo>
                <a:lnTo>
                  <a:pt x="64281" y="55598"/>
                </a:lnTo>
                <a:lnTo>
                  <a:pt x="64610" y="55478"/>
                </a:lnTo>
                <a:lnTo>
                  <a:pt x="64938" y="55350"/>
                </a:lnTo>
                <a:lnTo>
                  <a:pt x="65258" y="55213"/>
                </a:lnTo>
                <a:lnTo>
                  <a:pt x="65569" y="55067"/>
                </a:lnTo>
                <a:lnTo>
                  <a:pt x="65879" y="54921"/>
                </a:lnTo>
                <a:lnTo>
                  <a:pt x="66181" y="54759"/>
                </a:lnTo>
                <a:lnTo>
                  <a:pt x="66483" y="54587"/>
                </a:lnTo>
                <a:lnTo>
                  <a:pt x="66767" y="54407"/>
                </a:lnTo>
                <a:lnTo>
                  <a:pt x="67052" y="54219"/>
                </a:lnTo>
                <a:lnTo>
                  <a:pt x="67327" y="54013"/>
                </a:lnTo>
                <a:lnTo>
                  <a:pt x="67602" y="53799"/>
                </a:lnTo>
                <a:lnTo>
                  <a:pt x="67860" y="53576"/>
                </a:lnTo>
                <a:lnTo>
                  <a:pt x="68117" y="53337"/>
                </a:lnTo>
                <a:lnTo>
                  <a:pt x="68366" y="53088"/>
                </a:lnTo>
                <a:lnTo>
                  <a:pt x="68605" y="52823"/>
                </a:lnTo>
                <a:lnTo>
                  <a:pt x="68765" y="52634"/>
                </a:lnTo>
                <a:lnTo>
                  <a:pt x="68916" y="52437"/>
                </a:lnTo>
                <a:lnTo>
                  <a:pt x="69058" y="52240"/>
                </a:lnTo>
                <a:lnTo>
                  <a:pt x="69200" y="52043"/>
                </a:lnTo>
                <a:lnTo>
                  <a:pt x="69325" y="51837"/>
                </a:lnTo>
                <a:lnTo>
                  <a:pt x="69440" y="51640"/>
                </a:lnTo>
                <a:lnTo>
                  <a:pt x="69556" y="51426"/>
                </a:lnTo>
                <a:lnTo>
                  <a:pt x="69653" y="51221"/>
                </a:lnTo>
                <a:lnTo>
                  <a:pt x="69742" y="51006"/>
                </a:lnTo>
                <a:lnTo>
                  <a:pt x="69831" y="50792"/>
                </a:lnTo>
                <a:lnTo>
                  <a:pt x="69902" y="50570"/>
                </a:lnTo>
                <a:lnTo>
                  <a:pt x="69964" y="50338"/>
                </a:lnTo>
                <a:lnTo>
                  <a:pt x="70017" y="50116"/>
                </a:lnTo>
                <a:lnTo>
                  <a:pt x="70062" y="49876"/>
                </a:lnTo>
                <a:lnTo>
                  <a:pt x="70097" y="49636"/>
                </a:lnTo>
                <a:lnTo>
                  <a:pt x="70115" y="49396"/>
                </a:lnTo>
                <a:lnTo>
                  <a:pt x="70195" y="48299"/>
                </a:lnTo>
                <a:lnTo>
                  <a:pt x="70266" y="47203"/>
                </a:lnTo>
                <a:lnTo>
                  <a:pt x="70328" y="46106"/>
                </a:lnTo>
                <a:lnTo>
                  <a:pt x="70390" y="45010"/>
                </a:lnTo>
                <a:lnTo>
                  <a:pt x="70444" y="43913"/>
                </a:lnTo>
                <a:lnTo>
                  <a:pt x="70479" y="42817"/>
                </a:lnTo>
                <a:lnTo>
                  <a:pt x="70515" y="41712"/>
                </a:lnTo>
                <a:lnTo>
                  <a:pt x="70541" y="40615"/>
                </a:lnTo>
                <a:lnTo>
                  <a:pt x="70568" y="39519"/>
                </a:lnTo>
                <a:lnTo>
                  <a:pt x="70577" y="38422"/>
                </a:lnTo>
                <a:lnTo>
                  <a:pt x="70586" y="37325"/>
                </a:lnTo>
                <a:lnTo>
                  <a:pt x="70577" y="36229"/>
                </a:lnTo>
                <a:lnTo>
                  <a:pt x="70568" y="35124"/>
                </a:lnTo>
                <a:lnTo>
                  <a:pt x="70550" y="34027"/>
                </a:lnTo>
                <a:lnTo>
                  <a:pt x="70523" y="32931"/>
                </a:lnTo>
                <a:lnTo>
                  <a:pt x="70488" y="31834"/>
                </a:lnTo>
                <a:lnTo>
                  <a:pt x="70302" y="26729"/>
                </a:lnTo>
                <a:lnTo>
                  <a:pt x="70115" y="21623"/>
                </a:lnTo>
                <a:lnTo>
                  <a:pt x="69937" y="16517"/>
                </a:lnTo>
                <a:lnTo>
                  <a:pt x="69849" y="13964"/>
                </a:lnTo>
                <a:lnTo>
                  <a:pt x="69778" y="11411"/>
                </a:lnTo>
                <a:lnTo>
                  <a:pt x="69760" y="10966"/>
                </a:lnTo>
                <a:lnTo>
                  <a:pt x="69724" y="10529"/>
                </a:lnTo>
                <a:lnTo>
                  <a:pt x="69680" y="10101"/>
                </a:lnTo>
                <a:lnTo>
                  <a:pt x="69618" y="9681"/>
                </a:lnTo>
                <a:lnTo>
                  <a:pt x="69538" y="9253"/>
                </a:lnTo>
                <a:lnTo>
                  <a:pt x="69449" y="8841"/>
                </a:lnTo>
                <a:lnTo>
                  <a:pt x="69342" y="8430"/>
                </a:lnTo>
                <a:lnTo>
                  <a:pt x="69218" y="8027"/>
                </a:lnTo>
                <a:lnTo>
                  <a:pt x="69085" y="7625"/>
                </a:lnTo>
                <a:lnTo>
                  <a:pt x="68943" y="7231"/>
                </a:lnTo>
                <a:lnTo>
                  <a:pt x="68774" y="6837"/>
                </a:lnTo>
                <a:lnTo>
                  <a:pt x="68597" y="6451"/>
                </a:lnTo>
                <a:lnTo>
                  <a:pt x="68401" y="6066"/>
                </a:lnTo>
                <a:lnTo>
                  <a:pt x="68197" y="5680"/>
                </a:lnTo>
                <a:lnTo>
                  <a:pt x="67975" y="5303"/>
                </a:lnTo>
                <a:lnTo>
                  <a:pt x="67735" y="4935"/>
                </a:lnTo>
                <a:lnTo>
                  <a:pt x="67602" y="4738"/>
                </a:lnTo>
                <a:lnTo>
                  <a:pt x="67469" y="4549"/>
                </a:lnTo>
                <a:lnTo>
                  <a:pt x="67327" y="4370"/>
                </a:lnTo>
                <a:lnTo>
                  <a:pt x="67176" y="4190"/>
                </a:lnTo>
                <a:lnTo>
                  <a:pt x="67034" y="4027"/>
                </a:lnTo>
                <a:lnTo>
                  <a:pt x="66874" y="3864"/>
                </a:lnTo>
                <a:lnTo>
                  <a:pt x="66723" y="3701"/>
                </a:lnTo>
                <a:lnTo>
                  <a:pt x="66554" y="3556"/>
                </a:lnTo>
                <a:lnTo>
                  <a:pt x="66394" y="3410"/>
                </a:lnTo>
                <a:lnTo>
                  <a:pt x="66226" y="3264"/>
                </a:lnTo>
                <a:lnTo>
                  <a:pt x="66048" y="3136"/>
                </a:lnTo>
                <a:lnTo>
                  <a:pt x="65879" y="3007"/>
                </a:lnTo>
                <a:lnTo>
                  <a:pt x="65702" y="2888"/>
                </a:lnTo>
                <a:lnTo>
                  <a:pt x="65515" y="2768"/>
                </a:lnTo>
                <a:lnTo>
                  <a:pt x="65329" y="2656"/>
                </a:lnTo>
                <a:lnTo>
                  <a:pt x="65142" y="2553"/>
                </a:lnTo>
                <a:lnTo>
                  <a:pt x="64947" y="2459"/>
                </a:lnTo>
                <a:lnTo>
                  <a:pt x="64752" y="2365"/>
                </a:lnTo>
                <a:lnTo>
                  <a:pt x="64556" y="2279"/>
                </a:lnTo>
                <a:lnTo>
                  <a:pt x="64361" y="2194"/>
                </a:lnTo>
                <a:lnTo>
                  <a:pt x="64157" y="2117"/>
                </a:lnTo>
                <a:lnTo>
                  <a:pt x="63952" y="2048"/>
                </a:lnTo>
                <a:lnTo>
                  <a:pt x="63739" y="1979"/>
                </a:lnTo>
                <a:lnTo>
                  <a:pt x="63526" y="1919"/>
                </a:lnTo>
                <a:lnTo>
                  <a:pt x="63313" y="1860"/>
                </a:lnTo>
                <a:lnTo>
                  <a:pt x="63100" y="1808"/>
                </a:lnTo>
                <a:lnTo>
                  <a:pt x="62887" y="1765"/>
                </a:lnTo>
                <a:lnTo>
                  <a:pt x="62665" y="1722"/>
                </a:lnTo>
                <a:lnTo>
                  <a:pt x="62443" y="1688"/>
                </a:lnTo>
                <a:lnTo>
                  <a:pt x="62221" y="1662"/>
                </a:lnTo>
                <a:lnTo>
                  <a:pt x="61768" y="1611"/>
                </a:lnTo>
                <a:lnTo>
                  <a:pt x="58323" y="1337"/>
                </a:lnTo>
                <a:lnTo>
                  <a:pt x="56609" y="1208"/>
                </a:lnTo>
                <a:lnTo>
                  <a:pt x="54886" y="1089"/>
                </a:lnTo>
                <a:lnTo>
                  <a:pt x="53164" y="969"/>
                </a:lnTo>
                <a:lnTo>
                  <a:pt x="51441" y="857"/>
                </a:lnTo>
                <a:lnTo>
                  <a:pt x="49718" y="746"/>
                </a:lnTo>
                <a:lnTo>
                  <a:pt x="47996" y="652"/>
                </a:lnTo>
                <a:lnTo>
                  <a:pt x="46273" y="566"/>
                </a:lnTo>
                <a:lnTo>
                  <a:pt x="44550" y="480"/>
                </a:lnTo>
                <a:lnTo>
                  <a:pt x="42828" y="412"/>
                </a:lnTo>
                <a:lnTo>
                  <a:pt x="41105" y="352"/>
                </a:lnTo>
                <a:lnTo>
                  <a:pt x="39382" y="309"/>
                </a:lnTo>
                <a:lnTo>
                  <a:pt x="37660" y="275"/>
                </a:lnTo>
                <a:lnTo>
                  <a:pt x="35928" y="249"/>
                </a:lnTo>
                <a:lnTo>
                  <a:pt x="34205" y="240"/>
                </a:lnTo>
                <a:lnTo>
                  <a:pt x="33353" y="240"/>
                </a:lnTo>
                <a:lnTo>
                  <a:pt x="32500" y="249"/>
                </a:lnTo>
                <a:lnTo>
                  <a:pt x="30796" y="275"/>
                </a:lnTo>
                <a:lnTo>
                  <a:pt x="29082" y="318"/>
                </a:lnTo>
                <a:lnTo>
                  <a:pt x="27377" y="369"/>
                </a:lnTo>
                <a:lnTo>
                  <a:pt x="25672" y="412"/>
                </a:lnTo>
                <a:lnTo>
                  <a:pt x="23967" y="463"/>
                </a:lnTo>
                <a:lnTo>
                  <a:pt x="22253" y="489"/>
                </a:lnTo>
                <a:lnTo>
                  <a:pt x="21401" y="497"/>
                </a:lnTo>
                <a:lnTo>
                  <a:pt x="20548" y="506"/>
                </a:lnTo>
                <a:lnTo>
                  <a:pt x="19962" y="506"/>
                </a:lnTo>
                <a:lnTo>
                  <a:pt x="19385" y="497"/>
                </a:lnTo>
                <a:lnTo>
                  <a:pt x="18222" y="472"/>
                </a:lnTo>
                <a:lnTo>
                  <a:pt x="17050" y="429"/>
                </a:lnTo>
                <a:lnTo>
                  <a:pt x="15886" y="377"/>
                </a:lnTo>
                <a:lnTo>
                  <a:pt x="13560" y="258"/>
                </a:lnTo>
                <a:lnTo>
                  <a:pt x="12397" y="198"/>
                </a:lnTo>
                <a:lnTo>
                  <a:pt x="11233" y="138"/>
                </a:lnTo>
                <a:lnTo>
                  <a:pt x="10967" y="120"/>
                </a:lnTo>
                <a:lnTo>
                  <a:pt x="10701" y="103"/>
                </a:lnTo>
                <a:lnTo>
                  <a:pt x="10168" y="52"/>
                </a:lnTo>
                <a:lnTo>
                  <a:pt x="9902" y="26"/>
                </a:lnTo>
                <a:lnTo>
                  <a:pt x="9644" y="9"/>
                </a:lnTo>
                <a:lnTo>
                  <a:pt x="93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06" name="Google Shape;1006;p21"/>
          <p:cNvSpPr/>
          <p:nvPr/>
        </p:nvSpPr>
        <p:spPr>
          <a:xfrm flipH="1">
            <a:off x="1509776" y="4365160"/>
            <a:ext cx="2991717" cy="2362323"/>
          </a:xfrm>
          <a:custGeom>
            <a:avLst/>
            <a:gdLst/>
            <a:ahLst/>
            <a:cxnLst/>
            <a:rect l="l" t="t" r="r" b="b"/>
            <a:pathLst>
              <a:path w="72078" h="57389" extrusionOk="0">
                <a:moveTo>
                  <a:pt x="3925" y="0"/>
                </a:moveTo>
                <a:lnTo>
                  <a:pt x="3579" y="377"/>
                </a:lnTo>
                <a:lnTo>
                  <a:pt x="3251" y="763"/>
                </a:lnTo>
                <a:lnTo>
                  <a:pt x="2922" y="1148"/>
                </a:lnTo>
                <a:lnTo>
                  <a:pt x="2620" y="1542"/>
                </a:lnTo>
                <a:lnTo>
                  <a:pt x="2327" y="1936"/>
                </a:lnTo>
                <a:lnTo>
                  <a:pt x="2052" y="2339"/>
                </a:lnTo>
                <a:lnTo>
                  <a:pt x="1794" y="2750"/>
                </a:lnTo>
                <a:lnTo>
                  <a:pt x="1563" y="3161"/>
                </a:lnTo>
                <a:lnTo>
                  <a:pt x="1448" y="3375"/>
                </a:lnTo>
                <a:lnTo>
                  <a:pt x="1341" y="3590"/>
                </a:lnTo>
                <a:lnTo>
                  <a:pt x="1244" y="3804"/>
                </a:lnTo>
                <a:lnTo>
                  <a:pt x="1146" y="4018"/>
                </a:lnTo>
                <a:lnTo>
                  <a:pt x="1057" y="4241"/>
                </a:lnTo>
                <a:lnTo>
                  <a:pt x="969" y="4463"/>
                </a:lnTo>
                <a:lnTo>
                  <a:pt x="897" y="4686"/>
                </a:lnTo>
                <a:lnTo>
                  <a:pt x="818" y="4909"/>
                </a:lnTo>
                <a:lnTo>
                  <a:pt x="755" y="5140"/>
                </a:lnTo>
                <a:lnTo>
                  <a:pt x="693" y="5380"/>
                </a:lnTo>
                <a:lnTo>
                  <a:pt x="640" y="5611"/>
                </a:lnTo>
                <a:lnTo>
                  <a:pt x="596" y="5851"/>
                </a:lnTo>
                <a:lnTo>
                  <a:pt x="551" y="6100"/>
                </a:lnTo>
                <a:lnTo>
                  <a:pt x="516" y="6340"/>
                </a:lnTo>
                <a:lnTo>
                  <a:pt x="489" y="6588"/>
                </a:lnTo>
                <a:lnTo>
                  <a:pt x="471" y="6845"/>
                </a:lnTo>
                <a:lnTo>
                  <a:pt x="320" y="9089"/>
                </a:lnTo>
                <a:lnTo>
                  <a:pt x="258" y="10212"/>
                </a:lnTo>
                <a:lnTo>
                  <a:pt x="196" y="11334"/>
                </a:lnTo>
                <a:lnTo>
                  <a:pt x="152" y="12456"/>
                </a:lnTo>
                <a:lnTo>
                  <a:pt x="116" y="13578"/>
                </a:lnTo>
                <a:lnTo>
                  <a:pt x="98" y="14701"/>
                </a:lnTo>
                <a:lnTo>
                  <a:pt x="98" y="15831"/>
                </a:lnTo>
                <a:lnTo>
                  <a:pt x="116" y="19352"/>
                </a:lnTo>
                <a:lnTo>
                  <a:pt x="125" y="22882"/>
                </a:lnTo>
                <a:lnTo>
                  <a:pt x="116" y="26403"/>
                </a:lnTo>
                <a:lnTo>
                  <a:pt x="98" y="29924"/>
                </a:lnTo>
                <a:lnTo>
                  <a:pt x="54" y="36974"/>
                </a:lnTo>
                <a:lnTo>
                  <a:pt x="1" y="44024"/>
                </a:lnTo>
                <a:lnTo>
                  <a:pt x="1" y="44847"/>
                </a:lnTo>
                <a:lnTo>
                  <a:pt x="1" y="45669"/>
                </a:lnTo>
                <a:lnTo>
                  <a:pt x="10" y="46080"/>
                </a:lnTo>
                <a:lnTo>
                  <a:pt x="27" y="46492"/>
                </a:lnTo>
                <a:lnTo>
                  <a:pt x="45" y="46903"/>
                </a:lnTo>
                <a:lnTo>
                  <a:pt x="81" y="47305"/>
                </a:lnTo>
                <a:lnTo>
                  <a:pt x="116" y="47717"/>
                </a:lnTo>
                <a:lnTo>
                  <a:pt x="169" y="48119"/>
                </a:lnTo>
                <a:lnTo>
                  <a:pt x="231" y="48530"/>
                </a:lnTo>
                <a:lnTo>
                  <a:pt x="303" y="48933"/>
                </a:lnTo>
                <a:lnTo>
                  <a:pt x="391" y="49336"/>
                </a:lnTo>
                <a:lnTo>
                  <a:pt x="498" y="49730"/>
                </a:lnTo>
                <a:lnTo>
                  <a:pt x="622" y="50132"/>
                </a:lnTo>
                <a:lnTo>
                  <a:pt x="764" y="50526"/>
                </a:lnTo>
                <a:lnTo>
                  <a:pt x="835" y="50715"/>
                </a:lnTo>
                <a:lnTo>
                  <a:pt x="915" y="50903"/>
                </a:lnTo>
                <a:lnTo>
                  <a:pt x="1004" y="51075"/>
                </a:lnTo>
                <a:lnTo>
                  <a:pt x="1093" y="51246"/>
                </a:lnTo>
                <a:lnTo>
                  <a:pt x="1182" y="51417"/>
                </a:lnTo>
                <a:lnTo>
                  <a:pt x="1288" y="51580"/>
                </a:lnTo>
                <a:lnTo>
                  <a:pt x="1395" y="51743"/>
                </a:lnTo>
                <a:lnTo>
                  <a:pt x="1501" y="51897"/>
                </a:lnTo>
                <a:lnTo>
                  <a:pt x="1617" y="52051"/>
                </a:lnTo>
                <a:lnTo>
                  <a:pt x="1741" y="52197"/>
                </a:lnTo>
                <a:lnTo>
                  <a:pt x="1874" y="52351"/>
                </a:lnTo>
                <a:lnTo>
                  <a:pt x="2007" y="52488"/>
                </a:lnTo>
                <a:lnTo>
                  <a:pt x="2141" y="52634"/>
                </a:lnTo>
                <a:lnTo>
                  <a:pt x="2292" y="52771"/>
                </a:lnTo>
                <a:lnTo>
                  <a:pt x="2443" y="52908"/>
                </a:lnTo>
                <a:lnTo>
                  <a:pt x="2602" y="53045"/>
                </a:lnTo>
                <a:lnTo>
                  <a:pt x="2762" y="53182"/>
                </a:lnTo>
                <a:lnTo>
                  <a:pt x="2922" y="53302"/>
                </a:lnTo>
                <a:lnTo>
                  <a:pt x="3091" y="53422"/>
                </a:lnTo>
                <a:lnTo>
                  <a:pt x="3259" y="53533"/>
                </a:lnTo>
                <a:lnTo>
                  <a:pt x="3428" y="53645"/>
                </a:lnTo>
                <a:lnTo>
                  <a:pt x="3597" y="53739"/>
                </a:lnTo>
                <a:lnTo>
                  <a:pt x="3766" y="53842"/>
                </a:lnTo>
                <a:lnTo>
                  <a:pt x="3943" y="53927"/>
                </a:lnTo>
                <a:lnTo>
                  <a:pt x="4298" y="54099"/>
                </a:lnTo>
                <a:lnTo>
                  <a:pt x="4654" y="54244"/>
                </a:lnTo>
                <a:lnTo>
                  <a:pt x="5018" y="54373"/>
                </a:lnTo>
                <a:lnTo>
                  <a:pt x="5391" y="54484"/>
                </a:lnTo>
                <a:lnTo>
                  <a:pt x="5764" y="54587"/>
                </a:lnTo>
                <a:lnTo>
                  <a:pt x="6137" y="54673"/>
                </a:lnTo>
                <a:lnTo>
                  <a:pt x="6518" y="54750"/>
                </a:lnTo>
                <a:lnTo>
                  <a:pt x="6900" y="54818"/>
                </a:lnTo>
                <a:lnTo>
                  <a:pt x="7282" y="54878"/>
                </a:lnTo>
                <a:lnTo>
                  <a:pt x="7664" y="54930"/>
                </a:lnTo>
                <a:lnTo>
                  <a:pt x="8436" y="55024"/>
                </a:lnTo>
                <a:lnTo>
                  <a:pt x="9005" y="55092"/>
                </a:lnTo>
                <a:lnTo>
                  <a:pt x="9564" y="55144"/>
                </a:lnTo>
                <a:lnTo>
                  <a:pt x="10701" y="55247"/>
                </a:lnTo>
                <a:lnTo>
                  <a:pt x="11828" y="55324"/>
                </a:lnTo>
                <a:lnTo>
                  <a:pt x="12965" y="55401"/>
                </a:lnTo>
                <a:lnTo>
                  <a:pt x="15238" y="55529"/>
                </a:lnTo>
                <a:lnTo>
                  <a:pt x="16375" y="55598"/>
                </a:lnTo>
                <a:lnTo>
                  <a:pt x="17511" y="55675"/>
                </a:lnTo>
                <a:lnTo>
                  <a:pt x="18666" y="55761"/>
                </a:lnTo>
                <a:lnTo>
                  <a:pt x="19811" y="55855"/>
                </a:lnTo>
                <a:lnTo>
                  <a:pt x="20966" y="55949"/>
                </a:lnTo>
                <a:lnTo>
                  <a:pt x="22120" y="56026"/>
                </a:lnTo>
                <a:lnTo>
                  <a:pt x="23408" y="56112"/>
                </a:lnTo>
                <a:lnTo>
                  <a:pt x="24695" y="56180"/>
                </a:lnTo>
                <a:lnTo>
                  <a:pt x="25974" y="56257"/>
                </a:lnTo>
                <a:lnTo>
                  <a:pt x="26622" y="56300"/>
                </a:lnTo>
                <a:lnTo>
                  <a:pt x="27261" y="56352"/>
                </a:lnTo>
                <a:lnTo>
                  <a:pt x="27457" y="56369"/>
                </a:lnTo>
                <a:lnTo>
                  <a:pt x="27652" y="56412"/>
                </a:lnTo>
                <a:lnTo>
                  <a:pt x="27847" y="56463"/>
                </a:lnTo>
                <a:lnTo>
                  <a:pt x="28043" y="56514"/>
                </a:lnTo>
                <a:lnTo>
                  <a:pt x="28425" y="56634"/>
                </a:lnTo>
                <a:lnTo>
                  <a:pt x="28620" y="56694"/>
                </a:lnTo>
                <a:lnTo>
                  <a:pt x="28815" y="56746"/>
                </a:lnTo>
                <a:lnTo>
                  <a:pt x="28993" y="56780"/>
                </a:lnTo>
                <a:lnTo>
                  <a:pt x="29179" y="56806"/>
                </a:lnTo>
                <a:lnTo>
                  <a:pt x="29366" y="56823"/>
                </a:lnTo>
                <a:lnTo>
                  <a:pt x="29552" y="56831"/>
                </a:lnTo>
                <a:lnTo>
                  <a:pt x="30938" y="56806"/>
                </a:lnTo>
                <a:lnTo>
                  <a:pt x="32323" y="56789"/>
                </a:lnTo>
                <a:lnTo>
                  <a:pt x="35093" y="56737"/>
                </a:lnTo>
                <a:lnTo>
                  <a:pt x="36479" y="56720"/>
                </a:lnTo>
                <a:lnTo>
                  <a:pt x="37855" y="56703"/>
                </a:lnTo>
                <a:lnTo>
                  <a:pt x="39240" y="56703"/>
                </a:lnTo>
                <a:lnTo>
                  <a:pt x="40625" y="56712"/>
                </a:lnTo>
                <a:lnTo>
                  <a:pt x="41691" y="56737"/>
                </a:lnTo>
                <a:lnTo>
                  <a:pt x="42748" y="56763"/>
                </a:lnTo>
                <a:lnTo>
                  <a:pt x="43804" y="56806"/>
                </a:lnTo>
                <a:lnTo>
                  <a:pt x="44870" y="56857"/>
                </a:lnTo>
                <a:lnTo>
                  <a:pt x="45927" y="56917"/>
                </a:lnTo>
                <a:lnTo>
                  <a:pt x="46983" y="56994"/>
                </a:lnTo>
                <a:lnTo>
                  <a:pt x="48040" y="57080"/>
                </a:lnTo>
                <a:lnTo>
                  <a:pt x="49097" y="57174"/>
                </a:lnTo>
                <a:lnTo>
                  <a:pt x="49665" y="57226"/>
                </a:lnTo>
                <a:lnTo>
                  <a:pt x="50233" y="57268"/>
                </a:lnTo>
                <a:lnTo>
                  <a:pt x="50793" y="57303"/>
                </a:lnTo>
                <a:lnTo>
                  <a:pt x="51361" y="57328"/>
                </a:lnTo>
                <a:lnTo>
                  <a:pt x="51920" y="57354"/>
                </a:lnTo>
                <a:lnTo>
                  <a:pt x="52489" y="57371"/>
                </a:lnTo>
                <a:lnTo>
                  <a:pt x="53048" y="57380"/>
                </a:lnTo>
                <a:lnTo>
                  <a:pt x="53616" y="57388"/>
                </a:lnTo>
                <a:lnTo>
                  <a:pt x="54176" y="57380"/>
                </a:lnTo>
                <a:lnTo>
                  <a:pt x="54744" y="57371"/>
                </a:lnTo>
                <a:lnTo>
                  <a:pt x="55304" y="57354"/>
                </a:lnTo>
                <a:lnTo>
                  <a:pt x="55863" y="57328"/>
                </a:lnTo>
                <a:lnTo>
                  <a:pt x="56431" y="57303"/>
                </a:lnTo>
                <a:lnTo>
                  <a:pt x="56991" y="57268"/>
                </a:lnTo>
                <a:lnTo>
                  <a:pt x="57550" y="57226"/>
                </a:lnTo>
                <a:lnTo>
                  <a:pt x="58119" y="57183"/>
                </a:lnTo>
                <a:lnTo>
                  <a:pt x="59033" y="57088"/>
                </a:lnTo>
                <a:lnTo>
                  <a:pt x="59957" y="56994"/>
                </a:lnTo>
                <a:lnTo>
                  <a:pt x="60880" y="56883"/>
                </a:lnTo>
                <a:lnTo>
                  <a:pt x="61804" y="56763"/>
                </a:lnTo>
                <a:lnTo>
                  <a:pt x="62718" y="56634"/>
                </a:lnTo>
                <a:lnTo>
                  <a:pt x="63633" y="56497"/>
                </a:lnTo>
                <a:lnTo>
                  <a:pt x="64547" y="56352"/>
                </a:lnTo>
                <a:lnTo>
                  <a:pt x="65462" y="56198"/>
                </a:lnTo>
                <a:lnTo>
                  <a:pt x="65666" y="56155"/>
                </a:lnTo>
                <a:lnTo>
                  <a:pt x="65871" y="56112"/>
                </a:lnTo>
                <a:lnTo>
                  <a:pt x="66066" y="56069"/>
                </a:lnTo>
                <a:lnTo>
                  <a:pt x="66261" y="56009"/>
                </a:lnTo>
                <a:lnTo>
                  <a:pt x="66457" y="55958"/>
                </a:lnTo>
                <a:lnTo>
                  <a:pt x="66643" y="55889"/>
                </a:lnTo>
                <a:lnTo>
                  <a:pt x="67025" y="55752"/>
                </a:lnTo>
                <a:lnTo>
                  <a:pt x="67389" y="55598"/>
                </a:lnTo>
                <a:lnTo>
                  <a:pt x="67744" y="55427"/>
                </a:lnTo>
                <a:lnTo>
                  <a:pt x="68099" y="55238"/>
                </a:lnTo>
                <a:lnTo>
                  <a:pt x="68437" y="55041"/>
                </a:lnTo>
                <a:lnTo>
                  <a:pt x="68774" y="54827"/>
                </a:lnTo>
                <a:lnTo>
                  <a:pt x="69112" y="54613"/>
                </a:lnTo>
                <a:lnTo>
                  <a:pt x="69431" y="54381"/>
                </a:lnTo>
                <a:lnTo>
                  <a:pt x="69751" y="54142"/>
                </a:lnTo>
                <a:lnTo>
                  <a:pt x="70071" y="53893"/>
                </a:lnTo>
                <a:lnTo>
                  <a:pt x="70381" y="53645"/>
                </a:lnTo>
                <a:lnTo>
                  <a:pt x="70994" y="53139"/>
                </a:lnTo>
                <a:lnTo>
                  <a:pt x="71083" y="53054"/>
                </a:lnTo>
                <a:lnTo>
                  <a:pt x="71172" y="52959"/>
                </a:lnTo>
                <a:lnTo>
                  <a:pt x="71252" y="52857"/>
                </a:lnTo>
                <a:lnTo>
                  <a:pt x="71332" y="52754"/>
                </a:lnTo>
                <a:lnTo>
                  <a:pt x="71483" y="52540"/>
                </a:lnTo>
                <a:lnTo>
                  <a:pt x="71607" y="52317"/>
                </a:lnTo>
                <a:lnTo>
                  <a:pt x="71731" y="52094"/>
                </a:lnTo>
                <a:lnTo>
                  <a:pt x="71847" y="51871"/>
                </a:lnTo>
                <a:lnTo>
                  <a:pt x="71962" y="51657"/>
                </a:lnTo>
                <a:lnTo>
                  <a:pt x="72077" y="51460"/>
                </a:lnTo>
                <a:lnTo>
                  <a:pt x="72077" y="51460"/>
                </a:lnTo>
                <a:lnTo>
                  <a:pt x="69316" y="52343"/>
                </a:lnTo>
                <a:lnTo>
                  <a:pt x="67940" y="52779"/>
                </a:lnTo>
                <a:lnTo>
                  <a:pt x="66563" y="53216"/>
                </a:lnTo>
                <a:lnTo>
                  <a:pt x="66465" y="53242"/>
                </a:lnTo>
                <a:lnTo>
                  <a:pt x="66368" y="53259"/>
                </a:lnTo>
                <a:lnTo>
                  <a:pt x="66261" y="53268"/>
                </a:lnTo>
                <a:lnTo>
                  <a:pt x="66155" y="53276"/>
                </a:lnTo>
                <a:lnTo>
                  <a:pt x="65737" y="53276"/>
                </a:lnTo>
                <a:lnTo>
                  <a:pt x="37118" y="53268"/>
                </a:lnTo>
                <a:lnTo>
                  <a:pt x="29650" y="53259"/>
                </a:lnTo>
                <a:lnTo>
                  <a:pt x="25912" y="53259"/>
                </a:lnTo>
                <a:lnTo>
                  <a:pt x="22173" y="53276"/>
                </a:lnTo>
                <a:lnTo>
                  <a:pt x="21445" y="53293"/>
                </a:lnTo>
                <a:lnTo>
                  <a:pt x="20708" y="53311"/>
                </a:lnTo>
                <a:lnTo>
                  <a:pt x="19980" y="53345"/>
                </a:lnTo>
                <a:lnTo>
                  <a:pt x="19252" y="53379"/>
                </a:lnTo>
                <a:lnTo>
                  <a:pt x="17796" y="53456"/>
                </a:lnTo>
                <a:lnTo>
                  <a:pt x="17067" y="53499"/>
                </a:lnTo>
                <a:lnTo>
                  <a:pt x="16339" y="53533"/>
                </a:lnTo>
                <a:lnTo>
                  <a:pt x="15789" y="53550"/>
                </a:lnTo>
                <a:lnTo>
                  <a:pt x="15247" y="53559"/>
                </a:lnTo>
                <a:lnTo>
                  <a:pt x="14705" y="53559"/>
                </a:lnTo>
                <a:lnTo>
                  <a:pt x="14173" y="53550"/>
                </a:lnTo>
                <a:lnTo>
                  <a:pt x="13631" y="53533"/>
                </a:lnTo>
                <a:lnTo>
                  <a:pt x="13098" y="53499"/>
                </a:lnTo>
                <a:lnTo>
                  <a:pt x="12565" y="53456"/>
                </a:lnTo>
                <a:lnTo>
                  <a:pt x="12033" y="53396"/>
                </a:lnTo>
                <a:lnTo>
                  <a:pt x="11500" y="53319"/>
                </a:lnTo>
                <a:lnTo>
                  <a:pt x="10976" y="53225"/>
                </a:lnTo>
                <a:lnTo>
                  <a:pt x="10452" y="53114"/>
                </a:lnTo>
                <a:lnTo>
                  <a:pt x="10195" y="53045"/>
                </a:lnTo>
                <a:lnTo>
                  <a:pt x="9937" y="52976"/>
                </a:lnTo>
                <a:lnTo>
                  <a:pt x="9680" y="52899"/>
                </a:lnTo>
                <a:lnTo>
                  <a:pt x="9422" y="52822"/>
                </a:lnTo>
                <a:lnTo>
                  <a:pt x="9165" y="52737"/>
                </a:lnTo>
                <a:lnTo>
                  <a:pt x="8907" y="52642"/>
                </a:lnTo>
                <a:lnTo>
                  <a:pt x="8658" y="52548"/>
                </a:lnTo>
                <a:lnTo>
                  <a:pt x="8401" y="52445"/>
                </a:lnTo>
                <a:lnTo>
                  <a:pt x="8152" y="52334"/>
                </a:lnTo>
                <a:lnTo>
                  <a:pt x="7904" y="52223"/>
                </a:lnTo>
                <a:lnTo>
                  <a:pt x="7593" y="52068"/>
                </a:lnTo>
                <a:lnTo>
                  <a:pt x="7300" y="51914"/>
                </a:lnTo>
                <a:lnTo>
                  <a:pt x="7007" y="51760"/>
                </a:lnTo>
                <a:lnTo>
                  <a:pt x="6723" y="51597"/>
                </a:lnTo>
                <a:lnTo>
                  <a:pt x="6447" y="51426"/>
                </a:lnTo>
                <a:lnTo>
                  <a:pt x="6172" y="51255"/>
                </a:lnTo>
                <a:lnTo>
                  <a:pt x="5915" y="51075"/>
                </a:lnTo>
                <a:lnTo>
                  <a:pt x="5657" y="50895"/>
                </a:lnTo>
                <a:lnTo>
                  <a:pt x="5408" y="50698"/>
                </a:lnTo>
                <a:lnTo>
                  <a:pt x="5169" y="50509"/>
                </a:lnTo>
                <a:lnTo>
                  <a:pt x="4938" y="50304"/>
                </a:lnTo>
                <a:lnTo>
                  <a:pt x="4716" y="50098"/>
                </a:lnTo>
                <a:lnTo>
                  <a:pt x="4503" y="49892"/>
                </a:lnTo>
                <a:lnTo>
                  <a:pt x="4298" y="49670"/>
                </a:lnTo>
                <a:lnTo>
                  <a:pt x="4103" y="49447"/>
                </a:lnTo>
                <a:lnTo>
                  <a:pt x="3917" y="49216"/>
                </a:lnTo>
                <a:lnTo>
                  <a:pt x="3739" y="48984"/>
                </a:lnTo>
                <a:lnTo>
                  <a:pt x="3570" y="48745"/>
                </a:lnTo>
                <a:lnTo>
                  <a:pt x="3410" y="48488"/>
                </a:lnTo>
                <a:lnTo>
                  <a:pt x="3259" y="48239"/>
                </a:lnTo>
                <a:lnTo>
                  <a:pt x="3126" y="47974"/>
                </a:lnTo>
                <a:lnTo>
                  <a:pt x="2993" y="47699"/>
                </a:lnTo>
                <a:lnTo>
                  <a:pt x="2878" y="47425"/>
                </a:lnTo>
                <a:lnTo>
                  <a:pt x="2771" y="47143"/>
                </a:lnTo>
                <a:lnTo>
                  <a:pt x="2673" y="46851"/>
                </a:lnTo>
                <a:lnTo>
                  <a:pt x="2585" y="46551"/>
                </a:lnTo>
                <a:lnTo>
                  <a:pt x="2514" y="46243"/>
                </a:lnTo>
                <a:lnTo>
                  <a:pt x="2451" y="45935"/>
                </a:lnTo>
                <a:lnTo>
                  <a:pt x="2398" y="45609"/>
                </a:lnTo>
                <a:lnTo>
                  <a:pt x="2363" y="45275"/>
                </a:lnTo>
                <a:lnTo>
                  <a:pt x="2327" y="44941"/>
                </a:lnTo>
                <a:lnTo>
                  <a:pt x="2318" y="44598"/>
                </a:lnTo>
                <a:lnTo>
                  <a:pt x="2283" y="43613"/>
                </a:lnTo>
                <a:lnTo>
                  <a:pt x="2274" y="43116"/>
                </a:lnTo>
                <a:lnTo>
                  <a:pt x="2283" y="42868"/>
                </a:lnTo>
                <a:lnTo>
                  <a:pt x="2292" y="42628"/>
                </a:lnTo>
                <a:lnTo>
                  <a:pt x="2345" y="41746"/>
                </a:lnTo>
                <a:lnTo>
                  <a:pt x="2407" y="40872"/>
                </a:lnTo>
                <a:lnTo>
                  <a:pt x="2531" y="39124"/>
                </a:lnTo>
                <a:lnTo>
                  <a:pt x="2594" y="38250"/>
                </a:lnTo>
                <a:lnTo>
                  <a:pt x="2647" y="37377"/>
                </a:lnTo>
                <a:lnTo>
                  <a:pt x="2691" y="36494"/>
                </a:lnTo>
                <a:lnTo>
                  <a:pt x="2718" y="35620"/>
                </a:lnTo>
                <a:lnTo>
                  <a:pt x="2780" y="32159"/>
                </a:lnTo>
                <a:lnTo>
                  <a:pt x="2851" y="28707"/>
                </a:lnTo>
                <a:lnTo>
                  <a:pt x="2966" y="21785"/>
                </a:lnTo>
                <a:lnTo>
                  <a:pt x="3082" y="14863"/>
                </a:lnTo>
                <a:lnTo>
                  <a:pt x="3206" y="7950"/>
                </a:lnTo>
                <a:lnTo>
                  <a:pt x="3224" y="7196"/>
                </a:lnTo>
                <a:lnTo>
                  <a:pt x="3251" y="6451"/>
                </a:lnTo>
                <a:lnTo>
                  <a:pt x="3286" y="5697"/>
                </a:lnTo>
                <a:lnTo>
                  <a:pt x="3322" y="4952"/>
                </a:lnTo>
                <a:lnTo>
                  <a:pt x="3419" y="3453"/>
                </a:lnTo>
                <a:lnTo>
                  <a:pt x="3517" y="1962"/>
                </a:lnTo>
                <a:lnTo>
                  <a:pt x="3544" y="1731"/>
                </a:lnTo>
                <a:lnTo>
                  <a:pt x="3579" y="1491"/>
                </a:lnTo>
                <a:lnTo>
                  <a:pt x="3624" y="1260"/>
                </a:lnTo>
                <a:lnTo>
                  <a:pt x="3677" y="1020"/>
                </a:lnTo>
                <a:lnTo>
                  <a:pt x="3801" y="523"/>
                </a:lnTo>
                <a:lnTo>
                  <a:pt x="3863" y="266"/>
                </a:lnTo>
                <a:lnTo>
                  <a:pt x="3925" y="0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08" name="Google Shape;1008;p21"/>
          <p:cNvSpPr/>
          <p:nvPr/>
        </p:nvSpPr>
        <p:spPr>
          <a:xfrm flipH="1">
            <a:off x="5168488" y="3520257"/>
            <a:ext cx="1951601" cy="1855972"/>
          </a:xfrm>
          <a:custGeom>
            <a:avLst/>
            <a:gdLst/>
            <a:ahLst/>
            <a:cxnLst/>
            <a:rect l="l" t="t" r="r" b="b"/>
            <a:pathLst>
              <a:path w="47019" h="45088" extrusionOk="0">
                <a:moveTo>
                  <a:pt x="24748" y="1988"/>
                </a:moveTo>
                <a:lnTo>
                  <a:pt x="24890" y="1997"/>
                </a:lnTo>
                <a:lnTo>
                  <a:pt x="25023" y="2014"/>
                </a:lnTo>
                <a:lnTo>
                  <a:pt x="25147" y="2031"/>
                </a:lnTo>
                <a:lnTo>
                  <a:pt x="25263" y="2065"/>
                </a:lnTo>
                <a:lnTo>
                  <a:pt x="25378" y="2100"/>
                </a:lnTo>
                <a:lnTo>
                  <a:pt x="25476" y="2143"/>
                </a:lnTo>
                <a:lnTo>
                  <a:pt x="25565" y="2194"/>
                </a:lnTo>
                <a:lnTo>
                  <a:pt x="25645" y="2254"/>
                </a:lnTo>
                <a:lnTo>
                  <a:pt x="25716" y="2322"/>
                </a:lnTo>
                <a:lnTo>
                  <a:pt x="25778" y="2400"/>
                </a:lnTo>
                <a:lnTo>
                  <a:pt x="25831" y="2477"/>
                </a:lnTo>
                <a:lnTo>
                  <a:pt x="25876" y="2571"/>
                </a:lnTo>
                <a:lnTo>
                  <a:pt x="25911" y="2665"/>
                </a:lnTo>
                <a:lnTo>
                  <a:pt x="25938" y="2759"/>
                </a:lnTo>
                <a:lnTo>
                  <a:pt x="25947" y="2871"/>
                </a:lnTo>
                <a:lnTo>
                  <a:pt x="25947" y="2982"/>
                </a:lnTo>
                <a:lnTo>
                  <a:pt x="25938" y="3093"/>
                </a:lnTo>
                <a:lnTo>
                  <a:pt x="25920" y="3205"/>
                </a:lnTo>
                <a:lnTo>
                  <a:pt x="25893" y="3308"/>
                </a:lnTo>
                <a:lnTo>
                  <a:pt x="25849" y="3402"/>
                </a:lnTo>
                <a:lnTo>
                  <a:pt x="25796" y="3496"/>
                </a:lnTo>
                <a:lnTo>
                  <a:pt x="25734" y="3582"/>
                </a:lnTo>
                <a:lnTo>
                  <a:pt x="25663" y="3667"/>
                </a:lnTo>
                <a:lnTo>
                  <a:pt x="25583" y="3745"/>
                </a:lnTo>
                <a:lnTo>
                  <a:pt x="25503" y="3813"/>
                </a:lnTo>
                <a:lnTo>
                  <a:pt x="25414" y="3873"/>
                </a:lnTo>
                <a:lnTo>
                  <a:pt x="25316" y="3933"/>
                </a:lnTo>
                <a:lnTo>
                  <a:pt x="25210" y="3976"/>
                </a:lnTo>
                <a:lnTo>
                  <a:pt x="25103" y="4010"/>
                </a:lnTo>
                <a:lnTo>
                  <a:pt x="24988" y="4036"/>
                </a:lnTo>
                <a:lnTo>
                  <a:pt x="24872" y="4053"/>
                </a:lnTo>
                <a:lnTo>
                  <a:pt x="24748" y="4053"/>
                </a:lnTo>
                <a:lnTo>
                  <a:pt x="24615" y="4044"/>
                </a:lnTo>
                <a:lnTo>
                  <a:pt x="24490" y="4027"/>
                </a:lnTo>
                <a:lnTo>
                  <a:pt x="24357" y="3993"/>
                </a:lnTo>
                <a:lnTo>
                  <a:pt x="24233" y="3950"/>
                </a:lnTo>
                <a:lnTo>
                  <a:pt x="24117" y="3899"/>
                </a:lnTo>
                <a:lnTo>
                  <a:pt x="24002" y="3830"/>
                </a:lnTo>
                <a:lnTo>
                  <a:pt x="23887" y="3762"/>
                </a:lnTo>
                <a:lnTo>
                  <a:pt x="23789" y="3676"/>
                </a:lnTo>
                <a:lnTo>
                  <a:pt x="23691" y="3590"/>
                </a:lnTo>
                <a:lnTo>
                  <a:pt x="23611" y="3496"/>
                </a:lnTo>
                <a:lnTo>
                  <a:pt x="23531" y="3402"/>
                </a:lnTo>
                <a:lnTo>
                  <a:pt x="23469" y="3299"/>
                </a:lnTo>
                <a:lnTo>
                  <a:pt x="23425" y="3196"/>
                </a:lnTo>
                <a:lnTo>
                  <a:pt x="23380" y="3085"/>
                </a:lnTo>
                <a:lnTo>
                  <a:pt x="23363" y="2974"/>
                </a:lnTo>
                <a:lnTo>
                  <a:pt x="23354" y="2871"/>
                </a:lnTo>
                <a:lnTo>
                  <a:pt x="23363" y="2759"/>
                </a:lnTo>
                <a:lnTo>
                  <a:pt x="23380" y="2657"/>
                </a:lnTo>
                <a:lnTo>
                  <a:pt x="23407" y="2571"/>
                </a:lnTo>
                <a:lnTo>
                  <a:pt x="23451" y="2477"/>
                </a:lnTo>
                <a:lnTo>
                  <a:pt x="23496" y="2400"/>
                </a:lnTo>
                <a:lnTo>
                  <a:pt x="23558" y="2331"/>
                </a:lnTo>
                <a:lnTo>
                  <a:pt x="23629" y="2263"/>
                </a:lnTo>
                <a:lnTo>
                  <a:pt x="23709" y="2203"/>
                </a:lnTo>
                <a:lnTo>
                  <a:pt x="23807" y="2151"/>
                </a:lnTo>
                <a:lnTo>
                  <a:pt x="23904" y="2108"/>
                </a:lnTo>
                <a:lnTo>
                  <a:pt x="24020" y="2074"/>
                </a:lnTo>
                <a:lnTo>
                  <a:pt x="24144" y="2040"/>
                </a:lnTo>
                <a:lnTo>
                  <a:pt x="24277" y="2023"/>
                </a:lnTo>
                <a:lnTo>
                  <a:pt x="24428" y="2006"/>
                </a:lnTo>
                <a:lnTo>
                  <a:pt x="24579" y="1997"/>
                </a:lnTo>
                <a:lnTo>
                  <a:pt x="24748" y="1988"/>
                </a:lnTo>
                <a:close/>
                <a:moveTo>
                  <a:pt x="28833" y="2631"/>
                </a:moveTo>
                <a:lnTo>
                  <a:pt x="29179" y="2785"/>
                </a:lnTo>
                <a:lnTo>
                  <a:pt x="29525" y="2922"/>
                </a:lnTo>
                <a:lnTo>
                  <a:pt x="30209" y="3196"/>
                </a:lnTo>
                <a:lnTo>
                  <a:pt x="30537" y="3333"/>
                </a:lnTo>
                <a:lnTo>
                  <a:pt x="30866" y="3479"/>
                </a:lnTo>
                <a:lnTo>
                  <a:pt x="31177" y="3633"/>
                </a:lnTo>
                <a:lnTo>
                  <a:pt x="31488" y="3796"/>
                </a:lnTo>
                <a:lnTo>
                  <a:pt x="31772" y="3976"/>
                </a:lnTo>
                <a:lnTo>
                  <a:pt x="32047" y="4164"/>
                </a:lnTo>
                <a:lnTo>
                  <a:pt x="32322" y="4361"/>
                </a:lnTo>
                <a:lnTo>
                  <a:pt x="32589" y="4567"/>
                </a:lnTo>
                <a:lnTo>
                  <a:pt x="33121" y="4987"/>
                </a:lnTo>
                <a:lnTo>
                  <a:pt x="33388" y="5184"/>
                </a:lnTo>
                <a:lnTo>
                  <a:pt x="33663" y="5381"/>
                </a:lnTo>
                <a:lnTo>
                  <a:pt x="34054" y="5646"/>
                </a:lnTo>
                <a:lnTo>
                  <a:pt x="34436" y="5920"/>
                </a:lnTo>
                <a:lnTo>
                  <a:pt x="34800" y="6212"/>
                </a:lnTo>
                <a:lnTo>
                  <a:pt x="35155" y="6512"/>
                </a:lnTo>
                <a:lnTo>
                  <a:pt x="35501" y="6811"/>
                </a:lnTo>
                <a:lnTo>
                  <a:pt x="35830" y="7128"/>
                </a:lnTo>
                <a:lnTo>
                  <a:pt x="36149" y="7454"/>
                </a:lnTo>
                <a:lnTo>
                  <a:pt x="36460" y="7788"/>
                </a:lnTo>
                <a:lnTo>
                  <a:pt x="36762" y="8131"/>
                </a:lnTo>
                <a:lnTo>
                  <a:pt x="37055" y="8482"/>
                </a:lnTo>
                <a:lnTo>
                  <a:pt x="37339" y="8842"/>
                </a:lnTo>
                <a:lnTo>
                  <a:pt x="37606" y="9210"/>
                </a:lnTo>
                <a:lnTo>
                  <a:pt x="37863" y="9587"/>
                </a:lnTo>
                <a:lnTo>
                  <a:pt x="38112" y="9973"/>
                </a:lnTo>
                <a:lnTo>
                  <a:pt x="38361" y="10367"/>
                </a:lnTo>
                <a:lnTo>
                  <a:pt x="38583" y="10769"/>
                </a:lnTo>
                <a:lnTo>
                  <a:pt x="38760" y="11086"/>
                </a:lnTo>
                <a:lnTo>
                  <a:pt x="38929" y="11412"/>
                </a:lnTo>
                <a:lnTo>
                  <a:pt x="39089" y="11746"/>
                </a:lnTo>
                <a:lnTo>
                  <a:pt x="39249" y="12080"/>
                </a:lnTo>
                <a:lnTo>
                  <a:pt x="39391" y="12414"/>
                </a:lnTo>
                <a:lnTo>
                  <a:pt x="39542" y="12757"/>
                </a:lnTo>
                <a:lnTo>
                  <a:pt x="39808" y="13433"/>
                </a:lnTo>
                <a:lnTo>
                  <a:pt x="39826" y="13476"/>
                </a:lnTo>
                <a:lnTo>
                  <a:pt x="39835" y="13528"/>
                </a:lnTo>
                <a:lnTo>
                  <a:pt x="39835" y="13571"/>
                </a:lnTo>
                <a:lnTo>
                  <a:pt x="39826" y="13622"/>
                </a:lnTo>
                <a:lnTo>
                  <a:pt x="39808" y="13725"/>
                </a:lnTo>
                <a:lnTo>
                  <a:pt x="39764" y="13836"/>
                </a:lnTo>
                <a:lnTo>
                  <a:pt x="39675" y="14067"/>
                </a:lnTo>
                <a:lnTo>
                  <a:pt x="39630" y="14179"/>
                </a:lnTo>
                <a:lnTo>
                  <a:pt x="39595" y="14290"/>
                </a:lnTo>
                <a:lnTo>
                  <a:pt x="39488" y="14256"/>
                </a:lnTo>
                <a:lnTo>
                  <a:pt x="39373" y="14230"/>
                </a:lnTo>
                <a:lnTo>
                  <a:pt x="39133" y="14170"/>
                </a:lnTo>
                <a:lnTo>
                  <a:pt x="39027" y="14144"/>
                </a:lnTo>
                <a:lnTo>
                  <a:pt x="38920" y="14102"/>
                </a:lnTo>
                <a:lnTo>
                  <a:pt x="38831" y="14050"/>
                </a:lnTo>
                <a:lnTo>
                  <a:pt x="38742" y="13990"/>
                </a:lnTo>
                <a:lnTo>
                  <a:pt x="38618" y="13862"/>
                </a:lnTo>
                <a:lnTo>
                  <a:pt x="38494" y="13725"/>
                </a:lnTo>
                <a:lnTo>
                  <a:pt x="38378" y="13579"/>
                </a:lnTo>
                <a:lnTo>
                  <a:pt x="38263" y="13433"/>
                </a:lnTo>
                <a:lnTo>
                  <a:pt x="38050" y="13134"/>
                </a:lnTo>
                <a:lnTo>
                  <a:pt x="37837" y="12825"/>
                </a:lnTo>
                <a:lnTo>
                  <a:pt x="37428" y="12208"/>
                </a:lnTo>
                <a:lnTo>
                  <a:pt x="37029" y="11592"/>
                </a:lnTo>
                <a:lnTo>
                  <a:pt x="36620" y="10975"/>
                </a:lnTo>
                <a:lnTo>
                  <a:pt x="36212" y="10358"/>
                </a:lnTo>
                <a:lnTo>
                  <a:pt x="36025" y="10101"/>
                </a:lnTo>
                <a:lnTo>
                  <a:pt x="35839" y="9844"/>
                </a:lnTo>
                <a:lnTo>
                  <a:pt x="35643" y="9596"/>
                </a:lnTo>
                <a:lnTo>
                  <a:pt x="35448" y="9347"/>
                </a:lnTo>
                <a:lnTo>
                  <a:pt x="35244" y="9116"/>
                </a:lnTo>
                <a:lnTo>
                  <a:pt x="35031" y="8885"/>
                </a:lnTo>
                <a:lnTo>
                  <a:pt x="34809" y="8653"/>
                </a:lnTo>
                <a:lnTo>
                  <a:pt x="34587" y="8439"/>
                </a:lnTo>
                <a:lnTo>
                  <a:pt x="34356" y="8225"/>
                </a:lnTo>
                <a:lnTo>
                  <a:pt x="34125" y="8011"/>
                </a:lnTo>
                <a:lnTo>
                  <a:pt x="33876" y="7814"/>
                </a:lnTo>
                <a:lnTo>
                  <a:pt x="33628" y="7617"/>
                </a:lnTo>
                <a:lnTo>
                  <a:pt x="33370" y="7428"/>
                </a:lnTo>
                <a:lnTo>
                  <a:pt x="33113" y="7248"/>
                </a:lnTo>
                <a:lnTo>
                  <a:pt x="32837" y="7077"/>
                </a:lnTo>
                <a:lnTo>
                  <a:pt x="32553" y="6906"/>
                </a:lnTo>
                <a:lnTo>
                  <a:pt x="32020" y="6589"/>
                </a:lnTo>
                <a:lnTo>
                  <a:pt x="31479" y="6263"/>
                </a:lnTo>
                <a:lnTo>
                  <a:pt x="30946" y="5929"/>
                </a:lnTo>
                <a:lnTo>
                  <a:pt x="30422" y="5595"/>
                </a:lnTo>
                <a:lnTo>
                  <a:pt x="29374" y="4910"/>
                </a:lnTo>
                <a:lnTo>
                  <a:pt x="28335" y="4216"/>
                </a:lnTo>
                <a:lnTo>
                  <a:pt x="28291" y="4181"/>
                </a:lnTo>
                <a:lnTo>
                  <a:pt x="28247" y="4147"/>
                </a:lnTo>
                <a:lnTo>
                  <a:pt x="28167" y="4053"/>
                </a:lnTo>
                <a:lnTo>
                  <a:pt x="28096" y="3942"/>
                </a:lnTo>
                <a:lnTo>
                  <a:pt x="28033" y="3822"/>
                </a:lnTo>
                <a:lnTo>
                  <a:pt x="27989" y="3702"/>
                </a:lnTo>
                <a:lnTo>
                  <a:pt x="27962" y="3582"/>
                </a:lnTo>
                <a:lnTo>
                  <a:pt x="27953" y="3522"/>
                </a:lnTo>
                <a:lnTo>
                  <a:pt x="27953" y="3470"/>
                </a:lnTo>
                <a:lnTo>
                  <a:pt x="27953" y="3419"/>
                </a:lnTo>
                <a:lnTo>
                  <a:pt x="27962" y="3376"/>
                </a:lnTo>
                <a:lnTo>
                  <a:pt x="27980" y="3325"/>
                </a:lnTo>
                <a:lnTo>
                  <a:pt x="28007" y="3282"/>
                </a:lnTo>
                <a:lnTo>
                  <a:pt x="28042" y="3231"/>
                </a:lnTo>
                <a:lnTo>
                  <a:pt x="28087" y="3188"/>
                </a:lnTo>
                <a:lnTo>
                  <a:pt x="28175" y="3102"/>
                </a:lnTo>
                <a:lnTo>
                  <a:pt x="28291" y="3016"/>
                </a:lnTo>
                <a:lnTo>
                  <a:pt x="28548" y="2836"/>
                </a:lnTo>
                <a:lnTo>
                  <a:pt x="28690" y="2742"/>
                </a:lnTo>
                <a:lnTo>
                  <a:pt x="28833" y="2631"/>
                </a:lnTo>
                <a:close/>
                <a:moveTo>
                  <a:pt x="25654" y="1"/>
                </a:moveTo>
                <a:lnTo>
                  <a:pt x="25298" y="9"/>
                </a:lnTo>
                <a:lnTo>
                  <a:pt x="24606" y="27"/>
                </a:lnTo>
                <a:lnTo>
                  <a:pt x="24046" y="35"/>
                </a:lnTo>
                <a:lnTo>
                  <a:pt x="22919" y="35"/>
                </a:lnTo>
                <a:lnTo>
                  <a:pt x="22359" y="44"/>
                </a:lnTo>
                <a:lnTo>
                  <a:pt x="21800" y="69"/>
                </a:lnTo>
                <a:lnTo>
                  <a:pt x="21525" y="78"/>
                </a:lnTo>
                <a:lnTo>
                  <a:pt x="21240" y="104"/>
                </a:lnTo>
                <a:lnTo>
                  <a:pt x="20965" y="129"/>
                </a:lnTo>
                <a:lnTo>
                  <a:pt x="20690" y="164"/>
                </a:lnTo>
                <a:lnTo>
                  <a:pt x="20423" y="207"/>
                </a:lnTo>
                <a:lnTo>
                  <a:pt x="20148" y="258"/>
                </a:lnTo>
                <a:lnTo>
                  <a:pt x="19331" y="429"/>
                </a:lnTo>
                <a:lnTo>
                  <a:pt x="18523" y="618"/>
                </a:lnTo>
                <a:lnTo>
                  <a:pt x="17733" y="815"/>
                </a:lnTo>
                <a:lnTo>
                  <a:pt x="16960" y="1037"/>
                </a:lnTo>
                <a:lnTo>
                  <a:pt x="16188" y="1277"/>
                </a:lnTo>
                <a:lnTo>
                  <a:pt x="15815" y="1406"/>
                </a:lnTo>
                <a:lnTo>
                  <a:pt x="15442" y="1534"/>
                </a:lnTo>
                <a:lnTo>
                  <a:pt x="15069" y="1671"/>
                </a:lnTo>
                <a:lnTo>
                  <a:pt x="14705" y="1808"/>
                </a:lnTo>
                <a:lnTo>
                  <a:pt x="14341" y="1946"/>
                </a:lnTo>
                <a:lnTo>
                  <a:pt x="13977" y="2100"/>
                </a:lnTo>
                <a:lnTo>
                  <a:pt x="13622" y="2245"/>
                </a:lnTo>
                <a:lnTo>
                  <a:pt x="13275" y="2400"/>
                </a:lnTo>
                <a:lnTo>
                  <a:pt x="12920" y="2562"/>
                </a:lnTo>
                <a:lnTo>
                  <a:pt x="12574" y="2734"/>
                </a:lnTo>
                <a:lnTo>
                  <a:pt x="12236" y="2896"/>
                </a:lnTo>
                <a:lnTo>
                  <a:pt x="11899" y="3076"/>
                </a:lnTo>
                <a:lnTo>
                  <a:pt x="11561" y="3256"/>
                </a:lnTo>
                <a:lnTo>
                  <a:pt x="11233" y="3436"/>
                </a:lnTo>
                <a:lnTo>
                  <a:pt x="10913" y="3625"/>
                </a:lnTo>
                <a:lnTo>
                  <a:pt x="10585" y="3813"/>
                </a:lnTo>
                <a:lnTo>
                  <a:pt x="10265" y="4010"/>
                </a:lnTo>
                <a:lnTo>
                  <a:pt x="9954" y="4216"/>
                </a:lnTo>
                <a:lnTo>
                  <a:pt x="9643" y="4421"/>
                </a:lnTo>
                <a:lnTo>
                  <a:pt x="9333" y="4635"/>
                </a:lnTo>
                <a:lnTo>
                  <a:pt x="9031" y="4850"/>
                </a:lnTo>
                <a:lnTo>
                  <a:pt x="8738" y="5072"/>
                </a:lnTo>
                <a:lnTo>
                  <a:pt x="8445" y="5295"/>
                </a:lnTo>
                <a:lnTo>
                  <a:pt x="8152" y="5526"/>
                </a:lnTo>
                <a:lnTo>
                  <a:pt x="7868" y="5758"/>
                </a:lnTo>
                <a:lnTo>
                  <a:pt x="7583" y="5998"/>
                </a:lnTo>
                <a:lnTo>
                  <a:pt x="7308" y="6246"/>
                </a:lnTo>
                <a:lnTo>
                  <a:pt x="7033" y="6494"/>
                </a:lnTo>
                <a:lnTo>
                  <a:pt x="6766" y="6751"/>
                </a:lnTo>
                <a:lnTo>
                  <a:pt x="6500" y="7008"/>
                </a:lnTo>
                <a:lnTo>
                  <a:pt x="6234" y="7274"/>
                </a:lnTo>
                <a:lnTo>
                  <a:pt x="5985" y="7548"/>
                </a:lnTo>
                <a:lnTo>
                  <a:pt x="5727" y="7822"/>
                </a:lnTo>
                <a:lnTo>
                  <a:pt x="5479" y="8096"/>
                </a:lnTo>
                <a:lnTo>
                  <a:pt x="5239" y="8379"/>
                </a:lnTo>
                <a:lnTo>
                  <a:pt x="4999" y="8670"/>
                </a:lnTo>
                <a:lnTo>
                  <a:pt x="4768" y="8970"/>
                </a:lnTo>
                <a:lnTo>
                  <a:pt x="4538" y="9270"/>
                </a:lnTo>
                <a:lnTo>
                  <a:pt x="4307" y="9570"/>
                </a:lnTo>
                <a:lnTo>
                  <a:pt x="4094" y="9887"/>
                </a:lnTo>
                <a:lnTo>
                  <a:pt x="3872" y="10195"/>
                </a:lnTo>
                <a:lnTo>
                  <a:pt x="3659" y="10521"/>
                </a:lnTo>
                <a:lnTo>
                  <a:pt x="3454" y="10846"/>
                </a:lnTo>
                <a:lnTo>
                  <a:pt x="3250" y="11180"/>
                </a:lnTo>
                <a:lnTo>
                  <a:pt x="3055" y="11515"/>
                </a:lnTo>
                <a:lnTo>
                  <a:pt x="2859" y="11857"/>
                </a:lnTo>
                <a:lnTo>
                  <a:pt x="2673" y="12200"/>
                </a:lnTo>
                <a:lnTo>
                  <a:pt x="2495" y="12560"/>
                </a:lnTo>
                <a:lnTo>
                  <a:pt x="2309" y="12911"/>
                </a:lnTo>
                <a:lnTo>
                  <a:pt x="2140" y="13279"/>
                </a:lnTo>
                <a:lnTo>
                  <a:pt x="1971" y="13648"/>
                </a:lnTo>
                <a:lnTo>
                  <a:pt x="1812" y="14025"/>
                </a:lnTo>
                <a:lnTo>
                  <a:pt x="1652" y="14401"/>
                </a:lnTo>
                <a:lnTo>
                  <a:pt x="1492" y="14787"/>
                </a:lnTo>
                <a:lnTo>
                  <a:pt x="1314" y="15267"/>
                </a:lnTo>
                <a:lnTo>
                  <a:pt x="1146" y="15755"/>
                </a:lnTo>
                <a:lnTo>
                  <a:pt x="986" y="16243"/>
                </a:lnTo>
                <a:lnTo>
                  <a:pt x="835" y="16732"/>
                </a:lnTo>
                <a:lnTo>
                  <a:pt x="702" y="17220"/>
                </a:lnTo>
                <a:lnTo>
                  <a:pt x="577" y="17708"/>
                </a:lnTo>
                <a:lnTo>
                  <a:pt x="471" y="18205"/>
                </a:lnTo>
                <a:lnTo>
                  <a:pt x="373" y="18702"/>
                </a:lnTo>
                <a:lnTo>
                  <a:pt x="284" y="19190"/>
                </a:lnTo>
                <a:lnTo>
                  <a:pt x="213" y="19687"/>
                </a:lnTo>
                <a:lnTo>
                  <a:pt x="142" y="20184"/>
                </a:lnTo>
                <a:lnTo>
                  <a:pt x="98" y="20681"/>
                </a:lnTo>
                <a:lnTo>
                  <a:pt x="53" y="21178"/>
                </a:lnTo>
                <a:lnTo>
                  <a:pt x="27" y="21675"/>
                </a:lnTo>
                <a:lnTo>
                  <a:pt x="9" y="22171"/>
                </a:lnTo>
                <a:lnTo>
                  <a:pt x="0" y="22660"/>
                </a:lnTo>
                <a:lnTo>
                  <a:pt x="9" y="23157"/>
                </a:lnTo>
                <a:lnTo>
                  <a:pt x="27" y="23653"/>
                </a:lnTo>
                <a:lnTo>
                  <a:pt x="62" y="24142"/>
                </a:lnTo>
                <a:lnTo>
                  <a:pt x="98" y="24639"/>
                </a:lnTo>
                <a:lnTo>
                  <a:pt x="151" y="25127"/>
                </a:lnTo>
                <a:lnTo>
                  <a:pt x="213" y="25615"/>
                </a:lnTo>
                <a:lnTo>
                  <a:pt x="293" y="26104"/>
                </a:lnTo>
                <a:lnTo>
                  <a:pt x="382" y="26592"/>
                </a:lnTo>
                <a:lnTo>
                  <a:pt x="480" y="27072"/>
                </a:lnTo>
                <a:lnTo>
                  <a:pt x="586" y="27551"/>
                </a:lnTo>
                <a:lnTo>
                  <a:pt x="710" y="28031"/>
                </a:lnTo>
                <a:lnTo>
                  <a:pt x="844" y="28511"/>
                </a:lnTo>
                <a:lnTo>
                  <a:pt x="986" y="28982"/>
                </a:lnTo>
                <a:lnTo>
                  <a:pt x="1137" y="29453"/>
                </a:lnTo>
                <a:lnTo>
                  <a:pt x="1305" y="29924"/>
                </a:lnTo>
                <a:lnTo>
                  <a:pt x="1483" y="30387"/>
                </a:lnTo>
                <a:lnTo>
                  <a:pt x="1669" y="30849"/>
                </a:lnTo>
                <a:lnTo>
                  <a:pt x="1874" y="31312"/>
                </a:lnTo>
                <a:lnTo>
                  <a:pt x="2078" y="31766"/>
                </a:lnTo>
                <a:lnTo>
                  <a:pt x="2300" y="32212"/>
                </a:lnTo>
                <a:lnTo>
                  <a:pt x="2540" y="32657"/>
                </a:lnTo>
                <a:lnTo>
                  <a:pt x="2779" y="33102"/>
                </a:lnTo>
                <a:lnTo>
                  <a:pt x="3037" y="33539"/>
                </a:lnTo>
                <a:lnTo>
                  <a:pt x="3303" y="33976"/>
                </a:lnTo>
                <a:lnTo>
                  <a:pt x="3579" y="34405"/>
                </a:lnTo>
                <a:lnTo>
                  <a:pt x="3863" y="34824"/>
                </a:lnTo>
                <a:lnTo>
                  <a:pt x="4165" y="35244"/>
                </a:lnTo>
                <a:lnTo>
                  <a:pt x="4475" y="35655"/>
                </a:lnTo>
                <a:lnTo>
                  <a:pt x="4795" y="36067"/>
                </a:lnTo>
                <a:lnTo>
                  <a:pt x="5133" y="36469"/>
                </a:lnTo>
                <a:lnTo>
                  <a:pt x="5470" y="36863"/>
                </a:lnTo>
                <a:lnTo>
                  <a:pt x="5825" y="37249"/>
                </a:lnTo>
                <a:lnTo>
                  <a:pt x="6189" y="37634"/>
                </a:lnTo>
                <a:lnTo>
                  <a:pt x="6562" y="38011"/>
                </a:lnTo>
                <a:lnTo>
                  <a:pt x="6953" y="38388"/>
                </a:lnTo>
                <a:lnTo>
                  <a:pt x="7344" y="38748"/>
                </a:lnTo>
                <a:lnTo>
                  <a:pt x="7752" y="39108"/>
                </a:lnTo>
                <a:lnTo>
                  <a:pt x="8169" y="39459"/>
                </a:lnTo>
                <a:lnTo>
                  <a:pt x="8596" y="39802"/>
                </a:lnTo>
                <a:lnTo>
                  <a:pt x="9040" y="40136"/>
                </a:lnTo>
                <a:lnTo>
                  <a:pt x="9484" y="40461"/>
                </a:lnTo>
                <a:lnTo>
                  <a:pt x="9945" y="40787"/>
                </a:lnTo>
                <a:lnTo>
                  <a:pt x="10416" y="41095"/>
                </a:lnTo>
                <a:lnTo>
                  <a:pt x="10896" y="41404"/>
                </a:lnTo>
                <a:lnTo>
                  <a:pt x="11393" y="41695"/>
                </a:lnTo>
                <a:lnTo>
                  <a:pt x="11890" y="41986"/>
                </a:lnTo>
                <a:lnTo>
                  <a:pt x="12405" y="42269"/>
                </a:lnTo>
                <a:lnTo>
                  <a:pt x="12929" y="42534"/>
                </a:lnTo>
                <a:lnTo>
                  <a:pt x="13568" y="42843"/>
                </a:lnTo>
                <a:lnTo>
                  <a:pt x="14208" y="43134"/>
                </a:lnTo>
                <a:lnTo>
                  <a:pt x="14856" y="43408"/>
                </a:lnTo>
                <a:lnTo>
                  <a:pt x="15504" y="43657"/>
                </a:lnTo>
                <a:lnTo>
                  <a:pt x="16161" y="43888"/>
                </a:lnTo>
                <a:lnTo>
                  <a:pt x="16490" y="43999"/>
                </a:lnTo>
                <a:lnTo>
                  <a:pt x="16827" y="44102"/>
                </a:lnTo>
                <a:lnTo>
                  <a:pt x="17156" y="44196"/>
                </a:lnTo>
                <a:lnTo>
                  <a:pt x="17493" y="44291"/>
                </a:lnTo>
                <a:lnTo>
                  <a:pt x="17831" y="44376"/>
                </a:lnTo>
                <a:lnTo>
                  <a:pt x="18168" y="44462"/>
                </a:lnTo>
                <a:lnTo>
                  <a:pt x="18505" y="44539"/>
                </a:lnTo>
                <a:lnTo>
                  <a:pt x="18843" y="44608"/>
                </a:lnTo>
                <a:lnTo>
                  <a:pt x="19180" y="44676"/>
                </a:lnTo>
                <a:lnTo>
                  <a:pt x="19527" y="44736"/>
                </a:lnTo>
                <a:lnTo>
                  <a:pt x="19864" y="44796"/>
                </a:lnTo>
                <a:lnTo>
                  <a:pt x="20210" y="44847"/>
                </a:lnTo>
                <a:lnTo>
                  <a:pt x="20557" y="44890"/>
                </a:lnTo>
                <a:lnTo>
                  <a:pt x="20903" y="44933"/>
                </a:lnTo>
                <a:lnTo>
                  <a:pt x="21249" y="44976"/>
                </a:lnTo>
                <a:lnTo>
                  <a:pt x="21604" y="45002"/>
                </a:lnTo>
                <a:lnTo>
                  <a:pt x="21951" y="45027"/>
                </a:lnTo>
                <a:lnTo>
                  <a:pt x="22306" y="45053"/>
                </a:lnTo>
                <a:lnTo>
                  <a:pt x="22661" y="45070"/>
                </a:lnTo>
                <a:lnTo>
                  <a:pt x="23016" y="45079"/>
                </a:lnTo>
                <a:lnTo>
                  <a:pt x="23372" y="45087"/>
                </a:lnTo>
                <a:lnTo>
                  <a:pt x="23727" y="45087"/>
                </a:lnTo>
                <a:lnTo>
                  <a:pt x="24348" y="45070"/>
                </a:lnTo>
                <a:lnTo>
                  <a:pt x="24970" y="45044"/>
                </a:lnTo>
                <a:lnTo>
                  <a:pt x="25583" y="45002"/>
                </a:lnTo>
                <a:lnTo>
                  <a:pt x="26195" y="44950"/>
                </a:lnTo>
                <a:lnTo>
                  <a:pt x="26799" y="44873"/>
                </a:lnTo>
                <a:lnTo>
                  <a:pt x="27403" y="44787"/>
                </a:lnTo>
                <a:lnTo>
                  <a:pt x="27998" y="44685"/>
                </a:lnTo>
                <a:lnTo>
                  <a:pt x="28584" y="44565"/>
                </a:lnTo>
                <a:lnTo>
                  <a:pt x="29170" y="44428"/>
                </a:lnTo>
                <a:lnTo>
                  <a:pt x="29756" y="44282"/>
                </a:lnTo>
                <a:lnTo>
                  <a:pt x="30324" y="44119"/>
                </a:lnTo>
                <a:lnTo>
                  <a:pt x="30893" y="43948"/>
                </a:lnTo>
                <a:lnTo>
                  <a:pt x="31461" y="43759"/>
                </a:lnTo>
                <a:lnTo>
                  <a:pt x="32012" y="43554"/>
                </a:lnTo>
                <a:lnTo>
                  <a:pt x="32562" y="43340"/>
                </a:lnTo>
                <a:lnTo>
                  <a:pt x="33104" y="43108"/>
                </a:lnTo>
                <a:lnTo>
                  <a:pt x="33637" y="42868"/>
                </a:lnTo>
                <a:lnTo>
                  <a:pt x="34169" y="42620"/>
                </a:lnTo>
                <a:lnTo>
                  <a:pt x="34684" y="42354"/>
                </a:lnTo>
                <a:lnTo>
                  <a:pt x="35199" y="42072"/>
                </a:lnTo>
                <a:lnTo>
                  <a:pt x="35705" y="41781"/>
                </a:lnTo>
                <a:lnTo>
                  <a:pt x="36203" y="41481"/>
                </a:lnTo>
                <a:lnTo>
                  <a:pt x="36691" y="41164"/>
                </a:lnTo>
                <a:lnTo>
                  <a:pt x="37171" y="40838"/>
                </a:lnTo>
                <a:lnTo>
                  <a:pt x="37641" y="40504"/>
                </a:lnTo>
                <a:lnTo>
                  <a:pt x="38103" y="40161"/>
                </a:lnTo>
                <a:lnTo>
                  <a:pt x="38556" y="39802"/>
                </a:lnTo>
                <a:lnTo>
                  <a:pt x="39000" y="39433"/>
                </a:lnTo>
                <a:lnTo>
                  <a:pt x="39435" y="39056"/>
                </a:lnTo>
                <a:lnTo>
                  <a:pt x="39861" y="38671"/>
                </a:lnTo>
                <a:lnTo>
                  <a:pt x="40270" y="38268"/>
                </a:lnTo>
                <a:lnTo>
                  <a:pt x="40678" y="37866"/>
                </a:lnTo>
                <a:lnTo>
                  <a:pt x="41069" y="37446"/>
                </a:lnTo>
                <a:lnTo>
                  <a:pt x="41451" y="37026"/>
                </a:lnTo>
                <a:lnTo>
                  <a:pt x="41824" y="36589"/>
                </a:lnTo>
                <a:lnTo>
                  <a:pt x="42188" y="36144"/>
                </a:lnTo>
                <a:lnTo>
                  <a:pt x="42543" y="35690"/>
                </a:lnTo>
                <a:lnTo>
                  <a:pt x="42880" y="35236"/>
                </a:lnTo>
                <a:lnTo>
                  <a:pt x="43200" y="34764"/>
                </a:lnTo>
                <a:lnTo>
                  <a:pt x="43520" y="34293"/>
                </a:lnTo>
                <a:lnTo>
                  <a:pt x="43822" y="33805"/>
                </a:lnTo>
                <a:lnTo>
                  <a:pt x="44115" y="33317"/>
                </a:lnTo>
                <a:lnTo>
                  <a:pt x="44390" y="32820"/>
                </a:lnTo>
                <a:lnTo>
                  <a:pt x="44656" y="32314"/>
                </a:lnTo>
                <a:lnTo>
                  <a:pt x="44905" y="31800"/>
                </a:lnTo>
                <a:lnTo>
                  <a:pt x="45145" y="31286"/>
                </a:lnTo>
                <a:lnTo>
                  <a:pt x="45376" y="30755"/>
                </a:lnTo>
                <a:lnTo>
                  <a:pt x="45589" y="30233"/>
                </a:lnTo>
                <a:lnTo>
                  <a:pt x="45784" y="29693"/>
                </a:lnTo>
                <a:lnTo>
                  <a:pt x="45970" y="29153"/>
                </a:lnTo>
                <a:lnTo>
                  <a:pt x="46139" y="28605"/>
                </a:lnTo>
                <a:lnTo>
                  <a:pt x="46299" y="28048"/>
                </a:lnTo>
                <a:lnTo>
                  <a:pt x="46441" y="27491"/>
                </a:lnTo>
                <a:lnTo>
                  <a:pt x="46565" y="26934"/>
                </a:lnTo>
                <a:lnTo>
                  <a:pt x="46672" y="26361"/>
                </a:lnTo>
                <a:lnTo>
                  <a:pt x="46770" y="25795"/>
                </a:lnTo>
                <a:lnTo>
                  <a:pt x="46850" y="25221"/>
                </a:lnTo>
                <a:lnTo>
                  <a:pt x="46921" y="24639"/>
                </a:lnTo>
                <a:lnTo>
                  <a:pt x="46965" y="24056"/>
                </a:lnTo>
                <a:lnTo>
                  <a:pt x="47001" y="23474"/>
                </a:lnTo>
                <a:lnTo>
                  <a:pt x="47018" y="22882"/>
                </a:lnTo>
                <a:lnTo>
                  <a:pt x="47018" y="22291"/>
                </a:lnTo>
                <a:lnTo>
                  <a:pt x="47001" y="21692"/>
                </a:lnTo>
                <a:lnTo>
                  <a:pt x="46974" y="21092"/>
                </a:lnTo>
                <a:lnTo>
                  <a:pt x="46929" y="20612"/>
                </a:lnTo>
                <a:lnTo>
                  <a:pt x="46876" y="20124"/>
                </a:lnTo>
                <a:lnTo>
                  <a:pt x="46823" y="19653"/>
                </a:lnTo>
                <a:lnTo>
                  <a:pt x="46752" y="19173"/>
                </a:lnTo>
                <a:lnTo>
                  <a:pt x="46672" y="18702"/>
                </a:lnTo>
                <a:lnTo>
                  <a:pt x="46574" y="18231"/>
                </a:lnTo>
                <a:lnTo>
                  <a:pt x="46477" y="17760"/>
                </a:lnTo>
                <a:lnTo>
                  <a:pt x="46361" y="17297"/>
                </a:lnTo>
                <a:lnTo>
                  <a:pt x="46237" y="16834"/>
                </a:lnTo>
                <a:lnTo>
                  <a:pt x="46113" y="16380"/>
                </a:lnTo>
                <a:lnTo>
                  <a:pt x="45970" y="15926"/>
                </a:lnTo>
                <a:lnTo>
                  <a:pt x="45820" y="15481"/>
                </a:lnTo>
                <a:lnTo>
                  <a:pt x="45660" y="15035"/>
                </a:lnTo>
                <a:lnTo>
                  <a:pt x="45482" y="14590"/>
                </a:lnTo>
                <a:lnTo>
                  <a:pt x="45304" y="14153"/>
                </a:lnTo>
                <a:lnTo>
                  <a:pt x="45118" y="13716"/>
                </a:lnTo>
                <a:lnTo>
                  <a:pt x="44923" y="13288"/>
                </a:lnTo>
                <a:lnTo>
                  <a:pt x="44718" y="12859"/>
                </a:lnTo>
                <a:lnTo>
                  <a:pt x="44496" y="12440"/>
                </a:lnTo>
                <a:lnTo>
                  <a:pt x="44274" y="12029"/>
                </a:lnTo>
                <a:lnTo>
                  <a:pt x="44044" y="11617"/>
                </a:lnTo>
                <a:lnTo>
                  <a:pt x="43804" y="11206"/>
                </a:lnTo>
                <a:lnTo>
                  <a:pt x="43555" y="10812"/>
                </a:lnTo>
                <a:lnTo>
                  <a:pt x="43289" y="10409"/>
                </a:lnTo>
                <a:lnTo>
                  <a:pt x="43022" y="10024"/>
                </a:lnTo>
                <a:lnTo>
                  <a:pt x="42756" y="9638"/>
                </a:lnTo>
                <a:lnTo>
                  <a:pt x="42472" y="9253"/>
                </a:lnTo>
                <a:lnTo>
                  <a:pt x="42179" y="8885"/>
                </a:lnTo>
                <a:lnTo>
                  <a:pt x="41886" y="8516"/>
                </a:lnTo>
                <a:lnTo>
                  <a:pt x="41575" y="8148"/>
                </a:lnTo>
                <a:lnTo>
                  <a:pt x="41264" y="7797"/>
                </a:lnTo>
                <a:lnTo>
                  <a:pt x="40945" y="7445"/>
                </a:lnTo>
                <a:lnTo>
                  <a:pt x="40616" y="7094"/>
                </a:lnTo>
                <a:lnTo>
                  <a:pt x="40279" y="6760"/>
                </a:lnTo>
                <a:lnTo>
                  <a:pt x="39932" y="6426"/>
                </a:lnTo>
                <a:lnTo>
                  <a:pt x="39586" y="6100"/>
                </a:lnTo>
                <a:lnTo>
                  <a:pt x="39231" y="5783"/>
                </a:lnTo>
                <a:lnTo>
                  <a:pt x="38867" y="5475"/>
                </a:lnTo>
                <a:lnTo>
                  <a:pt x="38494" y="5167"/>
                </a:lnTo>
                <a:lnTo>
                  <a:pt x="38121" y="4867"/>
                </a:lnTo>
                <a:lnTo>
                  <a:pt x="37739" y="4576"/>
                </a:lnTo>
                <a:lnTo>
                  <a:pt x="37348" y="4293"/>
                </a:lnTo>
                <a:lnTo>
                  <a:pt x="36949" y="4019"/>
                </a:lnTo>
                <a:lnTo>
                  <a:pt x="36549" y="3745"/>
                </a:lnTo>
                <a:lnTo>
                  <a:pt x="36141" y="3488"/>
                </a:lnTo>
                <a:lnTo>
                  <a:pt x="35732" y="3231"/>
                </a:lnTo>
                <a:lnTo>
                  <a:pt x="35306" y="2991"/>
                </a:lnTo>
                <a:lnTo>
                  <a:pt x="34880" y="2751"/>
                </a:lnTo>
                <a:lnTo>
                  <a:pt x="34453" y="2520"/>
                </a:lnTo>
                <a:lnTo>
                  <a:pt x="34018" y="2297"/>
                </a:lnTo>
                <a:lnTo>
                  <a:pt x="33574" y="2083"/>
                </a:lnTo>
                <a:lnTo>
                  <a:pt x="33130" y="1877"/>
                </a:lnTo>
                <a:lnTo>
                  <a:pt x="32677" y="1689"/>
                </a:lnTo>
                <a:lnTo>
                  <a:pt x="32216" y="1500"/>
                </a:lnTo>
                <a:lnTo>
                  <a:pt x="31754" y="1320"/>
                </a:lnTo>
                <a:lnTo>
                  <a:pt x="31283" y="1149"/>
                </a:lnTo>
                <a:lnTo>
                  <a:pt x="30813" y="986"/>
                </a:lnTo>
                <a:lnTo>
                  <a:pt x="30342" y="832"/>
                </a:lnTo>
                <a:lnTo>
                  <a:pt x="29854" y="695"/>
                </a:lnTo>
                <a:lnTo>
                  <a:pt x="29374" y="558"/>
                </a:lnTo>
                <a:lnTo>
                  <a:pt x="28877" y="438"/>
                </a:lnTo>
                <a:lnTo>
                  <a:pt x="28389" y="318"/>
                </a:lnTo>
                <a:lnTo>
                  <a:pt x="27891" y="215"/>
                </a:lnTo>
                <a:lnTo>
                  <a:pt x="27385" y="121"/>
                </a:lnTo>
                <a:lnTo>
                  <a:pt x="27048" y="69"/>
                </a:lnTo>
                <a:lnTo>
                  <a:pt x="26701" y="35"/>
                </a:lnTo>
                <a:lnTo>
                  <a:pt x="26355" y="18"/>
                </a:lnTo>
                <a:lnTo>
                  <a:pt x="26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09" name="Google Shape;1009;p21"/>
          <p:cNvSpPr/>
          <p:nvPr/>
        </p:nvSpPr>
        <p:spPr>
          <a:xfrm flipH="1">
            <a:off x="5133124" y="4771746"/>
            <a:ext cx="1922837" cy="901024"/>
          </a:xfrm>
          <a:custGeom>
            <a:avLst/>
            <a:gdLst/>
            <a:ahLst/>
            <a:cxnLst/>
            <a:rect l="l" t="t" r="r" b="b"/>
            <a:pathLst>
              <a:path w="46326" h="21889" extrusionOk="0">
                <a:moveTo>
                  <a:pt x="46326" y="1"/>
                </a:moveTo>
                <a:lnTo>
                  <a:pt x="46148" y="446"/>
                </a:lnTo>
                <a:lnTo>
                  <a:pt x="45971" y="892"/>
                </a:lnTo>
                <a:lnTo>
                  <a:pt x="45784" y="1337"/>
                </a:lnTo>
                <a:lnTo>
                  <a:pt x="45598" y="1766"/>
                </a:lnTo>
                <a:lnTo>
                  <a:pt x="45402" y="2194"/>
                </a:lnTo>
                <a:lnTo>
                  <a:pt x="45198" y="2622"/>
                </a:lnTo>
                <a:lnTo>
                  <a:pt x="44994" y="3042"/>
                </a:lnTo>
                <a:lnTo>
                  <a:pt x="44790" y="3453"/>
                </a:lnTo>
                <a:lnTo>
                  <a:pt x="44576" y="3856"/>
                </a:lnTo>
                <a:lnTo>
                  <a:pt x="44354" y="4259"/>
                </a:lnTo>
                <a:lnTo>
                  <a:pt x="44132" y="4653"/>
                </a:lnTo>
                <a:lnTo>
                  <a:pt x="43902" y="5047"/>
                </a:lnTo>
                <a:lnTo>
                  <a:pt x="43671" y="5432"/>
                </a:lnTo>
                <a:lnTo>
                  <a:pt x="43431" y="5809"/>
                </a:lnTo>
                <a:lnTo>
                  <a:pt x="43182" y="6186"/>
                </a:lnTo>
                <a:lnTo>
                  <a:pt x="42934" y="6546"/>
                </a:lnTo>
                <a:lnTo>
                  <a:pt x="42685" y="6914"/>
                </a:lnTo>
                <a:lnTo>
                  <a:pt x="42428" y="7266"/>
                </a:lnTo>
                <a:lnTo>
                  <a:pt x="42161" y="7617"/>
                </a:lnTo>
                <a:lnTo>
                  <a:pt x="41895" y="7959"/>
                </a:lnTo>
                <a:lnTo>
                  <a:pt x="41619" y="8302"/>
                </a:lnTo>
                <a:lnTo>
                  <a:pt x="41344" y="8636"/>
                </a:lnTo>
                <a:lnTo>
                  <a:pt x="41060" y="8962"/>
                </a:lnTo>
                <a:lnTo>
                  <a:pt x="40767" y="9279"/>
                </a:lnTo>
                <a:lnTo>
                  <a:pt x="40474" y="9596"/>
                </a:lnTo>
                <a:lnTo>
                  <a:pt x="40181" y="9904"/>
                </a:lnTo>
                <a:lnTo>
                  <a:pt x="39870" y="10204"/>
                </a:lnTo>
                <a:lnTo>
                  <a:pt x="39568" y="10504"/>
                </a:lnTo>
                <a:lnTo>
                  <a:pt x="39249" y="10795"/>
                </a:lnTo>
                <a:lnTo>
                  <a:pt x="38938" y="11078"/>
                </a:lnTo>
                <a:lnTo>
                  <a:pt x="38609" y="11360"/>
                </a:lnTo>
                <a:lnTo>
                  <a:pt x="38281" y="11626"/>
                </a:lnTo>
                <a:lnTo>
                  <a:pt x="37943" y="11892"/>
                </a:lnTo>
                <a:lnTo>
                  <a:pt x="37606" y="12157"/>
                </a:lnTo>
                <a:lnTo>
                  <a:pt x="37260" y="12406"/>
                </a:lnTo>
                <a:lnTo>
                  <a:pt x="36913" y="12654"/>
                </a:lnTo>
                <a:lnTo>
                  <a:pt x="36558" y="12894"/>
                </a:lnTo>
                <a:lnTo>
                  <a:pt x="36203" y="13134"/>
                </a:lnTo>
                <a:lnTo>
                  <a:pt x="35839" y="13356"/>
                </a:lnTo>
                <a:lnTo>
                  <a:pt x="35466" y="13579"/>
                </a:lnTo>
                <a:lnTo>
                  <a:pt x="35093" y="13793"/>
                </a:lnTo>
                <a:lnTo>
                  <a:pt x="34711" y="14007"/>
                </a:lnTo>
                <a:lnTo>
                  <a:pt x="34320" y="14205"/>
                </a:lnTo>
                <a:lnTo>
                  <a:pt x="33930" y="14402"/>
                </a:lnTo>
                <a:lnTo>
                  <a:pt x="33539" y="14599"/>
                </a:lnTo>
                <a:lnTo>
                  <a:pt x="33130" y="14778"/>
                </a:lnTo>
                <a:lnTo>
                  <a:pt x="32731" y="14950"/>
                </a:lnTo>
                <a:lnTo>
                  <a:pt x="32314" y="15121"/>
                </a:lnTo>
                <a:lnTo>
                  <a:pt x="31896" y="15284"/>
                </a:lnTo>
                <a:lnTo>
                  <a:pt x="31479" y="15447"/>
                </a:lnTo>
                <a:lnTo>
                  <a:pt x="31044" y="15592"/>
                </a:lnTo>
                <a:lnTo>
                  <a:pt x="30609" y="15738"/>
                </a:lnTo>
                <a:lnTo>
                  <a:pt x="30173" y="15875"/>
                </a:lnTo>
                <a:lnTo>
                  <a:pt x="29729" y="16004"/>
                </a:lnTo>
                <a:lnTo>
                  <a:pt x="29277" y="16123"/>
                </a:lnTo>
                <a:lnTo>
                  <a:pt x="28824" y="16243"/>
                </a:lnTo>
                <a:lnTo>
                  <a:pt x="28362" y="16355"/>
                </a:lnTo>
                <a:lnTo>
                  <a:pt x="27900" y="16458"/>
                </a:lnTo>
                <a:lnTo>
                  <a:pt x="27430" y="16552"/>
                </a:lnTo>
                <a:lnTo>
                  <a:pt x="26950" y="16637"/>
                </a:lnTo>
                <a:lnTo>
                  <a:pt x="26471" y="16723"/>
                </a:lnTo>
                <a:lnTo>
                  <a:pt x="25982" y="16792"/>
                </a:lnTo>
                <a:lnTo>
                  <a:pt x="25485" y="16860"/>
                </a:lnTo>
                <a:lnTo>
                  <a:pt x="24988" y="16920"/>
                </a:lnTo>
                <a:lnTo>
                  <a:pt x="24490" y="16972"/>
                </a:lnTo>
                <a:lnTo>
                  <a:pt x="24002" y="17023"/>
                </a:lnTo>
                <a:lnTo>
                  <a:pt x="23514" y="17057"/>
                </a:lnTo>
                <a:lnTo>
                  <a:pt x="23025" y="17091"/>
                </a:lnTo>
                <a:lnTo>
                  <a:pt x="22546" y="17109"/>
                </a:lnTo>
                <a:lnTo>
                  <a:pt x="22066" y="17126"/>
                </a:lnTo>
                <a:lnTo>
                  <a:pt x="21596" y="17134"/>
                </a:lnTo>
                <a:lnTo>
                  <a:pt x="21116" y="17134"/>
                </a:lnTo>
                <a:lnTo>
                  <a:pt x="20654" y="17126"/>
                </a:lnTo>
                <a:lnTo>
                  <a:pt x="20184" y="17109"/>
                </a:lnTo>
                <a:lnTo>
                  <a:pt x="19722" y="17091"/>
                </a:lnTo>
                <a:lnTo>
                  <a:pt x="19269" y="17057"/>
                </a:lnTo>
                <a:lnTo>
                  <a:pt x="18807" y="17023"/>
                </a:lnTo>
                <a:lnTo>
                  <a:pt x="18355" y="16972"/>
                </a:lnTo>
                <a:lnTo>
                  <a:pt x="17911" y="16920"/>
                </a:lnTo>
                <a:lnTo>
                  <a:pt x="17467" y="16860"/>
                </a:lnTo>
                <a:lnTo>
                  <a:pt x="17023" y="16800"/>
                </a:lnTo>
                <a:lnTo>
                  <a:pt x="16579" y="16723"/>
                </a:lnTo>
                <a:lnTo>
                  <a:pt x="16144" y="16637"/>
                </a:lnTo>
                <a:lnTo>
                  <a:pt x="15717" y="16552"/>
                </a:lnTo>
                <a:lnTo>
                  <a:pt x="15282" y="16458"/>
                </a:lnTo>
                <a:lnTo>
                  <a:pt x="14856" y="16355"/>
                </a:lnTo>
                <a:lnTo>
                  <a:pt x="14439" y="16243"/>
                </a:lnTo>
                <a:lnTo>
                  <a:pt x="14021" y="16123"/>
                </a:lnTo>
                <a:lnTo>
                  <a:pt x="13604" y="15995"/>
                </a:lnTo>
                <a:lnTo>
                  <a:pt x="13187" y="15866"/>
                </a:lnTo>
                <a:lnTo>
                  <a:pt x="12778" y="15721"/>
                </a:lnTo>
                <a:lnTo>
                  <a:pt x="12378" y="15575"/>
                </a:lnTo>
                <a:lnTo>
                  <a:pt x="11970" y="15421"/>
                </a:lnTo>
                <a:lnTo>
                  <a:pt x="11570" y="15258"/>
                </a:lnTo>
                <a:lnTo>
                  <a:pt x="11180" y="15095"/>
                </a:lnTo>
                <a:lnTo>
                  <a:pt x="10789" y="14916"/>
                </a:lnTo>
                <a:lnTo>
                  <a:pt x="10398" y="14736"/>
                </a:lnTo>
                <a:lnTo>
                  <a:pt x="10008" y="14547"/>
                </a:lnTo>
                <a:lnTo>
                  <a:pt x="9626" y="14350"/>
                </a:lnTo>
                <a:lnTo>
                  <a:pt x="9253" y="14145"/>
                </a:lnTo>
                <a:lnTo>
                  <a:pt x="8871" y="13930"/>
                </a:lnTo>
                <a:lnTo>
                  <a:pt x="8498" y="13708"/>
                </a:lnTo>
                <a:lnTo>
                  <a:pt x="8134" y="13485"/>
                </a:lnTo>
                <a:lnTo>
                  <a:pt x="7770" y="13254"/>
                </a:lnTo>
                <a:lnTo>
                  <a:pt x="7406" y="13014"/>
                </a:lnTo>
                <a:lnTo>
                  <a:pt x="7042" y="12765"/>
                </a:lnTo>
                <a:lnTo>
                  <a:pt x="6687" y="12508"/>
                </a:lnTo>
                <a:lnTo>
                  <a:pt x="6340" y="12251"/>
                </a:lnTo>
                <a:lnTo>
                  <a:pt x="5985" y="11986"/>
                </a:lnTo>
                <a:lnTo>
                  <a:pt x="5639" y="11712"/>
                </a:lnTo>
                <a:lnTo>
                  <a:pt x="5301" y="11429"/>
                </a:lnTo>
                <a:lnTo>
                  <a:pt x="4964" y="11138"/>
                </a:lnTo>
                <a:lnTo>
                  <a:pt x="4626" y="10838"/>
                </a:lnTo>
                <a:lnTo>
                  <a:pt x="4298" y="10538"/>
                </a:lnTo>
                <a:lnTo>
                  <a:pt x="3969" y="10230"/>
                </a:lnTo>
                <a:lnTo>
                  <a:pt x="3641" y="9913"/>
                </a:lnTo>
                <a:lnTo>
                  <a:pt x="3321" y="9587"/>
                </a:lnTo>
                <a:lnTo>
                  <a:pt x="3001" y="9262"/>
                </a:lnTo>
                <a:lnTo>
                  <a:pt x="2682" y="8919"/>
                </a:lnTo>
                <a:lnTo>
                  <a:pt x="2371" y="8576"/>
                </a:lnTo>
                <a:lnTo>
                  <a:pt x="2060" y="8225"/>
                </a:lnTo>
                <a:lnTo>
                  <a:pt x="1758" y="7874"/>
                </a:lnTo>
                <a:lnTo>
                  <a:pt x="1456" y="7505"/>
                </a:lnTo>
                <a:lnTo>
                  <a:pt x="1163" y="7137"/>
                </a:lnTo>
                <a:lnTo>
                  <a:pt x="861" y="6760"/>
                </a:lnTo>
                <a:lnTo>
                  <a:pt x="568" y="6375"/>
                </a:lnTo>
                <a:lnTo>
                  <a:pt x="284" y="5981"/>
                </a:lnTo>
                <a:lnTo>
                  <a:pt x="0" y="5578"/>
                </a:lnTo>
                <a:lnTo>
                  <a:pt x="178" y="6100"/>
                </a:lnTo>
                <a:lnTo>
                  <a:pt x="346" y="6614"/>
                </a:lnTo>
                <a:lnTo>
                  <a:pt x="435" y="6871"/>
                </a:lnTo>
                <a:lnTo>
                  <a:pt x="533" y="7128"/>
                </a:lnTo>
                <a:lnTo>
                  <a:pt x="639" y="7377"/>
                </a:lnTo>
                <a:lnTo>
                  <a:pt x="746" y="7625"/>
                </a:lnTo>
                <a:lnTo>
                  <a:pt x="968" y="8079"/>
                </a:lnTo>
                <a:lnTo>
                  <a:pt x="1190" y="8525"/>
                </a:lnTo>
                <a:lnTo>
                  <a:pt x="1421" y="8962"/>
                </a:lnTo>
                <a:lnTo>
                  <a:pt x="1661" y="9399"/>
                </a:lnTo>
                <a:lnTo>
                  <a:pt x="1909" y="9827"/>
                </a:lnTo>
                <a:lnTo>
                  <a:pt x="2158" y="10255"/>
                </a:lnTo>
                <a:lnTo>
                  <a:pt x="2424" y="10666"/>
                </a:lnTo>
                <a:lnTo>
                  <a:pt x="2691" y="11078"/>
                </a:lnTo>
                <a:lnTo>
                  <a:pt x="2957" y="11489"/>
                </a:lnTo>
                <a:lnTo>
                  <a:pt x="3241" y="11892"/>
                </a:lnTo>
                <a:lnTo>
                  <a:pt x="3525" y="12286"/>
                </a:lnTo>
                <a:lnTo>
                  <a:pt x="3827" y="12671"/>
                </a:lnTo>
                <a:lnTo>
                  <a:pt x="4129" y="13048"/>
                </a:lnTo>
                <a:lnTo>
                  <a:pt x="4431" y="13425"/>
                </a:lnTo>
                <a:lnTo>
                  <a:pt x="4751" y="13793"/>
                </a:lnTo>
                <a:lnTo>
                  <a:pt x="5070" y="14153"/>
                </a:lnTo>
                <a:lnTo>
                  <a:pt x="5408" y="14513"/>
                </a:lnTo>
                <a:lnTo>
                  <a:pt x="5745" y="14856"/>
                </a:lnTo>
                <a:lnTo>
                  <a:pt x="6092" y="15198"/>
                </a:lnTo>
                <a:lnTo>
                  <a:pt x="6447" y="15532"/>
                </a:lnTo>
                <a:lnTo>
                  <a:pt x="6811" y="15866"/>
                </a:lnTo>
                <a:lnTo>
                  <a:pt x="7175" y="16183"/>
                </a:lnTo>
                <a:lnTo>
                  <a:pt x="7557" y="16500"/>
                </a:lnTo>
                <a:lnTo>
                  <a:pt x="7939" y="16800"/>
                </a:lnTo>
                <a:lnTo>
                  <a:pt x="8338" y="17100"/>
                </a:lnTo>
                <a:lnTo>
                  <a:pt x="8738" y="17391"/>
                </a:lnTo>
                <a:lnTo>
                  <a:pt x="9146" y="17674"/>
                </a:lnTo>
                <a:lnTo>
                  <a:pt x="9564" y="17948"/>
                </a:lnTo>
                <a:lnTo>
                  <a:pt x="9990" y="18222"/>
                </a:lnTo>
                <a:lnTo>
                  <a:pt x="10425" y="18479"/>
                </a:lnTo>
                <a:lnTo>
                  <a:pt x="10869" y="18736"/>
                </a:lnTo>
                <a:lnTo>
                  <a:pt x="11322" y="18976"/>
                </a:lnTo>
                <a:lnTo>
                  <a:pt x="11748" y="19199"/>
                </a:lnTo>
                <a:lnTo>
                  <a:pt x="12183" y="19413"/>
                </a:lnTo>
                <a:lnTo>
                  <a:pt x="12618" y="19610"/>
                </a:lnTo>
                <a:lnTo>
                  <a:pt x="13053" y="19807"/>
                </a:lnTo>
                <a:lnTo>
                  <a:pt x="13488" y="19987"/>
                </a:lnTo>
                <a:lnTo>
                  <a:pt x="13932" y="20167"/>
                </a:lnTo>
                <a:lnTo>
                  <a:pt x="14376" y="20330"/>
                </a:lnTo>
                <a:lnTo>
                  <a:pt x="14820" y="20492"/>
                </a:lnTo>
                <a:lnTo>
                  <a:pt x="15264" y="20638"/>
                </a:lnTo>
                <a:lnTo>
                  <a:pt x="15717" y="20784"/>
                </a:lnTo>
                <a:lnTo>
                  <a:pt x="16170" y="20912"/>
                </a:lnTo>
                <a:lnTo>
                  <a:pt x="16623" y="21032"/>
                </a:lnTo>
                <a:lnTo>
                  <a:pt x="17076" y="21152"/>
                </a:lnTo>
                <a:lnTo>
                  <a:pt x="17538" y="21255"/>
                </a:lnTo>
                <a:lnTo>
                  <a:pt x="17999" y="21358"/>
                </a:lnTo>
                <a:lnTo>
                  <a:pt x="18461" y="21443"/>
                </a:lnTo>
                <a:lnTo>
                  <a:pt x="18923" y="21520"/>
                </a:lnTo>
                <a:lnTo>
                  <a:pt x="19385" y="21598"/>
                </a:lnTo>
                <a:lnTo>
                  <a:pt x="19855" y="21658"/>
                </a:lnTo>
                <a:lnTo>
                  <a:pt x="20326" y="21717"/>
                </a:lnTo>
                <a:lnTo>
                  <a:pt x="20796" y="21769"/>
                </a:lnTo>
                <a:lnTo>
                  <a:pt x="21267" y="21803"/>
                </a:lnTo>
                <a:lnTo>
                  <a:pt x="21738" y="21837"/>
                </a:lnTo>
                <a:lnTo>
                  <a:pt x="22217" y="21863"/>
                </a:lnTo>
                <a:lnTo>
                  <a:pt x="22697" y="21880"/>
                </a:lnTo>
                <a:lnTo>
                  <a:pt x="23167" y="21889"/>
                </a:lnTo>
                <a:lnTo>
                  <a:pt x="23656" y="21889"/>
                </a:lnTo>
                <a:lnTo>
                  <a:pt x="24135" y="21880"/>
                </a:lnTo>
                <a:lnTo>
                  <a:pt x="24615" y="21863"/>
                </a:lnTo>
                <a:lnTo>
                  <a:pt x="25103" y="21837"/>
                </a:lnTo>
                <a:lnTo>
                  <a:pt x="25583" y="21812"/>
                </a:lnTo>
                <a:lnTo>
                  <a:pt x="26071" y="21769"/>
                </a:lnTo>
                <a:lnTo>
                  <a:pt x="26480" y="21735"/>
                </a:lnTo>
                <a:lnTo>
                  <a:pt x="26888" y="21683"/>
                </a:lnTo>
                <a:lnTo>
                  <a:pt x="27288" y="21632"/>
                </a:lnTo>
                <a:lnTo>
                  <a:pt x="27696" y="21563"/>
                </a:lnTo>
                <a:lnTo>
                  <a:pt x="28087" y="21495"/>
                </a:lnTo>
                <a:lnTo>
                  <a:pt x="28486" y="21409"/>
                </a:lnTo>
                <a:lnTo>
                  <a:pt x="28877" y="21323"/>
                </a:lnTo>
                <a:lnTo>
                  <a:pt x="29277" y="21229"/>
                </a:lnTo>
                <a:lnTo>
                  <a:pt x="29667" y="21135"/>
                </a:lnTo>
                <a:lnTo>
                  <a:pt x="30058" y="21024"/>
                </a:lnTo>
                <a:lnTo>
                  <a:pt x="30449" y="20912"/>
                </a:lnTo>
                <a:lnTo>
                  <a:pt x="30831" y="20801"/>
                </a:lnTo>
                <a:lnTo>
                  <a:pt x="31603" y="20552"/>
                </a:lnTo>
                <a:lnTo>
                  <a:pt x="32376" y="20287"/>
                </a:lnTo>
                <a:lnTo>
                  <a:pt x="32695" y="20175"/>
                </a:lnTo>
                <a:lnTo>
                  <a:pt x="33006" y="20056"/>
                </a:lnTo>
                <a:lnTo>
                  <a:pt x="33308" y="19927"/>
                </a:lnTo>
                <a:lnTo>
                  <a:pt x="33610" y="19799"/>
                </a:lnTo>
                <a:lnTo>
                  <a:pt x="33903" y="19661"/>
                </a:lnTo>
                <a:lnTo>
                  <a:pt x="34196" y="19516"/>
                </a:lnTo>
                <a:lnTo>
                  <a:pt x="34480" y="19362"/>
                </a:lnTo>
                <a:lnTo>
                  <a:pt x="34755" y="19207"/>
                </a:lnTo>
                <a:lnTo>
                  <a:pt x="35031" y="19045"/>
                </a:lnTo>
                <a:lnTo>
                  <a:pt x="35297" y="18873"/>
                </a:lnTo>
                <a:lnTo>
                  <a:pt x="35563" y="18693"/>
                </a:lnTo>
                <a:lnTo>
                  <a:pt x="35830" y="18505"/>
                </a:lnTo>
                <a:lnTo>
                  <a:pt x="36087" y="18308"/>
                </a:lnTo>
                <a:lnTo>
                  <a:pt x="36336" y="18111"/>
                </a:lnTo>
                <a:lnTo>
                  <a:pt x="36585" y="17897"/>
                </a:lnTo>
                <a:lnTo>
                  <a:pt x="36824" y="17674"/>
                </a:lnTo>
                <a:lnTo>
                  <a:pt x="37402" y="17151"/>
                </a:lnTo>
                <a:lnTo>
                  <a:pt x="37988" y="16620"/>
                </a:lnTo>
                <a:lnTo>
                  <a:pt x="39160" y="15584"/>
                </a:lnTo>
                <a:lnTo>
                  <a:pt x="40332" y="14539"/>
                </a:lnTo>
                <a:lnTo>
                  <a:pt x="40918" y="14016"/>
                </a:lnTo>
                <a:lnTo>
                  <a:pt x="41495" y="13493"/>
                </a:lnTo>
                <a:lnTo>
                  <a:pt x="41726" y="13271"/>
                </a:lnTo>
                <a:lnTo>
                  <a:pt x="41948" y="13039"/>
                </a:lnTo>
                <a:lnTo>
                  <a:pt x="42161" y="12800"/>
                </a:lnTo>
                <a:lnTo>
                  <a:pt x="42365" y="12551"/>
                </a:lnTo>
                <a:lnTo>
                  <a:pt x="42552" y="12303"/>
                </a:lnTo>
                <a:lnTo>
                  <a:pt x="42738" y="12046"/>
                </a:lnTo>
                <a:lnTo>
                  <a:pt x="42907" y="11780"/>
                </a:lnTo>
                <a:lnTo>
                  <a:pt x="43076" y="11515"/>
                </a:lnTo>
                <a:lnTo>
                  <a:pt x="43227" y="11240"/>
                </a:lnTo>
                <a:lnTo>
                  <a:pt x="43378" y="10966"/>
                </a:lnTo>
                <a:lnTo>
                  <a:pt x="43511" y="10684"/>
                </a:lnTo>
                <a:lnTo>
                  <a:pt x="43644" y="10401"/>
                </a:lnTo>
                <a:lnTo>
                  <a:pt x="43777" y="10118"/>
                </a:lnTo>
                <a:lnTo>
                  <a:pt x="43893" y="9827"/>
                </a:lnTo>
                <a:lnTo>
                  <a:pt x="44008" y="9536"/>
                </a:lnTo>
                <a:lnTo>
                  <a:pt x="44124" y="9244"/>
                </a:lnTo>
                <a:lnTo>
                  <a:pt x="44319" y="8688"/>
                </a:lnTo>
                <a:lnTo>
                  <a:pt x="44514" y="8122"/>
                </a:lnTo>
                <a:lnTo>
                  <a:pt x="44692" y="7557"/>
                </a:lnTo>
                <a:lnTo>
                  <a:pt x="44861" y="6983"/>
                </a:lnTo>
                <a:lnTo>
                  <a:pt x="45020" y="6409"/>
                </a:lnTo>
                <a:lnTo>
                  <a:pt x="45171" y="5835"/>
                </a:lnTo>
                <a:lnTo>
                  <a:pt x="45322" y="5261"/>
                </a:lnTo>
                <a:lnTo>
                  <a:pt x="45456" y="4678"/>
                </a:lnTo>
                <a:lnTo>
                  <a:pt x="45580" y="4104"/>
                </a:lnTo>
                <a:lnTo>
                  <a:pt x="45704" y="3522"/>
                </a:lnTo>
                <a:lnTo>
                  <a:pt x="45820" y="2931"/>
                </a:lnTo>
                <a:lnTo>
                  <a:pt x="45935" y="2348"/>
                </a:lnTo>
                <a:lnTo>
                  <a:pt x="46139" y="1175"/>
                </a:lnTo>
                <a:lnTo>
                  <a:pt x="4632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0" name="Google Shape;1010;p21"/>
          <p:cNvSpPr/>
          <p:nvPr/>
        </p:nvSpPr>
        <p:spPr>
          <a:xfrm flipH="1">
            <a:off x="7803617" y="1607154"/>
            <a:ext cx="3801844" cy="2828539"/>
          </a:xfrm>
          <a:custGeom>
            <a:avLst/>
            <a:gdLst/>
            <a:ahLst/>
            <a:cxnLst/>
            <a:rect l="l" t="t" r="r" b="b"/>
            <a:pathLst>
              <a:path w="91596" h="68715" extrusionOk="0">
                <a:moveTo>
                  <a:pt x="41975" y="1"/>
                </a:moveTo>
                <a:lnTo>
                  <a:pt x="41540" y="9"/>
                </a:lnTo>
                <a:lnTo>
                  <a:pt x="41096" y="18"/>
                </a:lnTo>
                <a:lnTo>
                  <a:pt x="40661" y="44"/>
                </a:lnTo>
                <a:lnTo>
                  <a:pt x="40217" y="87"/>
                </a:lnTo>
                <a:lnTo>
                  <a:pt x="39773" y="138"/>
                </a:lnTo>
                <a:lnTo>
                  <a:pt x="39320" y="198"/>
                </a:lnTo>
                <a:lnTo>
                  <a:pt x="38876" y="266"/>
                </a:lnTo>
                <a:lnTo>
                  <a:pt x="38423" y="352"/>
                </a:lnTo>
                <a:lnTo>
                  <a:pt x="38148" y="412"/>
                </a:lnTo>
                <a:lnTo>
                  <a:pt x="37882" y="481"/>
                </a:lnTo>
                <a:lnTo>
                  <a:pt x="37615" y="558"/>
                </a:lnTo>
                <a:lnTo>
                  <a:pt x="37358" y="643"/>
                </a:lnTo>
                <a:lnTo>
                  <a:pt x="37109" y="738"/>
                </a:lnTo>
                <a:lnTo>
                  <a:pt x="36861" y="840"/>
                </a:lnTo>
                <a:lnTo>
                  <a:pt x="36621" y="943"/>
                </a:lnTo>
                <a:lnTo>
                  <a:pt x="36381" y="1063"/>
                </a:lnTo>
                <a:lnTo>
                  <a:pt x="36150" y="1183"/>
                </a:lnTo>
                <a:lnTo>
                  <a:pt x="35928" y="1312"/>
                </a:lnTo>
                <a:lnTo>
                  <a:pt x="35706" y="1449"/>
                </a:lnTo>
                <a:lnTo>
                  <a:pt x="35493" y="1594"/>
                </a:lnTo>
                <a:lnTo>
                  <a:pt x="35280" y="1749"/>
                </a:lnTo>
                <a:lnTo>
                  <a:pt x="35076" y="1903"/>
                </a:lnTo>
                <a:lnTo>
                  <a:pt x="34880" y="2065"/>
                </a:lnTo>
                <a:lnTo>
                  <a:pt x="34685" y="2237"/>
                </a:lnTo>
                <a:lnTo>
                  <a:pt x="34490" y="2408"/>
                </a:lnTo>
                <a:lnTo>
                  <a:pt x="34303" y="2588"/>
                </a:lnTo>
                <a:lnTo>
                  <a:pt x="34126" y="2777"/>
                </a:lnTo>
                <a:lnTo>
                  <a:pt x="33948" y="2965"/>
                </a:lnTo>
                <a:lnTo>
                  <a:pt x="33770" y="3162"/>
                </a:lnTo>
                <a:lnTo>
                  <a:pt x="33602" y="3359"/>
                </a:lnTo>
                <a:lnTo>
                  <a:pt x="33442" y="3565"/>
                </a:lnTo>
                <a:lnTo>
                  <a:pt x="33273" y="3770"/>
                </a:lnTo>
                <a:lnTo>
                  <a:pt x="33122" y="3984"/>
                </a:lnTo>
                <a:lnTo>
                  <a:pt x="32971" y="4207"/>
                </a:lnTo>
                <a:lnTo>
                  <a:pt x="32678" y="4653"/>
                </a:lnTo>
                <a:lnTo>
                  <a:pt x="32394" y="5115"/>
                </a:lnTo>
                <a:lnTo>
                  <a:pt x="32128" y="5586"/>
                </a:lnTo>
                <a:lnTo>
                  <a:pt x="32030" y="5783"/>
                </a:lnTo>
                <a:lnTo>
                  <a:pt x="31950" y="5989"/>
                </a:lnTo>
                <a:lnTo>
                  <a:pt x="31861" y="6195"/>
                </a:lnTo>
                <a:lnTo>
                  <a:pt x="31773" y="6392"/>
                </a:lnTo>
                <a:lnTo>
                  <a:pt x="31675" y="6589"/>
                </a:lnTo>
                <a:lnTo>
                  <a:pt x="31559" y="6760"/>
                </a:lnTo>
                <a:lnTo>
                  <a:pt x="31435" y="6923"/>
                </a:lnTo>
                <a:lnTo>
                  <a:pt x="31311" y="7060"/>
                </a:lnTo>
                <a:lnTo>
                  <a:pt x="31178" y="7180"/>
                </a:lnTo>
                <a:lnTo>
                  <a:pt x="31027" y="7291"/>
                </a:lnTo>
                <a:lnTo>
                  <a:pt x="30876" y="7377"/>
                </a:lnTo>
                <a:lnTo>
                  <a:pt x="30716" y="7437"/>
                </a:lnTo>
                <a:lnTo>
                  <a:pt x="30556" y="7488"/>
                </a:lnTo>
                <a:lnTo>
                  <a:pt x="30378" y="7522"/>
                </a:lnTo>
                <a:lnTo>
                  <a:pt x="30201" y="7531"/>
                </a:lnTo>
                <a:lnTo>
                  <a:pt x="30014" y="7522"/>
                </a:lnTo>
                <a:lnTo>
                  <a:pt x="29819" y="7497"/>
                </a:lnTo>
                <a:lnTo>
                  <a:pt x="29624" y="7454"/>
                </a:lnTo>
                <a:lnTo>
                  <a:pt x="29419" y="7385"/>
                </a:lnTo>
                <a:lnTo>
                  <a:pt x="29206" y="7308"/>
                </a:lnTo>
                <a:lnTo>
                  <a:pt x="29064" y="7240"/>
                </a:lnTo>
                <a:lnTo>
                  <a:pt x="28922" y="7171"/>
                </a:lnTo>
                <a:lnTo>
                  <a:pt x="28638" y="7017"/>
                </a:lnTo>
                <a:lnTo>
                  <a:pt x="28363" y="6863"/>
                </a:lnTo>
                <a:lnTo>
                  <a:pt x="28079" y="6709"/>
                </a:lnTo>
                <a:lnTo>
                  <a:pt x="27333" y="6297"/>
                </a:lnTo>
                <a:lnTo>
                  <a:pt x="26587" y="5895"/>
                </a:lnTo>
                <a:lnTo>
                  <a:pt x="25841" y="5501"/>
                </a:lnTo>
                <a:lnTo>
                  <a:pt x="25468" y="5304"/>
                </a:lnTo>
                <a:lnTo>
                  <a:pt x="25086" y="5115"/>
                </a:lnTo>
                <a:lnTo>
                  <a:pt x="24829" y="4995"/>
                </a:lnTo>
                <a:lnTo>
                  <a:pt x="24571" y="4884"/>
                </a:lnTo>
                <a:lnTo>
                  <a:pt x="24314" y="4773"/>
                </a:lnTo>
                <a:lnTo>
                  <a:pt x="24047" y="4670"/>
                </a:lnTo>
                <a:lnTo>
                  <a:pt x="23790" y="4576"/>
                </a:lnTo>
                <a:lnTo>
                  <a:pt x="23523" y="4481"/>
                </a:lnTo>
                <a:lnTo>
                  <a:pt x="23257" y="4404"/>
                </a:lnTo>
                <a:lnTo>
                  <a:pt x="22990" y="4319"/>
                </a:lnTo>
                <a:lnTo>
                  <a:pt x="22715" y="4250"/>
                </a:lnTo>
                <a:lnTo>
                  <a:pt x="22449" y="4181"/>
                </a:lnTo>
                <a:lnTo>
                  <a:pt x="22174" y="4121"/>
                </a:lnTo>
                <a:lnTo>
                  <a:pt x="21898" y="4070"/>
                </a:lnTo>
                <a:lnTo>
                  <a:pt x="21632" y="4019"/>
                </a:lnTo>
                <a:lnTo>
                  <a:pt x="21357" y="3976"/>
                </a:lnTo>
                <a:lnTo>
                  <a:pt x="21081" y="3942"/>
                </a:lnTo>
                <a:lnTo>
                  <a:pt x="20806" y="3907"/>
                </a:lnTo>
                <a:lnTo>
                  <a:pt x="20531" y="3882"/>
                </a:lnTo>
                <a:lnTo>
                  <a:pt x="20256" y="3864"/>
                </a:lnTo>
                <a:lnTo>
                  <a:pt x="19971" y="3847"/>
                </a:lnTo>
                <a:lnTo>
                  <a:pt x="19696" y="3839"/>
                </a:lnTo>
                <a:lnTo>
                  <a:pt x="19421" y="3839"/>
                </a:lnTo>
                <a:lnTo>
                  <a:pt x="19146" y="3847"/>
                </a:lnTo>
                <a:lnTo>
                  <a:pt x="18870" y="3856"/>
                </a:lnTo>
                <a:lnTo>
                  <a:pt x="18595" y="3873"/>
                </a:lnTo>
                <a:lnTo>
                  <a:pt x="18320" y="3899"/>
                </a:lnTo>
                <a:lnTo>
                  <a:pt x="18044" y="3924"/>
                </a:lnTo>
                <a:lnTo>
                  <a:pt x="17769" y="3959"/>
                </a:lnTo>
                <a:lnTo>
                  <a:pt x="17494" y="4002"/>
                </a:lnTo>
                <a:lnTo>
                  <a:pt x="17228" y="4044"/>
                </a:lnTo>
                <a:lnTo>
                  <a:pt x="16952" y="4104"/>
                </a:lnTo>
                <a:lnTo>
                  <a:pt x="16686" y="4156"/>
                </a:lnTo>
                <a:lnTo>
                  <a:pt x="16419" y="4224"/>
                </a:lnTo>
                <a:lnTo>
                  <a:pt x="16153" y="4293"/>
                </a:lnTo>
                <a:lnTo>
                  <a:pt x="15887" y="4370"/>
                </a:lnTo>
                <a:lnTo>
                  <a:pt x="15620" y="4456"/>
                </a:lnTo>
                <a:lnTo>
                  <a:pt x="15354" y="4541"/>
                </a:lnTo>
                <a:lnTo>
                  <a:pt x="15096" y="4635"/>
                </a:lnTo>
                <a:lnTo>
                  <a:pt x="14839" y="4738"/>
                </a:lnTo>
                <a:lnTo>
                  <a:pt x="14581" y="4850"/>
                </a:lnTo>
                <a:lnTo>
                  <a:pt x="14324" y="4961"/>
                </a:lnTo>
                <a:lnTo>
                  <a:pt x="14075" y="5081"/>
                </a:lnTo>
                <a:lnTo>
                  <a:pt x="13827" y="5201"/>
                </a:lnTo>
                <a:lnTo>
                  <a:pt x="13578" y="5338"/>
                </a:lnTo>
                <a:lnTo>
                  <a:pt x="13338" y="5475"/>
                </a:lnTo>
                <a:lnTo>
                  <a:pt x="13090" y="5612"/>
                </a:lnTo>
                <a:lnTo>
                  <a:pt x="12850" y="5766"/>
                </a:lnTo>
                <a:lnTo>
                  <a:pt x="12619" y="5920"/>
                </a:lnTo>
                <a:lnTo>
                  <a:pt x="12388" y="6083"/>
                </a:lnTo>
                <a:lnTo>
                  <a:pt x="12157" y="6246"/>
                </a:lnTo>
                <a:lnTo>
                  <a:pt x="11926" y="6426"/>
                </a:lnTo>
                <a:lnTo>
                  <a:pt x="11704" y="6606"/>
                </a:lnTo>
                <a:lnTo>
                  <a:pt x="11491" y="6786"/>
                </a:lnTo>
                <a:lnTo>
                  <a:pt x="11269" y="6983"/>
                </a:lnTo>
                <a:lnTo>
                  <a:pt x="11056" y="7180"/>
                </a:lnTo>
                <a:lnTo>
                  <a:pt x="10852" y="7385"/>
                </a:lnTo>
                <a:lnTo>
                  <a:pt x="10648" y="7591"/>
                </a:lnTo>
                <a:lnTo>
                  <a:pt x="10443" y="7805"/>
                </a:lnTo>
                <a:lnTo>
                  <a:pt x="10248" y="8028"/>
                </a:lnTo>
                <a:lnTo>
                  <a:pt x="10062" y="8259"/>
                </a:lnTo>
                <a:lnTo>
                  <a:pt x="9875" y="8490"/>
                </a:lnTo>
                <a:lnTo>
                  <a:pt x="9689" y="8730"/>
                </a:lnTo>
                <a:lnTo>
                  <a:pt x="9511" y="8979"/>
                </a:lnTo>
                <a:lnTo>
                  <a:pt x="9342" y="9227"/>
                </a:lnTo>
                <a:lnTo>
                  <a:pt x="9174" y="9493"/>
                </a:lnTo>
                <a:lnTo>
                  <a:pt x="8827" y="10050"/>
                </a:lnTo>
                <a:lnTo>
                  <a:pt x="8499" y="10615"/>
                </a:lnTo>
                <a:lnTo>
                  <a:pt x="8348" y="10898"/>
                </a:lnTo>
                <a:lnTo>
                  <a:pt x="8197" y="11180"/>
                </a:lnTo>
                <a:lnTo>
                  <a:pt x="8055" y="11472"/>
                </a:lnTo>
                <a:lnTo>
                  <a:pt x="7922" y="11754"/>
                </a:lnTo>
                <a:lnTo>
                  <a:pt x="7788" y="12037"/>
                </a:lnTo>
                <a:lnTo>
                  <a:pt x="7664" y="12328"/>
                </a:lnTo>
                <a:lnTo>
                  <a:pt x="7549" y="12620"/>
                </a:lnTo>
                <a:lnTo>
                  <a:pt x="7442" y="12911"/>
                </a:lnTo>
                <a:lnTo>
                  <a:pt x="7335" y="13202"/>
                </a:lnTo>
                <a:lnTo>
                  <a:pt x="7247" y="13493"/>
                </a:lnTo>
                <a:lnTo>
                  <a:pt x="7158" y="13793"/>
                </a:lnTo>
                <a:lnTo>
                  <a:pt x="7078" y="14093"/>
                </a:lnTo>
                <a:lnTo>
                  <a:pt x="7007" y="14384"/>
                </a:lnTo>
                <a:lnTo>
                  <a:pt x="6945" y="14693"/>
                </a:lnTo>
                <a:lnTo>
                  <a:pt x="6892" y="14993"/>
                </a:lnTo>
                <a:lnTo>
                  <a:pt x="6847" y="15292"/>
                </a:lnTo>
                <a:lnTo>
                  <a:pt x="6812" y="15601"/>
                </a:lnTo>
                <a:lnTo>
                  <a:pt x="6785" y="15909"/>
                </a:lnTo>
                <a:lnTo>
                  <a:pt x="6767" y="16218"/>
                </a:lnTo>
                <a:lnTo>
                  <a:pt x="6758" y="16526"/>
                </a:lnTo>
                <a:lnTo>
                  <a:pt x="6758" y="16843"/>
                </a:lnTo>
                <a:lnTo>
                  <a:pt x="6776" y="17160"/>
                </a:lnTo>
                <a:lnTo>
                  <a:pt x="6794" y="17477"/>
                </a:lnTo>
                <a:lnTo>
                  <a:pt x="6829" y="17794"/>
                </a:lnTo>
                <a:lnTo>
                  <a:pt x="6874" y="18111"/>
                </a:lnTo>
                <a:lnTo>
                  <a:pt x="6927" y="18436"/>
                </a:lnTo>
                <a:lnTo>
                  <a:pt x="6998" y="18762"/>
                </a:lnTo>
                <a:lnTo>
                  <a:pt x="7078" y="19096"/>
                </a:lnTo>
                <a:lnTo>
                  <a:pt x="7185" y="19499"/>
                </a:lnTo>
                <a:lnTo>
                  <a:pt x="7318" y="19901"/>
                </a:lnTo>
                <a:lnTo>
                  <a:pt x="7584" y="20707"/>
                </a:lnTo>
                <a:lnTo>
                  <a:pt x="7637" y="20912"/>
                </a:lnTo>
                <a:lnTo>
                  <a:pt x="7682" y="21118"/>
                </a:lnTo>
                <a:lnTo>
                  <a:pt x="7708" y="21315"/>
                </a:lnTo>
                <a:lnTo>
                  <a:pt x="7717" y="21503"/>
                </a:lnTo>
                <a:lnTo>
                  <a:pt x="7708" y="21683"/>
                </a:lnTo>
                <a:lnTo>
                  <a:pt x="7673" y="21863"/>
                </a:lnTo>
                <a:lnTo>
                  <a:pt x="7629" y="22026"/>
                </a:lnTo>
                <a:lnTo>
                  <a:pt x="7566" y="22171"/>
                </a:lnTo>
                <a:lnTo>
                  <a:pt x="7522" y="22249"/>
                </a:lnTo>
                <a:lnTo>
                  <a:pt x="7478" y="22317"/>
                </a:lnTo>
                <a:lnTo>
                  <a:pt x="7433" y="22386"/>
                </a:lnTo>
                <a:lnTo>
                  <a:pt x="7380" y="22446"/>
                </a:lnTo>
                <a:lnTo>
                  <a:pt x="7318" y="22506"/>
                </a:lnTo>
                <a:lnTo>
                  <a:pt x="7256" y="22566"/>
                </a:lnTo>
                <a:lnTo>
                  <a:pt x="7193" y="22625"/>
                </a:lnTo>
                <a:lnTo>
                  <a:pt x="7122" y="22677"/>
                </a:lnTo>
                <a:lnTo>
                  <a:pt x="7042" y="22720"/>
                </a:lnTo>
                <a:lnTo>
                  <a:pt x="6963" y="22771"/>
                </a:lnTo>
                <a:lnTo>
                  <a:pt x="6874" y="22805"/>
                </a:lnTo>
                <a:lnTo>
                  <a:pt x="6785" y="22848"/>
                </a:lnTo>
                <a:lnTo>
                  <a:pt x="6590" y="22908"/>
                </a:lnTo>
                <a:lnTo>
                  <a:pt x="6368" y="22960"/>
                </a:lnTo>
                <a:lnTo>
                  <a:pt x="6172" y="23002"/>
                </a:lnTo>
                <a:lnTo>
                  <a:pt x="5977" y="23045"/>
                </a:lnTo>
                <a:lnTo>
                  <a:pt x="5790" y="23097"/>
                </a:lnTo>
                <a:lnTo>
                  <a:pt x="5604" y="23157"/>
                </a:lnTo>
                <a:lnTo>
                  <a:pt x="5426" y="23225"/>
                </a:lnTo>
                <a:lnTo>
                  <a:pt x="5249" y="23294"/>
                </a:lnTo>
                <a:lnTo>
                  <a:pt x="5089" y="23362"/>
                </a:lnTo>
                <a:lnTo>
                  <a:pt x="4920" y="23439"/>
                </a:lnTo>
                <a:lnTo>
                  <a:pt x="4760" y="23525"/>
                </a:lnTo>
                <a:lnTo>
                  <a:pt x="4609" y="23611"/>
                </a:lnTo>
                <a:lnTo>
                  <a:pt x="4458" y="23705"/>
                </a:lnTo>
                <a:lnTo>
                  <a:pt x="4316" y="23808"/>
                </a:lnTo>
                <a:lnTo>
                  <a:pt x="4174" y="23902"/>
                </a:lnTo>
                <a:lnTo>
                  <a:pt x="4032" y="24013"/>
                </a:lnTo>
                <a:lnTo>
                  <a:pt x="3766" y="24236"/>
                </a:lnTo>
                <a:lnTo>
                  <a:pt x="3517" y="24476"/>
                </a:lnTo>
                <a:lnTo>
                  <a:pt x="3277" y="24724"/>
                </a:lnTo>
                <a:lnTo>
                  <a:pt x="3047" y="24990"/>
                </a:lnTo>
                <a:lnTo>
                  <a:pt x="2825" y="25264"/>
                </a:lnTo>
                <a:lnTo>
                  <a:pt x="2603" y="25555"/>
                </a:lnTo>
                <a:lnTo>
                  <a:pt x="2398" y="25847"/>
                </a:lnTo>
                <a:lnTo>
                  <a:pt x="2185" y="26155"/>
                </a:lnTo>
                <a:lnTo>
                  <a:pt x="1990" y="26463"/>
                </a:lnTo>
                <a:lnTo>
                  <a:pt x="1812" y="26746"/>
                </a:lnTo>
                <a:lnTo>
                  <a:pt x="1644" y="27029"/>
                </a:lnTo>
                <a:lnTo>
                  <a:pt x="1484" y="27311"/>
                </a:lnTo>
                <a:lnTo>
                  <a:pt x="1324" y="27594"/>
                </a:lnTo>
                <a:lnTo>
                  <a:pt x="1182" y="27877"/>
                </a:lnTo>
                <a:lnTo>
                  <a:pt x="1049" y="28160"/>
                </a:lnTo>
                <a:lnTo>
                  <a:pt x="924" y="28451"/>
                </a:lnTo>
                <a:lnTo>
                  <a:pt x="800" y="28742"/>
                </a:lnTo>
                <a:lnTo>
                  <a:pt x="693" y="29025"/>
                </a:lnTo>
                <a:lnTo>
                  <a:pt x="587" y="29316"/>
                </a:lnTo>
                <a:lnTo>
                  <a:pt x="498" y="29607"/>
                </a:lnTo>
                <a:lnTo>
                  <a:pt x="409" y="29899"/>
                </a:lnTo>
                <a:lnTo>
                  <a:pt x="338" y="30190"/>
                </a:lnTo>
                <a:lnTo>
                  <a:pt x="267" y="30490"/>
                </a:lnTo>
                <a:lnTo>
                  <a:pt x="205" y="30781"/>
                </a:lnTo>
                <a:lnTo>
                  <a:pt x="152" y="31081"/>
                </a:lnTo>
                <a:lnTo>
                  <a:pt x="107" y="31381"/>
                </a:lnTo>
                <a:lnTo>
                  <a:pt x="72" y="31680"/>
                </a:lnTo>
                <a:lnTo>
                  <a:pt x="36" y="31980"/>
                </a:lnTo>
                <a:lnTo>
                  <a:pt x="19" y="32280"/>
                </a:lnTo>
                <a:lnTo>
                  <a:pt x="10" y="32580"/>
                </a:lnTo>
                <a:lnTo>
                  <a:pt x="1" y="32888"/>
                </a:lnTo>
                <a:lnTo>
                  <a:pt x="10" y="33188"/>
                </a:lnTo>
                <a:lnTo>
                  <a:pt x="19" y="33497"/>
                </a:lnTo>
                <a:lnTo>
                  <a:pt x="36" y="33805"/>
                </a:lnTo>
                <a:lnTo>
                  <a:pt x="63" y="34122"/>
                </a:lnTo>
                <a:lnTo>
                  <a:pt x="99" y="34430"/>
                </a:lnTo>
                <a:lnTo>
                  <a:pt x="143" y="34739"/>
                </a:lnTo>
                <a:lnTo>
                  <a:pt x="187" y="35056"/>
                </a:lnTo>
                <a:lnTo>
                  <a:pt x="249" y="35373"/>
                </a:lnTo>
                <a:lnTo>
                  <a:pt x="312" y="35690"/>
                </a:lnTo>
                <a:lnTo>
                  <a:pt x="383" y="36007"/>
                </a:lnTo>
                <a:lnTo>
                  <a:pt x="480" y="36401"/>
                </a:lnTo>
                <a:lnTo>
                  <a:pt x="587" y="36786"/>
                </a:lnTo>
                <a:lnTo>
                  <a:pt x="693" y="37172"/>
                </a:lnTo>
                <a:lnTo>
                  <a:pt x="800" y="37557"/>
                </a:lnTo>
                <a:lnTo>
                  <a:pt x="924" y="37934"/>
                </a:lnTo>
                <a:lnTo>
                  <a:pt x="1040" y="38311"/>
                </a:lnTo>
                <a:lnTo>
                  <a:pt x="1173" y="38688"/>
                </a:lnTo>
                <a:lnTo>
                  <a:pt x="1297" y="39056"/>
                </a:lnTo>
                <a:lnTo>
                  <a:pt x="1439" y="39425"/>
                </a:lnTo>
                <a:lnTo>
                  <a:pt x="1581" y="39793"/>
                </a:lnTo>
                <a:lnTo>
                  <a:pt x="1732" y="40153"/>
                </a:lnTo>
                <a:lnTo>
                  <a:pt x="1883" y="40513"/>
                </a:lnTo>
                <a:lnTo>
                  <a:pt x="2052" y="40872"/>
                </a:lnTo>
                <a:lnTo>
                  <a:pt x="2212" y="41224"/>
                </a:lnTo>
                <a:lnTo>
                  <a:pt x="2389" y="41575"/>
                </a:lnTo>
                <a:lnTo>
                  <a:pt x="2567" y="41926"/>
                </a:lnTo>
                <a:lnTo>
                  <a:pt x="2754" y="42269"/>
                </a:lnTo>
                <a:lnTo>
                  <a:pt x="2949" y="42611"/>
                </a:lnTo>
                <a:lnTo>
                  <a:pt x="3144" y="42946"/>
                </a:lnTo>
                <a:lnTo>
                  <a:pt x="3348" y="43280"/>
                </a:lnTo>
                <a:lnTo>
                  <a:pt x="3562" y="43614"/>
                </a:lnTo>
                <a:lnTo>
                  <a:pt x="3775" y="43939"/>
                </a:lnTo>
                <a:lnTo>
                  <a:pt x="4006" y="44265"/>
                </a:lnTo>
                <a:lnTo>
                  <a:pt x="4236" y="44582"/>
                </a:lnTo>
                <a:lnTo>
                  <a:pt x="4476" y="44899"/>
                </a:lnTo>
                <a:lnTo>
                  <a:pt x="4716" y="45216"/>
                </a:lnTo>
                <a:lnTo>
                  <a:pt x="4973" y="45524"/>
                </a:lnTo>
                <a:lnTo>
                  <a:pt x="5231" y="45833"/>
                </a:lnTo>
                <a:lnTo>
                  <a:pt x="5506" y="46141"/>
                </a:lnTo>
                <a:lnTo>
                  <a:pt x="5782" y="46432"/>
                </a:lnTo>
                <a:lnTo>
                  <a:pt x="6057" y="46732"/>
                </a:lnTo>
                <a:lnTo>
                  <a:pt x="6350" y="47023"/>
                </a:lnTo>
                <a:lnTo>
                  <a:pt x="6536" y="47203"/>
                </a:lnTo>
                <a:lnTo>
                  <a:pt x="6723" y="47366"/>
                </a:lnTo>
                <a:lnTo>
                  <a:pt x="6909" y="47529"/>
                </a:lnTo>
                <a:lnTo>
                  <a:pt x="7096" y="47683"/>
                </a:lnTo>
                <a:lnTo>
                  <a:pt x="7282" y="47837"/>
                </a:lnTo>
                <a:lnTo>
                  <a:pt x="7478" y="47974"/>
                </a:lnTo>
                <a:lnTo>
                  <a:pt x="7673" y="48111"/>
                </a:lnTo>
                <a:lnTo>
                  <a:pt x="7868" y="48240"/>
                </a:lnTo>
                <a:lnTo>
                  <a:pt x="8073" y="48360"/>
                </a:lnTo>
                <a:lnTo>
                  <a:pt x="8268" y="48480"/>
                </a:lnTo>
                <a:lnTo>
                  <a:pt x="8472" y="48582"/>
                </a:lnTo>
                <a:lnTo>
                  <a:pt x="8685" y="48685"/>
                </a:lnTo>
                <a:lnTo>
                  <a:pt x="8889" y="48779"/>
                </a:lnTo>
                <a:lnTo>
                  <a:pt x="9103" y="48865"/>
                </a:lnTo>
                <a:lnTo>
                  <a:pt x="9316" y="48951"/>
                </a:lnTo>
                <a:lnTo>
                  <a:pt x="9529" y="49019"/>
                </a:lnTo>
                <a:lnTo>
                  <a:pt x="9751" y="49088"/>
                </a:lnTo>
                <a:lnTo>
                  <a:pt x="9973" y="49148"/>
                </a:lnTo>
                <a:lnTo>
                  <a:pt x="10195" y="49199"/>
                </a:lnTo>
                <a:lnTo>
                  <a:pt x="10417" y="49251"/>
                </a:lnTo>
                <a:lnTo>
                  <a:pt x="10648" y="49285"/>
                </a:lnTo>
                <a:lnTo>
                  <a:pt x="10879" y="49319"/>
                </a:lnTo>
                <a:lnTo>
                  <a:pt x="11109" y="49336"/>
                </a:lnTo>
                <a:lnTo>
                  <a:pt x="11340" y="49353"/>
                </a:lnTo>
                <a:lnTo>
                  <a:pt x="11580" y="49362"/>
                </a:lnTo>
                <a:lnTo>
                  <a:pt x="12060" y="49362"/>
                </a:lnTo>
                <a:lnTo>
                  <a:pt x="12308" y="49345"/>
                </a:lnTo>
                <a:lnTo>
                  <a:pt x="12557" y="49328"/>
                </a:lnTo>
                <a:lnTo>
                  <a:pt x="12805" y="49302"/>
                </a:lnTo>
                <a:lnTo>
                  <a:pt x="13054" y="49259"/>
                </a:lnTo>
                <a:lnTo>
                  <a:pt x="13312" y="49216"/>
                </a:lnTo>
                <a:lnTo>
                  <a:pt x="13578" y="49182"/>
                </a:lnTo>
                <a:lnTo>
                  <a:pt x="13844" y="49156"/>
                </a:lnTo>
                <a:lnTo>
                  <a:pt x="14102" y="49139"/>
                </a:lnTo>
                <a:lnTo>
                  <a:pt x="14368" y="49131"/>
                </a:lnTo>
                <a:lnTo>
                  <a:pt x="14599" y="49139"/>
                </a:lnTo>
                <a:lnTo>
                  <a:pt x="14812" y="49156"/>
                </a:lnTo>
                <a:lnTo>
                  <a:pt x="15016" y="49191"/>
                </a:lnTo>
                <a:lnTo>
                  <a:pt x="15203" y="49234"/>
                </a:lnTo>
                <a:lnTo>
                  <a:pt x="15381" y="49302"/>
                </a:lnTo>
                <a:lnTo>
                  <a:pt x="15540" y="49371"/>
                </a:lnTo>
                <a:lnTo>
                  <a:pt x="15691" y="49465"/>
                </a:lnTo>
                <a:lnTo>
                  <a:pt x="15825" y="49568"/>
                </a:lnTo>
                <a:lnTo>
                  <a:pt x="15949" y="49679"/>
                </a:lnTo>
                <a:lnTo>
                  <a:pt x="16055" y="49816"/>
                </a:lnTo>
                <a:lnTo>
                  <a:pt x="16153" y="49962"/>
                </a:lnTo>
                <a:lnTo>
                  <a:pt x="16242" y="50116"/>
                </a:lnTo>
                <a:lnTo>
                  <a:pt x="16313" y="50296"/>
                </a:lnTo>
                <a:lnTo>
                  <a:pt x="16366" y="50484"/>
                </a:lnTo>
                <a:lnTo>
                  <a:pt x="16411" y="50690"/>
                </a:lnTo>
                <a:lnTo>
                  <a:pt x="16446" y="50904"/>
                </a:lnTo>
                <a:lnTo>
                  <a:pt x="16464" y="51127"/>
                </a:lnTo>
                <a:lnTo>
                  <a:pt x="16473" y="51349"/>
                </a:lnTo>
                <a:lnTo>
                  <a:pt x="16473" y="51786"/>
                </a:lnTo>
                <a:lnTo>
                  <a:pt x="16473" y="52009"/>
                </a:lnTo>
                <a:lnTo>
                  <a:pt x="16482" y="52232"/>
                </a:lnTo>
                <a:lnTo>
                  <a:pt x="16499" y="52446"/>
                </a:lnTo>
                <a:lnTo>
                  <a:pt x="16535" y="52660"/>
                </a:lnTo>
                <a:lnTo>
                  <a:pt x="16615" y="53020"/>
                </a:lnTo>
                <a:lnTo>
                  <a:pt x="16686" y="53380"/>
                </a:lnTo>
                <a:lnTo>
                  <a:pt x="16766" y="53748"/>
                </a:lnTo>
                <a:lnTo>
                  <a:pt x="16846" y="54117"/>
                </a:lnTo>
                <a:lnTo>
                  <a:pt x="16899" y="54296"/>
                </a:lnTo>
                <a:lnTo>
                  <a:pt x="16952" y="54468"/>
                </a:lnTo>
                <a:lnTo>
                  <a:pt x="17006" y="54639"/>
                </a:lnTo>
                <a:lnTo>
                  <a:pt x="17077" y="54802"/>
                </a:lnTo>
                <a:lnTo>
                  <a:pt x="17148" y="54965"/>
                </a:lnTo>
                <a:lnTo>
                  <a:pt x="17228" y="55119"/>
                </a:lnTo>
                <a:lnTo>
                  <a:pt x="17325" y="55264"/>
                </a:lnTo>
                <a:lnTo>
                  <a:pt x="17423" y="55393"/>
                </a:lnTo>
                <a:lnTo>
                  <a:pt x="18000" y="56078"/>
                </a:lnTo>
                <a:lnTo>
                  <a:pt x="18293" y="56412"/>
                </a:lnTo>
                <a:lnTo>
                  <a:pt x="18586" y="56746"/>
                </a:lnTo>
                <a:lnTo>
                  <a:pt x="18888" y="57072"/>
                </a:lnTo>
                <a:lnTo>
                  <a:pt x="19190" y="57389"/>
                </a:lnTo>
                <a:lnTo>
                  <a:pt x="19492" y="57706"/>
                </a:lnTo>
                <a:lnTo>
                  <a:pt x="19803" y="58014"/>
                </a:lnTo>
                <a:lnTo>
                  <a:pt x="20122" y="58323"/>
                </a:lnTo>
                <a:lnTo>
                  <a:pt x="20442" y="58623"/>
                </a:lnTo>
                <a:lnTo>
                  <a:pt x="20771" y="58914"/>
                </a:lnTo>
                <a:lnTo>
                  <a:pt x="21099" y="59197"/>
                </a:lnTo>
                <a:lnTo>
                  <a:pt x="21428" y="59479"/>
                </a:lnTo>
                <a:lnTo>
                  <a:pt x="21765" y="59753"/>
                </a:lnTo>
                <a:lnTo>
                  <a:pt x="22111" y="60019"/>
                </a:lnTo>
                <a:lnTo>
                  <a:pt x="22467" y="60276"/>
                </a:lnTo>
                <a:lnTo>
                  <a:pt x="22822" y="60533"/>
                </a:lnTo>
                <a:lnTo>
                  <a:pt x="23177" y="60773"/>
                </a:lnTo>
                <a:lnTo>
                  <a:pt x="23550" y="61013"/>
                </a:lnTo>
                <a:lnTo>
                  <a:pt x="23923" y="61235"/>
                </a:lnTo>
                <a:lnTo>
                  <a:pt x="24296" y="61458"/>
                </a:lnTo>
                <a:lnTo>
                  <a:pt x="24687" y="61664"/>
                </a:lnTo>
                <a:lnTo>
                  <a:pt x="25077" y="61869"/>
                </a:lnTo>
                <a:lnTo>
                  <a:pt x="25468" y="62058"/>
                </a:lnTo>
                <a:lnTo>
                  <a:pt x="25876" y="62238"/>
                </a:lnTo>
                <a:lnTo>
                  <a:pt x="26285" y="62418"/>
                </a:lnTo>
                <a:lnTo>
                  <a:pt x="26702" y="62580"/>
                </a:lnTo>
                <a:lnTo>
                  <a:pt x="27128" y="62726"/>
                </a:lnTo>
                <a:lnTo>
                  <a:pt x="27564" y="62872"/>
                </a:lnTo>
                <a:lnTo>
                  <a:pt x="27999" y="63000"/>
                </a:lnTo>
                <a:lnTo>
                  <a:pt x="28452" y="63120"/>
                </a:lnTo>
                <a:lnTo>
                  <a:pt x="28904" y="63231"/>
                </a:lnTo>
                <a:lnTo>
                  <a:pt x="29437" y="63343"/>
                </a:lnTo>
                <a:lnTo>
                  <a:pt x="29979" y="63437"/>
                </a:lnTo>
                <a:lnTo>
                  <a:pt x="30245" y="63471"/>
                </a:lnTo>
                <a:lnTo>
                  <a:pt x="30520" y="63506"/>
                </a:lnTo>
                <a:lnTo>
                  <a:pt x="30787" y="63531"/>
                </a:lnTo>
                <a:lnTo>
                  <a:pt x="31053" y="63557"/>
                </a:lnTo>
                <a:lnTo>
                  <a:pt x="31320" y="63574"/>
                </a:lnTo>
                <a:lnTo>
                  <a:pt x="31586" y="63583"/>
                </a:lnTo>
                <a:lnTo>
                  <a:pt x="31852" y="63591"/>
                </a:lnTo>
                <a:lnTo>
                  <a:pt x="32128" y="63591"/>
                </a:lnTo>
                <a:lnTo>
                  <a:pt x="32394" y="63583"/>
                </a:lnTo>
                <a:lnTo>
                  <a:pt x="32661" y="63574"/>
                </a:lnTo>
                <a:lnTo>
                  <a:pt x="32918" y="63557"/>
                </a:lnTo>
                <a:lnTo>
                  <a:pt x="33184" y="63531"/>
                </a:lnTo>
                <a:lnTo>
                  <a:pt x="33451" y="63506"/>
                </a:lnTo>
                <a:lnTo>
                  <a:pt x="33717" y="63471"/>
                </a:lnTo>
                <a:lnTo>
                  <a:pt x="33984" y="63428"/>
                </a:lnTo>
                <a:lnTo>
                  <a:pt x="34241" y="63386"/>
                </a:lnTo>
                <a:lnTo>
                  <a:pt x="34507" y="63334"/>
                </a:lnTo>
                <a:lnTo>
                  <a:pt x="34765" y="63274"/>
                </a:lnTo>
                <a:lnTo>
                  <a:pt x="35023" y="63206"/>
                </a:lnTo>
                <a:lnTo>
                  <a:pt x="35289" y="63137"/>
                </a:lnTo>
                <a:lnTo>
                  <a:pt x="35546" y="63060"/>
                </a:lnTo>
                <a:lnTo>
                  <a:pt x="35804" y="62974"/>
                </a:lnTo>
                <a:lnTo>
                  <a:pt x="36061" y="62880"/>
                </a:lnTo>
                <a:lnTo>
                  <a:pt x="36319" y="62786"/>
                </a:lnTo>
                <a:lnTo>
                  <a:pt x="36568" y="62683"/>
                </a:lnTo>
                <a:lnTo>
                  <a:pt x="36825" y="62572"/>
                </a:lnTo>
                <a:lnTo>
                  <a:pt x="37074" y="62460"/>
                </a:lnTo>
                <a:lnTo>
                  <a:pt x="37331" y="62332"/>
                </a:lnTo>
                <a:lnTo>
                  <a:pt x="38042" y="61972"/>
                </a:lnTo>
                <a:lnTo>
                  <a:pt x="38752" y="61604"/>
                </a:lnTo>
                <a:lnTo>
                  <a:pt x="39098" y="61415"/>
                </a:lnTo>
                <a:lnTo>
                  <a:pt x="39445" y="61227"/>
                </a:lnTo>
                <a:lnTo>
                  <a:pt x="39782" y="61021"/>
                </a:lnTo>
                <a:lnTo>
                  <a:pt x="40119" y="60816"/>
                </a:lnTo>
                <a:lnTo>
                  <a:pt x="40448" y="60601"/>
                </a:lnTo>
                <a:lnTo>
                  <a:pt x="40777" y="60370"/>
                </a:lnTo>
                <a:lnTo>
                  <a:pt x="41096" y="60139"/>
                </a:lnTo>
                <a:lnTo>
                  <a:pt x="41407" y="59890"/>
                </a:lnTo>
                <a:lnTo>
                  <a:pt x="41700" y="59633"/>
                </a:lnTo>
                <a:lnTo>
                  <a:pt x="41993" y="59359"/>
                </a:lnTo>
                <a:lnTo>
                  <a:pt x="42277" y="59068"/>
                </a:lnTo>
                <a:lnTo>
                  <a:pt x="42553" y="58768"/>
                </a:lnTo>
                <a:lnTo>
                  <a:pt x="42641" y="58665"/>
                </a:lnTo>
                <a:lnTo>
                  <a:pt x="42730" y="58571"/>
                </a:lnTo>
                <a:lnTo>
                  <a:pt x="42828" y="58494"/>
                </a:lnTo>
                <a:lnTo>
                  <a:pt x="42917" y="58417"/>
                </a:lnTo>
                <a:lnTo>
                  <a:pt x="43023" y="58348"/>
                </a:lnTo>
                <a:lnTo>
                  <a:pt x="43121" y="58280"/>
                </a:lnTo>
                <a:lnTo>
                  <a:pt x="43219" y="58229"/>
                </a:lnTo>
                <a:lnTo>
                  <a:pt x="43325" y="58186"/>
                </a:lnTo>
                <a:lnTo>
                  <a:pt x="43432" y="58143"/>
                </a:lnTo>
                <a:lnTo>
                  <a:pt x="43538" y="58109"/>
                </a:lnTo>
                <a:lnTo>
                  <a:pt x="43645" y="58083"/>
                </a:lnTo>
                <a:lnTo>
                  <a:pt x="43751" y="58066"/>
                </a:lnTo>
                <a:lnTo>
                  <a:pt x="43858" y="58057"/>
                </a:lnTo>
                <a:lnTo>
                  <a:pt x="43964" y="58049"/>
                </a:lnTo>
                <a:lnTo>
                  <a:pt x="44071" y="58049"/>
                </a:lnTo>
                <a:lnTo>
                  <a:pt x="44178" y="58057"/>
                </a:lnTo>
                <a:lnTo>
                  <a:pt x="44284" y="58074"/>
                </a:lnTo>
                <a:lnTo>
                  <a:pt x="44400" y="58100"/>
                </a:lnTo>
                <a:lnTo>
                  <a:pt x="44506" y="58126"/>
                </a:lnTo>
                <a:lnTo>
                  <a:pt x="44604" y="58160"/>
                </a:lnTo>
                <a:lnTo>
                  <a:pt x="44710" y="58203"/>
                </a:lnTo>
                <a:lnTo>
                  <a:pt x="44817" y="58254"/>
                </a:lnTo>
                <a:lnTo>
                  <a:pt x="44915" y="58306"/>
                </a:lnTo>
                <a:lnTo>
                  <a:pt x="45021" y="58374"/>
                </a:lnTo>
                <a:lnTo>
                  <a:pt x="45119" y="58434"/>
                </a:lnTo>
                <a:lnTo>
                  <a:pt x="45216" y="58511"/>
                </a:lnTo>
                <a:lnTo>
                  <a:pt x="45305" y="58588"/>
                </a:lnTo>
                <a:lnTo>
                  <a:pt x="45403" y="58674"/>
                </a:lnTo>
                <a:lnTo>
                  <a:pt x="45492" y="58768"/>
                </a:lnTo>
                <a:lnTo>
                  <a:pt x="45572" y="58871"/>
                </a:lnTo>
                <a:lnTo>
                  <a:pt x="45660" y="58974"/>
                </a:lnTo>
                <a:lnTo>
                  <a:pt x="45740" y="59085"/>
                </a:lnTo>
                <a:lnTo>
                  <a:pt x="46309" y="59925"/>
                </a:lnTo>
                <a:lnTo>
                  <a:pt x="46877" y="60764"/>
                </a:lnTo>
                <a:lnTo>
                  <a:pt x="47170" y="61184"/>
                </a:lnTo>
                <a:lnTo>
                  <a:pt x="47463" y="61604"/>
                </a:lnTo>
                <a:lnTo>
                  <a:pt x="47765" y="62015"/>
                </a:lnTo>
                <a:lnTo>
                  <a:pt x="48076" y="62418"/>
                </a:lnTo>
                <a:lnTo>
                  <a:pt x="48342" y="62743"/>
                </a:lnTo>
                <a:lnTo>
                  <a:pt x="48617" y="63069"/>
                </a:lnTo>
                <a:lnTo>
                  <a:pt x="48893" y="63377"/>
                </a:lnTo>
                <a:lnTo>
                  <a:pt x="49177" y="63677"/>
                </a:lnTo>
                <a:lnTo>
                  <a:pt x="49470" y="63977"/>
                </a:lnTo>
                <a:lnTo>
                  <a:pt x="49763" y="64259"/>
                </a:lnTo>
                <a:lnTo>
                  <a:pt x="50065" y="64542"/>
                </a:lnTo>
                <a:lnTo>
                  <a:pt x="50367" y="64808"/>
                </a:lnTo>
                <a:lnTo>
                  <a:pt x="50678" y="65065"/>
                </a:lnTo>
                <a:lnTo>
                  <a:pt x="50997" y="65322"/>
                </a:lnTo>
                <a:lnTo>
                  <a:pt x="51317" y="65562"/>
                </a:lnTo>
                <a:lnTo>
                  <a:pt x="51645" y="65793"/>
                </a:lnTo>
                <a:lnTo>
                  <a:pt x="51974" y="66024"/>
                </a:lnTo>
                <a:lnTo>
                  <a:pt x="52311" y="66238"/>
                </a:lnTo>
                <a:lnTo>
                  <a:pt x="52658" y="66444"/>
                </a:lnTo>
                <a:lnTo>
                  <a:pt x="53004" y="66650"/>
                </a:lnTo>
                <a:lnTo>
                  <a:pt x="53359" y="66838"/>
                </a:lnTo>
                <a:lnTo>
                  <a:pt x="53714" y="67018"/>
                </a:lnTo>
                <a:lnTo>
                  <a:pt x="54078" y="67189"/>
                </a:lnTo>
                <a:lnTo>
                  <a:pt x="54443" y="67361"/>
                </a:lnTo>
                <a:lnTo>
                  <a:pt x="54824" y="67515"/>
                </a:lnTo>
                <a:lnTo>
                  <a:pt x="55197" y="67660"/>
                </a:lnTo>
                <a:lnTo>
                  <a:pt x="55579" y="67797"/>
                </a:lnTo>
                <a:lnTo>
                  <a:pt x="55970" y="67926"/>
                </a:lnTo>
                <a:lnTo>
                  <a:pt x="56361" y="68046"/>
                </a:lnTo>
                <a:lnTo>
                  <a:pt x="56760" y="68157"/>
                </a:lnTo>
                <a:lnTo>
                  <a:pt x="57169" y="68260"/>
                </a:lnTo>
                <a:lnTo>
                  <a:pt x="57577" y="68354"/>
                </a:lnTo>
                <a:lnTo>
                  <a:pt x="57994" y="68440"/>
                </a:lnTo>
                <a:lnTo>
                  <a:pt x="58412" y="68517"/>
                </a:lnTo>
                <a:lnTo>
                  <a:pt x="58829" y="68586"/>
                </a:lnTo>
                <a:lnTo>
                  <a:pt x="59264" y="68646"/>
                </a:lnTo>
                <a:lnTo>
                  <a:pt x="59646" y="68688"/>
                </a:lnTo>
                <a:lnTo>
                  <a:pt x="60019" y="68714"/>
                </a:lnTo>
                <a:lnTo>
                  <a:pt x="60392" y="68714"/>
                </a:lnTo>
                <a:lnTo>
                  <a:pt x="60774" y="68706"/>
                </a:lnTo>
                <a:lnTo>
                  <a:pt x="61147" y="68688"/>
                </a:lnTo>
                <a:lnTo>
                  <a:pt x="61511" y="68646"/>
                </a:lnTo>
                <a:lnTo>
                  <a:pt x="61884" y="68594"/>
                </a:lnTo>
                <a:lnTo>
                  <a:pt x="62248" y="68534"/>
                </a:lnTo>
                <a:lnTo>
                  <a:pt x="62612" y="68457"/>
                </a:lnTo>
                <a:lnTo>
                  <a:pt x="62976" y="68371"/>
                </a:lnTo>
                <a:lnTo>
                  <a:pt x="63340" y="68269"/>
                </a:lnTo>
                <a:lnTo>
                  <a:pt x="63695" y="68157"/>
                </a:lnTo>
                <a:lnTo>
                  <a:pt x="64050" y="68037"/>
                </a:lnTo>
                <a:lnTo>
                  <a:pt x="64406" y="67917"/>
                </a:lnTo>
                <a:lnTo>
                  <a:pt x="64752" y="67780"/>
                </a:lnTo>
                <a:lnTo>
                  <a:pt x="65098" y="67635"/>
                </a:lnTo>
                <a:lnTo>
                  <a:pt x="65649" y="67395"/>
                </a:lnTo>
                <a:lnTo>
                  <a:pt x="66190" y="67146"/>
                </a:lnTo>
                <a:lnTo>
                  <a:pt x="66732" y="66898"/>
                </a:lnTo>
                <a:lnTo>
                  <a:pt x="67256" y="66632"/>
                </a:lnTo>
                <a:lnTo>
                  <a:pt x="67789" y="66358"/>
                </a:lnTo>
                <a:lnTo>
                  <a:pt x="68313" y="66084"/>
                </a:lnTo>
                <a:lnTo>
                  <a:pt x="68828" y="65793"/>
                </a:lnTo>
                <a:lnTo>
                  <a:pt x="69334" y="65502"/>
                </a:lnTo>
                <a:lnTo>
                  <a:pt x="69840" y="65193"/>
                </a:lnTo>
                <a:lnTo>
                  <a:pt x="70337" y="64876"/>
                </a:lnTo>
                <a:lnTo>
                  <a:pt x="70826" y="64551"/>
                </a:lnTo>
                <a:lnTo>
                  <a:pt x="71314" y="64217"/>
                </a:lnTo>
                <a:lnTo>
                  <a:pt x="71794" y="63865"/>
                </a:lnTo>
                <a:lnTo>
                  <a:pt x="72264" y="63514"/>
                </a:lnTo>
                <a:lnTo>
                  <a:pt x="72726" y="63146"/>
                </a:lnTo>
                <a:lnTo>
                  <a:pt x="73188" y="62760"/>
                </a:lnTo>
                <a:lnTo>
                  <a:pt x="73490" y="62495"/>
                </a:lnTo>
                <a:lnTo>
                  <a:pt x="73791" y="62221"/>
                </a:lnTo>
                <a:lnTo>
                  <a:pt x="74076" y="61946"/>
                </a:lnTo>
                <a:lnTo>
                  <a:pt x="74360" y="61655"/>
                </a:lnTo>
                <a:lnTo>
                  <a:pt x="74626" y="61372"/>
                </a:lnTo>
                <a:lnTo>
                  <a:pt x="74893" y="61073"/>
                </a:lnTo>
                <a:lnTo>
                  <a:pt x="75141" y="60764"/>
                </a:lnTo>
                <a:lnTo>
                  <a:pt x="75390" y="60456"/>
                </a:lnTo>
                <a:lnTo>
                  <a:pt x="75621" y="60139"/>
                </a:lnTo>
                <a:lnTo>
                  <a:pt x="75843" y="59813"/>
                </a:lnTo>
                <a:lnTo>
                  <a:pt x="76047" y="59479"/>
                </a:lnTo>
                <a:lnTo>
                  <a:pt x="76251" y="59137"/>
                </a:lnTo>
                <a:lnTo>
                  <a:pt x="76438" y="58785"/>
                </a:lnTo>
                <a:lnTo>
                  <a:pt x="76615" y="58434"/>
                </a:lnTo>
                <a:lnTo>
                  <a:pt x="76784" y="58066"/>
                </a:lnTo>
                <a:lnTo>
                  <a:pt x="76935" y="57689"/>
                </a:lnTo>
                <a:lnTo>
                  <a:pt x="77059" y="57389"/>
                </a:lnTo>
                <a:lnTo>
                  <a:pt x="77192" y="57123"/>
                </a:lnTo>
                <a:lnTo>
                  <a:pt x="77263" y="56995"/>
                </a:lnTo>
                <a:lnTo>
                  <a:pt x="77334" y="56884"/>
                </a:lnTo>
                <a:lnTo>
                  <a:pt x="77406" y="56772"/>
                </a:lnTo>
                <a:lnTo>
                  <a:pt x="77485" y="56669"/>
                </a:lnTo>
                <a:lnTo>
                  <a:pt x="77565" y="56584"/>
                </a:lnTo>
                <a:lnTo>
                  <a:pt x="77645" y="56489"/>
                </a:lnTo>
                <a:lnTo>
                  <a:pt x="77725" y="56412"/>
                </a:lnTo>
                <a:lnTo>
                  <a:pt x="77814" y="56344"/>
                </a:lnTo>
                <a:lnTo>
                  <a:pt x="77903" y="56275"/>
                </a:lnTo>
                <a:lnTo>
                  <a:pt x="77992" y="56215"/>
                </a:lnTo>
                <a:lnTo>
                  <a:pt x="78080" y="56164"/>
                </a:lnTo>
                <a:lnTo>
                  <a:pt x="78178" y="56121"/>
                </a:lnTo>
                <a:lnTo>
                  <a:pt x="78285" y="56087"/>
                </a:lnTo>
                <a:lnTo>
                  <a:pt x="78382" y="56053"/>
                </a:lnTo>
                <a:lnTo>
                  <a:pt x="78498" y="56027"/>
                </a:lnTo>
                <a:lnTo>
                  <a:pt x="78604" y="56010"/>
                </a:lnTo>
                <a:lnTo>
                  <a:pt x="78720" y="55993"/>
                </a:lnTo>
                <a:lnTo>
                  <a:pt x="78844" y="55984"/>
                </a:lnTo>
                <a:lnTo>
                  <a:pt x="79093" y="55984"/>
                </a:lnTo>
                <a:lnTo>
                  <a:pt x="79226" y="56001"/>
                </a:lnTo>
                <a:lnTo>
                  <a:pt x="79359" y="56010"/>
                </a:lnTo>
                <a:lnTo>
                  <a:pt x="79643" y="56061"/>
                </a:lnTo>
                <a:lnTo>
                  <a:pt x="79945" y="56130"/>
                </a:lnTo>
                <a:lnTo>
                  <a:pt x="80274" y="56224"/>
                </a:lnTo>
                <a:lnTo>
                  <a:pt x="80735" y="56361"/>
                </a:lnTo>
                <a:lnTo>
                  <a:pt x="81197" y="56489"/>
                </a:lnTo>
                <a:lnTo>
                  <a:pt x="81668" y="56609"/>
                </a:lnTo>
                <a:lnTo>
                  <a:pt x="82138" y="56721"/>
                </a:lnTo>
                <a:lnTo>
                  <a:pt x="82609" y="56824"/>
                </a:lnTo>
                <a:lnTo>
                  <a:pt x="83080" y="56909"/>
                </a:lnTo>
                <a:lnTo>
                  <a:pt x="83550" y="56995"/>
                </a:lnTo>
                <a:lnTo>
                  <a:pt x="84030" y="57055"/>
                </a:lnTo>
                <a:lnTo>
                  <a:pt x="84207" y="57081"/>
                </a:lnTo>
                <a:lnTo>
                  <a:pt x="84394" y="57098"/>
                </a:lnTo>
                <a:lnTo>
                  <a:pt x="84571" y="57106"/>
                </a:lnTo>
                <a:lnTo>
                  <a:pt x="84927" y="57106"/>
                </a:lnTo>
                <a:lnTo>
                  <a:pt x="85104" y="57098"/>
                </a:lnTo>
                <a:lnTo>
                  <a:pt x="85273" y="57089"/>
                </a:lnTo>
                <a:lnTo>
                  <a:pt x="85442" y="57072"/>
                </a:lnTo>
                <a:lnTo>
                  <a:pt x="85610" y="57046"/>
                </a:lnTo>
                <a:lnTo>
                  <a:pt x="85779" y="57021"/>
                </a:lnTo>
                <a:lnTo>
                  <a:pt x="85939" y="56986"/>
                </a:lnTo>
                <a:lnTo>
                  <a:pt x="86099" y="56944"/>
                </a:lnTo>
                <a:lnTo>
                  <a:pt x="86259" y="56901"/>
                </a:lnTo>
                <a:lnTo>
                  <a:pt x="86418" y="56858"/>
                </a:lnTo>
                <a:lnTo>
                  <a:pt x="86578" y="56798"/>
                </a:lnTo>
                <a:lnTo>
                  <a:pt x="86729" y="56738"/>
                </a:lnTo>
                <a:lnTo>
                  <a:pt x="86880" y="56678"/>
                </a:lnTo>
                <a:lnTo>
                  <a:pt x="87031" y="56609"/>
                </a:lnTo>
                <a:lnTo>
                  <a:pt x="87182" y="56532"/>
                </a:lnTo>
                <a:lnTo>
                  <a:pt x="87333" y="56455"/>
                </a:lnTo>
                <a:lnTo>
                  <a:pt x="87617" y="56284"/>
                </a:lnTo>
                <a:lnTo>
                  <a:pt x="87901" y="56095"/>
                </a:lnTo>
                <a:lnTo>
                  <a:pt x="88177" y="55890"/>
                </a:lnTo>
                <a:lnTo>
                  <a:pt x="88443" y="55659"/>
                </a:lnTo>
                <a:lnTo>
                  <a:pt x="88701" y="55410"/>
                </a:lnTo>
                <a:lnTo>
                  <a:pt x="88949" y="55153"/>
                </a:lnTo>
                <a:lnTo>
                  <a:pt x="89127" y="54956"/>
                </a:lnTo>
                <a:lnTo>
                  <a:pt x="89295" y="54759"/>
                </a:lnTo>
                <a:lnTo>
                  <a:pt x="89455" y="54553"/>
                </a:lnTo>
                <a:lnTo>
                  <a:pt x="89606" y="54348"/>
                </a:lnTo>
                <a:lnTo>
                  <a:pt x="89757" y="54142"/>
                </a:lnTo>
                <a:lnTo>
                  <a:pt x="89908" y="53928"/>
                </a:lnTo>
                <a:lnTo>
                  <a:pt x="90041" y="53714"/>
                </a:lnTo>
                <a:lnTo>
                  <a:pt x="90175" y="53500"/>
                </a:lnTo>
                <a:lnTo>
                  <a:pt x="90299" y="53277"/>
                </a:lnTo>
                <a:lnTo>
                  <a:pt x="90423" y="53054"/>
                </a:lnTo>
                <a:lnTo>
                  <a:pt x="90539" y="52832"/>
                </a:lnTo>
                <a:lnTo>
                  <a:pt x="90645" y="52600"/>
                </a:lnTo>
                <a:lnTo>
                  <a:pt x="90752" y="52369"/>
                </a:lnTo>
                <a:lnTo>
                  <a:pt x="90849" y="52138"/>
                </a:lnTo>
                <a:lnTo>
                  <a:pt x="90938" y="51898"/>
                </a:lnTo>
                <a:lnTo>
                  <a:pt x="91027" y="51658"/>
                </a:lnTo>
                <a:lnTo>
                  <a:pt x="91107" y="51409"/>
                </a:lnTo>
                <a:lnTo>
                  <a:pt x="91178" y="51161"/>
                </a:lnTo>
                <a:lnTo>
                  <a:pt x="91249" y="50913"/>
                </a:lnTo>
                <a:lnTo>
                  <a:pt x="91311" y="50656"/>
                </a:lnTo>
                <a:lnTo>
                  <a:pt x="91364" y="50399"/>
                </a:lnTo>
                <a:lnTo>
                  <a:pt x="91418" y="50142"/>
                </a:lnTo>
                <a:lnTo>
                  <a:pt x="91462" y="49876"/>
                </a:lnTo>
                <a:lnTo>
                  <a:pt x="91498" y="49610"/>
                </a:lnTo>
                <a:lnTo>
                  <a:pt x="91533" y="49336"/>
                </a:lnTo>
                <a:lnTo>
                  <a:pt x="91560" y="49062"/>
                </a:lnTo>
                <a:lnTo>
                  <a:pt x="91578" y="48788"/>
                </a:lnTo>
                <a:lnTo>
                  <a:pt x="91586" y="48505"/>
                </a:lnTo>
                <a:lnTo>
                  <a:pt x="91595" y="48223"/>
                </a:lnTo>
                <a:lnTo>
                  <a:pt x="91595" y="47940"/>
                </a:lnTo>
                <a:lnTo>
                  <a:pt x="91595" y="47649"/>
                </a:lnTo>
                <a:lnTo>
                  <a:pt x="91586" y="47357"/>
                </a:lnTo>
                <a:lnTo>
                  <a:pt x="91418" y="45310"/>
                </a:lnTo>
                <a:lnTo>
                  <a:pt x="91382" y="44942"/>
                </a:lnTo>
                <a:lnTo>
                  <a:pt x="91329" y="44573"/>
                </a:lnTo>
                <a:lnTo>
                  <a:pt x="91276" y="44213"/>
                </a:lnTo>
                <a:lnTo>
                  <a:pt x="91214" y="43862"/>
                </a:lnTo>
                <a:lnTo>
                  <a:pt x="91134" y="43511"/>
                </a:lnTo>
                <a:lnTo>
                  <a:pt x="91054" y="43168"/>
                </a:lnTo>
                <a:lnTo>
                  <a:pt x="90956" y="42834"/>
                </a:lnTo>
                <a:lnTo>
                  <a:pt x="90849" y="42500"/>
                </a:lnTo>
                <a:lnTo>
                  <a:pt x="90743" y="42175"/>
                </a:lnTo>
                <a:lnTo>
                  <a:pt x="90619" y="41858"/>
                </a:lnTo>
                <a:lnTo>
                  <a:pt x="90485" y="41541"/>
                </a:lnTo>
                <a:lnTo>
                  <a:pt x="90343" y="41232"/>
                </a:lnTo>
                <a:lnTo>
                  <a:pt x="90192" y="40932"/>
                </a:lnTo>
                <a:lnTo>
                  <a:pt x="90033" y="40633"/>
                </a:lnTo>
                <a:lnTo>
                  <a:pt x="89864" y="40341"/>
                </a:lnTo>
                <a:lnTo>
                  <a:pt x="89686" y="40059"/>
                </a:lnTo>
                <a:lnTo>
                  <a:pt x="89491" y="39776"/>
                </a:lnTo>
                <a:lnTo>
                  <a:pt x="89295" y="39502"/>
                </a:lnTo>
                <a:lnTo>
                  <a:pt x="89091" y="39236"/>
                </a:lnTo>
                <a:lnTo>
                  <a:pt x="88869" y="38971"/>
                </a:lnTo>
                <a:lnTo>
                  <a:pt x="88647" y="38714"/>
                </a:lnTo>
                <a:lnTo>
                  <a:pt x="88416" y="38465"/>
                </a:lnTo>
                <a:lnTo>
                  <a:pt x="88168" y="38217"/>
                </a:lnTo>
                <a:lnTo>
                  <a:pt x="87919" y="37977"/>
                </a:lnTo>
                <a:lnTo>
                  <a:pt x="87653" y="37737"/>
                </a:lnTo>
                <a:lnTo>
                  <a:pt x="87386" y="37506"/>
                </a:lnTo>
                <a:lnTo>
                  <a:pt x="87102" y="37283"/>
                </a:lnTo>
                <a:lnTo>
                  <a:pt x="86818" y="37060"/>
                </a:lnTo>
                <a:lnTo>
                  <a:pt x="86516" y="36846"/>
                </a:lnTo>
                <a:lnTo>
                  <a:pt x="86205" y="36641"/>
                </a:lnTo>
                <a:lnTo>
                  <a:pt x="85895" y="36435"/>
                </a:lnTo>
                <a:lnTo>
                  <a:pt x="85566" y="36238"/>
                </a:lnTo>
                <a:lnTo>
                  <a:pt x="85273" y="36067"/>
                </a:lnTo>
                <a:lnTo>
                  <a:pt x="84989" y="35895"/>
                </a:lnTo>
                <a:lnTo>
                  <a:pt x="84864" y="35810"/>
                </a:lnTo>
                <a:lnTo>
                  <a:pt x="84749" y="35724"/>
                </a:lnTo>
                <a:lnTo>
                  <a:pt x="84643" y="35638"/>
                </a:lnTo>
                <a:lnTo>
                  <a:pt x="84545" y="35553"/>
                </a:lnTo>
                <a:lnTo>
                  <a:pt x="84456" y="35458"/>
                </a:lnTo>
                <a:lnTo>
                  <a:pt x="84376" y="35364"/>
                </a:lnTo>
                <a:lnTo>
                  <a:pt x="84296" y="35270"/>
                </a:lnTo>
                <a:lnTo>
                  <a:pt x="84234" y="35176"/>
                </a:lnTo>
                <a:lnTo>
                  <a:pt x="84172" y="35073"/>
                </a:lnTo>
                <a:lnTo>
                  <a:pt x="84119" y="34970"/>
                </a:lnTo>
                <a:lnTo>
                  <a:pt x="84074" y="34876"/>
                </a:lnTo>
                <a:lnTo>
                  <a:pt x="84039" y="34773"/>
                </a:lnTo>
                <a:lnTo>
                  <a:pt x="84012" y="34670"/>
                </a:lnTo>
                <a:lnTo>
                  <a:pt x="83994" y="34559"/>
                </a:lnTo>
                <a:lnTo>
                  <a:pt x="83985" y="34456"/>
                </a:lnTo>
                <a:lnTo>
                  <a:pt x="83977" y="34353"/>
                </a:lnTo>
                <a:lnTo>
                  <a:pt x="83985" y="34250"/>
                </a:lnTo>
                <a:lnTo>
                  <a:pt x="83994" y="34148"/>
                </a:lnTo>
                <a:lnTo>
                  <a:pt x="84012" y="34045"/>
                </a:lnTo>
                <a:lnTo>
                  <a:pt x="84039" y="33933"/>
                </a:lnTo>
                <a:lnTo>
                  <a:pt x="84074" y="33831"/>
                </a:lnTo>
                <a:lnTo>
                  <a:pt x="84119" y="33736"/>
                </a:lnTo>
                <a:lnTo>
                  <a:pt x="84172" y="33634"/>
                </a:lnTo>
                <a:lnTo>
                  <a:pt x="84234" y="33531"/>
                </a:lnTo>
                <a:lnTo>
                  <a:pt x="84296" y="33437"/>
                </a:lnTo>
                <a:lnTo>
                  <a:pt x="84376" y="33342"/>
                </a:lnTo>
                <a:lnTo>
                  <a:pt x="84456" y="33248"/>
                </a:lnTo>
                <a:lnTo>
                  <a:pt x="84545" y="33154"/>
                </a:lnTo>
                <a:lnTo>
                  <a:pt x="84643" y="33060"/>
                </a:lnTo>
                <a:lnTo>
                  <a:pt x="84749" y="32974"/>
                </a:lnTo>
                <a:lnTo>
                  <a:pt x="84864" y="32888"/>
                </a:lnTo>
                <a:lnTo>
                  <a:pt x="84989" y="32803"/>
                </a:lnTo>
                <a:lnTo>
                  <a:pt x="85371" y="32571"/>
                </a:lnTo>
                <a:lnTo>
                  <a:pt x="85761" y="32340"/>
                </a:lnTo>
                <a:lnTo>
                  <a:pt x="86161" y="32134"/>
                </a:lnTo>
                <a:lnTo>
                  <a:pt x="86365" y="32032"/>
                </a:lnTo>
                <a:lnTo>
                  <a:pt x="86569" y="31937"/>
                </a:lnTo>
                <a:lnTo>
                  <a:pt x="86889" y="31792"/>
                </a:lnTo>
                <a:lnTo>
                  <a:pt x="87191" y="31629"/>
                </a:lnTo>
                <a:lnTo>
                  <a:pt x="87484" y="31449"/>
                </a:lnTo>
                <a:lnTo>
                  <a:pt x="87750" y="31252"/>
                </a:lnTo>
                <a:lnTo>
                  <a:pt x="88017" y="31047"/>
                </a:lnTo>
                <a:lnTo>
                  <a:pt x="88265" y="30832"/>
                </a:lnTo>
                <a:lnTo>
                  <a:pt x="88496" y="30601"/>
                </a:lnTo>
                <a:lnTo>
                  <a:pt x="88718" y="30361"/>
                </a:lnTo>
                <a:lnTo>
                  <a:pt x="88923" y="30113"/>
                </a:lnTo>
                <a:lnTo>
                  <a:pt x="89118" y="29847"/>
                </a:lnTo>
                <a:lnTo>
                  <a:pt x="89295" y="29582"/>
                </a:lnTo>
                <a:lnTo>
                  <a:pt x="89464" y="29307"/>
                </a:lnTo>
                <a:lnTo>
                  <a:pt x="89624" y="29025"/>
                </a:lnTo>
                <a:lnTo>
                  <a:pt x="89766" y="28734"/>
                </a:lnTo>
                <a:lnTo>
                  <a:pt x="89890" y="28442"/>
                </a:lnTo>
                <a:lnTo>
                  <a:pt x="90006" y="28142"/>
                </a:lnTo>
                <a:lnTo>
                  <a:pt x="90112" y="27843"/>
                </a:lnTo>
                <a:lnTo>
                  <a:pt x="90201" y="27543"/>
                </a:lnTo>
                <a:lnTo>
                  <a:pt x="90281" y="27234"/>
                </a:lnTo>
                <a:lnTo>
                  <a:pt x="90343" y="26926"/>
                </a:lnTo>
                <a:lnTo>
                  <a:pt x="90397" y="26609"/>
                </a:lnTo>
                <a:lnTo>
                  <a:pt x="90441" y="26301"/>
                </a:lnTo>
                <a:lnTo>
                  <a:pt x="90468" y="25992"/>
                </a:lnTo>
                <a:lnTo>
                  <a:pt x="90485" y="25684"/>
                </a:lnTo>
                <a:lnTo>
                  <a:pt x="90485" y="25384"/>
                </a:lnTo>
                <a:lnTo>
                  <a:pt x="90485" y="25084"/>
                </a:lnTo>
                <a:lnTo>
                  <a:pt x="90468" y="24784"/>
                </a:lnTo>
                <a:lnTo>
                  <a:pt x="90432" y="24484"/>
                </a:lnTo>
                <a:lnTo>
                  <a:pt x="90388" y="24202"/>
                </a:lnTo>
                <a:lnTo>
                  <a:pt x="90334" y="23919"/>
                </a:lnTo>
                <a:lnTo>
                  <a:pt x="90272" y="23645"/>
                </a:lnTo>
                <a:lnTo>
                  <a:pt x="90192" y="23371"/>
                </a:lnTo>
                <a:lnTo>
                  <a:pt x="90068" y="22985"/>
                </a:lnTo>
                <a:lnTo>
                  <a:pt x="89935" y="22608"/>
                </a:lnTo>
                <a:lnTo>
                  <a:pt x="89784" y="22240"/>
                </a:lnTo>
                <a:lnTo>
                  <a:pt x="89624" y="21880"/>
                </a:lnTo>
                <a:lnTo>
                  <a:pt x="89455" y="21520"/>
                </a:lnTo>
                <a:lnTo>
                  <a:pt x="89269" y="21178"/>
                </a:lnTo>
                <a:lnTo>
                  <a:pt x="89073" y="20844"/>
                </a:lnTo>
                <a:lnTo>
                  <a:pt x="88860" y="20518"/>
                </a:lnTo>
                <a:lnTo>
                  <a:pt x="88630" y="20193"/>
                </a:lnTo>
                <a:lnTo>
                  <a:pt x="88390" y="19884"/>
                </a:lnTo>
                <a:lnTo>
                  <a:pt x="88132" y="19593"/>
                </a:lnTo>
                <a:lnTo>
                  <a:pt x="87866" y="19302"/>
                </a:lnTo>
                <a:lnTo>
                  <a:pt x="87573" y="19019"/>
                </a:lnTo>
                <a:lnTo>
                  <a:pt x="87271" y="18753"/>
                </a:lnTo>
                <a:lnTo>
                  <a:pt x="86951" y="18505"/>
                </a:lnTo>
                <a:lnTo>
                  <a:pt x="86605" y="18256"/>
                </a:lnTo>
                <a:lnTo>
                  <a:pt x="85974" y="17820"/>
                </a:lnTo>
                <a:lnTo>
                  <a:pt x="85344" y="17383"/>
                </a:lnTo>
                <a:lnTo>
                  <a:pt x="84705" y="16954"/>
                </a:lnTo>
                <a:lnTo>
                  <a:pt x="84065" y="16535"/>
                </a:lnTo>
                <a:lnTo>
                  <a:pt x="83781" y="16355"/>
                </a:lnTo>
                <a:lnTo>
                  <a:pt x="83488" y="16192"/>
                </a:lnTo>
                <a:lnTo>
                  <a:pt x="83195" y="16029"/>
                </a:lnTo>
                <a:lnTo>
                  <a:pt x="82902" y="15884"/>
                </a:lnTo>
                <a:lnTo>
                  <a:pt x="82609" y="15746"/>
                </a:lnTo>
                <a:lnTo>
                  <a:pt x="82307" y="15618"/>
                </a:lnTo>
                <a:lnTo>
                  <a:pt x="82005" y="15507"/>
                </a:lnTo>
                <a:lnTo>
                  <a:pt x="81703" y="15395"/>
                </a:lnTo>
                <a:lnTo>
                  <a:pt x="81401" y="15292"/>
                </a:lnTo>
                <a:lnTo>
                  <a:pt x="81091" y="15190"/>
                </a:lnTo>
                <a:lnTo>
                  <a:pt x="80789" y="15104"/>
                </a:lnTo>
                <a:lnTo>
                  <a:pt x="80478" y="15027"/>
                </a:lnTo>
                <a:lnTo>
                  <a:pt x="80167" y="14950"/>
                </a:lnTo>
                <a:lnTo>
                  <a:pt x="79856" y="14881"/>
                </a:lnTo>
                <a:lnTo>
                  <a:pt x="79537" y="14821"/>
                </a:lnTo>
                <a:lnTo>
                  <a:pt x="79226" y="14770"/>
                </a:lnTo>
                <a:lnTo>
                  <a:pt x="78906" y="14718"/>
                </a:lnTo>
                <a:lnTo>
                  <a:pt x="78587" y="14667"/>
                </a:lnTo>
                <a:lnTo>
                  <a:pt x="77947" y="14599"/>
                </a:lnTo>
                <a:lnTo>
                  <a:pt x="77308" y="14539"/>
                </a:lnTo>
                <a:lnTo>
                  <a:pt x="76660" y="14487"/>
                </a:lnTo>
                <a:lnTo>
                  <a:pt x="76011" y="14461"/>
                </a:lnTo>
                <a:lnTo>
                  <a:pt x="75363" y="14436"/>
                </a:lnTo>
                <a:lnTo>
                  <a:pt x="74058" y="14401"/>
                </a:lnTo>
                <a:lnTo>
                  <a:pt x="73942" y="14410"/>
                </a:lnTo>
                <a:lnTo>
                  <a:pt x="73818" y="14419"/>
                </a:lnTo>
                <a:lnTo>
                  <a:pt x="73694" y="14444"/>
                </a:lnTo>
                <a:lnTo>
                  <a:pt x="73578" y="14470"/>
                </a:lnTo>
                <a:lnTo>
                  <a:pt x="73339" y="14530"/>
                </a:lnTo>
                <a:lnTo>
                  <a:pt x="73099" y="14590"/>
                </a:lnTo>
                <a:lnTo>
                  <a:pt x="72886" y="14633"/>
                </a:lnTo>
                <a:lnTo>
                  <a:pt x="72681" y="14650"/>
                </a:lnTo>
                <a:lnTo>
                  <a:pt x="72486" y="14658"/>
                </a:lnTo>
                <a:lnTo>
                  <a:pt x="72309" y="14650"/>
                </a:lnTo>
                <a:lnTo>
                  <a:pt x="72140" y="14616"/>
                </a:lnTo>
                <a:lnTo>
                  <a:pt x="71980" y="14573"/>
                </a:lnTo>
                <a:lnTo>
                  <a:pt x="71838" y="14513"/>
                </a:lnTo>
                <a:lnTo>
                  <a:pt x="71705" y="14436"/>
                </a:lnTo>
                <a:lnTo>
                  <a:pt x="71589" y="14342"/>
                </a:lnTo>
                <a:lnTo>
                  <a:pt x="71483" y="14230"/>
                </a:lnTo>
                <a:lnTo>
                  <a:pt x="71385" y="14102"/>
                </a:lnTo>
                <a:lnTo>
                  <a:pt x="71305" y="13956"/>
                </a:lnTo>
                <a:lnTo>
                  <a:pt x="71234" y="13793"/>
                </a:lnTo>
                <a:lnTo>
                  <a:pt x="71181" y="13613"/>
                </a:lnTo>
                <a:lnTo>
                  <a:pt x="71136" y="13425"/>
                </a:lnTo>
                <a:lnTo>
                  <a:pt x="71110" y="13211"/>
                </a:lnTo>
                <a:lnTo>
                  <a:pt x="71092" y="12919"/>
                </a:lnTo>
                <a:lnTo>
                  <a:pt x="71083" y="12628"/>
                </a:lnTo>
                <a:lnTo>
                  <a:pt x="71083" y="12337"/>
                </a:lnTo>
                <a:lnTo>
                  <a:pt x="71110" y="12046"/>
                </a:lnTo>
                <a:lnTo>
                  <a:pt x="71128" y="11831"/>
                </a:lnTo>
                <a:lnTo>
                  <a:pt x="71136" y="11617"/>
                </a:lnTo>
                <a:lnTo>
                  <a:pt x="71145" y="11403"/>
                </a:lnTo>
                <a:lnTo>
                  <a:pt x="71145" y="11198"/>
                </a:lnTo>
                <a:lnTo>
                  <a:pt x="71128" y="10983"/>
                </a:lnTo>
                <a:lnTo>
                  <a:pt x="71119" y="10778"/>
                </a:lnTo>
                <a:lnTo>
                  <a:pt x="71092" y="10572"/>
                </a:lnTo>
                <a:lnTo>
                  <a:pt x="71057" y="10367"/>
                </a:lnTo>
                <a:lnTo>
                  <a:pt x="71021" y="10161"/>
                </a:lnTo>
                <a:lnTo>
                  <a:pt x="70977" y="9955"/>
                </a:lnTo>
                <a:lnTo>
                  <a:pt x="70932" y="9758"/>
                </a:lnTo>
                <a:lnTo>
                  <a:pt x="70870" y="9553"/>
                </a:lnTo>
                <a:lnTo>
                  <a:pt x="70808" y="9356"/>
                </a:lnTo>
                <a:lnTo>
                  <a:pt x="70737" y="9159"/>
                </a:lnTo>
                <a:lnTo>
                  <a:pt x="70666" y="8962"/>
                </a:lnTo>
                <a:lnTo>
                  <a:pt x="70586" y="8773"/>
                </a:lnTo>
                <a:lnTo>
                  <a:pt x="70497" y="8576"/>
                </a:lnTo>
                <a:lnTo>
                  <a:pt x="70408" y="8388"/>
                </a:lnTo>
                <a:lnTo>
                  <a:pt x="70311" y="8208"/>
                </a:lnTo>
                <a:lnTo>
                  <a:pt x="70213" y="8019"/>
                </a:lnTo>
                <a:lnTo>
                  <a:pt x="70106" y="7839"/>
                </a:lnTo>
                <a:lnTo>
                  <a:pt x="69991" y="7660"/>
                </a:lnTo>
                <a:lnTo>
                  <a:pt x="69875" y="7480"/>
                </a:lnTo>
                <a:lnTo>
                  <a:pt x="69751" y="7308"/>
                </a:lnTo>
                <a:lnTo>
                  <a:pt x="69627" y="7137"/>
                </a:lnTo>
                <a:lnTo>
                  <a:pt x="69494" y="6966"/>
                </a:lnTo>
                <a:lnTo>
                  <a:pt x="69360" y="6803"/>
                </a:lnTo>
                <a:lnTo>
                  <a:pt x="69218" y="6640"/>
                </a:lnTo>
                <a:lnTo>
                  <a:pt x="68925" y="6332"/>
                </a:lnTo>
                <a:lnTo>
                  <a:pt x="68623" y="6023"/>
                </a:lnTo>
                <a:lnTo>
                  <a:pt x="68295" y="5741"/>
                </a:lnTo>
                <a:lnTo>
                  <a:pt x="67966" y="5466"/>
                </a:lnTo>
                <a:lnTo>
                  <a:pt x="67620" y="5209"/>
                </a:lnTo>
                <a:lnTo>
                  <a:pt x="67256" y="4970"/>
                </a:lnTo>
                <a:lnTo>
                  <a:pt x="66883" y="4755"/>
                </a:lnTo>
                <a:lnTo>
                  <a:pt x="66510" y="4550"/>
                </a:lnTo>
                <a:lnTo>
                  <a:pt x="66119" y="4361"/>
                </a:lnTo>
                <a:lnTo>
                  <a:pt x="65924" y="4276"/>
                </a:lnTo>
                <a:lnTo>
                  <a:pt x="65729" y="4199"/>
                </a:lnTo>
                <a:lnTo>
                  <a:pt x="65524" y="4121"/>
                </a:lnTo>
                <a:lnTo>
                  <a:pt x="65320" y="4053"/>
                </a:lnTo>
                <a:lnTo>
                  <a:pt x="65125" y="3984"/>
                </a:lnTo>
                <a:lnTo>
                  <a:pt x="64921" y="3924"/>
                </a:lnTo>
                <a:lnTo>
                  <a:pt x="64707" y="3873"/>
                </a:lnTo>
                <a:lnTo>
                  <a:pt x="64503" y="3822"/>
                </a:lnTo>
                <a:lnTo>
                  <a:pt x="64299" y="3779"/>
                </a:lnTo>
                <a:lnTo>
                  <a:pt x="64095" y="3745"/>
                </a:lnTo>
                <a:lnTo>
                  <a:pt x="63882" y="3710"/>
                </a:lnTo>
                <a:lnTo>
                  <a:pt x="63677" y="3685"/>
                </a:lnTo>
                <a:lnTo>
                  <a:pt x="63464" y="3667"/>
                </a:lnTo>
                <a:lnTo>
                  <a:pt x="63251" y="3650"/>
                </a:lnTo>
                <a:lnTo>
                  <a:pt x="63047" y="3642"/>
                </a:lnTo>
                <a:lnTo>
                  <a:pt x="62834" y="3642"/>
                </a:lnTo>
                <a:lnTo>
                  <a:pt x="62630" y="3650"/>
                </a:lnTo>
                <a:lnTo>
                  <a:pt x="62417" y="3659"/>
                </a:lnTo>
                <a:lnTo>
                  <a:pt x="62044" y="3685"/>
                </a:lnTo>
                <a:lnTo>
                  <a:pt x="61671" y="3727"/>
                </a:lnTo>
                <a:lnTo>
                  <a:pt x="61307" y="3770"/>
                </a:lnTo>
                <a:lnTo>
                  <a:pt x="60942" y="3813"/>
                </a:lnTo>
                <a:lnTo>
                  <a:pt x="60578" y="3873"/>
                </a:lnTo>
                <a:lnTo>
                  <a:pt x="60214" y="3933"/>
                </a:lnTo>
                <a:lnTo>
                  <a:pt x="59859" y="4010"/>
                </a:lnTo>
                <a:lnTo>
                  <a:pt x="59495" y="4096"/>
                </a:lnTo>
                <a:lnTo>
                  <a:pt x="59149" y="4190"/>
                </a:lnTo>
                <a:lnTo>
                  <a:pt x="58794" y="4293"/>
                </a:lnTo>
                <a:lnTo>
                  <a:pt x="58447" y="4404"/>
                </a:lnTo>
                <a:lnTo>
                  <a:pt x="58101" y="4524"/>
                </a:lnTo>
                <a:lnTo>
                  <a:pt x="57764" y="4661"/>
                </a:lnTo>
                <a:lnTo>
                  <a:pt x="57426" y="4807"/>
                </a:lnTo>
                <a:lnTo>
                  <a:pt x="57089" y="4970"/>
                </a:lnTo>
                <a:lnTo>
                  <a:pt x="56760" y="5149"/>
                </a:lnTo>
                <a:lnTo>
                  <a:pt x="56609" y="5235"/>
                </a:lnTo>
                <a:lnTo>
                  <a:pt x="56494" y="5321"/>
                </a:lnTo>
                <a:lnTo>
                  <a:pt x="56440" y="5372"/>
                </a:lnTo>
                <a:lnTo>
                  <a:pt x="56396" y="5424"/>
                </a:lnTo>
                <a:lnTo>
                  <a:pt x="56361" y="5475"/>
                </a:lnTo>
                <a:lnTo>
                  <a:pt x="56325" y="5526"/>
                </a:lnTo>
                <a:lnTo>
                  <a:pt x="56298" y="5586"/>
                </a:lnTo>
                <a:lnTo>
                  <a:pt x="56289" y="5646"/>
                </a:lnTo>
                <a:lnTo>
                  <a:pt x="56281" y="5706"/>
                </a:lnTo>
                <a:lnTo>
                  <a:pt x="56281" y="5775"/>
                </a:lnTo>
                <a:lnTo>
                  <a:pt x="56289" y="5843"/>
                </a:lnTo>
                <a:lnTo>
                  <a:pt x="56307" y="5920"/>
                </a:lnTo>
                <a:lnTo>
                  <a:pt x="56334" y="5998"/>
                </a:lnTo>
                <a:lnTo>
                  <a:pt x="56369" y="6083"/>
                </a:lnTo>
                <a:lnTo>
                  <a:pt x="56396" y="6160"/>
                </a:lnTo>
                <a:lnTo>
                  <a:pt x="56423" y="6237"/>
                </a:lnTo>
                <a:lnTo>
                  <a:pt x="56458" y="6400"/>
                </a:lnTo>
                <a:lnTo>
                  <a:pt x="56485" y="6563"/>
                </a:lnTo>
                <a:lnTo>
                  <a:pt x="56494" y="6726"/>
                </a:lnTo>
                <a:lnTo>
                  <a:pt x="56503" y="6923"/>
                </a:lnTo>
                <a:lnTo>
                  <a:pt x="56485" y="7103"/>
                </a:lnTo>
                <a:lnTo>
                  <a:pt x="56467" y="7197"/>
                </a:lnTo>
                <a:lnTo>
                  <a:pt x="56449" y="7283"/>
                </a:lnTo>
                <a:lnTo>
                  <a:pt x="56423" y="7360"/>
                </a:lnTo>
                <a:lnTo>
                  <a:pt x="56387" y="7445"/>
                </a:lnTo>
                <a:lnTo>
                  <a:pt x="56343" y="7522"/>
                </a:lnTo>
                <a:lnTo>
                  <a:pt x="56298" y="7591"/>
                </a:lnTo>
                <a:lnTo>
                  <a:pt x="56245" y="7660"/>
                </a:lnTo>
                <a:lnTo>
                  <a:pt x="56174" y="7719"/>
                </a:lnTo>
                <a:lnTo>
                  <a:pt x="56103" y="7779"/>
                </a:lnTo>
                <a:lnTo>
                  <a:pt x="56023" y="7831"/>
                </a:lnTo>
                <a:lnTo>
                  <a:pt x="55925" y="7874"/>
                </a:lnTo>
                <a:lnTo>
                  <a:pt x="55828" y="7917"/>
                </a:lnTo>
                <a:lnTo>
                  <a:pt x="55730" y="7942"/>
                </a:lnTo>
                <a:lnTo>
                  <a:pt x="55632" y="7959"/>
                </a:lnTo>
                <a:lnTo>
                  <a:pt x="55535" y="7968"/>
                </a:lnTo>
                <a:lnTo>
                  <a:pt x="55446" y="7976"/>
                </a:lnTo>
                <a:lnTo>
                  <a:pt x="55357" y="7968"/>
                </a:lnTo>
                <a:lnTo>
                  <a:pt x="55277" y="7951"/>
                </a:lnTo>
                <a:lnTo>
                  <a:pt x="55197" y="7925"/>
                </a:lnTo>
                <a:lnTo>
                  <a:pt x="55117" y="7891"/>
                </a:lnTo>
                <a:lnTo>
                  <a:pt x="55037" y="7857"/>
                </a:lnTo>
                <a:lnTo>
                  <a:pt x="54966" y="7805"/>
                </a:lnTo>
                <a:lnTo>
                  <a:pt x="54904" y="7754"/>
                </a:lnTo>
                <a:lnTo>
                  <a:pt x="54833" y="7694"/>
                </a:lnTo>
                <a:lnTo>
                  <a:pt x="54771" y="7634"/>
                </a:lnTo>
                <a:lnTo>
                  <a:pt x="54709" y="7565"/>
                </a:lnTo>
                <a:lnTo>
                  <a:pt x="54602" y="7420"/>
                </a:lnTo>
                <a:lnTo>
                  <a:pt x="54229" y="6854"/>
                </a:lnTo>
                <a:lnTo>
                  <a:pt x="53865" y="6280"/>
                </a:lnTo>
                <a:lnTo>
                  <a:pt x="53492" y="5715"/>
                </a:lnTo>
                <a:lnTo>
                  <a:pt x="53306" y="5432"/>
                </a:lnTo>
                <a:lnTo>
                  <a:pt x="53111" y="5158"/>
                </a:lnTo>
                <a:lnTo>
                  <a:pt x="52773" y="4695"/>
                </a:lnTo>
                <a:lnTo>
                  <a:pt x="52596" y="4464"/>
                </a:lnTo>
                <a:lnTo>
                  <a:pt x="52418" y="4241"/>
                </a:lnTo>
                <a:lnTo>
                  <a:pt x="52231" y="4019"/>
                </a:lnTo>
                <a:lnTo>
                  <a:pt x="52036" y="3805"/>
                </a:lnTo>
                <a:lnTo>
                  <a:pt x="51832" y="3607"/>
                </a:lnTo>
                <a:lnTo>
                  <a:pt x="51725" y="3513"/>
                </a:lnTo>
                <a:lnTo>
                  <a:pt x="51619" y="3428"/>
                </a:lnTo>
                <a:lnTo>
                  <a:pt x="51255" y="3153"/>
                </a:lnTo>
                <a:lnTo>
                  <a:pt x="50882" y="2888"/>
                </a:lnTo>
                <a:lnTo>
                  <a:pt x="50509" y="2631"/>
                </a:lnTo>
                <a:lnTo>
                  <a:pt x="50136" y="2391"/>
                </a:lnTo>
                <a:lnTo>
                  <a:pt x="49754" y="2160"/>
                </a:lnTo>
                <a:lnTo>
                  <a:pt x="49372" y="1937"/>
                </a:lnTo>
                <a:lnTo>
                  <a:pt x="48981" y="1731"/>
                </a:lnTo>
                <a:lnTo>
                  <a:pt x="48600" y="1534"/>
                </a:lnTo>
                <a:lnTo>
                  <a:pt x="48200" y="1354"/>
                </a:lnTo>
                <a:lnTo>
                  <a:pt x="47809" y="1183"/>
                </a:lnTo>
                <a:lnTo>
                  <a:pt x="47410" y="1020"/>
                </a:lnTo>
                <a:lnTo>
                  <a:pt x="47010" y="875"/>
                </a:lnTo>
                <a:lnTo>
                  <a:pt x="46602" y="738"/>
                </a:lnTo>
                <a:lnTo>
                  <a:pt x="46193" y="609"/>
                </a:lnTo>
                <a:lnTo>
                  <a:pt x="45785" y="498"/>
                </a:lnTo>
                <a:lnTo>
                  <a:pt x="45376" y="395"/>
                </a:lnTo>
                <a:lnTo>
                  <a:pt x="44959" y="309"/>
                </a:lnTo>
                <a:lnTo>
                  <a:pt x="44542" y="224"/>
                </a:lnTo>
                <a:lnTo>
                  <a:pt x="44115" y="164"/>
                </a:lnTo>
                <a:lnTo>
                  <a:pt x="43689" y="104"/>
                </a:lnTo>
                <a:lnTo>
                  <a:pt x="43263" y="61"/>
                </a:lnTo>
                <a:lnTo>
                  <a:pt x="42837" y="35"/>
                </a:lnTo>
                <a:lnTo>
                  <a:pt x="42410" y="9"/>
                </a:lnTo>
                <a:lnTo>
                  <a:pt x="419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2" name="Google Shape;1012;p21"/>
          <p:cNvSpPr/>
          <p:nvPr/>
        </p:nvSpPr>
        <p:spPr>
          <a:xfrm flipH="1">
            <a:off x="7647334" y="1622318"/>
            <a:ext cx="4042873" cy="3050327"/>
          </a:xfrm>
          <a:custGeom>
            <a:avLst/>
            <a:gdLst/>
            <a:ahLst/>
            <a:cxnLst/>
            <a:rect l="l" t="t" r="r" b="b"/>
            <a:pathLst>
              <a:path w="97403" h="74103" extrusionOk="0">
                <a:moveTo>
                  <a:pt x="45029" y="2631"/>
                </a:moveTo>
                <a:lnTo>
                  <a:pt x="45464" y="2639"/>
                </a:lnTo>
                <a:lnTo>
                  <a:pt x="45891" y="2665"/>
                </a:lnTo>
                <a:lnTo>
                  <a:pt x="46317" y="2691"/>
                </a:lnTo>
                <a:lnTo>
                  <a:pt x="46743" y="2734"/>
                </a:lnTo>
                <a:lnTo>
                  <a:pt x="47169" y="2794"/>
                </a:lnTo>
                <a:lnTo>
                  <a:pt x="47596" y="2854"/>
                </a:lnTo>
                <a:lnTo>
                  <a:pt x="48013" y="2939"/>
                </a:lnTo>
                <a:lnTo>
                  <a:pt x="48430" y="3025"/>
                </a:lnTo>
                <a:lnTo>
                  <a:pt x="48839" y="3128"/>
                </a:lnTo>
                <a:lnTo>
                  <a:pt x="49247" y="3239"/>
                </a:lnTo>
                <a:lnTo>
                  <a:pt x="49656" y="3368"/>
                </a:lnTo>
                <a:lnTo>
                  <a:pt x="50064" y="3505"/>
                </a:lnTo>
                <a:lnTo>
                  <a:pt x="50464" y="3650"/>
                </a:lnTo>
                <a:lnTo>
                  <a:pt x="50863" y="3813"/>
                </a:lnTo>
                <a:lnTo>
                  <a:pt x="51254" y="3984"/>
                </a:lnTo>
                <a:lnTo>
                  <a:pt x="51654" y="4164"/>
                </a:lnTo>
                <a:lnTo>
                  <a:pt x="52035" y="4361"/>
                </a:lnTo>
                <a:lnTo>
                  <a:pt x="52426" y="4567"/>
                </a:lnTo>
                <a:lnTo>
                  <a:pt x="52808" y="4790"/>
                </a:lnTo>
                <a:lnTo>
                  <a:pt x="53190" y="5021"/>
                </a:lnTo>
                <a:lnTo>
                  <a:pt x="53563" y="5261"/>
                </a:lnTo>
                <a:lnTo>
                  <a:pt x="53936" y="5518"/>
                </a:lnTo>
                <a:lnTo>
                  <a:pt x="54309" y="5783"/>
                </a:lnTo>
                <a:lnTo>
                  <a:pt x="54673" y="6058"/>
                </a:lnTo>
                <a:lnTo>
                  <a:pt x="54779" y="6143"/>
                </a:lnTo>
                <a:lnTo>
                  <a:pt x="54886" y="6237"/>
                </a:lnTo>
                <a:lnTo>
                  <a:pt x="55090" y="6435"/>
                </a:lnTo>
                <a:lnTo>
                  <a:pt x="55285" y="6649"/>
                </a:lnTo>
                <a:lnTo>
                  <a:pt x="55472" y="6871"/>
                </a:lnTo>
                <a:lnTo>
                  <a:pt x="55650" y="7094"/>
                </a:lnTo>
                <a:lnTo>
                  <a:pt x="55827" y="7325"/>
                </a:lnTo>
                <a:lnTo>
                  <a:pt x="56165" y="7788"/>
                </a:lnTo>
                <a:lnTo>
                  <a:pt x="56360" y="8062"/>
                </a:lnTo>
                <a:lnTo>
                  <a:pt x="56546" y="8345"/>
                </a:lnTo>
                <a:lnTo>
                  <a:pt x="56919" y="8910"/>
                </a:lnTo>
                <a:lnTo>
                  <a:pt x="57283" y="9484"/>
                </a:lnTo>
                <a:lnTo>
                  <a:pt x="57656" y="10050"/>
                </a:lnTo>
                <a:lnTo>
                  <a:pt x="57763" y="10195"/>
                </a:lnTo>
                <a:lnTo>
                  <a:pt x="57825" y="10264"/>
                </a:lnTo>
                <a:lnTo>
                  <a:pt x="57887" y="10324"/>
                </a:lnTo>
                <a:lnTo>
                  <a:pt x="57958" y="10384"/>
                </a:lnTo>
                <a:lnTo>
                  <a:pt x="58020" y="10435"/>
                </a:lnTo>
                <a:lnTo>
                  <a:pt x="58091" y="10487"/>
                </a:lnTo>
                <a:lnTo>
                  <a:pt x="58171" y="10521"/>
                </a:lnTo>
                <a:lnTo>
                  <a:pt x="58251" y="10555"/>
                </a:lnTo>
                <a:lnTo>
                  <a:pt x="58331" y="10581"/>
                </a:lnTo>
                <a:lnTo>
                  <a:pt x="58411" y="10598"/>
                </a:lnTo>
                <a:lnTo>
                  <a:pt x="58500" y="10606"/>
                </a:lnTo>
                <a:lnTo>
                  <a:pt x="58589" y="10598"/>
                </a:lnTo>
                <a:lnTo>
                  <a:pt x="58686" y="10589"/>
                </a:lnTo>
                <a:lnTo>
                  <a:pt x="58784" y="10572"/>
                </a:lnTo>
                <a:lnTo>
                  <a:pt x="58882" y="10547"/>
                </a:lnTo>
                <a:lnTo>
                  <a:pt x="58979" y="10504"/>
                </a:lnTo>
                <a:lnTo>
                  <a:pt x="59077" y="10461"/>
                </a:lnTo>
                <a:lnTo>
                  <a:pt x="59157" y="10409"/>
                </a:lnTo>
                <a:lnTo>
                  <a:pt x="59228" y="10349"/>
                </a:lnTo>
                <a:lnTo>
                  <a:pt x="59299" y="10290"/>
                </a:lnTo>
                <a:lnTo>
                  <a:pt x="59352" y="10221"/>
                </a:lnTo>
                <a:lnTo>
                  <a:pt x="59397" y="10152"/>
                </a:lnTo>
                <a:lnTo>
                  <a:pt x="59441" y="10075"/>
                </a:lnTo>
                <a:lnTo>
                  <a:pt x="59477" y="9990"/>
                </a:lnTo>
                <a:lnTo>
                  <a:pt x="59503" y="9913"/>
                </a:lnTo>
                <a:lnTo>
                  <a:pt x="59521" y="9827"/>
                </a:lnTo>
                <a:lnTo>
                  <a:pt x="59539" y="9733"/>
                </a:lnTo>
                <a:lnTo>
                  <a:pt x="59557" y="9553"/>
                </a:lnTo>
                <a:lnTo>
                  <a:pt x="59548" y="9356"/>
                </a:lnTo>
                <a:lnTo>
                  <a:pt x="59539" y="9193"/>
                </a:lnTo>
                <a:lnTo>
                  <a:pt x="59512" y="9030"/>
                </a:lnTo>
                <a:lnTo>
                  <a:pt x="59477" y="8867"/>
                </a:lnTo>
                <a:lnTo>
                  <a:pt x="59450" y="8790"/>
                </a:lnTo>
                <a:lnTo>
                  <a:pt x="59423" y="8713"/>
                </a:lnTo>
                <a:lnTo>
                  <a:pt x="59388" y="8628"/>
                </a:lnTo>
                <a:lnTo>
                  <a:pt x="59361" y="8550"/>
                </a:lnTo>
                <a:lnTo>
                  <a:pt x="59343" y="8473"/>
                </a:lnTo>
                <a:lnTo>
                  <a:pt x="59335" y="8405"/>
                </a:lnTo>
                <a:lnTo>
                  <a:pt x="59335" y="8336"/>
                </a:lnTo>
                <a:lnTo>
                  <a:pt x="59343" y="8276"/>
                </a:lnTo>
                <a:lnTo>
                  <a:pt x="59352" y="8216"/>
                </a:lnTo>
                <a:lnTo>
                  <a:pt x="59379" y="8156"/>
                </a:lnTo>
                <a:lnTo>
                  <a:pt x="59415" y="8105"/>
                </a:lnTo>
                <a:lnTo>
                  <a:pt x="59450" y="8054"/>
                </a:lnTo>
                <a:lnTo>
                  <a:pt x="59494" y="8002"/>
                </a:lnTo>
                <a:lnTo>
                  <a:pt x="59548" y="7951"/>
                </a:lnTo>
                <a:lnTo>
                  <a:pt x="59663" y="7865"/>
                </a:lnTo>
                <a:lnTo>
                  <a:pt x="59814" y="7779"/>
                </a:lnTo>
                <a:lnTo>
                  <a:pt x="60143" y="7600"/>
                </a:lnTo>
                <a:lnTo>
                  <a:pt x="60480" y="7437"/>
                </a:lnTo>
                <a:lnTo>
                  <a:pt x="60818" y="7291"/>
                </a:lnTo>
                <a:lnTo>
                  <a:pt x="61155" y="7154"/>
                </a:lnTo>
                <a:lnTo>
                  <a:pt x="61501" y="7034"/>
                </a:lnTo>
                <a:lnTo>
                  <a:pt x="61848" y="6923"/>
                </a:lnTo>
                <a:lnTo>
                  <a:pt x="62203" y="6820"/>
                </a:lnTo>
                <a:lnTo>
                  <a:pt x="62549" y="6726"/>
                </a:lnTo>
                <a:lnTo>
                  <a:pt x="62913" y="6640"/>
                </a:lnTo>
                <a:lnTo>
                  <a:pt x="63268" y="6563"/>
                </a:lnTo>
                <a:lnTo>
                  <a:pt x="63632" y="6503"/>
                </a:lnTo>
                <a:lnTo>
                  <a:pt x="63996" y="6443"/>
                </a:lnTo>
                <a:lnTo>
                  <a:pt x="64361" y="6400"/>
                </a:lnTo>
                <a:lnTo>
                  <a:pt x="64725" y="6357"/>
                </a:lnTo>
                <a:lnTo>
                  <a:pt x="65098" y="6315"/>
                </a:lnTo>
                <a:lnTo>
                  <a:pt x="65471" y="6289"/>
                </a:lnTo>
                <a:lnTo>
                  <a:pt x="65684" y="6280"/>
                </a:lnTo>
                <a:lnTo>
                  <a:pt x="65888" y="6272"/>
                </a:lnTo>
                <a:lnTo>
                  <a:pt x="66101" y="6272"/>
                </a:lnTo>
                <a:lnTo>
                  <a:pt x="66305" y="6280"/>
                </a:lnTo>
                <a:lnTo>
                  <a:pt x="66518" y="6297"/>
                </a:lnTo>
                <a:lnTo>
                  <a:pt x="66731" y="6315"/>
                </a:lnTo>
                <a:lnTo>
                  <a:pt x="66936" y="6340"/>
                </a:lnTo>
                <a:lnTo>
                  <a:pt x="67149" y="6375"/>
                </a:lnTo>
                <a:lnTo>
                  <a:pt x="67353" y="6409"/>
                </a:lnTo>
                <a:lnTo>
                  <a:pt x="67557" y="6452"/>
                </a:lnTo>
                <a:lnTo>
                  <a:pt x="67761" y="6503"/>
                </a:lnTo>
                <a:lnTo>
                  <a:pt x="67975" y="6554"/>
                </a:lnTo>
                <a:lnTo>
                  <a:pt x="68179" y="6614"/>
                </a:lnTo>
                <a:lnTo>
                  <a:pt x="68374" y="6683"/>
                </a:lnTo>
                <a:lnTo>
                  <a:pt x="68578" y="6751"/>
                </a:lnTo>
                <a:lnTo>
                  <a:pt x="68783" y="6829"/>
                </a:lnTo>
                <a:lnTo>
                  <a:pt x="68978" y="6906"/>
                </a:lnTo>
                <a:lnTo>
                  <a:pt x="69173" y="6991"/>
                </a:lnTo>
                <a:lnTo>
                  <a:pt x="69564" y="7180"/>
                </a:lnTo>
                <a:lnTo>
                  <a:pt x="69937" y="7385"/>
                </a:lnTo>
                <a:lnTo>
                  <a:pt x="70310" y="7600"/>
                </a:lnTo>
                <a:lnTo>
                  <a:pt x="70674" y="7839"/>
                </a:lnTo>
                <a:lnTo>
                  <a:pt x="71020" y="8096"/>
                </a:lnTo>
                <a:lnTo>
                  <a:pt x="71349" y="8371"/>
                </a:lnTo>
                <a:lnTo>
                  <a:pt x="71677" y="8653"/>
                </a:lnTo>
                <a:lnTo>
                  <a:pt x="71979" y="8962"/>
                </a:lnTo>
                <a:lnTo>
                  <a:pt x="72272" y="9270"/>
                </a:lnTo>
                <a:lnTo>
                  <a:pt x="72414" y="9433"/>
                </a:lnTo>
                <a:lnTo>
                  <a:pt x="72548" y="9596"/>
                </a:lnTo>
                <a:lnTo>
                  <a:pt x="72681" y="9767"/>
                </a:lnTo>
                <a:lnTo>
                  <a:pt x="72805" y="9938"/>
                </a:lnTo>
                <a:lnTo>
                  <a:pt x="72929" y="10110"/>
                </a:lnTo>
                <a:lnTo>
                  <a:pt x="73045" y="10290"/>
                </a:lnTo>
                <a:lnTo>
                  <a:pt x="73160" y="10469"/>
                </a:lnTo>
                <a:lnTo>
                  <a:pt x="73267" y="10649"/>
                </a:lnTo>
                <a:lnTo>
                  <a:pt x="73365" y="10838"/>
                </a:lnTo>
                <a:lnTo>
                  <a:pt x="73462" y="11018"/>
                </a:lnTo>
                <a:lnTo>
                  <a:pt x="73551" y="11206"/>
                </a:lnTo>
                <a:lnTo>
                  <a:pt x="73640" y="11403"/>
                </a:lnTo>
                <a:lnTo>
                  <a:pt x="73720" y="11592"/>
                </a:lnTo>
                <a:lnTo>
                  <a:pt x="73791" y="11789"/>
                </a:lnTo>
                <a:lnTo>
                  <a:pt x="73862" y="11986"/>
                </a:lnTo>
                <a:lnTo>
                  <a:pt x="73924" y="12183"/>
                </a:lnTo>
                <a:lnTo>
                  <a:pt x="73986" y="12388"/>
                </a:lnTo>
                <a:lnTo>
                  <a:pt x="74031" y="12585"/>
                </a:lnTo>
                <a:lnTo>
                  <a:pt x="74075" y="12791"/>
                </a:lnTo>
                <a:lnTo>
                  <a:pt x="74111" y="12997"/>
                </a:lnTo>
                <a:lnTo>
                  <a:pt x="74146" y="13202"/>
                </a:lnTo>
                <a:lnTo>
                  <a:pt x="74173" y="13408"/>
                </a:lnTo>
                <a:lnTo>
                  <a:pt x="74182" y="13613"/>
                </a:lnTo>
                <a:lnTo>
                  <a:pt x="74199" y="13828"/>
                </a:lnTo>
                <a:lnTo>
                  <a:pt x="74199" y="14033"/>
                </a:lnTo>
                <a:lnTo>
                  <a:pt x="74190" y="14247"/>
                </a:lnTo>
                <a:lnTo>
                  <a:pt x="74182" y="14461"/>
                </a:lnTo>
                <a:lnTo>
                  <a:pt x="74164" y="14676"/>
                </a:lnTo>
                <a:lnTo>
                  <a:pt x="74137" y="14967"/>
                </a:lnTo>
                <a:lnTo>
                  <a:pt x="74137" y="15258"/>
                </a:lnTo>
                <a:lnTo>
                  <a:pt x="74146" y="15549"/>
                </a:lnTo>
                <a:lnTo>
                  <a:pt x="74164" y="15841"/>
                </a:lnTo>
                <a:lnTo>
                  <a:pt x="74190" y="16055"/>
                </a:lnTo>
                <a:lnTo>
                  <a:pt x="74235" y="16243"/>
                </a:lnTo>
                <a:lnTo>
                  <a:pt x="74288" y="16423"/>
                </a:lnTo>
                <a:lnTo>
                  <a:pt x="74359" y="16586"/>
                </a:lnTo>
                <a:lnTo>
                  <a:pt x="74439" y="16732"/>
                </a:lnTo>
                <a:lnTo>
                  <a:pt x="74537" y="16860"/>
                </a:lnTo>
                <a:lnTo>
                  <a:pt x="74643" y="16972"/>
                </a:lnTo>
                <a:lnTo>
                  <a:pt x="74759" y="17066"/>
                </a:lnTo>
                <a:lnTo>
                  <a:pt x="74892" y="17143"/>
                </a:lnTo>
                <a:lnTo>
                  <a:pt x="75034" y="17203"/>
                </a:lnTo>
                <a:lnTo>
                  <a:pt x="75194" y="17246"/>
                </a:lnTo>
                <a:lnTo>
                  <a:pt x="75363" y="17280"/>
                </a:lnTo>
                <a:lnTo>
                  <a:pt x="75540" y="17288"/>
                </a:lnTo>
                <a:lnTo>
                  <a:pt x="75735" y="17280"/>
                </a:lnTo>
                <a:lnTo>
                  <a:pt x="75940" y="17263"/>
                </a:lnTo>
                <a:lnTo>
                  <a:pt x="76153" y="17220"/>
                </a:lnTo>
                <a:lnTo>
                  <a:pt x="76393" y="17160"/>
                </a:lnTo>
                <a:lnTo>
                  <a:pt x="76632" y="17100"/>
                </a:lnTo>
                <a:lnTo>
                  <a:pt x="76748" y="17074"/>
                </a:lnTo>
                <a:lnTo>
                  <a:pt x="76872" y="17049"/>
                </a:lnTo>
                <a:lnTo>
                  <a:pt x="76996" y="17040"/>
                </a:lnTo>
                <a:lnTo>
                  <a:pt x="77112" y="17031"/>
                </a:lnTo>
                <a:lnTo>
                  <a:pt x="78417" y="17066"/>
                </a:lnTo>
                <a:lnTo>
                  <a:pt x="79065" y="17091"/>
                </a:lnTo>
                <a:lnTo>
                  <a:pt x="79714" y="17117"/>
                </a:lnTo>
                <a:lnTo>
                  <a:pt x="80362" y="17169"/>
                </a:lnTo>
                <a:lnTo>
                  <a:pt x="81001" y="17229"/>
                </a:lnTo>
                <a:lnTo>
                  <a:pt x="81641" y="17297"/>
                </a:lnTo>
                <a:lnTo>
                  <a:pt x="81960" y="17348"/>
                </a:lnTo>
                <a:lnTo>
                  <a:pt x="82280" y="17400"/>
                </a:lnTo>
                <a:lnTo>
                  <a:pt x="82591" y="17451"/>
                </a:lnTo>
                <a:lnTo>
                  <a:pt x="82910" y="17511"/>
                </a:lnTo>
                <a:lnTo>
                  <a:pt x="83221" y="17580"/>
                </a:lnTo>
                <a:lnTo>
                  <a:pt x="83532" y="17657"/>
                </a:lnTo>
                <a:lnTo>
                  <a:pt x="83843" y="17734"/>
                </a:lnTo>
                <a:lnTo>
                  <a:pt x="84145" y="17820"/>
                </a:lnTo>
                <a:lnTo>
                  <a:pt x="84455" y="17922"/>
                </a:lnTo>
                <a:lnTo>
                  <a:pt x="84757" y="18025"/>
                </a:lnTo>
                <a:lnTo>
                  <a:pt x="85059" y="18137"/>
                </a:lnTo>
                <a:lnTo>
                  <a:pt x="85361" y="18248"/>
                </a:lnTo>
                <a:lnTo>
                  <a:pt x="85663" y="18376"/>
                </a:lnTo>
                <a:lnTo>
                  <a:pt x="85956" y="18514"/>
                </a:lnTo>
                <a:lnTo>
                  <a:pt x="86249" y="18659"/>
                </a:lnTo>
                <a:lnTo>
                  <a:pt x="86542" y="18822"/>
                </a:lnTo>
                <a:lnTo>
                  <a:pt x="86835" y="18985"/>
                </a:lnTo>
                <a:lnTo>
                  <a:pt x="87119" y="19165"/>
                </a:lnTo>
                <a:lnTo>
                  <a:pt x="87759" y="19584"/>
                </a:lnTo>
                <a:lnTo>
                  <a:pt x="88398" y="20013"/>
                </a:lnTo>
                <a:lnTo>
                  <a:pt x="89028" y="20450"/>
                </a:lnTo>
                <a:lnTo>
                  <a:pt x="89659" y="20886"/>
                </a:lnTo>
                <a:lnTo>
                  <a:pt x="90005" y="21135"/>
                </a:lnTo>
                <a:lnTo>
                  <a:pt x="90325" y="21383"/>
                </a:lnTo>
                <a:lnTo>
                  <a:pt x="90627" y="21649"/>
                </a:lnTo>
                <a:lnTo>
                  <a:pt x="90920" y="21932"/>
                </a:lnTo>
                <a:lnTo>
                  <a:pt x="91186" y="22223"/>
                </a:lnTo>
                <a:lnTo>
                  <a:pt x="91444" y="22514"/>
                </a:lnTo>
                <a:lnTo>
                  <a:pt x="91684" y="22823"/>
                </a:lnTo>
                <a:lnTo>
                  <a:pt x="91914" y="23148"/>
                </a:lnTo>
                <a:lnTo>
                  <a:pt x="92127" y="23474"/>
                </a:lnTo>
                <a:lnTo>
                  <a:pt x="92323" y="23808"/>
                </a:lnTo>
                <a:lnTo>
                  <a:pt x="92509" y="24150"/>
                </a:lnTo>
                <a:lnTo>
                  <a:pt x="92678" y="24510"/>
                </a:lnTo>
                <a:lnTo>
                  <a:pt x="92838" y="24870"/>
                </a:lnTo>
                <a:lnTo>
                  <a:pt x="92989" y="25238"/>
                </a:lnTo>
                <a:lnTo>
                  <a:pt x="93122" y="25615"/>
                </a:lnTo>
                <a:lnTo>
                  <a:pt x="93246" y="26001"/>
                </a:lnTo>
                <a:lnTo>
                  <a:pt x="93326" y="26275"/>
                </a:lnTo>
                <a:lnTo>
                  <a:pt x="93388" y="26549"/>
                </a:lnTo>
                <a:lnTo>
                  <a:pt x="93442" y="26832"/>
                </a:lnTo>
                <a:lnTo>
                  <a:pt x="93486" y="27114"/>
                </a:lnTo>
                <a:lnTo>
                  <a:pt x="93522" y="27414"/>
                </a:lnTo>
                <a:lnTo>
                  <a:pt x="93539" y="27714"/>
                </a:lnTo>
                <a:lnTo>
                  <a:pt x="93539" y="28014"/>
                </a:lnTo>
                <a:lnTo>
                  <a:pt x="93539" y="28314"/>
                </a:lnTo>
                <a:lnTo>
                  <a:pt x="93522" y="28622"/>
                </a:lnTo>
                <a:lnTo>
                  <a:pt x="93495" y="28931"/>
                </a:lnTo>
                <a:lnTo>
                  <a:pt x="93451" y="29239"/>
                </a:lnTo>
                <a:lnTo>
                  <a:pt x="93397" y="29556"/>
                </a:lnTo>
                <a:lnTo>
                  <a:pt x="93335" y="29864"/>
                </a:lnTo>
                <a:lnTo>
                  <a:pt x="93255" y="30173"/>
                </a:lnTo>
                <a:lnTo>
                  <a:pt x="93166" y="30473"/>
                </a:lnTo>
                <a:lnTo>
                  <a:pt x="93060" y="30772"/>
                </a:lnTo>
                <a:lnTo>
                  <a:pt x="92944" y="31072"/>
                </a:lnTo>
                <a:lnTo>
                  <a:pt x="92820" y="31364"/>
                </a:lnTo>
                <a:lnTo>
                  <a:pt x="92678" y="31655"/>
                </a:lnTo>
                <a:lnTo>
                  <a:pt x="92518" y="31937"/>
                </a:lnTo>
                <a:lnTo>
                  <a:pt x="92349" y="32212"/>
                </a:lnTo>
                <a:lnTo>
                  <a:pt x="92172" y="32477"/>
                </a:lnTo>
                <a:lnTo>
                  <a:pt x="91977" y="32743"/>
                </a:lnTo>
                <a:lnTo>
                  <a:pt x="91772" y="32991"/>
                </a:lnTo>
                <a:lnTo>
                  <a:pt x="91550" y="33231"/>
                </a:lnTo>
                <a:lnTo>
                  <a:pt x="91319" y="33462"/>
                </a:lnTo>
                <a:lnTo>
                  <a:pt x="91071" y="33677"/>
                </a:lnTo>
                <a:lnTo>
                  <a:pt x="90804" y="33882"/>
                </a:lnTo>
                <a:lnTo>
                  <a:pt x="90538" y="34079"/>
                </a:lnTo>
                <a:lnTo>
                  <a:pt x="90245" y="34259"/>
                </a:lnTo>
                <a:lnTo>
                  <a:pt x="89943" y="34422"/>
                </a:lnTo>
                <a:lnTo>
                  <a:pt x="89623" y="34567"/>
                </a:lnTo>
                <a:lnTo>
                  <a:pt x="89419" y="34662"/>
                </a:lnTo>
                <a:lnTo>
                  <a:pt x="89215" y="34764"/>
                </a:lnTo>
                <a:lnTo>
                  <a:pt x="88815" y="34970"/>
                </a:lnTo>
                <a:lnTo>
                  <a:pt x="88425" y="35201"/>
                </a:lnTo>
                <a:lnTo>
                  <a:pt x="88043" y="35433"/>
                </a:lnTo>
                <a:lnTo>
                  <a:pt x="87918" y="35518"/>
                </a:lnTo>
                <a:lnTo>
                  <a:pt x="87803" y="35604"/>
                </a:lnTo>
                <a:lnTo>
                  <a:pt x="87697" y="35690"/>
                </a:lnTo>
                <a:lnTo>
                  <a:pt x="87599" y="35784"/>
                </a:lnTo>
                <a:lnTo>
                  <a:pt x="87510" y="35878"/>
                </a:lnTo>
                <a:lnTo>
                  <a:pt x="87430" y="35972"/>
                </a:lnTo>
                <a:lnTo>
                  <a:pt x="87350" y="36067"/>
                </a:lnTo>
                <a:lnTo>
                  <a:pt x="87288" y="36161"/>
                </a:lnTo>
                <a:lnTo>
                  <a:pt x="87226" y="36264"/>
                </a:lnTo>
                <a:lnTo>
                  <a:pt x="87173" y="36366"/>
                </a:lnTo>
                <a:lnTo>
                  <a:pt x="87128" y="36461"/>
                </a:lnTo>
                <a:lnTo>
                  <a:pt x="87093" y="36563"/>
                </a:lnTo>
                <a:lnTo>
                  <a:pt x="87066" y="36675"/>
                </a:lnTo>
                <a:lnTo>
                  <a:pt x="87048" y="36778"/>
                </a:lnTo>
                <a:lnTo>
                  <a:pt x="87039" y="36880"/>
                </a:lnTo>
                <a:lnTo>
                  <a:pt x="87031" y="36983"/>
                </a:lnTo>
                <a:lnTo>
                  <a:pt x="87039" y="37086"/>
                </a:lnTo>
                <a:lnTo>
                  <a:pt x="87048" y="37189"/>
                </a:lnTo>
                <a:lnTo>
                  <a:pt x="87066" y="37300"/>
                </a:lnTo>
                <a:lnTo>
                  <a:pt x="87093" y="37403"/>
                </a:lnTo>
                <a:lnTo>
                  <a:pt x="87128" y="37506"/>
                </a:lnTo>
                <a:lnTo>
                  <a:pt x="87173" y="37600"/>
                </a:lnTo>
                <a:lnTo>
                  <a:pt x="87226" y="37703"/>
                </a:lnTo>
                <a:lnTo>
                  <a:pt x="87288" y="37806"/>
                </a:lnTo>
                <a:lnTo>
                  <a:pt x="87350" y="37900"/>
                </a:lnTo>
                <a:lnTo>
                  <a:pt x="87430" y="37994"/>
                </a:lnTo>
                <a:lnTo>
                  <a:pt x="87510" y="38088"/>
                </a:lnTo>
                <a:lnTo>
                  <a:pt x="87599" y="38183"/>
                </a:lnTo>
                <a:lnTo>
                  <a:pt x="87697" y="38268"/>
                </a:lnTo>
                <a:lnTo>
                  <a:pt x="87803" y="38354"/>
                </a:lnTo>
                <a:lnTo>
                  <a:pt x="87918" y="38440"/>
                </a:lnTo>
                <a:lnTo>
                  <a:pt x="88043" y="38525"/>
                </a:lnTo>
                <a:lnTo>
                  <a:pt x="88327" y="38697"/>
                </a:lnTo>
                <a:lnTo>
                  <a:pt x="88620" y="38868"/>
                </a:lnTo>
                <a:lnTo>
                  <a:pt x="88949" y="39065"/>
                </a:lnTo>
                <a:lnTo>
                  <a:pt x="89259" y="39271"/>
                </a:lnTo>
                <a:lnTo>
                  <a:pt x="89570" y="39476"/>
                </a:lnTo>
                <a:lnTo>
                  <a:pt x="89872" y="39690"/>
                </a:lnTo>
                <a:lnTo>
                  <a:pt x="90156" y="39913"/>
                </a:lnTo>
                <a:lnTo>
                  <a:pt x="90440" y="40136"/>
                </a:lnTo>
                <a:lnTo>
                  <a:pt x="90707" y="40367"/>
                </a:lnTo>
                <a:lnTo>
                  <a:pt x="90973" y="40607"/>
                </a:lnTo>
                <a:lnTo>
                  <a:pt x="91222" y="40847"/>
                </a:lnTo>
                <a:lnTo>
                  <a:pt x="91470" y="41095"/>
                </a:lnTo>
                <a:lnTo>
                  <a:pt x="91701" y="41344"/>
                </a:lnTo>
                <a:lnTo>
                  <a:pt x="91923" y="41601"/>
                </a:lnTo>
                <a:lnTo>
                  <a:pt x="92145" y="41866"/>
                </a:lnTo>
                <a:lnTo>
                  <a:pt x="92349" y="42132"/>
                </a:lnTo>
                <a:lnTo>
                  <a:pt x="92545" y="42406"/>
                </a:lnTo>
                <a:lnTo>
                  <a:pt x="92740" y="42689"/>
                </a:lnTo>
                <a:lnTo>
                  <a:pt x="92918" y="42971"/>
                </a:lnTo>
                <a:lnTo>
                  <a:pt x="93087" y="43263"/>
                </a:lnTo>
                <a:lnTo>
                  <a:pt x="93246" y="43562"/>
                </a:lnTo>
                <a:lnTo>
                  <a:pt x="93397" y="43862"/>
                </a:lnTo>
                <a:lnTo>
                  <a:pt x="93539" y="44171"/>
                </a:lnTo>
                <a:lnTo>
                  <a:pt x="93673" y="44488"/>
                </a:lnTo>
                <a:lnTo>
                  <a:pt x="93797" y="44805"/>
                </a:lnTo>
                <a:lnTo>
                  <a:pt x="93903" y="45130"/>
                </a:lnTo>
                <a:lnTo>
                  <a:pt x="94010" y="45464"/>
                </a:lnTo>
                <a:lnTo>
                  <a:pt x="94108" y="45798"/>
                </a:lnTo>
                <a:lnTo>
                  <a:pt x="94188" y="46141"/>
                </a:lnTo>
                <a:lnTo>
                  <a:pt x="94268" y="46492"/>
                </a:lnTo>
                <a:lnTo>
                  <a:pt x="94330" y="46843"/>
                </a:lnTo>
                <a:lnTo>
                  <a:pt x="94383" y="47203"/>
                </a:lnTo>
                <a:lnTo>
                  <a:pt x="94436" y="47572"/>
                </a:lnTo>
                <a:lnTo>
                  <a:pt x="94472" y="47940"/>
                </a:lnTo>
                <a:lnTo>
                  <a:pt x="94640" y="49987"/>
                </a:lnTo>
                <a:lnTo>
                  <a:pt x="94649" y="50279"/>
                </a:lnTo>
                <a:lnTo>
                  <a:pt x="94649" y="50570"/>
                </a:lnTo>
                <a:lnTo>
                  <a:pt x="94649" y="50853"/>
                </a:lnTo>
                <a:lnTo>
                  <a:pt x="94640" y="51135"/>
                </a:lnTo>
                <a:lnTo>
                  <a:pt x="94632" y="51418"/>
                </a:lnTo>
                <a:lnTo>
                  <a:pt x="94614" y="51692"/>
                </a:lnTo>
                <a:lnTo>
                  <a:pt x="94587" y="51966"/>
                </a:lnTo>
                <a:lnTo>
                  <a:pt x="94552" y="52240"/>
                </a:lnTo>
                <a:lnTo>
                  <a:pt x="94516" y="52506"/>
                </a:lnTo>
                <a:lnTo>
                  <a:pt x="94472" y="52772"/>
                </a:lnTo>
                <a:lnTo>
                  <a:pt x="94418" y="53029"/>
                </a:lnTo>
                <a:lnTo>
                  <a:pt x="94365" y="53286"/>
                </a:lnTo>
                <a:lnTo>
                  <a:pt x="94303" y="53543"/>
                </a:lnTo>
                <a:lnTo>
                  <a:pt x="94232" y="53791"/>
                </a:lnTo>
                <a:lnTo>
                  <a:pt x="94161" y="54039"/>
                </a:lnTo>
                <a:lnTo>
                  <a:pt x="94081" y="54288"/>
                </a:lnTo>
                <a:lnTo>
                  <a:pt x="93992" y="54528"/>
                </a:lnTo>
                <a:lnTo>
                  <a:pt x="93903" y="54768"/>
                </a:lnTo>
                <a:lnTo>
                  <a:pt x="93806" y="54999"/>
                </a:lnTo>
                <a:lnTo>
                  <a:pt x="93699" y="55230"/>
                </a:lnTo>
                <a:lnTo>
                  <a:pt x="93593" y="55462"/>
                </a:lnTo>
                <a:lnTo>
                  <a:pt x="93477" y="55684"/>
                </a:lnTo>
                <a:lnTo>
                  <a:pt x="93353" y="55907"/>
                </a:lnTo>
                <a:lnTo>
                  <a:pt x="93229" y="56130"/>
                </a:lnTo>
                <a:lnTo>
                  <a:pt x="93095" y="56344"/>
                </a:lnTo>
                <a:lnTo>
                  <a:pt x="92962" y="56558"/>
                </a:lnTo>
                <a:lnTo>
                  <a:pt x="92811" y="56772"/>
                </a:lnTo>
                <a:lnTo>
                  <a:pt x="92660" y="56978"/>
                </a:lnTo>
                <a:lnTo>
                  <a:pt x="92509" y="57183"/>
                </a:lnTo>
                <a:lnTo>
                  <a:pt x="92349" y="57389"/>
                </a:lnTo>
                <a:lnTo>
                  <a:pt x="92181" y="57586"/>
                </a:lnTo>
                <a:lnTo>
                  <a:pt x="92003" y="57783"/>
                </a:lnTo>
                <a:lnTo>
                  <a:pt x="91755" y="58040"/>
                </a:lnTo>
                <a:lnTo>
                  <a:pt x="91497" y="58289"/>
                </a:lnTo>
                <a:lnTo>
                  <a:pt x="91231" y="58520"/>
                </a:lnTo>
                <a:lnTo>
                  <a:pt x="90955" y="58725"/>
                </a:lnTo>
                <a:lnTo>
                  <a:pt x="90671" y="58914"/>
                </a:lnTo>
                <a:lnTo>
                  <a:pt x="90387" y="59085"/>
                </a:lnTo>
                <a:lnTo>
                  <a:pt x="90236" y="59162"/>
                </a:lnTo>
                <a:lnTo>
                  <a:pt x="90085" y="59239"/>
                </a:lnTo>
                <a:lnTo>
                  <a:pt x="89934" y="59308"/>
                </a:lnTo>
                <a:lnTo>
                  <a:pt x="89783" y="59368"/>
                </a:lnTo>
                <a:lnTo>
                  <a:pt x="89632" y="59428"/>
                </a:lnTo>
                <a:lnTo>
                  <a:pt x="89472" y="59488"/>
                </a:lnTo>
                <a:lnTo>
                  <a:pt x="89313" y="59531"/>
                </a:lnTo>
                <a:lnTo>
                  <a:pt x="89153" y="59574"/>
                </a:lnTo>
                <a:lnTo>
                  <a:pt x="88993" y="59616"/>
                </a:lnTo>
                <a:lnTo>
                  <a:pt x="88833" y="59651"/>
                </a:lnTo>
                <a:lnTo>
                  <a:pt x="88664" y="59676"/>
                </a:lnTo>
                <a:lnTo>
                  <a:pt x="88496" y="59702"/>
                </a:lnTo>
                <a:lnTo>
                  <a:pt x="88327" y="59719"/>
                </a:lnTo>
                <a:lnTo>
                  <a:pt x="88158" y="59728"/>
                </a:lnTo>
                <a:lnTo>
                  <a:pt x="87981" y="59736"/>
                </a:lnTo>
                <a:lnTo>
                  <a:pt x="87625" y="59736"/>
                </a:lnTo>
                <a:lnTo>
                  <a:pt x="87448" y="59728"/>
                </a:lnTo>
                <a:lnTo>
                  <a:pt x="87261" y="59711"/>
                </a:lnTo>
                <a:lnTo>
                  <a:pt x="87084" y="59685"/>
                </a:lnTo>
                <a:lnTo>
                  <a:pt x="86604" y="59625"/>
                </a:lnTo>
                <a:lnTo>
                  <a:pt x="86134" y="59539"/>
                </a:lnTo>
                <a:lnTo>
                  <a:pt x="85663" y="59454"/>
                </a:lnTo>
                <a:lnTo>
                  <a:pt x="85192" y="59351"/>
                </a:lnTo>
                <a:lnTo>
                  <a:pt x="84722" y="59239"/>
                </a:lnTo>
                <a:lnTo>
                  <a:pt x="84251" y="59119"/>
                </a:lnTo>
                <a:lnTo>
                  <a:pt x="83789" y="58991"/>
                </a:lnTo>
                <a:lnTo>
                  <a:pt x="83328" y="58854"/>
                </a:lnTo>
                <a:lnTo>
                  <a:pt x="82999" y="58760"/>
                </a:lnTo>
                <a:lnTo>
                  <a:pt x="82697" y="58691"/>
                </a:lnTo>
                <a:lnTo>
                  <a:pt x="82413" y="58640"/>
                </a:lnTo>
                <a:lnTo>
                  <a:pt x="82280" y="58631"/>
                </a:lnTo>
                <a:lnTo>
                  <a:pt x="82147" y="58614"/>
                </a:lnTo>
                <a:lnTo>
                  <a:pt x="81898" y="58614"/>
                </a:lnTo>
                <a:lnTo>
                  <a:pt x="81774" y="58623"/>
                </a:lnTo>
                <a:lnTo>
                  <a:pt x="81658" y="58640"/>
                </a:lnTo>
                <a:lnTo>
                  <a:pt x="81552" y="58657"/>
                </a:lnTo>
                <a:lnTo>
                  <a:pt x="81436" y="58683"/>
                </a:lnTo>
                <a:lnTo>
                  <a:pt x="81339" y="58717"/>
                </a:lnTo>
                <a:lnTo>
                  <a:pt x="81232" y="58751"/>
                </a:lnTo>
                <a:lnTo>
                  <a:pt x="81134" y="58794"/>
                </a:lnTo>
                <a:lnTo>
                  <a:pt x="81046" y="58845"/>
                </a:lnTo>
                <a:lnTo>
                  <a:pt x="80957" y="58905"/>
                </a:lnTo>
                <a:lnTo>
                  <a:pt x="80868" y="58974"/>
                </a:lnTo>
                <a:lnTo>
                  <a:pt x="80779" y="59042"/>
                </a:lnTo>
                <a:lnTo>
                  <a:pt x="80699" y="59119"/>
                </a:lnTo>
                <a:lnTo>
                  <a:pt x="80619" y="59214"/>
                </a:lnTo>
                <a:lnTo>
                  <a:pt x="80539" y="59299"/>
                </a:lnTo>
                <a:lnTo>
                  <a:pt x="80460" y="59402"/>
                </a:lnTo>
                <a:lnTo>
                  <a:pt x="80388" y="59514"/>
                </a:lnTo>
                <a:lnTo>
                  <a:pt x="80317" y="59625"/>
                </a:lnTo>
                <a:lnTo>
                  <a:pt x="80246" y="59753"/>
                </a:lnTo>
                <a:lnTo>
                  <a:pt x="80113" y="60019"/>
                </a:lnTo>
                <a:lnTo>
                  <a:pt x="79989" y="60319"/>
                </a:lnTo>
                <a:lnTo>
                  <a:pt x="79838" y="60696"/>
                </a:lnTo>
                <a:lnTo>
                  <a:pt x="79669" y="61064"/>
                </a:lnTo>
                <a:lnTo>
                  <a:pt x="79492" y="61415"/>
                </a:lnTo>
                <a:lnTo>
                  <a:pt x="79305" y="61767"/>
                </a:lnTo>
                <a:lnTo>
                  <a:pt x="79101" y="62109"/>
                </a:lnTo>
                <a:lnTo>
                  <a:pt x="78897" y="62443"/>
                </a:lnTo>
                <a:lnTo>
                  <a:pt x="78675" y="62769"/>
                </a:lnTo>
                <a:lnTo>
                  <a:pt x="78444" y="63086"/>
                </a:lnTo>
                <a:lnTo>
                  <a:pt x="78195" y="63394"/>
                </a:lnTo>
                <a:lnTo>
                  <a:pt x="77947" y="63703"/>
                </a:lnTo>
                <a:lnTo>
                  <a:pt x="77680" y="64002"/>
                </a:lnTo>
                <a:lnTo>
                  <a:pt x="77414" y="64285"/>
                </a:lnTo>
                <a:lnTo>
                  <a:pt x="77130" y="64576"/>
                </a:lnTo>
                <a:lnTo>
                  <a:pt x="76845" y="64851"/>
                </a:lnTo>
                <a:lnTo>
                  <a:pt x="76544" y="65125"/>
                </a:lnTo>
                <a:lnTo>
                  <a:pt x="76242" y="65390"/>
                </a:lnTo>
                <a:lnTo>
                  <a:pt x="75780" y="65776"/>
                </a:lnTo>
                <a:lnTo>
                  <a:pt x="75318" y="66144"/>
                </a:lnTo>
                <a:lnTo>
                  <a:pt x="74848" y="66495"/>
                </a:lnTo>
                <a:lnTo>
                  <a:pt x="74368" y="66847"/>
                </a:lnTo>
                <a:lnTo>
                  <a:pt x="73880" y="67181"/>
                </a:lnTo>
                <a:lnTo>
                  <a:pt x="73391" y="67506"/>
                </a:lnTo>
                <a:lnTo>
                  <a:pt x="72894" y="67823"/>
                </a:lnTo>
                <a:lnTo>
                  <a:pt x="72388" y="68132"/>
                </a:lnTo>
                <a:lnTo>
                  <a:pt x="71882" y="68423"/>
                </a:lnTo>
                <a:lnTo>
                  <a:pt x="71367" y="68714"/>
                </a:lnTo>
                <a:lnTo>
                  <a:pt x="70843" y="68988"/>
                </a:lnTo>
                <a:lnTo>
                  <a:pt x="70310" y="69262"/>
                </a:lnTo>
                <a:lnTo>
                  <a:pt x="69786" y="69528"/>
                </a:lnTo>
                <a:lnTo>
                  <a:pt x="69244" y="69776"/>
                </a:lnTo>
                <a:lnTo>
                  <a:pt x="68703" y="70025"/>
                </a:lnTo>
                <a:lnTo>
                  <a:pt x="68152" y="70265"/>
                </a:lnTo>
                <a:lnTo>
                  <a:pt x="67806" y="70410"/>
                </a:lnTo>
                <a:lnTo>
                  <a:pt x="67460" y="70547"/>
                </a:lnTo>
                <a:lnTo>
                  <a:pt x="67104" y="70667"/>
                </a:lnTo>
                <a:lnTo>
                  <a:pt x="66749" y="70787"/>
                </a:lnTo>
                <a:lnTo>
                  <a:pt x="66394" y="70899"/>
                </a:lnTo>
                <a:lnTo>
                  <a:pt x="66030" y="71001"/>
                </a:lnTo>
                <a:lnTo>
                  <a:pt x="65666" y="71087"/>
                </a:lnTo>
                <a:lnTo>
                  <a:pt x="65302" y="71164"/>
                </a:lnTo>
                <a:lnTo>
                  <a:pt x="64938" y="71224"/>
                </a:lnTo>
                <a:lnTo>
                  <a:pt x="64565" y="71276"/>
                </a:lnTo>
                <a:lnTo>
                  <a:pt x="64201" y="71318"/>
                </a:lnTo>
                <a:lnTo>
                  <a:pt x="63828" y="71336"/>
                </a:lnTo>
                <a:lnTo>
                  <a:pt x="63446" y="71344"/>
                </a:lnTo>
                <a:lnTo>
                  <a:pt x="63073" y="71344"/>
                </a:lnTo>
                <a:lnTo>
                  <a:pt x="62700" y="71318"/>
                </a:lnTo>
                <a:lnTo>
                  <a:pt x="62318" y="71276"/>
                </a:lnTo>
                <a:lnTo>
                  <a:pt x="61883" y="71216"/>
                </a:lnTo>
                <a:lnTo>
                  <a:pt x="61466" y="71147"/>
                </a:lnTo>
                <a:lnTo>
                  <a:pt x="61048" y="71070"/>
                </a:lnTo>
                <a:lnTo>
                  <a:pt x="60631" y="70984"/>
                </a:lnTo>
                <a:lnTo>
                  <a:pt x="60223" y="70890"/>
                </a:lnTo>
                <a:lnTo>
                  <a:pt x="59814" y="70787"/>
                </a:lnTo>
                <a:lnTo>
                  <a:pt x="59415" y="70676"/>
                </a:lnTo>
                <a:lnTo>
                  <a:pt x="59024" y="70556"/>
                </a:lnTo>
                <a:lnTo>
                  <a:pt x="58633" y="70427"/>
                </a:lnTo>
                <a:lnTo>
                  <a:pt x="58251" y="70290"/>
                </a:lnTo>
                <a:lnTo>
                  <a:pt x="57878" y="70145"/>
                </a:lnTo>
                <a:lnTo>
                  <a:pt x="57497" y="69991"/>
                </a:lnTo>
                <a:lnTo>
                  <a:pt x="57132" y="69819"/>
                </a:lnTo>
                <a:lnTo>
                  <a:pt x="56768" y="69648"/>
                </a:lnTo>
                <a:lnTo>
                  <a:pt x="56413" y="69468"/>
                </a:lnTo>
                <a:lnTo>
                  <a:pt x="56058" y="69280"/>
                </a:lnTo>
                <a:lnTo>
                  <a:pt x="55712" y="69074"/>
                </a:lnTo>
                <a:lnTo>
                  <a:pt x="55365" y="68868"/>
                </a:lnTo>
                <a:lnTo>
                  <a:pt x="55028" y="68654"/>
                </a:lnTo>
                <a:lnTo>
                  <a:pt x="54699" y="68423"/>
                </a:lnTo>
                <a:lnTo>
                  <a:pt x="54371" y="68192"/>
                </a:lnTo>
                <a:lnTo>
                  <a:pt x="54051" y="67952"/>
                </a:lnTo>
                <a:lnTo>
                  <a:pt x="53732" y="67695"/>
                </a:lnTo>
                <a:lnTo>
                  <a:pt x="53421" y="67438"/>
                </a:lnTo>
                <a:lnTo>
                  <a:pt x="53119" y="67172"/>
                </a:lnTo>
                <a:lnTo>
                  <a:pt x="52817" y="66889"/>
                </a:lnTo>
                <a:lnTo>
                  <a:pt x="52524" y="66607"/>
                </a:lnTo>
                <a:lnTo>
                  <a:pt x="52231" y="66307"/>
                </a:lnTo>
                <a:lnTo>
                  <a:pt x="51947" y="66007"/>
                </a:lnTo>
                <a:lnTo>
                  <a:pt x="51671" y="65699"/>
                </a:lnTo>
                <a:lnTo>
                  <a:pt x="51396" y="65373"/>
                </a:lnTo>
                <a:lnTo>
                  <a:pt x="51130" y="65048"/>
                </a:lnTo>
                <a:lnTo>
                  <a:pt x="50819" y="64645"/>
                </a:lnTo>
                <a:lnTo>
                  <a:pt x="50517" y="64234"/>
                </a:lnTo>
                <a:lnTo>
                  <a:pt x="50224" y="63814"/>
                </a:lnTo>
                <a:lnTo>
                  <a:pt x="49931" y="63394"/>
                </a:lnTo>
                <a:lnTo>
                  <a:pt x="49363" y="62555"/>
                </a:lnTo>
                <a:lnTo>
                  <a:pt x="48794" y="61715"/>
                </a:lnTo>
                <a:lnTo>
                  <a:pt x="48714" y="61604"/>
                </a:lnTo>
                <a:lnTo>
                  <a:pt x="48626" y="61501"/>
                </a:lnTo>
                <a:lnTo>
                  <a:pt x="48546" y="61398"/>
                </a:lnTo>
                <a:lnTo>
                  <a:pt x="48457" y="61304"/>
                </a:lnTo>
                <a:lnTo>
                  <a:pt x="48359" y="61218"/>
                </a:lnTo>
                <a:lnTo>
                  <a:pt x="48270" y="61141"/>
                </a:lnTo>
                <a:lnTo>
                  <a:pt x="48173" y="61064"/>
                </a:lnTo>
                <a:lnTo>
                  <a:pt x="48075" y="61004"/>
                </a:lnTo>
                <a:lnTo>
                  <a:pt x="47969" y="60936"/>
                </a:lnTo>
                <a:lnTo>
                  <a:pt x="47871" y="60884"/>
                </a:lnTo>
                <a:lnTo>
                  <a:pt x="47764" y="60833"/>
                </a:lnTo>
                <a:lnTo>
                  <a:pt x="47658" y="60790"/>
                </a:lnTo>
                <a:lnTo>
                  <a:pt x="47560" y="60756"/>
                </a:lnTo>
                <a:lnTo>
                  <a:pt x="47454" y="60730"/>
                </a:lnTo>
                <a:lnTo>
                  <a:pt x="47338" y="60704"/>
                </a:lnTo>
                <a:lnTo>
                  <a:pt x="47232" y="60687"/>
                </a:lnTo>
                <a:lnTo>
                  <a:pt x="47125" y="60679"/>
                </a:lnTo>
                <a:lnTo>
                  <a:pt x="47018" y="60679"/>
                </a:lnTo>
                <a:lnTo>
                  <a:pt x="46912" y="60687"/>
                </a:lnTo>
                <a:lnTo>
                  <a:pt x="46805" y="60696"/>
                </a:lnTo>
                <a:lnTo>
                  <a:pt x="46699" y="60713"/>
                </a:lnTo>
                <a:lnTo>
                  <a:pt x="46592" y="60739"/>
                </a:lnTo>
                <a:lnTo>
                  <a:pt x="46486" y="60773"/>
                </a:lnTo>
                <a:lnTo>
                  <a:pt x="46379" y="60816"/>
                </a:lnTo>
                <a:lnTo>
                  <a:pt x="46273" y="60859"/>
                </a:lnTo>
                <a:lnTo>
                  <a:pt x="46175" y="60910"/>
                </a:lnTo>
                <a:lnTo>
                  <a:pt x="46077" y="60978"/>
                </a:lnTo>
                <a:lnTo>
                  <a:pt x="45971" y="61047"/>
                </a:lnTo>
                <a:lnTo>
                  <a:pt x="45882" y="61124"/>
                </a:lnTo>
                <a:lnTo>
                  <a:pt x="45784" y="61201"/>
                </a:lnTo>
                <a:lnTo>
                  <a:pt x="45695" y="61295"/>
                </a:lnTo>
                <a:lnTo>
                  <a:pt x="45607" y="61398"/>
                </a:lnTo>
                <a:lnTo>
                  <a:pt x="45331" y="61698"/>
                </a:lnTo>
                <a:lnTo>
                  <a:pt x="45047" y="61989"/>
                </a:lnTo>
                <a:lnTo>
                  <a:pt x="44754" y="62263"/>
                </a:lnTo>
                <a:lnTo>
                  <a:pt x="44461" y="62520"/>
                </a:lnTo>
                <a:lnTo>
                  <a:pt x="44150" y="62769"/>
                </a:lnTo>
                <a:lnTo>
                  <a:pt x="43831" y="63000"/>
                </a:lnTo>
                <a:lnTo>
                  <a:pt x="43502" y="63231"/>
                </a:lnTo>
                <a:lnTo>
                  <a:pt x="43173" y="63446"/>
                </a:lnTo>
                <a:lnTo>
                  <a:pt x="42836" y="63651"/>
                </a:lnTo>
                <a:lnTo>
                  <a:pt x="42499" y="63857"/>
                </a:lnTo>
                <a:lnTo>
                  <a:pt x="42152" y="64045"/>
                </a:lnTo>
                <a:lnTo>
                  <a:pt x="41806" y="64234"/>
                </a:lnTo>
                <a:lnTo>
                  <a:pt x="41096" y="64602"/>
                </a:lnTo>
                <a:lnTo>
                  <a:pt x="40385" y="64962"/>
                </a:lnTo>
                <a:lnTo>
                  <a:pt x="40128" y="65090"/>
                </a:lnTo>
                <a:lnTo>
                  <a:pt x="39879" y="65202"/>
                </a:lnTo>
                <a:lnTo>
                  <a:pt x="39622" y="65313"/>
                </a:lnTo>
                <a:lnTo>
                  <a:pt x="39373" y="65416"/>
                </a:lnTo>
                <a:lnTo>
                  <a:pt x="39115" y="65510"/>
                </a:lnTo>
                <a:lnTo>
                  <a:pt x="38858" y="65604"/>
                </a:lnTo>
                <a:lnTo>
                  <a:pt x="38600" y="65690"/>
                </a:lnTo>
                <a:lnTo>
                  <a:pt x="38343" y="65767"/>
                </a:lnTo>
                <a:lnTo>
                  <a:pt x="38077" y="65836"/>
                </a:lnTo>
                <a:lnTo>
                  <a:pt x="37819" y="65904"/>
                </a:lnTo>
                <a:lnTo>
                  <a:pt x="37561" y="65964"/>
                </a:lnTo>
                <a:lnTo>
                  <a:pt x="37295" y="66016"/>
                </a:lnTo>
                <a:lnTo>
                  <a:pt x="37038" y="66058"/>
                </a:lnTo>
                <a:lnTo>
                  <a:pt x="36771" y="66101"/>
                </a:lnTo>
                <a:lnTo>
                  <a:pt x="36505" y="66136"/>
                </a:lnTo>
                <a:lnTo>
                  <a:pt x="36238" y="66161"/>
                </a:lnTo>
                <a:lnTo>
                  <a:pt x="35972" y="66187"/>
                </a:lnTo>
                <a:lnTo>
                  <a:pt x="35715" y="66204"/>
                </a:lnTo>
                <a:lnTo>
                  <a:pt x="35448" y="66213"/>
                </a:lnTo>
                <a:lnTo>
                  <a:pt x="35182" y="66221"/>
                </a:lnTo>
                <a:lnTo>
                  <a:pt x="34906" y="66221"/>
                </a:lnTo>
                <a:lnTo>
                  <a:pt x="34640" y="66213"/>
                </a:lnTo>
                <a:lnTo>
                  <a:pt x="34374" y="66204"/>
                </a:lnTo>
                <a:lnTo>
                  <a:pt x="34107" y="66187"/>
                </a:lnTo>
                <a:lnTo>
                  <a:pt x="33841" y="66161"/>
                </a:lnTo>
                <a:lnTo>
                  <a:pt x="33574" y="66136"/>
                </a:lnTo>
                <a:lnTo>
                  <a:pt x="33299" y="66101"/>
                </a:lnTo>
                <a:lnTo>
                  <a:pt x="33033" y="66067"/>
                </a:lnTo>
                <a:lnTo>
                  <a:pt x="32491" y="65973"/>
                </a:lnTo>
                <a:lnTo>
                  <a:pt x="31958" y="65861"/>
                </a:lnTo>
                <a:lnTo>
                  <a:pt x="31506" y="65750"/>
                </a:lnTo>
                <a:lnTo>
                  <a:pt x="31053" y="65630"/>
                </a:lnTo>
                <a:lnTo>
                  <a:pt x="30618" y="65502"/>
                </a:lnTo>
                <a:lnTo>
                  <a:pt x="30182" y="65356"/>
                </a:lnTo>
                <a:lnTo>
                  <a:pt x="29756" y="65210"/>
                </a:lnTo>
                <a:lnTo>
                  <a:pt x="29339" y="65048"/>
                </a:lnTo>
                <a:lnTo>
                  <a:pt x="28930" y="64868"/>
                </a:lnTo>
                <a:lnTo>
                  <a:pt x="28522" y="64688"/>
                </a:lnTo>
                <a:lnTo>
                  <a:pt x="28131" y="64499"/>
                </a:lnTo>
                <a:lnTo>
                  <a:pt x="27741" y="64294"/>
                </a:lnTo>
                <a:lnTo>
                  <a:pt x="27350" y="64088"/>
                </a:lnTo>
                <a:lnTo>
                  <a:pt x="26977" y="63865"/>
                </a:lnTo>
                <a:lnTo>
                  <a:pt x="26604" y="63643"/>
                </a:lnTo>
                <a:lnTo>
                  <a:pt x="26231" y="63403"/>
                </a:lnTo>
                <a:lnTo>
                  <a:pt x="25876" y="63163"/>
                </a:lnTo>
                <a:lnTo>
                  <a:pt x="25521" y="62906"/>
                </a:lnTo>
                <a:lnTo>
                  <a:pt x="25165" y="62649"/>
                </a:lnTo>
                <a:lnTo>
                  <a:pt x="24819" y="62383"/>
                </a:lnTo>
                <a:lnTo>
                  <a:pt x="24482" y="62109"/>
                </a:lnTo>
                <a:lnTo>
                  <a:pt x="24153" y="61827"/>
                </a:lnTo>
                <a:lnTo>
                  <a:pt x="23825" y="61544"/>
                </a:lnTo>
                <a:lnTo>
                  <a:pt x="23496" y="61253"/>
                </a:lnTo>
                <a:lnTo>
                  <a:pt x="23176" y="60953"/>
                </a:lnTo>
                <a:lnTo>
                  <a:pt x="22857" y="60644"/>
                </a:lnTo>
                <a:lnTo>
                  <a:pt x="22546" y="60336"/>
                </a:lnTo>
                <a:lnTo>
                  <a:pt x="22244" y="60019"/>
                </a:lnTo>
                <a:lnTo>
                  <a:pt x="21942" y="59702"/>
                </a:lnTo>
                <a:lnTo>
                  <a:pt x="21640" y="59376"/>
                </a:lnTo>
                <a:lnTo>
                  <a:pt x="21347" y="59042"/>
                </a:lnTo>
                <a:lnTo>
                  <a:pt x="21054" y="58708"/>
                </a:lnTo>
                <a:lnTo>
                  <a:pt x="20477" y="58023"/>
                </a:lnTo>
                <a:lnTo>
                  <a:pt x="20379" y="57894"/>
                </a:lnTo>
                <a:lnTo>
                  <a:pt x="20282" y="57749"/>
                </a:lnTo>
                <a:lnTo>
                  <a:pt x="20202" y="57595"/>
                </a:lnTo>
                <a:lnTo>
                  <a:pt x="20131" y="57432"/>
                </a:lnTo>
                <a:lnTo>
                  <a:pt x="20060" y="57269"/>
                </a:lnTo>
                <a:lnTo>
                  <a:pt x="20006" y="57098"/>
                </a:lnTo>
                <a:lnTo>
                  <a:pt x="19953" y="56926"/>
                </a:lnTo>
                <a:lnTo>
                  <a:pt x="19900" y="56747"/>
                </a:lnTo>
                <a:lnTo>
                  <a:pt x="19820" y="56378"/>
                </a:lnTo>
                <a:lnTo>
                  <a:pt x="19740" y="56010"/>
                </a:lnTo>
                <a:lnTo>
                  <a:pt x="19669" y="55650"/>
                </a:lnTo>
                <a:lnTo>
                  <a:pt x="19589" y="55290"/>
                </a:lnTo>
                <a:lnTo>
                  <a:pt x="19553" y="55076"/>
                </a:lnTo>
                <a:lnTo>
                  <a:pt x="19536" y="54862"/>
                </a:lnTo>
                <a:lnTo>
                  <a:pt x="19527" y="54639"/>
                </a:lnTo>
                <a:lnTo>
                  <a:pt x="19527" y="54416"/>
                </a:lnTo>
                <a:lnTo>
                  <a:pt x="19527" y="53979"/>
                </a:lnTo>
                <a:lnTo>
                  <a:pt x="19518" y="53757"/>
                </a:lnTo>
                <a:lnTo>
                  <a:pt x="19500" y="53534"/>
                </a:lnTo>
                <a:lnTo>
                  <a:pt x="19465" y="53320"/>
                </a:lnTo>
                <a:lnTo>
                  <a:pt x="19420" y="53114"/>
                </a:lnTo>
                <a:lnTo>
                  <a:pt x="19367" y="52926"/>
                </a:lnTo>
                <a:lnTo>
                  <a:pt x="19296" y="52746"/>
                </a:lnTo>
                <a:lnTo>
                  <a:pt x="19207" y="52592"/>
                </a:lnTo>
                <a:lnTo>
                  <a:pt x="19109" y="52446"/>
                </a:lnTo>
                <a:lnTo>
                  <a:pt x="19003" y="52309"/>
                </a:lnTo>
                <a:lnTo>
                  <a:pt x="18879" y="52198"/>
                </a:lnTo>
                <a:lnTo>
                  <a:pt x="18745" y="52095"/>
                </a:lnTo>
                <a:lnTo>
                  <a:pt x="18594" y="52001"/>
                </a:lnTo>
                <a:lnTo>
                  <a:pt x="18435" y="51932"/>
                </a:lnTo>
                <a:lnTo>
                  <a:pt x="18257" y="51864"/>
                </a:lnTo>
                <a:lnTo>
                  <a:pt x="18070" y="51821"/>
                </a:lnTo>
                <a:lnTo>
                  <a:pt x="17866" y="51786"/>
                </a:lnTo>
                <a:lnTo>
                  <a:pt x="17653" y="51769"/>
                </a:lnTo>
                <a:lnTo>
                  <a:pt x="17422" y="51761"/>
                </a:lnTo>
                <a:lnTo>
                  <a:pt x="17156" y="51769"/>
                </a:lnTo>
                <a:lnTo>
                  <a:pt x="16898" y="51786"/>
                </a:lnTo>
                <a:lnTo>
                  <a:pt x="16632" y="51812"/>
                </a:lnTo>
                <a:lnTo>
                  <a:pt x="16366" y="51846"/>
                </a:lnTo>
                <a:lnTo>
                  <a:pt x="16108" y="51889"/>
                </a:lnTo>
                <a:lnTo>
                  <a:pt x="15859" y="51932"/>
                </a:lnTo>
                <a:lnTo>
                  <a:pt x="15611" y="51958"/>
                </a:lnTo>
                <a:lnTo>
                  <a:pt x="15362" y="51975"/>
                </a:lnTo>
                <a:lnTo>
                  <a:pt x="15114" y="51992"/>
                </a:lnTo>
                <a:lnTo>
                  <a:pt x="14634" y="51992"/>
                </a:lnTo>
                <a:lnTo>
                  <a:pt x="14394" y="51983"/>
                </a:lnTo>
                <a:lnTo>
                  <a:pt x="14163" y="51966"/>
                </a:lnTo>
                <a:lnTo>
                  <a:pt x="13933" y="51949"/>
                </a:lnTo>
                <a:lnTo>
                  <a:pt x="13702" y="51915"/>
                </a:lnTo>
                <a:lnTo>
                  <a:pt x="13471" y="51881"/>
                </a:lnTo>
                <a:lnTo>
                  <a:pt x="13249" y="51829"/>
                </a:lnTo>
                <a:lnTo>
                  <a:pt x="13027" y="51778"/>
                </a:lnTo>
                <a:lnTo>
                  <a:pt x="12805" y="51718"/>
                </a:lnTo>
                <a:lnTo>
                  <a:pt x="12583" y="51649"/>
                </a:lnTo>
                <a:lnTo>
                  <a:pt x="12370" y="51581"/>
                </a:lnTo>
                <a:lnTo>
                  <a:pt x="12157" y="51495"/>
                </a:lnTo>
                <a:lnTo>
                  <a:pt x="11943" y="51409"/>
                </a:lnTo>
                <a:lnTo>
                  <a:pt x="11739" y="51315"/>
                </a:lnTo>
                <a:lnTo>
                  <a:pt x="11526" y="51212"/>
                </a:lnTo>
                <a:lnTo>
                  <a:pt x="11322" y="51110"/>
                </a:lnTo>
                <a:lnTo>
                  <a:pt x="11127" y="50990"/>
                </a:lnTo>
                <a:lnTo>
                  <a:pt x="10922" y="50870"/>
                </a:lnTo>
                <a:lnTo>
                  <a:pt x="10727" y="50741"/>
                </a:lnTo>
                <a:lnTo>
                  <a:pt x="10532" y="50604"/>
                </a:lnTo>
                <a:lnTo>
                  <a:pt x="10336" y="50467"/>
                </a:lnTo>
                <a:lnTo>
                  <a:pt x="10150" y="50313"/>
                </a:lnTo>
                <a:lnTo>
                  <a:pt x="9963" y="50159"/>
                </a:lnTo>
                <a:lnTo>
                  <a:pt x="9777" y="49996"/>
                </a:lnTo>
                <a:lnTo>
                  <a:pt x="9590" y="49833"/>
                </a:lnTo>
                <a:lnTo>
                  <a:pt x="9404" y="49653"/>
                </a:lnTo>
                <a:lnTo>
                  <a:pt x="9111" y="49362"/>
                </a:lnTo>
                <a:lnTo>
                  <a:pt x="8836" y="49062"/>
                </a:lnTo>
                <a:lnTo>
                  <a:pt x="8560" y="48771"/>
                </a:lnTo>
                <a:lnTo>
                  <a:pt x="8285" y="48463"/>
                </a:lnTo>
                <a:lnTo>
                  <a:pt x="8027" y="48154"/>
                </a:lnTo>
                <a:lnTo>
                  <a:pt x="7770" y="47846"/>
                </a:lnTo>
                <a:lnTo>
                  <a:pt x="7530" y="47529"/>
                </a:lnTo>
                <a:lnTo>
                  <a:pt x="7290" y="47212"/>
                </a:lnTo>
                <a:lnTo>
                  <a:pt x="7060" y="46895"/>
                </a:lnTo>
                <a:lnTo>
                  <a:pt x="6829" y="46569"/>
                </a:lnTo>
                <a:lnTo>
                  <a:pt x="6616" y="46244"/>
                </a:lnTo>
                <a:lnTo>
                  <a:pt x="6402" y="45910"/>
                </a:lnTo>
                <a:lnTo>
                  <a:pt x="6198" y="45576"/>
                </a:lnTo>
                <a:lnTo>
                  <a:pt x="6003" y="45241"/>
                </a:lnTo>
                <a:lnTo>
                  <a:pt x="5808" y="44899"/>
                </a:lnTo>
                <a:lnTo>
                  <a:pt x="5621" y="44556"/>
                </a:lnTo>
                <a:lnTo>
                  <a:pt x="5443" y="44205"/>
                </a:lnTo>
                <a:lnTo>
                  <a:pt x="5266" y="43854"/>
                </a:lnTo>
                <a:lnTo>
                  <a:pt x="5106" y="43502"/>
                </a:lnTo>
                <a:lnTo>
                  <a:pt x="4937" y="43143"/>
                </a:lnTo>
                <a:lnTo>
                  <a:pt x="4786" y="42783"/>
                </a:lnTo>
                <a:lnTo>
                  <a:pt x="4635" y="42423"/>
                </a:lnTo>
                <a:lnTo>
                  <a:pt x="4493" y="42055"/>
                </a:lnTo>
                <a:lnTo>
                  <a:pt x="4351" y="41686"/>
                </a:lnTo>
                <a:lnTo>
                  <a:pt x="4227" y="41318"/>
                </a:lnTo>
                <a:lnTo>
                  <a:pt x="4094" y="40941"/>
                </a:lnTo>
                <a:lnTo>
                  <a:pt x="3978" y="40564"/>
                </a:lnTo>
                <a:lnTo>
                  <a:pt x="3854" y="40187"/>
                </a:lnTo>
                <a:lnTo>
                  <a:pt x="3747" y="39802"/>
                </a:lnTo>
                <a:lnTo>
                  <a:pt x="3641" y="39416"/>
                </a:lnTo>
                <a:lnTo>
                  <a:pt x="3534" y="39031"/>
                </a:lnTo>
                <a:lnTo>
                  <a:pt x="3437" y="38637"/>
                </a:lnTo>
                <a:lnTo>
                  <a:pt x="3366" y="38320"/>
                </a:lnTo>
                <a:lnTo>
                  <a:pt x="3303" y="38003"/>
                </a:lnTo>
                <a:lnTo>
                  <a:pt x="3241" y="37686"/>
                </a:lnTo>
                <a:lnTo>
                  <a:pt x="3197" y="37369"/>
                </a:lnTo>
                <a:lnTo>
                  <a:pt x="3153" y="37060"/>
                </a:lnTo>
                <a:lnTo>
                  <a:pt x="3117" y="36752"/>
                </a:lnTo>
                <a:lnTo>
                  <a:pt x="3090" y="36435"/>
                </a:lnTo>
                <a:lnTo>
                  <a:pt x="3073" y="36127"/>
                </a:lnTo>
                <a:lnTo>
                  <a:pt x="3064" y="35818"/>
                </a:lnTo>
                <a:lnTo>
                  <a:pt x="3055" y="35518"/>
                </a:lnTo>
                <a:lnTo>
                  <a:pt x="3064" y="35210"/>
                </a:lnTo>
                <a:lnTo>
                  <a:pt x="3073" y="34910"/>
                </a:lnTo>
                <a:lnTo>
                  <a:pt x="3090" y="34610"/>
                </a:lnTo>
                <a:lnTo>
                  <a:pt x="3126" y="34310"/>
                </a:lnTo>
                <a:lnTo>
                  <a:pt x="3161" y="34011"/>
                </a:lnTo>
                <a:lnTo>
                  <a:pt x="3206" y="33711"/>
                </a:lnTo>
                <a:lnTo>
                  <a:pt x="3259" y="33411"/>
                </a:lnTo>
                <a:lnTo>
                  <a:pt x="3321" y="33120"/>
                </a:lnTo>
                <a:lnTo>
                  <a:pt x="3392" y="32820"/>
                </a:lnTo>
                <a:lnTo>
                  <a:pt x="3463" y="32529"/>
                </a:lnTo>
                <a:lnTo>
                  <a:pt x="3552" y="32237"/>
                </a:lnTo>
                <a:lnTo>
                  <a:pt x="3641" y="31946"/>
                </a:lnTo>
                <a:lnTo>
                  <a:pt x="3747" y="31655"/>
                </a:lnTo>
                <a:lnTo>
                  <a:pt x="3854" y="31372"/>
                </a:lnTo>
                <a:lnTo>
                  <a:pt x="3978" y="31081"/>
                </a:lnTo>
                <a:lnTo>
                  <a:pt x="4103" y="30790"/>
                </a:lnTo>
                <a:lnTo>
                  <a:pt x="4236" y="30507"/>
                </a:lnTo>
                <a:lnTo>
                  <a:pt x="4378" y="30224"/>
                </a:lnTo>
                <a:lnTo>
                  <a:pt x="4538" y="29941"/>
                </a:lnTo>
                <a:lnTo>
                  <a:pt x="4698" y="29659"/>
                </a:lnTo>
                <a:lnTo>
                  <a:pt x="4866" y="29376"/>
                </a:lnTo>
                <a:lnTo>
                  <a:pt x="5044" y="29093"/>
                </a:lnTo>
                <a:lnTo>
                  <a:pt x="5239" y="28785"/>
                </a:lnTo>
                <a:lnTo>
                  <a:pt x="5452" y="28477"/>
                </a:lnTo>
                <a:lnTo>
                  <a:pt x="5657" y="28185"/>
                </a:lnTo>
                <a:lnTo>
                  <a:pt x="5879" y="27894"/>
                </a:lnTo>
                <a:lnTo>
                  <a:pt x="6101" y="27620"/>
                </a:lnTo>
                <a:lnTo>
                  <a:pt x="6331" y="27354"/>
                </a:lnTo>
                <a:lnTo>
                  <a:pt x="6571" y="27106"/>
                </a:lnTo>
                <a:lnTo>
                  <a:pt x="6820" y="26866"/>
                </a:lnTo>
                <a:lnTo>
                  <a:pt x="7086" y="26643"/>
                </a:lnTo>
                <a:lnTo>
                  <a:pt x="7228" y="26532"/>
                </a:lnTo>
                <a:lnTo>
                  <a:pt x="7370" y="26438"/>
                </a:lnTo>
                <a:lnTo>
                  <a:pt x="7512" y="26335"/>
                </a:lnTo>
                <a:lnTo>
                  <a:pt x="7663" y="26241"/>
                </a:lnTo>
                <a:lnTo>
                  <a:pt x="7814" y="26155"/>
                </a:lnTo>
                <a:lnTo>
                  <a:pt x="7974" y="26069"/>
                </a:lnTo>
                <a:lnTo>
                  <a:pt x="8143" y="25992"/>
                </a:lnTo>
                <a:lnTo>
                  <a:pt x="8303" y="25924"/>
                </a:lnTo>
                <a:lnTo>
                  <a:pt x="8480" y="25855"/>
                </a:lnTo>
                <a:lnTo>
                  <a:pt x="8658" y="25787"/>
                </a:lnTo>
                <a:lnTo>
                  <a:pt x="8844" y="25727"/>
                </a:lnTo>
                <a:lnTo>
                  <a:pt x="9031" y="25675"/>
                </a:lnTo>
                <a:lnTo>
                  <a:pt x="9226" y="25632"/>
                </a:lnTo>
                <a:lnTo>
                  <a:pt x="9422" y="25590"/>
                </a:lnTo>
                <a:lnTo>
                  <a:pt x="9644" y="25538"/>
                </a:lnTo>
                <a:lnTo>
                  <a:pt x="9839" y="25478"/>
                </a:lnTo>
                <a:lnTo>
                  <a:pt x="9928" y="25435"/>
                </a:lnTo>
                <a:lnTo>
                  <a:pt x="10017" y="25401"/>
                </a:lnTo>
                <a:lnTo>
                  <a:pt x="10096" y="25350"/>
                </a:lnTo>
                <a:lnTo>
                  <a:pt x="10176" y="25307"/>
                </a:lnTo>
                <a:lnTo>
                  <a:pt x="10247" y="25255"/>
                </a:lnTo>
                <a:lnTo>
                  <a:pt x="10310" y="25196"/>
                </a:lnTo>
                <a:lnTo>
                  <a:pt x="10372" y="25136"/>
                </a:lnTo>
                <a:lnTo>
                  <a:pt x="10434" y="25076"/>
                </a:lnTo>
                <a:lnTo>
                  <a:pt x="10487" y="25016"/>
                </a:lnTo>
                <a:lnTo>
                  <a:pt x="10532" y="24947"/>
                </a:lnTo>
                <a:lnTo>
                  <a:pt x="10576" y="24879"/>
                </a:lnTo>
                <a:lnTo>
                  <a:pt x="10620" y="24801"/>
                </a:lnTo>
                <a:lnTo>
                  <a:pt x="10683" y="24656"/>
                </a:lnTo>
                <a:lnTo>
                  <a:pt x="10727" y="24493"/>
                </a:lnTo>
                <a:lnTo>
                  <a:pt x="10762" y="24313"/>
                </a:lnTo>
                <a:lnTo>
                  <a:pt x="10771" y="24133"/>
                </a:lnTo>
                <a:lnTo>
                  <a:pt x="10762" y="23945"/>
                </a:lnTo>
                <a:lnTo>
                  <a:pt x="10736" y="23748"/>
                </a:lnTo>
                <a:lnTo>
                  <a:pt x="10691" y="23542"/>
                </a:lnTo>
                <a:lnTo>
                  <a:pt x="10638" y="23337"/>
                </a:lnTo>
                <a:lnTo>
                  <a:pt x="10372" y="22531"/>
                </a:lnTo>
                <a:lnTo>
                  <a:pt x="10239" y="22129"/>
                </a:lnTo>
                <a:lnTo>
                  <a:pt x="10132" y="21726"/>
                </a:lnTo>
                <a:lnTo>
                  <a:pt x="10052" y="21392"/>
                </a:lnTo>
                <a:lnTo>
                  <a:pt x="9981" y="21066"/>
                </a:lnTo>
                <a:lnTo>
                  <a:pt x="9928" y="20741"/>
                </a:lnTo>
                <a:lnTo>
                  <a:pt x="9883" y="20424"/>
                </a:lnTo>
                <a:lnTo>
                  <a:pt x="9848" y="20107"/>
                </a:lnTo>
                <a:lnTo>
                  <a:pt x="9830" y="19790"/>
                </a:lnTo>
                <a:lnTo>
                  <a:pt x="9812" y="19473"/>
                </a:lnTo>
                <a:lnTo>
                  <a:pt x="9812" y="19156"/>
                </a:lnTo>
                <a:lnTo>
                  <a:pt x="9821" y="18848"/>
                </a:lnTo>
                <a:lnTo>
                  <a:pt x="9839" y="18539"/>
                </a:lnTo>
                <a:lnTo>
                  <a:pt x="9866" y="18231"/>
                </a:lnTo>
                <a:lnTo>
                  <a:pt x="9901" y="17922"/>
                </a:lnTo>
                <a:lnTo>
                  <a:pt x="9946" y="17623"/>
                </a:lnTo>
                <a:lnTo>
                  <a:pt x="9999" y="17323"/>
                </a:lnTo>
                <a:lnTo>
                  <a:pt x="10061" y="17014"/>
                </a:lnTo>
                <a:lnTo>
                  <a:pt x="10132" y="16723"/>
                </a:lnTo>
                <a:lnTo>
                  <a:pt x="10212" y="16423"/>
                </a:lnTo>
                <a:lnTo>
                  <a:pt x="10301" y="16123"/>
                </a:lnTo>
                <a:lnTo>
                  <a:pt x="10389" y="15832"/>
                </a:lnTo>
                <a:lnTo>
                  <a:pt x="10496" y="15541"/>
                </a:lnTo>
                <a:lnTo>
                  <a:pt x="10603" y="15250"/>
                </a:lnTo>
                <a:lnTo>
                  <a:pt x="10718" y="14958"/>
                </a:lnTo>
                <a:lnTo>
                  <a:pt x="10842" y="14667"/>
                </a:lnTo>
                <a:lnTo>
                  <a:pt x="10976" y="14384"/>
                </a:lnTo>
                <a:lnTo>
                  <a:pt x="11109" y="14102"/>
                </a:lnTo>
                <a:lnTo>
                  <a:pt x="11251" y="13810"/>
                </a:lnTo>
                <a:lnTo>
                  <a:pt x="11402" y="13528"/>
                </a:lnTo>
                <a:lnTo>
                  <a:pt x="11553" y="13245"/>
                </a:lnTo>
                <a:lnTo>
                  <a:pt x="11881" y="12680"/>
                </a:lnTo>
                <a:lnTo>
                  <a:pt x="12228" y="12123"/>
                </a:lnTo>
                <a:lnTo>
                  <a:pt x="12396" y="11857"/>
                </a:lnTo>
                <a:lnTo>
                  <a:pt x="12565" y="11609"/>
                </a:lnTo>
                <a:lnTo>
                  <a:pt x="12743" y="11360"/>
                </a:lnTo>
                <a:lnTo>
                  <a:pt x="12929" y="11120"/>
                </a:lnTo>
                <a:lnTo>
                  <a:pt x="13116" y="10889"/>
                </a:lnTo>
                <a:lnTo>
                  <a:pt x="13302" y="10658"/>
                </a:lnTo>
                <a:lnTo>
                  <a:pt x="13497" y="10435"/>
                </a:lnTo>
                <a:lnTo>
                  <a:pt x="13702" y="10221"/>
                </a:lnTo>
                <a:lnTo>
                  <a:pt x="13906" y="10015"/>
                </a:lnTo>
                <a:lnTo>
                  <a:pt x="14110" y="9810"/>
                </a:lnTo>
                <a:lnTo>
                  <a:pt x="14323" y="9613"/>
                </a:lnTo>
                <a:lnTo>
                  <a:pt x="14545" y="9416"/>
                </a:lnTo>
                <a:lnTo>
                  <a:pt x="14758" y="9236"/>
                </a:lnTo>
                <a:lnTo>
                  <a:pt x="14980" y="9056"/>
                </a:lnTo>
                <a:lnTo>
                  <a:pt x="15211" y="8876"/>
                </a:lnTo>
                <a:lnTo>
                  <a:pt x="15442" y="8713"/>
                </a:lnTo>
                <a:lnTo>
                  <a:pt x="15673" y="8550"/>
                </a:lnTo>
                <a:lnTo>
                  <a:pt x="15904" y="8396"/>
                </a:lnTo>
                <a:lnTo>
                  <a:pt x="16144" y="8242"/>
                </a:lnTo>
                <a:lnTo>
                  <a:pt x="16392" y="8105"/>
                </a:lnTo>
                <a:lnTo>
                  <a:pt x="16632" y="7968"/>
                </a:lnTo>
                <a:lnTo>
                  <a:pt x="16881" y="7831"/>
                </a:lnTo>
                <a:lnTo>
                  <a:pt x="17129" y="7711"/>
                </a:lnTo>
                <a:lnTo>
                  <a:pt x="17378" y="7591"/>
                </a:lnTo>
                <a:lnTo>
                  <a:pt x="17635" y="7480"/>
                </a:lnTo>
                <a:lnTo>
                  <a:pt x="17893" y="7368"/>
                </a:lnTo>
                <a:lnTo>
                  <a:pt x="18150" y="7265"/>
                </a:lnTo>
                <a:lnTo>
                  <a:pt x="18408" y="7171"/>
                </a:lnTo>
                <a:lnTo>
                  <a:pt x="18674" y="7086"/>
                </a:lnTo>
                <a:lnTo>
                  <a:pt x="18941" y="7000"/>
                </a:lnTo>
                <a:lnTo>
                  <a:pt x="19207" y="6923"/>
                </a:lnTo>
                <a:lnTo>
                  <a:pt x="19473" y="6854"/>
                </a:lnTo>
                <a:lnTo>
                  <a:pt x="19740" y="6786"/>
                </a:lnTo>
                <a:lnTo>
                  <a:pt x="20006" y="6734"/>
                </a:lnTo>
                <a:lnTo>
                  <a:pt x="20282" y="6674"/>
                </a:lnTo>
                <a:lnTo>
                  <a:pt x="20548" y="6632"/>
                </a:lnTo>
                <a:lnTo>
                  <a:pt x="20823" y="6589"/>
                </a:lnTo>
                <a:lnTo>
                  <a:pt x="21098" y="6554"/>
                </a:lnTo>
                <a:lnTo>
                  <a:pt x="21374" y="6529"/>
                </a:lnTo>
                <a:lnTo>
                  <a:pt x="21649" y="6503"/>
                </a:lnTo>
                <a:lnTo>
                  <a:pt x="21924" y="6486"/>
                </a:lnTo>
                <a:lnTo>
                  <a:pt x="22200" y="6477"/>
                </a:lnTo>
                <a:lnTo>
                  <a:pt x="22475" y="6469"/>
                </a:lnTo>
                <a:lnTo>
                  <a:pt x="22750" y="6469"/>
                </a:lnTo>
                <a:lnTo>
                  <a:pt x="23025" y="6477"/>
                </a:lnTo>
                <a:lnTo>
                  <a:pt x="23310" y="6494"/>
                </a:lnTo>
                <a:lnTo>
                  <a:pt x="23585" y="6512"/>
                </a:lnTo>
                <a:lnTo>
                  <a:pt x="23860" y="6537"/>
                </a:lnTo>
                <a:lnTo>
                  <a:pt x="24135" y="6572"/>
                </a:lnTo>
                <a:lnTo>
                  <a:pt x="24411" y="6606"/>
                </a:lnTo>
                <a:lnTo>
                  <a:pt x="24686" y="6649"/>
                </a:lnTo>
                <a:lnTo>
                  <a:pt x="24952" y="6700"/>
                </a:lnTo>
                <a:lnTo>
                  <a:pt x="25228" y="6751"/>
                </a:lnTo>
                <a:lnTo>
                  <a:pt x="25503" y="6811"/>
                </a:lnTo>
                <a:lnTo>
                  <a:pt x="25769" y="6880"/>
                </a:lnTo>
                <a:lnTo>
                  <a:pt x="26044" y="6949"/>
                </a:lnTo>
                <a:lnTo>
                  <a:pt x="26311" y="7034"/>
                </a:lnTo>
                <a:lnTo>
                  <a:pt x="26577" y="7111"/>
                </a:lnTo>
                <a:lnTo>
                  <a:pt x="26844" y="7206"/>
                </a:lnTo>
                <a:lnTo>
                  <a:pt x="27101" y="7300"/>
                </a:lnTo>
                <a:lnTo>
                  <a:pt x="27368" y="7403"/>
                </a:lnTo>
                <a:lnTo>
                  <a:pt x="27625" y="7514"/>
                </a:lnTo>
                <a:lnTo>
                  <a:pt x="27883" y="7625"/>
                </a:lnTo>
                <a:lnTo>
                  <a:pt x="28140" y="7745"/>
                </a:lnTo>
                <a:lnTo>
                  <a:pt x="28522" y="7934"/>
                </a:lnTo>
                <a:lnTo>
                  <a:pt x="28895" y="8131"/>
                </a:lnTo>
                <a:lnTo>
                  <a:pt x="29641" y="8525"/>
                </a:lnTo>
                <a:lnTo>
                  <a:pt x="30387" y="8927"/>
                </a:lnTo>
                <a:lnTo>
                  <a:pt x="31133" y="9339"/>
                </a:lnTo>
                <a:lnTo>
                  <a:pt x="31417" y="9493"/>
                </a:lnTo>
                <a:lnTo>
                  <a:pt x="31692" y="9647"/>
                </a:lnTo>
                <a:lnTo>
                  <a:pt x="31976" y="9801"/>
                </a:lnTo>
                <a:lnTo>
                  <a:pt x="32118" y="9870"/>
                </a:lnTo>
                <a:lnTo>
                  <a:pt x="32260" y="9938"/>
                </a:lnTo>
                <a:lnTo>
                  <a:pt x="32473" y="10015"/>
                </a:lnTo>
                <a:lnTo>
                  <a:pt x="32678" y="10084"/>
                </a:lnTo>
                <a:lnTo>
                  <a:pt x="32873" y="10127"/>
                </a:lnTo>
                <a:lnTo>
                  <a:pt x="33068" y="10152"/>
                </a:lnTo>
                <a:lnTo>
                  <a:pt x="33255" y="10161"/>
                </a:lnTo>
                <a:lnTo>
                  <a:pt x="33432" y="10152"/>
                </a:lnTo>
                <a:lnTo>
                  <a:pt x="33610" y="10118"/>
                </a:lnTo>
                <a:lnTo>
                  <a:pt x="33770" y="10067"/>
                </a:lnTo>
                <a:lnTo>
                  <a:pt x="33930" y="10007"/>
                </a:lnTo>
                <a:lnTo>
                  <a:pt x="34081" y="9921"/>
                </a:lnTo>
                <a:lnTo>
                  <a:pt x="34232" y="9810"/>
                </a:lnTo>
                <a:lnTo>
                  <a:pt x="34365" y="9690"/>
                </a:lnTo>
                <a:lnTo>
                  <a:pt x="34489" y="9553"/>
                </a:lnTo>
                <a:lnTo>
                  <a:pt x="34613" y="9390"/>
                </a:lnTo>
                <a:lnTo>
                  <a:pt x="34729" y="9219"/>
                </a:lnTo>
                <a:lnTo>
                  <a:pt x="34827" y="9022"/>
                </a:lnTo>
                <a:lnTo>
                  <a:pt x="34915" y="8825"/>
                </a:lnTo>
                <a:lnTo>
                  <a:pt x="35004" y="8619"/>
                </a:lnTo>
                <a:lnTo>
                  <a:pt x="35084" y="8413"/>
                </a:lnTo>
                <a:lnTo>
                  <a:pt x="35182" y="8216"/>
                </a:lnTo>
                <a:lnTo>
                  <a:pt x="35448" y="7745"/>
                </a:lnTo>
                <a:lnTo>
                  <a:pt x="35732" y="7283"/>
                </a:lnTo>
                <a:lnTo>
                  <a:pt x="36025" y="6837"/>
                </a:lnTo>
                <a:lnTo>
                  <a:pt x="36176" y="6614"/>
                </a:lnTo>
                <a:lnTo>
                  <a:pt x="36327" y="6400"/>
                </a:lnTo>
                <a:lnTo>
                  <a:pt x="36496" y="6195"/>
                </a:lnTo>
                <a:lnTo>
                  <a:pt x="36656" y="5989"/>
                </a:lnTo>
                <a:lnTo>
                  <a:pt x="36824" y="5792"/>
                </a:lnTo>
                <a:lnTo>
                  <a:pt x="37002" y="5595"/>
                </a:lnTo>
                <a:lnTo>
                  <a:pt x="37180" y="5407"/>
                </a:lnTo>
                <a:lnTo>
                  <a:pt x="37357" y="5218"/>
                </a:lnTo>
                <a:lnTo>
                  <a:pt x="37544" y="5038"/>
                </a:lnTo>
                <a:lnTo>
                  <a:pt x="37739" y="4867"/>
                </a:lnTo>
                <a:lnTo>
                  <a:pt x="37934" y="4695"/>
                </a:lnTo>
                <a:lnTo>
                  <a:pt x="38130" y="4533"/>
                </a:lnTo>
                <a:lnTo>
                  <a:pt x="38334" y="4379"/>
                </a:lnTo>
                <a:lnTo>
                  <a:pt x="38547" y="4224"/>
                </a:lnTo>
                <a:lnTo>
                  <a:pt x="38760" y="4079"/>
                </a:lnTo>
                <a:lnTo>
                  <a:pt x="38982" y="3942"/>
                </a:lnTo>
                <a:lnTo>
                  <a:pt x="39204" y="3813"/>
                </a:lnTo>
                <a:lnTo>
                  <a:pt x="39435" y="3693"/>
                </a:lnTo>
                <a:lnTo>
                  <a:pt x="39675" y="3573"/>
                </a:lnTo>
                <a:lnTo>
                  <a:pt x="39915" y="3470"/>
                </a:lnTo>
                <a:lnTo>
                  <a:pt x="40163" y="3368"/>
                </a:lnTo>
                <a:lnTo>
                  <a:pt x="40412" y="3273"/>
                </a:lnTo>
                <a:lnTo>
                  <a:pt x="40669" y="3188"/>
                </a:lnTo>
                <a:lnTo>
                  <a:pt x="40936" y="3111"/>
                </a:lnTo>
                <a:lnTo>
                  <a:pt x="41202" y="3042"/>
                </a:lnTo>
                <a:lnTo>
                  <a:pt x="41477" y="2982"/>
                </a:lnTo>
                <a:lnTo>
                  <a:pt x="41930" y="2896"/>
                </a:lnTo>
                <a:lnTo>
                  <a:pt x="42374" y="2828"/>
                </a:lnTo>
                <a:lnTo>
                  <a:pt x="42827" y="2768"/>
                </a:lnTo>
                <a:lnTo>
                  <a:pt x="43271" y="2717"/>
                </a:lnTo>
                <a:lnTo>
                  <a:pt x="43715" y="2674"/>
                </a:lnTo>
                <a:lnTo>
                  <a:pt x="44150" y="2648"/>
                </a:lnTo>
                <a:lnTo>
                  <a:pt x="44594" y="2639"/>
                </a:lnTo>
                <a:lnTo>
                  <a:pt x="45029" y="2631"/>
                </a:lnTo>
                <a:close/>
                <a:moveTo>
                  <a:pt x="44701" y="1"/>
                </a:moveTo>
                <a:lnTo>
                  <a:pt x="44088" y="18"/>
                </a:lnTo>
                <a:lnTo>
                  <a:pt x="43467" y="52"/>
                </a:lnTo>
                <a:lnTo>
                  <a:pt x="42845" y="104"/>
                </a:lnTo>
                <a:lnTo>
                  <a:pt x="42214" y="172"/>
                </a:lnTo>
                <a:lnTo>
                  <a:pt x="41584" y="258"/>
                </a:lnTo>
                <a:lnTo>
                  <a:pt x="40936" y="361"/>
                </a:lnTo>
                <a:lnTo>
                  <a:pt x="40607" y="421"/>
                </a:lnTo>
                <a:lnTo>
                  <a:pt x="40279" y="498"/>
                </a:lnTo>
                <a:lnTo>
                  <a:pt x="39959" y="575"/>
                </a:lnTo>
                <a:lnTo>
                  <a:pt x="39648" y="669"/>
                </a:lnTo>
                <a:lnTo>
                  <a:pt x="39337" y="772"/>
                </a:lnTo>
                <a:lnTo>
                  <a:pt x="39036" y="892"/>
                </a:lnTo>
                <a:lnTo>
                  <a:pt x="38743" y="1012"/>
                </a:lnTo>
                <a:lnTo>
                  <a:pt x="38458" y="1140"/>
                </a:lnTo>
                <a:lnTo>
                  <a:pt x="38174" y="1277"/>
                </a:lnTo>
                <a:lnTo>
                  <a:pt x="37899" y="1432"/>
                </a:lnTo>
                <a:lnTo>
                  <a:pt x="37624" y="1586"/>
                </a:lnTo>
                <a:lnTo>
                  <a:pt x="37357" y="1749"/>
                </a:lnTo>
                <a:lnTo>
                  <a:pt x="37100" y="1920"/>
                </a:lnTo>
                <a:lnTo>
                  <a:pt x="36842" y="2100"/>
                </a:lnTo>
                <a:lnTo>
                  <a:pt x="36594" y="2288"/>
                </a:lnTo>
                <a:lnTo>
                  <a:pt x="36354" y="2485"/>
                </a:lnTo>
                <a:lnTo>
                  <a:pt x="36114" y="2682"/>
                </a:lnTo>
                <a:lnTo>
                  <a:pt x="35883" y="2888"/>
                </a:lnTo>
                <a:lnTo>
                  <a:pt x="35652" y="3102"/>
                </a:lnTo>
                <a:lnTo>
                  <a:pt x="35421" y="3325"/>
                </a:lnTo>
                <a:lnTo>
                  <a:pt x="35208" y="3548"/>
                </a:lnTo>
                <a:lnTo>
                  <a:pt x="34986" y="3779"/>
                </a:lnTo>
                <a:lnTo>
                  <a:pt x="34773" y="4010"/>
                </a:lnTo>
                <a:lnTo>
                  <a:pt x="34569" y="4259"/>
                </a:lnTo>
                <a:lnTo>
                  <a:pt x="34365" y="4498"/>
                </a:lnTo>
                <a:lnTo>
                  <a:pt x="34169" y="4755"/>
                </a:lnTo>
                <a:lnTo>
                  <a:pt x="33974" y="5004"/>
                </a:lnTo>
                <a:lnTo>
                  <a:pt x="33779" y="5261"/>
                </a:lnTo>
                <a:lnTo>
                  <a:pt x="33406" y="5792"/>
                </a:lnTo>
                <a:lnTo>
                  <a:pt x="33051" y="6332"/>
                </a:lnTo>
                <a:lnTo>
                  <a:pt x="32855" y="6649"/>
                </a:lnTo>
                <a:lnTo>
                  <a:pt x="32633" y="7017"/>
                </a:lnTo>
                <a:lnTo>
                  <a:pt x="32056" y="6666"/>
                </a:lnTo>
                <a:lnTo>
                  <a:pt x="31479" y="6332"/>
                </a:lnTo>
                <a:lnTo>
                  <a:pt x="30902" y="6015"/>
                </a:lnTo>
                <a:lnTo>
                  <a:pt x="30325" y="5715"/>
                </a:lnTo>
                <a:lnTo>
                  <a:pt x="29747" y="5432"/>
                </a:lnTo>
                <a:lnTo>
                  <a:pt x="29170" y="5167"/>
                </a:lnTo>
                <a:lnTo>
                  <a:pt x="28584" y="4918"/>
                </a:lnTo>
                <a:lnTo>
                  <a:pt x="27998" y="4687"/>
                </a:lnTo>
                <a:lnTo>
                  <a:pt x="27412" y="4481"/>
                </a:lnTo>
                <a:lnTo>
                  <a:pt x="26826" y="4293"/>
                </a:lnTo>
                <a:lnTo>
                  <a:pt x="26240" y="4122"/>
                </a:lnTo>
                <a:lnTo>
                  <a:pt x="25947" y="4044"/>
                </a:lnTo>
                <a:lnTo>
                  <a:pt x="25654" y="3976"/>
                </a:lnTo>
                <a:lnTo>
                  <a:pt x="25361" y="3907"/>
                </a:lnTo>
                <a:lnTo>
                  <a:pt x="25068" y="3847"/>
                </a:lnTo>
                <a:lnTo>
                  <a:pt x="24775" y="3796"/>
                </a:lnTo>
                <a:lnTo>
                  <a:pt x="24482" y="3745"/>
                </a:lnTo>
                <a:lnTo>
                  <a:pt x="24189" y="3702"/>
                </a:lnTo>
                <a:lnTo>
                  <a:pt x="23896" y="3667"/>
                </a:lnTo>
                <a:lnTo>
                  <a:pt x="23603" y="3633"/>
                </a:lnTo>
                <a:lnTo>
                  <a:pt x="23310" y="3608"/>
                </a:lnTo>
                <a:lnTo>
                  <a:pt x="23016" y="3590"/>
                </a:lnTo>
                <a:lnTo>
                  <a:pt x="22715" y="3573"/>
                </a:lnTo>
                <a:lnTo>
                  <a:pt x="22422" y="3565"/>
                </a:lnTo>
                <a:lnTo>
                  <a:pt x="22129" y="3565"/>
                </a:lnTo>
                <a:lnTo>
                  <a:pt x="21835" y="3573"/>
                </a:lnTo>
                <a:lnTo>
                  <a:pt x="21542" y="3582"/>
                </a:lnTo>
                <a:lnTo>
                  <a:pt x="21249" y="3599"/>
                </a:lnTo>
                <a:lnTo>
                  <a:pt x="20956" y="3625"/>
                </a:lnTo>
                <a:lnTo>
                  <a:pt x="20663" y="3650"/>
                </a:lnTo>
                <a:lnTo>
                  <a:pt x="20370" y="3693"/>
                </a:lnTo>
                <a:lnTo>
                  <a:pt x="20068" y="3736"/>
                </a:lnTo>
                <a:lnTo>
                  <a:pt x="19775" y="3787"/>
                </a:lnTo>
                <a:lnTo>
                  <a:pt x="19482" y="3839"/>
                </a:lnTo>
                <a:lnTo>
                  <a:pt x="19189" y="3907"/>
                </a:lnTo>
                <a:lnTo>
                  <a:pt x="18896" y="3976"/>
                </a:lnTo>
                <a:lnTo>
                  <a:pt x="18603" y="4053"/>
                </a:lnTo>
                <a:lnTo>
                  <a:pt x="18319" y="4139"/>
                </a:lnTo>
                <a:lnTo>
                  <a:pt x="18026" y="4233"/>
                </a:lnTo>
                <a:lnTo>
                  <a:pt x="17733" y="4327"/>
                </a:lnTo>
                <a:lnTo>
                  <a:pt x="17440" y="4438"/>
                </a:lnTo>
                <a:lnTo>
                  <a:pt x="17147" y="4550"/>
                </a:lnTo>
                <a:lnTo>
                  <a:pt x="16854" y="4670"/>
                </a:lnTo>
                <a:lnTo>
                  <a:pt x="16561" y="4798"/>
                </a:lnTo>
                <a:lnTo>
                  <a:pt x="16277" y="4935"/>
                </a:lnTo>
                <a:lnTo>
                  <a:pt x="15984" y="5081"/>
                </a:lnTo>
                <a:lnTo>
                  <a:pt x="15691" y="5227"/>
                </a:lnTo>
                <a:lnTo>
                  <a:pt x="15407" y="5389"/>
                </a:lnTo>
                <a:lnTo>
                  <a:pt x="15114" y="5552"/>
                </a:lnTo>
                <a:lnTo>
                  <a:pt x="14829" y="5732"/>
                </a:lnTo>
                <a:lnTo>
                  <a:pt x="14536" y="5912"/>
                </a:lnTo>
                <a:lnTo>
                  <a:pt x="14252" y="6100"/>
                </a:lnTo>
                <a:lnTo>
                  <a:pt x="13959" y="6297"/>
                </a:lnTo>
                <a:lnTo>
                  <a:pt x="13426" y="6692"/>
                </a:lnTo>
                <a:lnTo>
                  <a:pt x="12911" y="7086"/>
                </a:lnTo>
                <a:lnTo>
                  <a:pt x="12414" y="7497"/>
                </a:lnTo>
                <a:lnTo>
                  <a:pt x="11935" y="7908"/>
                </a:lnTo>
                <a:lnTo>
                  <a:pt x="11473" y="8336"/>
                </a:lnTo>
                <a:lnTo>
                  <a:pt x="11260" y="8559"/>
                </a:lnTo>
                <a:lnTo>
                  <a:pt x="11038" y="8773"/>
                </a:lnTo>
                <a:lnTo>
                  <a:pt x="10833" y="8996"/>
                </a:lnTo>
                <a:lnTo>
                  <a:pt x="10620" y="9219"/>
                </a:lnTo>
                <a:lnTo>
                  <a:pt x="10425" y="9450"/>
                </a:lnTo>
                <a:lnTo>
                  <a:pt x="10230" y="9673"/>
                </a:lnTo>
                <a:lnTo>
                  <a:pt x="10043" y="9904"/>
                </a:lnTo>
                <a:lnTo>
                  <a:pt x="9857" y="10135"/>
                </a:lnTo>
                <a:lnTo>
                  <a:pt x="9679" y="10375"/>
                </a:lnTo>
                <a:lnTo>
                  <a:pt x="9502" y="10615"/>
                </a:lnTo>
                <a:lnTo>
                  <a:pt x="9333" y="10855"/>
                </a:lnTo>
                <a:lnTo>
                  <a:pt x="9173" y="11095"/>
                </a:lnTo>
                <a:lnTo>
                  <a:pt x="9013" y="11335"/>
                </a:lnTo>
                <a:lnTo>
                  <a:pt x="8862" y="11583"/>
                </a:lnTo>
                <a:lnTo>
                  <a:pt x="8720" y="11832"/>
                </a:lnTo>
                <a:lnTo>
                  <a:pt x="8578" y="12089"/>
                </a:lnTo>
                <a:lnTo>
                  <a:pt x="8445" y="12337"/>
                </a:lnTo>
                <a:lnTo>
                  <a:pt x="8312" y="12594"/>
                </a:lnTo>
                <a:lnTo>
                  <a:pt x="8187" y="12851"/>
                </a:lnTo>
                <a:lnTo>
                  <a:pt x="8072" y="13117"/>
                </a:lnTo>
                <a:lnTo>
                  <a:pt x="7956" y="13374"/>
                </a:lnTo>
                <a:lnTo>
                  <a:pt x="7850" y="13639"/>
                </a:lnTo>
                <a:lnTo>
                  <a:pt x="7752" y="13913"/>
                </a:lnTo>
                <a:lnTo>
                  <a:pt x="7655" y="14179"/>
                </a:lnTo>
                <a:lnTo>
                  <a:pt x="7566" y="14453"/>
                </a:lnTo>
                <a:lnTo>
                  <a:pt x="7486" y="14727"/>
                </a:lnTo>
                <a:lnTo>
                  <a:pt x="7406" y="15001"/>
                </a:lnTo>
                <a:lnTo>
                  <a:pt x="7335" y="15275"/>
                </a:lnTo>
                <a:lnTo>
                  <a:pt x="7264" y="15558"/>
                </a:lnTo>
                <a:lnTo>
                  <a:pt x="7211" y="15841"/>
                </a:lnTo>
                <a:lnTo>
                  <a:pt x="7157" y="16123"/>
                </a:lnTo>
                <a:lnTo>
                  <a:pt x="7104" y="16415"/>
                </a:lnTo>
                <a:lnTo>
                  <a:pt x="7068" y="16697"/>
                </a:lnTo>
                <a:lnTo>
                  <a:pt x="7033" y="16989"/>
                </a:lnTo>
                <a:lnTo>
                  <a:pt x="6997" y="17288"/>
                </a:lnTo>
                <a:lnTo>
                  <a:pt x="6980" y="17580"/>
                </a:lnTo>
                <a:lnTo>
                  <a:pt x="6962" y="17880"/>
                </a:lnTo>
                <a:lnTo>
                  <a:pt x="6953" y="18179"/>
                </a:lnTo>
                <a:lnTo>
                  <a:pt x="6944" y="18479"/>
                </a:lnTo>
                <a:lnTo>
                  <a:pt x="6944" y="18788"/>
                </a:lnTo>
                <a:lnTo>
                  <a:pt x="6953" y="19096"/>
                </a:lnTo>
                <a:lnTo>
                  <a:pt x="6971" y="19404"/>
                </a:lnTo>
                <a:lnTo>
                  <a:pt x="6989" y="19713"/>
                </a:lnTo>
                <a:lnTo>
                  <a:pt x="7015" y="20021"/>
                </a:lnTo>
                <a:lnTo>
                  <a:pt x="7051" y="20338"/>
                </a:lnTo>
                <a:lnTo>
                  <a:pt x="7095" y="20655"/>
                </a:lnTo>
                <a:lnTo>
                  <a:pt x="7140" y="20972"/>
                </a:lnTo>
                <a:lnTo>
                  <a:pt x="7193" y="21298"/>
                </a:lnTo>
                <a:lnTo>
                  <a:pt x="7255" y="21615"/>
                </a:lnTo>
                <a:lnTo>
                  <a:pt x="7317" y="21940"/>
                </a:lnTo>
                <a:lnTo>
                  <a:pt x="7388" y="22274"/>
                </a:lnTo>
                <a:lnTo>
                  <a:pt x="7468" y="22600"/>
                </a:lnTo>
                <a:lnTo>
                  <a:pt x="7557" y="22934"/>
                </a:lnTo>
                <a:lnTo>
                  <a:pt x="7646" y="23268"/>
                </a:lnTo>
                <a:lnTo>
                  <a:pt x="7370" y="23319"/>
                </a:lnTo>
                <a:lnTo>
                  <a:pt x="7104" y="23379"/>
                </a:lnTo>
                <a:lnTo>
                  <a:pt x="6838" y="23456"/>
                </a:lnTo>
                <a:lnTo>
                  <a:pt x="6589" y="23534"/>
                </a:lnTo>
                <a:lnTo>
                  <a:pt x="6349" y="23628"/>
                </a:lnTo>
                <a:lnTo>
                  <a:pt x="6118" y="23722"/>
                </a:lnTo>
                <a:lnTo>
                  <a:pt x="5887" y="23833"/>
                </a:lnTo>
                <a:lnTo>
                  <a:pt x="5674" y="23945"/>
                </a:lnTo>
                <a:lnTo>
                  <a:pt x="5461" y="24073"/>
                </a:lnTo>
                <a:lnTo>
                  <a:pt x="5257" y="24202"/>
                </a:lnTo>
                <a:lnTo>
                  <a:pt x="5062" y="24339"/>
                </a:lnTo>
                <a:lnTo>
                  <a:pt x="4875" y="24484"/>
                </a:lnTo>
                <a:lnTo>
                  <a:pt x="4689" y="24639"/>
                </a:lnTo>
                <a:lnTo>
                  <a:pt x="4511" y="24793"/>
                </a:lnTo>
                <a:lnTo>
                  <a:pt x="4334" y="24956"/>
                </a:lnTo>
                <a:lnTo>
                  <a:pt x="4165" y="25127"/>
                </a:lnTo>
                <a:lnTo>
                  <a:pt x="4005" y="25298"/>
                </a:lnTo>
                <a:lnTo>
                  <a:pt x="3845" y="25478"/>
                </a:lnTo>
                <a:lnTo>
                  <a:pt x="3694" y="25658"/>
                </a:lnTo>
                <a:lnTo>
                  <a:pt x="3543" y="25847"/>
                </a:lnTo>
                <a:lnTo>
                  <a:pt x="3250" y="26241"/>
                </a:lnTo>
                <a:lnTo>
                  <a:pt x="2966" y="26635"/>
                </a:lnTo>
                <a:lnTo>
                  <a:pt x="2691" y="27046"/>
                </a:lnTo>
                <a:lnTo>
                  <a:pt x="2424" y="27466"/>
                </a:lnTo>
                <a:lnTo>
                  <a:pt x="1900" y="28322"/>
                </a:lnTo>
                <a:lnTo>
                  <a:pt x="1696" y="28665"/>
                </a:lnTo>
                <a:lnTo>
                  <a:pt x="1510" y="29008"/>
                </a:lnTo>
                <a:lnTo>
                  <a:pt x="1323" y="29342"/>
                </a:lnTo>
                <a:lnTo>
                  <a:pt x="1163" y="29684"/>
                </a:lnTo>
                <a:lnTo>
                  <a:pt x="1004" y="30027"/>
                </a:lnTo>
                <a:lnTo>
                  <a:pt x="862" y="30378"/>
                </a:lnTo>
                <a:lnTo>
                  <a:pt x="728" y="30721"/>
                </a:lnTo>
                <a:lnTo>
                  <a:pt x="613" y="31064"/>
                </a:lnTo>
                <a:lnTo>
                  <a:pt x="506" y="31406"/>
                </a:lnTo>
                <a:lnTo>
                  <a:pt x="409" y="31758"/>
                </a:lnTo>
                <a:lnTo>
                  <a:pt x="320" y="32100"/>
                </a:lnTo>
                <a:lnTo>
                  <a:pt x="240" y="32451"/>
                </a:lnTo>
                <a:lnTo>
                  <a:pt x="178" y="32803"/>
                </a:lnTo>
                <a:lnTo>
                  <a:pt x="125" y="33154"/>
                </a:lnTo>
                <a:lnTo>
                  <a:pt x="80" y="33505"/>
                </a:lnTo>
                <a:lnTo>
                  <a:pt x="45" y="33856"/>
                </a:lnTo>
                <a:lnTo>
                  <a:pt x="18" y="34208"/>
                </a:lnTo>
                <a:lnTo>
                  <a:pt x="9" y="34559"/>
                </a:lnTo>
                <a:lnTo>
                  <a:pt x="0" y="34910"/>
                </a:lnTo>
                <a:lnTo>
                  <a:pt x="9" y="35270"/>
                </a:lnTo>
                <a:lnTo>
                  <a:pt x="18" y="35621"/>
                </a:lnTo>
                <a:lnTo>
                  <a:pt x="45" y="35981"/>
                </a:lnTo>
                <a:lnTo>
                  <a:pt x="80" y="36341"/>
                </a:lnTo>
                <a:lnTo>
                  <a:pt x="116" y="36701"/>
                </a:lnTo>
                <a:lnTo>
                  <a:pt x="169" y="37060"/>
                </a:lnTo>
                <a:lnTo>
                  <a:pt x="231" y="37420"/>
                </a:lnTo>
                <a:lnTo>
                  <a:pt x="293" y="37780"/>
                </a:lnTo>
                <a:lnTo>
                  <a:pt x="373" y="38148"/>
                </a:lnTo>
                <a:lnTo>
                  <a:pt x="453" y="38508"/>
                </a:lnTo>
                <a:lnTo>
                  <a:pt x="551" y="38876"/>
                </a:lnTo>
                <a:lnTo>
                  <a:pt x="648" y="39245"/>
                </a:lnTo>
                <a:lnTo>
                  <a:pt x="755" y="39613"/>
                </a:lnTo>
                <a:lnTo>
                  <a:pt x="888" y="40042"/>
                </a:lnTo>
                <a:lnTo>
                  <a:pt x="1030" y="40461"/>
                </a:lnTo>
                <a:lnTo>
                  <a:pt x="1172" y="40872"/>
                </a:lnTo>
                <a:lnTo>
                  <a:pt x="1323" y="41284"/>
                </a:lnTo>
                <a:lnTo>
                  <a:pt x="1474" y="41695"/>
                </a:lnTo>
                <a:lnTo>
                  <a:pt x="1634" y="42106"/>
                </a:lnTo>
                <a:lnTo>
                  <a:pt x="1803" y="42500"/>
                </a:lnTo>
                <a:lnTo>
                  <a:pt x="1980" y="42903"/>
                </a:lnTo>
                <a:lnTo>
                  <a:pt x="2158" y="43297"/>
                </a:lnTo>
                <a:lnTo>
                  <a:pt x="2344" y="43691"/>
                </a:lnTo>
                <a:lnTo>
                  <a:pt x="2540" y="44076"/>
                </a:lnTo>
                <a:lnTo>
                  <a:pt x="2735" y="44462"/>
                </a:lnTo>
                <a:lnTo>
                  <a:pt x="2939" y="44839"/>
                </a:lnTo>
                <a:lnTo>
                  <a:pt x="3153" y="45216"/>
                </a:lnTo>
                <a:lnTo>
                  <a:pt x="3366" y="45584"/>
                </a:lnTo>
                <a:lnTo>
                  <a:pt x="3597" y="45953"/>
                </a:lnTo>
                <a:lnTo>
                  <a:pt x="3827" y="46321"/>
                </a:lnTo>
                <a:lnTo>
                  <a:pt x="4058" y="46681"/>
                </a:lnTo>
                <a:lnTo>
                  <a:pt x="4307" y="47032"/>
                </a:lnTo>
                <a:lnTo>
                  <a:pt x="4556" y="47383"/>
                </a:lnTo>
                <a:lnTo>
                  <a:pt x="4813" y="47734"/>
                </a:lnTo>
                <a:lnTo>
                  <a:pt x="5079" y="48077"/>
                </a:lnTo>
                <a:lnTo>
                  <a:pt x="5355" y="48411"/>
                </a:lnTo>
                <a:lnTo>
                  <a:pt x="5630" y="48754"/>
                </a:lnTo>
                <a:lnTo>
                  <a:pt x="5914" y="49079"/>
                </a:lnTo>
                <a:lnTo>
                  <a:pt x="6207" y="49405"/>
                </a:lnTo>
                <a:lnTo>
                  <a:pt x="6509" y="49730"/>
                </a:lnTo>
                <a:lnTo>
                  <a:pt x="6811" y="50047"/>
                </a:lnTo>
                <a:lnTo>
                  <a:pt x="7131" y="50364"/>
                </a:lnTo>
                <a:lnTo>
                  <a:pt x="7450" y="50673"/>
                </a:lnTo>
                <a:lnTo>
                  <a:pt x="7779" y="50981"/>
                </a:lnTo>
                <a:lnTo>
                  <a:pt x="8116" y="51281"/>
                </a:lnTo>
                <a:lnTo>
                  <a:pt x="8338" y="51478"/>
                </a:lnTo>
                <a:lnTo>
                  <a:pt x="8569" y="51666"/>
                </a:lnTo>
                <a:lnTo>
                  <a:pt x="8800" y="51846"/>
                </a:lnTo>
                <a:lnTo>
                  <a:pt x="9031" y="52018"/>
                </a:lnTo>
                <a:lnTo>
                  <a:pt x="9271" y="52189"/>
                </a:lnTo>
                <a:lnTo>
                  <a:pt x="9510" y="52352"/>
                </a:lnTo>
                <a:lnTo>
                  <a:pt x="9750" y="52506"/>
                </a:lnTo>
                <a:lnTo>
                  <a:pt x="9990" y="52660"/>
                </a:lnTo>
                <a:lnTo>
                  <a:pt x="10239" y="52797"/>
                </a:lnTo>
                <a:lnTo>
                  <a:pt x="10487" y="52934"/>
                </a:lnTo>
                <a:lnTo>
                  <a:pt x="10736" y="53063"/>
                </a:lnTo>
                <a:lnTo>
                  <a:pt x="10984" y="53183"/>
                </a:lnTo>
                <a:lnTo>
                  <a:pt x="11242" y="53294"/>
                </a:lnTo>
                <a:lnTo>
                  <a:pt x="11499" y="53406"/>
                </a:lnTo>
                <a:lnTo>
                  <a:pt x="11766" y="53508"/>
                </a:lnTo>
                <a:lnTo>
                  <a:pt x="12023" y="53594"/>
                </a:lnTo>
                <a:lnTo>
                  <a:pt x="12290" y="53680"/>
                </a:lnTo>
                <a:lnTo>
                  <a:pt x="12565" y="53757"/>
                </a:lnTo>
                <a:lnTo>
                  <a:pt x="12831" y="53834"/>
                </a:lnTo>
                <a:lnTo>
                  <a:pt x="13107" y="53894"/>
                </a:lnTo>
                <a:lnTo>
                  <a:pt x="13382" y="53954"/>
                </a:lnTo>
                <a:lnTo>
                  <a:pt x="13666" y="53997"/>
                </a:lnTo>
                <a:lnTo>
                  <a:pt x="13941" y="54039"/>
                </a:lnTo>
                <a:lnTo>
                  <a:pt x="14226" y="54074"/>
                </a:lnTo>
                <a:lnTo>
                  <a:pt x="14519" y="54091"/>
                </a:lnTo>
                <a:lnTo>
                  <a:pt x="14803" y="54108"/>
                </a:lnTo>
                <a:lnTo>
                  <a:pt x="15096" y="54117"/>
                </a:lnTo>
                <a:lnTo>
                  <a:pt x="15398" y="54117"/>
                </a:lnTo>
                <a:lnTo>
                  <a:pt x="15691" y="54108"/>
                </a:lnTo>
                <a:lnTo>
                  <a:pt x="15993" y="54099"/>
                </a:lnTo>
                <a:lnTo>
                  <a:pt x="16303" y="54074"/>
                </a:lnTo>
                <a:lnTo>
                  <a:pt x="16605" y="54039"/>
                </a:lnTo>
                <a:lnTo>
                  <a:pt x="16792" y="54039"/>
                </a:lnTo>
                <a:lnTo>
                  <a:pt x="17032" y="54065"/>
                </a:lnTo>
                <a:lnTo>
                  <a:pt x="17032" y="54485"/>
                </a:lnTo>
                <a:lnTo>
                  <a:pt x="17032" y="54682"/>
                </a:lnTo>
                <a:lnTo>
                  <a:pt x="17023" y="54870"/>
                </a:lnTo>
                <a:lnTo>
                  <a:pt x="17005" y="55093"/>
                </a:lnTo>
                <a:lnTo>
                  <a:pt x="16996" y="55316"/>
                </a:lnTo>
                <a:lnTo>
                  <a:pt x="16987" y="55530"/>
                </a:lnTo>
                <a:lnTo>
                  <a:pt x="16987" y="55744"/>
                </a:lnTo>
                <a:lnTo>
                  <a:pt x="16996" y="55958"/>
                </a:lnTo>
                <a:lnTo>
                  <a:pt x="17014" y="56164"/>
                </a:lnTo>
                <a:lnTo>
                  <a:pt x="17032" y="56378"/>
                </a:lnTo>
                <a:lnTo>
                  <a:pt x="17049" y="56584"/>
                </a:lnTo>
                <a:lnTo>
                  <a:pt x="17085" y="56781"/>
                </a:lnTo>
                <a:lnTo>
                  <a:pt x="17120" y="56986"/>
                </a:lnTo>
                <a:lnTo>
                  <a:pt x="17165" y="57183"/>
                </a:lnTo>
                <a:lnTo>
                  <a:pt x="17209" y="57380"/>
                </a:lnTo>
                <a:lnTo>
                  <a:pt x="17262" y="57577"/>
                </a:lnTo>
                <a:lnTo>
                  <a:pt x="17325" y="57766"/>
                </a:lnTo>
                <a:lnTo>
                  <a:pt x="17387" y="57954"/>
                </a:lnTo>
                <a:lnTo>
                  <a:pt x="17458" y="58143"/>
                </a:lnTo>
                <a:lnTo>
                  <a:pt x="17538" y="58331"/>
                </a:lnTo>
                <a:lnTo>
                  <a:pt x="17618" y="58520"/>
                </a:lnTo>
                <a:lnTo>
                  <a:pt x="17706" y="58700"/>
                </a:lnTo>
                <a:lnTo>
                  <a:pt x="17804" y="58880"/>
                </a:lnTo>
                <a:lnTo>
                  <a:pt x="17902" y="59060"/>
                </a:lnTo>
                <a:lnTo>
                  <a:pt x="18008" y="59231"/>
                </a:lnTo>
                <a:lnTo>
                  <a:pt x="18115" y="59411"/>
                </a:lnTo>
                <a:lnTo>
                  <a:pt x="18239" y="59582"/>
                </a:lnTo>
                <a:lnTo>
                  <a:pt x="18364" y="59753"/>
                </a:lnTo>
                <a:lnTo>
                  <a:pt x="18488" y="59916"/>
                </a:lnTo>
                <a:lnTo>
                  <a:pt x="18621" y="60088"/>
                </a:lnTo>
                <a:lnTo>
                  <a:pt x="18763" y="60250"/>
                </a:lnTo>
                <a:lnTo>
                  <a:pt x="18905" y="60413"/>
                </a:lnTo>
                <a:lnTo>
                  <a:pt x="19056" y="60567"/>
                </a:lnTo>
                <a:lnTo>
                  <a:pt x="19216" y="60730"/>
                </a:lnTo>
                <a:lnTo>
                  <a:pt x="19376" y="60884"/>
                </a:lnTo>
                <a:lnTo>
                  <a:pt x="19793" y="61270"/>
                </a:lnTo>
                <a:lnTo>
                  <a:pt x="20210" y="61647"/>
                </a:lnTo>
                <a:lnTo>
                  <a:pt x="20628" y="62015"/>
                </a:lnTo>
                <a:lnTo>
                  <a:pt x="21054" y="62383"/>
                </a:lnTo>
                <a:lnTo>
                  <a:pt x="21489" y="62743"/>
                </a:lnTo>
                <a:lnTo>
                  <a:pt x="21924" y="63094"/>
                </a:lnTo>
                <a:lnTo>
                  <a:pt x="22368" y="63437"/>
                </a:lnTo>
                <a:lnTo>
                  <a:pt x="22812" y="63780"/>
                </a:lnTo>
                <a:lnTo>
                  <a:pt x="23265" y="64105"/>
                </a:lnTo>
                <a:lnTo>
                  <a:pt x="23727" y="64431"/>
                </a:lnTo>
                <a:lnTo>
                  <a:pt x="24189" y="64748"/>
                </a:lnTo>
                <a:lnTo>
                  <a:pt x="24659" y="65056"/>
                </a:lnTo>
                <a:lnTo>
                  <a:pt x="25130" y="65356"/>
                </a:lnTo>
                <a:lnTo>
                  <a:pt x="25618" y="65647"/>
                </a:lnTo>
                <a:lnTo>
                  <a:pt x="26107" y="65930"/>
                </a:lnTo>
                <a:lnTo>
                  <a:pt x="26595" y="66204"/>
                </a:lnTo>
                <a:lnTo>
                  <a:pt x="27083" y="66470"/>
                </a:lnTo>
                <a:lnTo>
                  <a:pt x="27572" y="66710"/>
                </a:lnTo>
                <a:lnTo>
                  <a:pt x="28060" y="66941"/>
                </a:lnTo>
                <a:lnTo>
                  <a:pt x="28549" y="67155"/>
                </a:lnTo>
                <a:lnTo>
                  <a:pt x="29046" y="67361"/>
                </a:lnTo>
                <a:lnTo>
                  <a:pt x="29534" y="67549"/>
                </a:lnTo>
                <a:lnTo>
                  <a:pt x="30031" y="67729"/>
                </a:lnTo>
                <a:lnTo>
                  <a:pt x="30529" y="67883"/>
                </a:lnTo>
                <a:lnTo>
                  <a:pt x="31017" y="68029"/>
                </a:lnTo>
                <a:lnTo>
                  <a:pt x="31514" y="68166"/>
                </a:lnTo>
                <a:lnTo>
                  <a:pt x="32012" y="68277"/>
                </a:lnTo>
                <a:lnTo>
                  <a:pt x="32509" y="68380"/>
                </a:lnTo>
                <a:lnTo>
                  <a:pt x="33015" y="68466"/>
                </a:lnTo>
                <a:lnTo>
                  <a:pt x="33512" y="68534"/>
                </a:lnTo>
                <a:lnTo>
                  <a:pt x="34010" y="68594"/>
                </a:lnTo>
                <a:lnTo>
                  <a:pt x="34516" y="68628"/>
                </a:lnTo>
                <a:lnTo>
                  <a:pt x="35013" y="68654"/>
                </a:lnTo>
                <a:lnTo>
                  <a:pt x="35519" y="68663"/>
                </a:lnTo>
                <a:lnTo>
                  <a:pt x="36025" y="68654"/>
                </a:lnTo>
                <a:lnTo>
                  <a:pt x="36531" y="68628"/>
                </a:lnTo>
                <a:lnTo>
                  <a:pt x="37038" y="68586"/>
                </a:lnTo>
                <a:lnTo>
                  <a:pt x="37544" y="68526"/>
                </a:lnTo>
                <a:lnTo>
                  <a:pt x="38050" y="68449"/>
                </a:lnTo>
                <a:lnTo>
                  <a:pt x="38556" y="68363"/>
                </a:lnTo>
                <a:lnTo>
                  <a:pt x="39062" y="68252"/>
                </a:lnTo>
                <a:lnTo>
                  <a:pt x="39577" y="68123"/>
                </a:lnTo>
                <a:lnTo>
                  <a:pt x="40083" y="67977"/>
                </a:lnTo>
                <a:lnTo>
                  <a:pt x="40598" y="67823"/>
                </a:lnTo>
                <a:lnTo>
                  <a:pt x="41105" y="67643"/>
                </a:lnTo>
                <a:lnTo>
                  <a:pt x="41620" y="67446"/>
                </a:lnTo>
                <a:lnTo>
                  <a:pt x="42135" y="67232"/>
                </a:lnTo>
                <a:lnTo>
                  <a:pt x="42650" y="67001"/>
                </a:lnTo>
                <a:lnTo>
                  <a:pt x="43209" y="66718"/>
                </a:lnTo>
                <a:lnTo>
                  <a:pt x="43768" y="66427"/>
                </a:lnTo>
                <a:lnTo>
                  <a:pt x="44319" y="66127"/>
                </a:lnTo>
                <a:lnTo>
                  <a:pt x="44861" y="65810"/>
                </a:lnTo>
                <a:lnTo>
                  <a:pt x="45944" y="65168"/>
                </a:lnTo>
                <a:lnTo>
                  <a:pt x="46486" y="64851"/>
                </a:lnTo>
                <a:lnTo>
                  <a:pt x="47027" y="64542"/>
                </a:lnTo>
                <a:lnTo>
                  <a:pt x="47471" y="64285"/>
                </a:lnTo>
                <a:lnTo>
                  <a:pt x="48128" y="65382"/>
                </a:lnTo>
                <a:lnTo>
                  <a:pt x="48413" y="65836"/>
                </a:lnTo>
                <a:lnTo>
                  <a:pt x="48714" y="66290"/>
                </a:lnTo>
                <a:lnTo>
                  <a:pt x="49025" y="66718"/>
                </a:lnTo>
                <a:lnTo>
                  <a:pt x="49336" y="67138"/>
                </a:lnTo>
                <a:lnTo>
                  <a:pt x="49665" y="67549"/>
                </a:lnTo>
                <a:lnTo>
                  <a:pt x="50002" y="67943"/>
                </a:lnTo>
                <a:lnTo>
                  <a:pt x="50348" y="68320"/>
                </a:lnTo>
                <a:lnTo>
                  <a:pt x="50704" y="68688"/>
                </a:lnTo>
                <a:lnTo>
                  <a:pt x="51059" y="69040"/>
                </a:lnTo>
                <a:lnTo>
                  <a:pt x="51432" y="69382"/>
                </a:lnTo>
                <a:lnTo>
                  <a:pt x="51813" y="69716"/>
                </a:lnTo>
                <a:lnTo>
                  <a:pt x="52204" y="70033"/>
                </a:lnTo>
                <a:lnTo>
                  <a:pt x="52595" y="70333"/>
                </a:lnTo>
                <a:lnTo>
                  <a:pt x="53003" y="70633"/>
                </a:lnTo>
                <a:lnTo>
                  <a:pt x="53421" y="70907"/>
                </a:lnTo>
                <a:lnTo>
                  <a:pt x="53838" y="71181"/>
                </a:lnTo>
                <a:lnTo>
                  <a:pt x="54264" y="71438"/>
                </a:lnTo>
                <a:lnTo>
                  <a:pt x="54708" y="71678"/>
                </a:lnTo>
                <a:lnTo>
                  <a:pt x="55152" y="71918"/>
                </a:lnTo>
                <a:lnTo>
                  <a:pt x="55605" y="72141"/>
                </a:lnTo>
                <a:lnTo>
                  <a:pt x="56058" y="72346"/>
                </a:lnTo>
                <a:lnTo>
                  <a:pt x="56529" y="72543"/>
                </a:lnTo>
                <a:lnTo>
                  <a:pt x="56999" y="72732"/>
                </a:lnTo>
                <a:lnTo>
                  <a:pt x="57488" y="72912"/>
                </a:lnTo>
                <a:lnTo>
                  <a:pt x="57976" y="73083"/>
                </a:lnTo>
                <a:lnTo>
                  <a:pt x="58473" y="73237"/>
                </a:lnTo>
                <a:lnTo>
                  <a:pt x="58971" y="73383"/>
                </a:lnTo>
                <a:lnTo>
                  <a:pt x="59486" y="73520"/>
                </a:lnTo>
                <a:lnTo>
                  <a:pt x="60001" y="73640"/>
                </a:lnTo>
                <a:lnTo>
                  <a:pt x="60525" y="73760"/>
                </a:lnTo>
                <a:lnTo>
                  <a:pt x="61048" y="73863"/>
                </a:lnTo>
                <a:lnTo>
                  <a:pt x="61590" y="73957"/>
                </a:lnTo>
                <a:lnTo>
                  <a:pt x="61839" y="73991"/>
                </a:lnTo>
                <a:lnTo>
                  <a:pt x="62087" y="74025"/>
                </a:lnTo>
                <a:lnTo>
                  <a:pt x="62336" y="74051"/>
                </a:lnTo>
                <a:lnTo>
                  <a:pt x="62585" y="74077"/>
                </a:lnTo>
                <a:lnTo>
                  <a:pt x="62842" y="74085"/>
                </a:lnTo>
                <a:lnTo>
                  <a:pt x="63091" y="74103"/>
                </a:lnTo>
                <a:lnTo>
                  <a:pt x="63588" y="74103"/>
                </a:lnTo>
                <a:lnTo>
                  <a:pt x="64076" y="74085"/>
                </a:lnTo>
                <a:lnTo>
                  <a:pt x="64574" y="74051"/>
                </a:lnTo>
                <a:lnTo>
                  <a:pt x="65062" y="73991"/>
                </a:lnTo>
                <a:lnTo>
                  <a:pt x="65550" y="73923"/>
                </a:lnTo>
                <a:lnTo>
                  <a:pt x="66039" y="73828"/>
                </a:lnTo>
                <a:lnTo>
                  <a:pt x="66527" y="73717"/>
                </a:lnTo>
                <a:lnTo>
                  <a:pt x="67007" y="73597"/>
                </a:lnTo>
                <a:lnTo>
                  <a:pt x="67486" y="73460"/>
                </a:lnTo>
                <a:lnTo>
                  <a:pt x="67957" y="73306"/>
                </a:lnTo>
                <a:lnTo>
                  <a:pt x="68436" y="73143"/>
                </a:lnTo>
                <a:lnTo>
                  <a:pt x="68907" y="72972"/>
                </a:lnTo>
                <a:lnTo>
                  <a:pt x="69369" y="72783"/>
                </a:lnTo>
                <a:lnTo>
                  <a:pt x="69999" y="72509"/>
                </a:lnTo>
                <a:lnTo>
                  <a:pt x="70630" y="72226"/>
                </a:lnTo>
                <a:lnTo>
                  <a:pt x="71251" y="71935"/>
                </a:lnTo>
                <a:lnTo>
                  <a:pt x="71855" y="71635"/>
                </a:lnTo>
                <a:lnTo>
                  <a:pt x="72459" y="71318"/>
                </a:lnTo>
                <a:lnTo>
                  <a:pt x="73054" y="70984"/>
                </a:lnTo>
                <a:lnTo>
                  <a:pt x="73640" y="70642"/>
                </a:lnTo>
                <a:lnTo>
                  <a:pt x="74226" y="70290"/>
                </a:lnTo>
                <a:lnTo>
                  <a:pt x="74794" y="69922"/>
                </a:lnTo>
                <a:lnTo>
                  <a:pt x="75354" y="69545"/>
                </a:lnTo>
                <a:lnTo>
                  <a:pt x="75913" y="69160"/>
                </a:lnTo>
                <a:lnTo>
                  <a:pt x="76455" y="68757"/>
                </a:lnTo>
                <a:lnTo>
                  <a:pt x="76988" y="68337"/>
                </a:lnTo>
                <a:lnTo>
                  <a:pt x="77520" y="67909"/>
                </a:lnTo>
                <a:lnTo>
                  <a:pt x="78035" y="67472"/>
                </a:lnTo>
                <a:lnTo>
                  <a:pt x="78550" y="67018"/>
                </a:lnTo>
                <a:lnTo>
                  <a:pt x="78843" y="66744"/>
                </a:lnTo>
                <a:lnTo>
                  <a:pt x="79136" y="66461"/>
                </a:lnTo>
                <a:lnTo>
                  <a:pt x="79421" y="66178"/>
                </a:lnTo>
                <a:lnTo>
                  <a:pt x="79696" y="65887"/>
                </a:lnTo>
                <a:lnTo>
                  <a:pt x="79962" y="65587"/>
                </a:lnTo>
                <a:lnTo>
                  <a:pt x="80220" y="65287"/>
                </a:lnTo>
                <a:lnTo>
                  <a:pt x="80468" y="64979"/>
                </a:lnTo>
                <a:lnTo>
                  <a:pt x="80708" y="64671"/>
                </a:lnTo>
                <a:lnTo>
                  <a:pt x="80939" y="64345"/>
                </a:lnTo>
                <a:lnTo>
                  <a:pt x="81170" y="64020"/>
                </a:lnTo>
                <a:lnTo>
                  <a:pt x="81383" y="63686"/>
                </a:lnTo>
                <a:lnTo>
                  <a:pt x="81587" y="63351"/>
                </a:lnTo>
                <a:lnTo>
                  <a:pt x="81783" y="63000"/>
                </a:lnTo>
                <a:lnTo>
                  <a:pt x="81960" y="62649"/>
                </a:lnTo>
                <a:lnTo>
                  <a:pt x="82138" y="62289"/>
                </a:lnTo>
                <a:lnTo>
                  <a:pt x="82298" y="61921"/>
                </a:lnTo>
                <a:lnTo>
                  <a:pt x="82342" y="61827"/>
                </a:lnTo>
                <a:lnTo>
                  <a:pt x="82395" y="61732"/>
                </a:lnTo>
                <a:lnTo>
                  <a:pt x="82493" y="61578"/>
                </a:lnTo>
                <a:lnTo>
                  <a:pt x="83381" y="61801"/>
                </a:lnTo>
                <a:lnTo>
                  <a:pt x="84251" y="62024"/>
                </a:lnTo>
                <a:lnTo>
                  <a:pt x="84686" y="62126"/>
                </a:lnTo>
                <a:lnTo>
                  <a:pt x="85112" y="62229"/>
                </a:lnTo>
                <a:lnTo>
                  <a:pt x="85548" y="62323"/>
                </a:lnTo>
                <a:lnTo>
                  <a:pt x="85983" y="62401"/>
                </a:lnTo>
                <a:lnTo>
                  <a:pt x="86311" y="62443"/>
                </a:lnTo>
                <a:lnTo>
                  <a:pt x="86640" y="62486"/>
                </a:lnTo>
                <a:lnTo>
                  <a:pt x="86959" y="62512"/>
                </a:lnTo>
                <a:lnTo>
                  <a:pt x="87279" y="62538"/>
                </a:lnTo>
                <a:lnTo>
                  <a:pt x="87599" y="62546"/>
                </a:lnTo>
                <a:lnTo>
                  <a:pt x="87910" y="62546"/>
                </a:lnTo>
                <a:lnTo>
                  <a:pt x="88212" y="62538"/>
                </a:lnTo>
                <a:lnTo>
                  <a:pt x="88513" y="62512"/>
                </a:lnTo>
                <a:lnTo>
                  <a:pt x="88815" y="62486"/>
                </a:lnTo>
                <a:lnTo>
                  <a:pt x="89108" y="62443"/>
                </a:lnTo>
                <a:lnTo>
                  <a:pt x="89401" y="62392"/>
                </a:lnTo>
                <a:lnTo>
                  <a:pt x="89686" y="62332"/>
                </a:lnTo>
                <a:lnTo>
                  <a:pt x="89970" y="62263"/>
                </a:lnTo>
                <a:lnTo>
                  <a:pt x="90254" y="62186"/>
                </a:lnTo>
                <a:lnTo>
                  <a:pt x="90529" y="62092"/>
                </a:lnTo>
                <a:lnTo>
                  <a:pt x="90796" y="61998"/>
                </a:lnTo>
                <a:lnTo>
                  <a:pt x="91062" y="61887"/>
                </a:lnTo>
                <a:lnTo>
                  <a:pt x="91328" y="61767"/>
                </a:lnTo>
                <a:lnTo>
                  <a:pt x="91586" y="61638"/>
                </a:lnTo>
                <a:lnTo>
                  <a:pt x="91834" y="61501"/>
                </a:lnTo>
                <a:lnTo>
                  <a:pt x="92092" y="61355"/>
                </a:lnTo>
                <a:lnTo>
                  <a:pt x="92332" y="61193"/>
                </a:lnTo>
                <a:lnTo>
                  <a:pt x="92580" y="61030"/>
                </a:lnTo>
                <a:lnTo>
                  <a:pt x="92811" y="60850"/>
                </a:lnTo>
                <a:lnTo>
                  <a:pt x="93051" y="60661"/>
                </a:lnTo>
                <a:lnTo>
                  <a:pt x="93282" y="60464"/>
                </a:lnTo>
                <a:lnTo>
                  <a:pt x="93504" y="60259"/>
                </a:lnTo>
                <a:lnTo>
                  <a:pt x="93726" y="60036"/>
                </a:lnTo>
                <a:lnTo>
                  <a:pt x="93948" y="59813"/>
                </a:lnTo>
                <a:lnTo>
                  <a:pt x="94161" y="59574"/>
                </a:lnTo>
                <a:lnTo>
                  <a:pt x="94365" y="59334"/>
                </a:lnTo>
                <a:lnTo>
                  <a:pt x="94569" y="59077"/>
                </a:lnTo>
                <a:lnTo>
                  <a:pt x="94747" y="58845"/>
                </a:lnTo>
                <a:lnTo>
                  <a:pt x="94916" y="58605"/>
                </a:lnTo>
                <a:lnTo>
                  <a:pt x="95084" y="58374"/>
                </a:lnTo>
                <a:lnTo>
                  <a:pt x="95244" y="58134"/>
                </a:lnTo>
                <a:lnTo>
                  <a:pt x="95404" y="57894"/>
                </a:lnTo>
                <a:lnTo>
                  <a:pt x="95555" y="57655"/>
                </a:lnTo>
                <a:lnTo>
                  <a:pt x="95697" y="57415"/>
                </a:lnTo>
                <a:lnTo>
                  <a:pt x="95830" y="57166"/>
                </a:lnTo>
                <a:lnTo>
                  <a:pt x="95964" y="56918"/>
                </a:lnTo>
                <a:lnTo>
                  <a:pt x="96097" y="56669"/>
                </a:lnTo>
                <a:lnTo>
                  <a:pt x="96212" y="56421"/>
                </a:lnTo>
                <a:lnTo>
                  <a:pt x="96336" y="56173"/>
                </a:lnTo>
                <a:lnTo>
                  <a:pt x="96443" y="55916"/>
                </a:lnTo>
                <a:lnTo>
                  <a:pt x="96550" y="55659"/>
                </a:lnTo>
                <a:lnTo>
                  <a:pt x="96647" y="55402"/>
                </a:lnTo>
                <a:lnTo>
                  <a:pt x="96736" y="55145"/>
                </a:lnTo>
                <a:lnTo>
                  <a:pt x="96825" y="54879"/>
                </a:lnTo>
                <a:lnTo>
                  <a:pt x="96905" y="54622"/>
                </a:lnTo>
                <a:lnTo>
                  <a:pt x="96985" y="54356"/>
                </a:lnTo>
                <a:lnTo>
                  <a:pt x="97047" y="54091"/>
                </a:lnTo>
                <a:lnTo>
                  <a:pt x="97118" y="53817"/>
                </a:lnTo>
                <a:lnTo>
                  <a:pt x="97171" y="53551"/>
                </a:lnTo>
                <a:lnTo>
                  <a:pt x="97224" y="53277"/>
                </a:lnTo>
                <a:lnTo>
                  <a:pt x="97269" y="53003"/>
                </a:lnTo>
                <a:lnTo>
                  <a:pt x="97304" y="52729"/>
                </a:lnTo>
                <a:lnTo>
                  <a:pt x="97340" y="52446"/>
                </a:lnTo>
                <a:lnTo>
                  <a:pt x="97367" y="52172"/>
                </a:lnTo>
                <a:lnTo>
                  <a:pt x="97384" y="51889"/>
                </a:lnTo>
                <a:lnTo>
                  <a:pt x="97393" y="51607"/>
                </a:lnTo>
                <a:lnTo>
                  <a:pt x="97402" y="51324"/>
                </a:lnTo>
                <a:lnTo>
                  <a:pt x="97402" y="51033"/>
                </a:lnTo>
                <a:lnTo>
                  <a:pt x="97402" y="50750"/>
                </a:lnTo>
                <a:lnTo>
                  <a:pt x="97375" y="50150"/>
                </a:lnTo>
                <a:lnTo>
                  <a:pt x="97349" y="49559"/>
                </a:lnTo>
                <a:lnTo>
                  <a:pt x="97304" y="48959"/>
                </a:lnTo>
                <a:lnTo>
                  <a:pt x="97260" y="48368"/>
                </a:lnTo>
                <a:lnTo>
                  <a:pt x="97198" y="47777"/>
                </a:lnTo>
                <a:lnTo>
                  <a:pt x="97118" y="47186"/>
                </a:lnTo>
                <a:lnTo>
                  <a:pt x="97029" y="46604"/>
                </a:lnTo>
                <a:lnTo>
                  <a:pt x="96923" y="46012"/>
                </a:lnTo>
                <a:lnTo>
                  <a:pt x="96852" y="45696"/>
                </a:lnTo>
                <a:lnTo>
                  <a:pt x="96772" y="45370"/>
                </a:lnTo>
                <a:lnTo>
                  <a:pt x="96692" y="45062"/>
                </a:lnTo>
                <a:lnTo>
                  <a:pt x="96603" y="44745"/>
                </a:lnTo>
                <a:lnTo>
                  <a:pt x="96505" y="44445"/>
                </a:lnTo>
                <a:lnTo>
                  <a:pt x="96408" y="44136"/>
                </a:lnTo>
                <a:lnTo>
                  <a:pt x="96292" y="43837"/>
                </a:lnTo>
                <a:lnTo>
                  <a:pt x="96177" y="43545"/>
                </a:lnTo>
                <a:lnTo>
                  <a:pt x="96052" y="43254"/>
                </a:lnTo>
                <a:lnTo>
                  <a:pt x="95919" y="42963"/>
                </a:lnTo>
                <a:lnTo>
                  <a:pt x="95786" y="42680"/>
                </a:lnTo>
                <a:lnTo>
                  <a:pt x="95644" y="42397"/>
                </a:lnTo>
                <a:lnTo>
                  <a:pt x="95493" y="42123"/>
                </a:lnTo>
                <a:lnTo>
                  <a:pt x="95333" y="41849"/>
                </a:lnTo>
                <a:lnTo>
                  <a:pt x="95173" y="41584"/>
                </a:lnTo>
                <a:lnTo>
                  <a:pt x="95005" y="41318"/>
                </a:lnTo>
                <a:lnTo>
                  <a:pt x="94827" y="41052"/>
                </a:lnTo>
                <a:lnTo>
                  <a:pt x="94640" y="40795"/>
                </a:lnTo>
                <a:lnTo>
                  <a:pt x="94454" y="40538"/>
                </a:lnTo>
                <a:lnTo>
                  <a:pt x="94259" y="40290"/>
                </a:lnTo>
                <a:lnTo>
                  <a:pt x="94063" y="40042"/>
                </a:lnTo>
                <a:lnTo>
                  <a:pt x="93850" y="39802"/>
                </a:lnTo>
                <a:lnTo>
                  <a:pt x="93637" y="39562"/>
                </a:lnTo>
                <a:lnTo>
                  <a:pt x="93424" y="39330"/>
                </a:lnTo>
                <a:lnTo>
                  <a:pt x="93193" y="39099"/>
                </a:lnTo>
                <a:lnTo>
                  <a:pt x="92962" y="38868"/>
                </a:lnTo>
                <a:lnTo>
                  <a:pt x="92722" y="38645"/>
                </a:lnTo>
                <a:lnTo>
                  <a:pt x="92483" y="38422"/>
                </a:lnTo>
                <a:lnTo>
                  <a:pt x="92234" y="38208"/>
                </a:lnTo>
                <a:lnTo>
                  <a:pt x="91977" y="37994"/>
                </a:lnTo>
                <a:lnTo>
                  <a:pt x="91719" y="37780"/>
                </a:lnTo>
                <a:lnTo>
                  <a:pt x="91453" y="37574"/>
                </a:lnTo>
                <a:lnTo>
                  <a:pt x="91222" y="37394"/>
                </a:lnTo>
                <a:lnTo>
                  <a:pt x="90982" y="37206"/>
                </a:lnTo>
                <a:lnTo>
                  <a:pt x="90964" y="37180"/>
                </a:lnTo>
                <a:lnTo>
                  <a:pt x="90955" y="37137"/>
                </a:lnTo>
                <a:lnTo>
                  <a:pt x="90920" y="37043"/>
                </a:lnTo>
                <a:lnTo>
                  <a:pt x="91089" y="36906"/>
                </a:lnTo>
                <a:lnTo>
                  <a:pt x="91177" y="36846"/>
                </a:lnTo>
                <a:lnTo>
                  <a:pt x="91266" y="36795"/>
                </a:lnTo>
                <a:lnTo>
                  <a:pt x="91444" y="36718"/>
                </a:lnTo>
                <a:lnTo>
                  <a:pt x="91612" y="36632"/>
                </a:lnTo>
                <a:lnTo>
                  <a:pt x="91772" y="36546"/>
                </a:lnTo>
                <a:lnTo>
                  <a:pt x="91941" y="36452"/>
                </a:lnTo>
                <a:lnTo>
                  <a:pt x="92261" y="36246"/>
                </a:lnTo>
                <a:lnTo>
                  <a:pt x="92571" y="36032"/>
                </a:lnTo>
                <a:lnTo>
                  <a:pt x="92873" y="35801"/>
                </a:lnTo>
                <a:lnTo>
                  <a:pt x="93166" y="35544"/>
                </a:lnTo>
                <a:lnTo>
                  <a:pt x="93442" y="35278"/>
                </a:lnTo>
                <a:lnTo>
                  <a:pt x="93717" y="34996"/>
                </a:lnTo>
                <a:lnTo>
                  <a:pt x="93974" y="34705"/>
                </a:lnTo>
                <a:lnTo>
                  <a:pt x="94214" y="34396"/>
                </a:lnTo>
                <a:lnTo>
                  <a:pt x="94445" y="34071"/>
                </a:lnTo>
                <a:lnTo>
                  <a:pt x="94667" y="33745"/>
                </a:lnTo>
                <a:lnTo>
                  <a:pt x="94871" y="33394"/>
                </a:lnTo>
                <a:lnTo>
                  <a:pt x="95067" y="33043"/>
                </a:lnTo>
                <a:lnTo>
                  <a:pt x="95244" y="32674"/>
                </a:lnTo>
                <a:lnTo>
                  <a:pt x="95413" y="32306"/>
                </a:lnTo>
                <a:lnTo>
                  <a:pt x="95564" y="31920"/>
                </a:lnTo>
                <a:lnTo>
                  <a:pt x="95697" y="31535"/>
                </a:lnTo>
                <a:lnTo>
                  <a:pt x="95821" y="31141"/>
                </a:lnTo>
                <a:lnTo>
                  <a:pt x="95928" y="30738"/>
                </a:lnTo>
                <a:lnTo>
                  <a:pt x="96017" y="30327"/>
                </a:lnTo>
                <a:lnTo>
                  <a:pt x="96097" y="29916"/>
                </a:lnTo>
                <a:lnTo>
                  <a:pt x="96150" y="29496"/>
                </a:lnTo>
                <a:lnTo>
                  <a:pt x="96194" y="29076"/>
                </a:lnTo>
                <a:lnTo>
                  <a:pt x="96221" y="28656"/>
                </a:lnTo>
                <a:lnTo>
                  <a:pt x="96221" y="28228"/>
                </a:lnTo>
                <a:lnTo>
                  <a:pt x="96212" y="27808"/>
                </a:lnTo>
                <a:lnTo>
                  <a:pt x="96186" y="27380"/>
                </a:lnTo>
                <a:lnTo>
                  <a:pt x="96141" y="26952"/>
                </a:lnTo>
                <a:lnTo>
                  <a:pt x="96079" y="26532"/>
                </a:lnTo>
                <a:lnTo>
                  <a:pt x="95990" y="26104"/>
                </a:lnTo>
                <a:lnTo>
                  <a:pt x="95893" y="25684"/>
                </a:lnTo>
                <a:lnTo>
                  <a:pt x="95750" y="25204"/>
                </a:lnTo>
                <a:lnTo>
                  <a:pt x="95591" y="24724"/>
                </a:lnTo>
                <a:lnTo>
                  <a:pt x="95422" y="24262"/>
                </a:lnTo>
                <a:lnTo>
                  <a:pt x="95235" y="23808"/>
                </a:lnTo>
                <a:lnTo>
                  <a:pt x="95031" y="23362"/>
                </a:lnTo>
                <a:lnTo>
                  <a:pt x="94809" y="22925"/>
                </a:lnTo>
                <a:lnTo>
                  <a:pt x="94569" y="22506"/>
                </a:lnTo>
                <a:lnTo>
                  <a:pt x="94445" y="22291"/>
                </a:lnTo>
                <a:lnTo>
                  <a:pt x="94312" y="22094"/>
                </a:lnTo>
                <a:lnTo>
                  <a:pt x="94179" y="21889"/>
                </a:lnTo>
                <a:lnTo>
                  <a:pt x="94037" y="21692"/>
                </a:lnTo>
                <a:lnTo>
                  <a:pt x="93895" y="21495"/>
                </a:lnTo>
                <a:lnTo>
                  <a:pt x="93744" y="21306"/>
                </a:lnTo>
                <a:lnTo>
                  <a:pt x="93584" y="21109"/>
                </a:lnTo>
                <a:lnTo>
                  <a:pt x="93433" y="20929"/>
                </a:lnTo>
                <a:lnTo>
                  <a:pt x="93264" y="20741"/>
                </a:lnTo>
                <a:lnTo>
                  <a:pt x="93095" y="20561"/>
                </a:lnTo>
                <a:lnTo>
                  <a:pt x="92927" y="20390"/>
                </a:lnTo>
                <a:lnTo>
                  <a:pt x="92740" y="20210"/>
                </a:lnTo>
                <a:lnTo>
                  <a:pt x="92563" y="20038"/>
                </a:lnTo>
                <a:lnTo>
                  <a:pt x="92376" y="19876"/>
                </a:lnTo>
                <a:lnTo>
                  <a:pt x="92181" y="19713"/>
                </a:lnTo>
                <a:lnTo>
                  <a:pt x="91977" y="19550"/>
                </a:lnTo>
                <a:lnTo>
                  <a:pt x="91772" y="19396"/>
                </a:lnTo>
                <a:lnTo>
                  <a:pt x="91568" y="19242"/>
                </a:lnTo>
                <a:lnTo>
                  <a:pt x="90618" y="18565"/>
                </a:lnTo>
                <a:lnTo>
                  <a:pt x="90138" y="18239"/>
                </a:lnTo>
                <a:lnTo>
                  <a:pt x="89659" y="17914"/>
                </a:lnTo>
                <a:lnTo>
                  <a:pt x="89171" y="17597"/>
                </a:lnTo>
                <a:lnTo>
                  <a:pt x="88682" y="17280"/>
                </a:lnTo>
                <a:lnTo>
                  <a:pt x="88185" y="16972"/>
                </a:lnTo>
                <a:lnTo>
                  <a:pt x="87688" y="16680"/>
                </a:lnTo>
                <a:lnTo>
                  <a:pt x="87457" y="16543"/>
                </a:lnTo>
                <a:lnTo>
                  <a:pt x="87217" y="16415"/>
                </a:lnTo>
                <a:lnTo>
                  <a:pt x="86977" y="16295"/>
                </a:lnTo>
                <a:lnTo>
                  <a:pt x="86737" y="16183"/>
                </a:lnTo>
                <a:lnTo>
                  <a:pt x="86498" y="16072"/>
                </a:lnTo>
                <a:lnTo>
                  <a:pt x="86249" y="15969"/>
                </a:lnTo>
                <a:lnTo>
                  <a:pt x="86009" y="15866"/>
                </a:lnTo>
                <a:lnTo>
                  <a:pt x="85761" y="15772"/>
                </a:lnTo>
                <a:lnTo>
                  <a:pt x="85512" y="15687"/>
                </a:lnTo>
                <a:lnTo>
                  <a:pt x="85263" y="15609"/>
                </a:lnTo>
                <a:lnTo>
                  <a:pt x="84757" y="15455"/>
                </a:lnTo>
                <a:lnTo>
                  <a:pt x="84251" y="15318"/>
                </a:lnTo>
                <a:lnTo>
                  <a:pt x="83736" y="15207"/>
                </a:lnTo>
                <a:lnTo>
                  <a:pt x="83221" y="15104"/>
                </a:lnTo>
                <a:lnTo>
                  <a:pt x="82706" y="15018"/>
                </a:lnTo>
                <a:lnTo>
                  <a:pt x="82182" y="14941"/>
                </a:lnTo>
                <a:lnTo>
                  <a:pt x="81649" y="14881"/>
                </a:lnTo>
                <a:lnTo>
                  <a:pt x="81125" y="14830"/>
                </a:lnTo>
                <a:lnTo>
                  <a:pt x="80593" y="14787"/>
                </a:lnTo>
                <a:lnTo>
                  <a:pt x="80060" y="14744"/>
                </a:lnTo>
                <a:lnTo>
                  <a:pt x="79527" y="14718"/>
                </a:lnTo>
                <a:lnTo>
                  <a:pt x="79181" y="14701"/>
                </a:lnTo>
                <a:lnTo>
                  <a:pt x="78843" y="14693"/>
                </a:lnTo>
                <a:lnTo>
                  <a:pt x="78151" y="14693"/>
                </a:lnTo>
                <a:lnTo>
                  <a:pt x="77423" y="14701"/>
                </a:lnTo>
                <a:lnTo>
                  <a:pt x="76668" y="14710"/>
                </a:lnTo>
                <a:lnTo>
                  <a:pt x="76668" y="14196"/>
                </a:lnTo>
                <a:lnTo>
                  <a:pt x="76668" y="13768"/>
                </a:lnTo>
                <a:lnTo>
                  <a:pt x="76650" y="13459"/>
                </a:lnTo>
                <a:lnTo>
                  <a:pt x="76632" y="13151"/>
                </a:lnTo>
                <a:lnTo>
                  <a:pt x="76597" y="12851"/>
                </a:lnTo>
                <a:lnTo>
                  <a:pt x="76552" y="12551"/>
                </a:lnTo>
                <a:lnTo>
                  <a:pt x="76499" y="12251"/>
                </a:lnTo>
                <a:lnTo>
                  <a:pt x="76428" y="11960"/>
                </a:lnTo>
                <a:lnTo>
                  <a:pt x="76348" y="11677"/>
                </a:lnTo>
                <a:lnTo>
                  <a:pt x="76251" y="11395"/>
                </a:lnTo>
                <a:lnTo>
                  <a:pt x="76153" y="11112"/>
                </a:lnTo>
                <a:lnTo>
                  <a:pt x="76029" y="10838"/>
                </a:lnTo>
                <a:lnTo>
                  <a:pt x="75904" y="10572"/>
                </a:lnTo>
                <a:lnTo>
                  <a:pt x="75762" y="10298"/>
                </a:lnTo>
                <a:lnTo>
                  <a:pt x="75602" y="10041"/>
                </a:lnTo>
                <a:lnTo>
                  <a:pt x="75442" y="9784"/>
                </a:lnTo>
                <a:lnTo>
                  <a:pt x="75256" y="9527"/>
                </a:lnTo>
                <a:lnTo>
                  <a:pt x="75070" y="9279"/>
                </a:lnTo>
                <a:lnTo>
                  <a:pt x="74856" y="9022"/>
                </a:lnTo>
                <a:lnTo>
                  <a:pt x="74643" y="8773"/>
                </a:lnTo>
                <a:lnTo>
                  <a:pt x="74421" y="8525"/>
                </a:lnTo>
                <a:lnTo>
                  <a:pt x="74199" y="8276"/>
                </a:lnTo>
                <a:lnTo>
                  <a:pt x="73977" y="8045"/>
                </a:lnTo>
                <a:lnTo>
                  <a:pt x="73755" y="7814"/>
                </a:lnTo>
                <a:lnTo>
                  <a:pt x="73524" y="7591"/>
                </a:lnTo>
                <a:lnTo>
                  <a:pt x="73285" y="7368"/>
                </a:lnTo>
                <a:lnTo>
                  <a:pt x="73054" y="7154"/>
                </a:lnTo>
                <a:lnTo>
                  <a:pt x="72805" y="6949"/>
                </a:lnTo>
                <a:lnTo>
                  <a:pt x="72565" y="6751"/>
                </a:lnTo>
                <a:lnTo>
                  <a:pt x="72308" y="6554"/>
                </a:lnTo>
                <a:lnTo>
                  <a:pt x="72059" y="6375"/>
                </a:lnTo>
                <a:lnTo>
                  <a:pt x="71802" y="6195"/>
                </a:lnTo>
                <a:lnTo>
                  <a:pt x="71535" y="6023"/>
                </a:lnTo>
                <a:lnTo>
                  <a:pt x="71269" y="5861"/>
                </a:lnTo>
                <a:lnTo>
                  <a:pt x="70994" y="5698"/>
                </a:lnTo>
                <a:lnTo>
                  <a:pt x="70718" y="5552"/>
                </a:lnTo>
                <a:lnTo>
                  <a:pt x="70443" y="5415"/>
                </a:lnTo>
                <a:lnTo>
                  <a:pt x="70150" y="5278"/>
                </a:lnTo>
                <a:lnTo>
                  <a:pt x="69866" y="5158"/>
                </a:lnTo>
                <a:lnTo>
                  <a:pt x="69564" y="5038"/>
                </a:lnTo>
                <a:lnTo>
                  <a:pt x="69262" y="4935"/>
                </a:lnTo>
                <a:lnTo>
                  <a:pt x="68960" y="4841"/>
                </a:lnTo>
                <a:lnTo>
                  <a:pt x="68649" y="4747"/>
                </a:lnTo>
                <a:lnTo>
                  <a:pt x="68330" y="4670"/>
                </a:lnTo>
                <a:lnTo>
                  <a:pt x="68001" y="4601"/>
                </a:lnTo>
                <a:lnTo>
                  <a:pt x="67673" y="4541"/>
                </a:lnTo>
                <a:lnTo>
                  <a:pt x="67344" y="4490"/>
                </a:lnTo>
                <a:lnTo>
                  <a:pt x="66998" y="4447"/>
                </a:lnTo>
                <a:lnTo>
                  <a:pt x="66652" y="4421"/>
                </a:lnTo>
                <a:lnTo>
                  <a:pt x="66296" y="4404"/>
                </a:lnTo>
                <a:lnTo>
                  <a:pt x="65826" y="4387"/>
                </a:lnTo>
                <a:lnTo>
                  <a:pt x="65355" y="4396"/>
                </a:lnTo>
                <a:lnTo>
                  <a:pt x="64893" y="4413"/>
                </a:lnTo>
                <a:lnTo>
                  <a:pt x="64423" y="4438"/>
                </a:lnTo>
                <a:lnTo>
                  <a:pt x="63970" y="4490"/>
                </a:lnTo>
                <a:lnTo>
                  <a:pt x="63508" y="4550"/>
                </a:lnTo>
                <a:lnTo>
                  <a:pt x="63055" y="4636"/>
                </a:lnTo>
                <a:lnTo>
                  <a:pt x="62611" y="4730"/>
                </a:lnTo>
                <a:lnTo>
                  <a:pt x="62167" y="4833"/>
                </a:lnTo>
                <a:lnTo>
                  <a:pt x="61723" y="4961"/>
                </a:lnTo>
                <a:lnTo>
                  <a:pt x="61288" y="5098"/>
                </a:lnTo>
                <a:lnTo>
                  <a:pt x="60853" y="5252"/>
                </a:lnTo>
                <a:lnTo>
                  <a:pt x="60427" y="5424"/>
                </a:lnTo>
                <a:lnTo>
                  <a:pt x="60001" y="5612"/>
                </a:lnTo>
                <a:lnTo>
                  <a:pt x="59574" y="5818"/>
                </a:lnTo>
                <a:lnTo>
                  <a:pt x="59157" y="6032"/>
                </a:lnTo>
                <a:lnTo>
                  <a:pt x="58837" y="6220"/>
                </a:lnTo>
                <a:lnTo>
                  <a:pt x="58518" y="6400"/>
                </a:lnTo>
                <a:lnTo>
                  <a:pt x="58393" y="6332"/>
                </a:lnTo>
                <a:lnTo>
                  <a:pt x="58349" y="6306"/>
                </a:lnTo>
                <a:lnTo>
                  <a:pt x="58305" y="6272"/>
                </a:lnTo>
                <a:lnTo>
                  <a:pt x="57878" y="5775"/>
                </a:lnTo>
                <a:lnTo>
                  <a:pt x="57443" y="5295"/>
                </a:lnTo>
                <a:lnTo>
                  <a:pt x="57221" y="5064"/>
                </a:lnTo>
                <a:lnTo>
                  <a:pt x="56999" y="4841"/>
                </a:lnTo>
                <a:lnTo>
                  <a:pt x="56768" y="4627"/>
                </a:lnTo>
                <a:lnTo>
                  <a:pt x="56537" y="4413"/>
                </a:lnTo>
                <a:lnTo>
                  <a:pt x="56316" y="4199"/>
                </a:lnTo>
                <a:lnTo>
                  <a:pt x="56085" y="4002"/>
                </a:lnTo>
                <a:lnTo>
                  <a:pt x="55845" y="3796"/>
                </a:lnTo>
                <a:lnTo>
                  <a:pt x="55614" y="3608"/>
                </a:lnTo>
                <a:lnTo>
                  <a:pt x="55374" y="3419"/>
                </a:lnTo>
                <a:lnTo>
                  <a:pt x="55135" y="3239"/>
                </a:lnTo>
                <a:lnTo>
                  <a:pt x="54895" y="3059"/>
                </a:lnTo>
                <a:lnTo>
                  <a:pt x="54646" y="2888"/>
                </a:lnTo>
                <a:lnTo>
                  <a:pt x="54406" y="2725"/>
                </a:lnTo>
                <a:lnTo>
                  <a:pt x="54158" y="2562"/>
                </a:lnTo>
                <a:lnTo>
                  <a:pt x="53909" y="2408"/>
                </a:lnTo>
                <a:lnTo>
                  <a:pt x="53652" y="2254"/>
                </a:lnTo>
                <a:lnTo>
                  <a:pt x="53403" y="2108"/>
                </a:lnTo>
                <a:lnTo>
                  <a:pt x="53145" y="1971"/>
                </a:lnTo>
                <a:lnTo>
                  <a:pt x="52888" y="1834"/>
                </a:lnTo>
                <a:lnTo>
                  <a:pt x="52630" y="1706"/>
                </a:lnTo>
                <a:lnTo>
                  <a:pt x="52373" y="1577"/>
                </a:lnTo>
                <a:lnTo>
                  <a:pt x="52107" y="1457"/>
                </a:lnTo>
                <a:lnTo>
                  <a:pt x="51849" y="1337"/>
                </a:lnTo>
                <a:lnTo>
                  <a:pt x="51583" y="1226"/>
                </a:lnTo>
                <a:lnTo>
                  <a:pt x="51316" y="1123"/>
                </a:lnTo>
                <a:lnTo>
                  <a:pt x="51041" y="1020"/>
                </a:lnTo>
                <a:lnTo>
                  <a:pt x="50775" y="926"/>
                </a:lnTo>
                <a:lnTo>
                  <a:pt x="50499" y="832"/>
                </a:lnTo>
                <a:lnTo>
                  <a:pt x="49949" y="669"/>
                </a:lnTo>
                <a:lnTo>
                  <a:pt x="49389" y="515"/>
                </a:lnTo>
                <a:lnTo>
                  <a:pt x="48830" y="386"/>
                </a:lnTo>
                <a:lnTo>
                  <a:pt x="48262" y="275"/>
                </a:lnTo>
                <a:lnTo>
                  <a:pt x="47684" y="189"/>
                </a:lnTo>
                <a:lnTo>
                  <a:pt x="47098" y="112"/>
                </a:lnTo>
                <a:lnTo>
                  <a:pt x="46512" y="61"/>
                </a:lnTo>
                <a:lnTo>
                  <a:pt x="45908" y="18"/>
                </a:lnTo>
                <a:lnTo>
                  <a:pt x="4531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 flipH="1">
            <a:off x="1224634" y="4000116"/>
            <a:ext cx="3250055" cy="2686401"/>
          </a:xfrm>
          <a:custGeom>
            <a:avLst/>
            <a:gdLst/>
            <a:ahLst/>
            <a:cxnLst/>
            <a:rect l="l" t="t" r="r" b="b"/>
            <a:pathLst>
              <a:path w="78302" h="65262" extrusionOk="0">
                <a:moveTo>
                  <a:pt x="15611" y="1492"/>
                </a:moveTo>
                <a:lnTo>
                  <a:pt x="15877" y="1500"/>
                </a:lnTo>
                <a:lnTo>
                  <a:pt x="16135" y="1517"/>
                </a:lnTo>
                <a:lnTo>
                  <a:pt x="16401" y="1543"/>
                </a:lnTo>
                <a:lnTo>
                  <a:pt x="16934" y="1594"/>
                </a:lnTo>
                <a:lnTo>
                  <a:pt x="17200" y="1611"/>
                </a:lnTo>
                <a:lnTo>
                  <a:pt x="17466" y="1629"/>
                </a:lnTo>
                <a:lnTo>
                  <a:pt x="18630" y="1689"/>
                </a:lnTo>
                <a:lnTo>
                  <a:pt x="19793" y="1749"/>
                </a:lnTo>
                <a:lnTo>
                  <a:pt x="22119" y="1868"/>
                </a:lnTo>
                <a:lnTo>
                  <a:pt x="23283" y="1920"/>
                </a:lnTo>
                <a:lnTo>
                  <a:pt x="24455" y="1963"/>
                </a:lnTo>
                <a:lnTo>
                  <a:pt x="25618" y="1988"/>
                </a:lnTo>
                <a:lnTo>
                  <a:pt x="26195" y="1997"/>
                </a:lnTo>
                <a:lnTo>
                  <a:pt x="26781" y="1997"/>
                </a:lnTo>
                <a:lnTo>
                  <a:pt x="27634" y="1988"/>
                </a:lnTo>
                <a:lnTo>
                  <a:pt x="28486" y="1980"/>
                </a:lnTo>
                <a:lnTo>
                  <a:pt x="30200" y="1954"/>
                </a:lnTo>
                <a:lnTo>
                  <a:pt x="31905" y="1903"/>
                </a:lnTo>
                <a:lnTo>
                  <a:pt x="33610" y="1860"/>
                </a:lnTo>
                <a:lnTo>
                  <a:pt x="35315" y="1809"/>
                </a:lnTo>
                <a:lnTo>
                  <a:pt x="37029" y="1766"/>
                </a:lnTo>
                <a:lnTo>
                  <a:pt x="38733" y="1740"/>
                </a:lnTo>
                <a:lnTo>
                  <a:pt x="39586" y="1731"/>
                </a:lnTo>
                <a:lnTo>
                  <a:pt x="40438" y="1731"/>
                </a:lnTo>
                <a:lnTo>
                  <a:pt x="42161" y="1740"/>
                </a:lnTo>
                <a:lnTo>
                  <a:pt x="43893" y="1766"/>
                </a:lnTo>
                <a:lnTo>
                  <a:pt x="45615" y="1800"/>
                </a:lnTo>
                <a:lnTo>
                  <a:pt x="47338" y="1843"/>
                </a:lnTo>
                <a:lnTo>
                  <a:pt x="49061" y="1903"/>
                </a:lnTo>
                <a:lnTo>
                  <a:pt x="50783" y="1971"/>
                </a:lnTo>
                <a:lnTo>
                  <a:pt x="52506" y="2057"/>
                </a:lnTo>
                <a:lnTo>
                  <a:pt x="54229" y="2143"/>
                </a:lnTo>
                <a:lnTo>
                  <a:pt x="55951" y="2237"/>
                </a:lnTo>
                <a:lnTo>
                  <a:pt x="57674" y="2348"/>
                </a:lnTo>
                <a:lnTo>
                  <a:pt x="59397" y="2460"/>
                </a:lnTo>
                <a:lnTo>
                  <a:pt x="61119" y="2580"/>
                </a:lnTo>
                <a:lnTo>
                  <a:pt x="62842" y="2699"/>
                </a:lnTo>
                <a:lnTo>
                  <a:pt x="64556" y="2828"/>
                </a:lnTo>
                <a:lnTo>
                  <a:pt x="68001" y="3102"/>
                </a:lnTo>
                <a:lnTo>
                  <a:pt x="68454" y="3153"/>
                </a:lnTo>
                <a:lnTo>
                  <a:pt x="68676" y="3179"/>
                </a:lnTo>
                <a:lnTo>
                  <a:pt x="68898" y="3213"/>
                </a:lnTo>
                <a:lnTo>
                  <a:pt x="69120" y="3256"/>
                </a:lnTo>
                <a:lnTo>
                  <a:pt x="69333" y="3299"/>
                </a:lnTo>
                <a:lnTo>
                  <a:pt x="69546" y="3351"/>
                </a:lnTo>
                <a:lnTo>
                  <a:pt x="69759" y="3410"/>
                </a:lnTo>
                <a:lnTo>
                  <a:pt x="69972" y="3470"/>
                </a:lnTo>
                <a:lnTo>
                  <a:pt x="70185" y="3539"/>
                </a:lnTo>
                <a:lnTo>
                  <a:pt x="70390" y="3608"/>
                </a:lnTo>
                <a:lnTo>
                  <a:pt x="70594" y="3685"/>
                </a:lnTo>
                <a:lnTo>
                  <a:pt x="70789" y="3770"/>
                </a:lnTo>
                <a:lnTo>
                  <a:pt x="70985" y="3856"/>
                </a:lnTo>
                <a:lnTo>
                  <a:pt x="71180" y="3950"/>
                </a:lnTo>
                <a:lnTo>
                  <a:pt x="71375" y="4044"/>
                </a:lnTo>
                <a:lnTo>
                  <a:pt x="71562" y="4147"/>
                </a:lnTo>
                <a:lnTo>
                  <a:pt x="71748" y="4259"/>
                </a:lnTo>
                <a:lnTo>
                  <a:pt x="71935" y="4379"/>
                </a:lnTo>
                <a:lnTo>
                  <a:pt x="72112" y="4498"/>
                </a:lnTo>
                <a:lnTo>
                  <a:pt x="72281" y="4627"/>
                </a:lnTo>
                <a:lnTo>
                  <a:pt x="72459" y="4755"/>
                </a:lnTo>
                <a:lnTo>
                  <a:pt x="72627" y="4901"/>
                </a:lnTo>
                <a:lnTo>
                  <a:pt x="72787" y="5047"/>
                </a:lnTo>
                <a:lnTo>
                  <a:pt x="72956" y="5192"/>
                </a:lnTo>
                <a:lnTo>
                  <a:pt x="73107" y="5355"/>
                </a:lnTo>
                <a:lnTo>
                  <a:pt x="73267" y="5518"/>
                </a:lnTo>
                <a:lnTo>
                  <a:pt x="73409" y="5681"/>
                </a:lnTo>
                <a:lnTo>
                  <a:pt x="73560" y="5861"/>
                </a:lnTo>
                <a:lnTo>
                  <a:pt x="73702" y="6040"/>
                </a:lnTo>
                <a:lnTo>
                  <a:pt x="73835" y="6229"/>
                </a:lnTo>
                <a:lnTo>
                  <a:pt x="73968" y="6426"/>
                </a:lnTo>
                <a:lnTo>
                  <a:pt x="74208" y="6794"/>
                </a:lnTo>
                <a:lnTo>
                  <a:pt x="74430" y="7171"/>
                </a:lnTo>
                <a:lnTo>
                  <a:pt x="74634" y="7557"/>
                </a:lnTo>
                <a:lnTo>
                  <a:pt x="74830" y="7942"/>
                </a:lnTo>
                <a:lnTo>
                  <a:pt x="75007" y="8328"/>
                </a:lnTo>
                <a:lnTo>
                  <a:pt x="75176" y="8722"/>
                </a:lnTo>
                <a:lnTo>
                  <a:pt x="75318" y="9116"/>
                </a:lnTo>
                <a:lnTo>
                  <a:pt x="75451" y="9518"/>
                </a:lnTo>
                <a:lnTo>
                  <a:pt x="75575" y="9921"/>
                </a:lnTo>
                <a:lnTo>
                  <a:pt x="75682" y="10332"/>
                </a:lnTo>
                <a:lnTo>
                  <a:pt x="75771" y="10744"/>
                </a:lnTo>
                <a:lnTo>
                  <a:pt x="75851" y="11172"/>
                </a:lnTo>
                <a:lnTo>
                  <a:pt x="75913" y="11592"/>
                </a:lnTo>
                <a:lnTo>
                  <a:pt x="75957" y="12020"/>
                </a:lnTo>
                <a:lnTo>
                  <a:pt x="75993" y="12457"/>
                </a:lnTo>
                <a:lnTo>
                  <a:pt x="76011" y="12902"/>
                </a:lnTo>
                <a:lnTo>
                  <a:pt x="76082" y="15455"/>
                </a:lnTo>
                <a:lnTo>
                  <a:pt x="76170" y="18008"/>
                </a:lnTo>
                <a:lnTo>
                  <a:pt x="76348" y="23114"/>
                </a:lnTo>
                <a:lnTo>
                  <a:pt x="76535" y="28220"/>
                </a:lnTo>
                <a:lnTo>
                  <a:pt x="76721" y="33325"/>
                </a:lnTo>
                <a:lnTo>
                  <a:pt x="76756" y="34422"/>
                </a:lnTo>
                <a:lnTo>
                  <a:pt x="76783" y="35518"/>
                </a:lnTo>
                <a:lnTo>
                  <a:pt x="76801" y="36615"/>
                </a:lnTo>
                <a:lnTo>
                  <a:pt x="76810" y="37720"/>
                </a:lnTo>
                <a:lnTo>
                  <a:pt x="76819" y="38816"/>
                </a:lnTo>
                <a:lnTo>
                  <a:pt x="76810" y="39913"/>
                </a:lnTo>
                <a:lnTo>
                  <a:pt x="76801" y="41010"/>
                </a:lnTo>
                <a:lnTo>
                  <a:pt x="76774" y="42106"/>
                </a:lnTo>
                <a:lnTo>
                  <a:pt x="76748" y="43203"/>
                </a:lnTo>
                <a:lnTo>
                  <a:pt x="76712" y="44308"/>
                </a:lnTo>
                <a:lnTo>
                  <a:pt x="76677" y="45404"/>
                </a:lnTo>
                <a:lnTo>
                  <a:pt x="76623" y="46501"/>
                </a:lnTo>
                <a:lnTo>
                  <a:pt x="76561" y="47597"/>
                </a:lnTo>
                <a:lnTo>
                  <a:pt x="76499" y="48694"/>
                </a:lnTo>
                <a:lnTo>
                  <a:pt x="76428" y="49790"/>
                </a:lnTo>
                <a:lnTo>
                  <a:pt x="76348" y="50887"/>
                </a:lnTo>
                <a:lnTo>
                  <a:pt x="76330" y="51127"/>
                </a:lnTo>
                <a:lnTo>
                  <a:pt x="76295" y="51367"/>
                </a:lnTo>
                <a:lnTo>
                  <a:pt x="76250" y="51607"/>
                </a:lnTo>
                <a:lnTo>
                  <a:pt x="76197" y="51829"/>
                </a:lnTo>
                <a:lnTo>
                  <a:pt x="76135" y="52061"/>
                </a:lnTo>
                <a:lnTo>
                  <a:pt x="76064" y="52283"/>
                </a:lnTo>
                <a:lnTo>
                  <a:pt x="75975" y="52497"/>
                </a:lnTo>
                <a:lnTo>
                  <a:pt x="75886" y="52712"/>
                </a:lnTo>
                <a:lnTo>
                  <a:pt x="75789" y="52917"/>
                </a:lnTo>
                <a:lnTo>
                  <a:pt x="75673" y="53131"/>
                </a:lnTo>
                <a:lnTo>
                  <a:pt x="75558" y="53328"/>
                </a:lnTo>
                <a:lnTo>
                  <a:pt x="75433" y="53534"/>
                </a:lnTo>
                <a:lnTo>
                  <a:pt x="75291" y="53731"/>
                </a:lnTo>
                <a:lnTo>
                  <a:pt x="75149" y="53928"/>
                </a:lnTo>
                <a:lnTo>
                  <a:pt x="74998" y="54125"/>
                </a:lnTo>
                <a:lnTo>
                  <a:pt x="74838" y="54314"/>
                </a:lnTo>
                <a:lnTo>
                  <a:pt x="74599" y="54579"/>
                </a:lnTo>
                <a:lnTo>
                  <a:pt x="74350" y="54828"/>
                </a:lnTo>
                <a:lnTo>
                  <a:pt x="74093" y="55067"/>
                </a:lnTo>
                <a:lnTo>
                  <a:pt x="73835" y="55290"/>
                </a:lnTo>
                <a:lnTo>
                  <a:pt x="73560" y="55504"/>
                </a:lnTo>
                <a:lnTo>
                  <a:pt x="73285" y="55710"/>
                </a:lnTo>
                <a:lnTo>
                  <a:pt x="73000" y="55898"/>
                </a:lnTo>
                <a:lnTo>
                  <a:pt x="72716" y="56078"/>
                </a:lnTo>
                <a:lnTo>
                  <a:pt x="72414" y="56250"/>
                </a:lnTo>
                <a:lnTo>
                  <a:pt x="72112" y="56412"/>
                </a:lnTo>
                <a:lnTo>
                  <a:pt x="71802" y="56558"/>
                </a:lnTo>
                <a:lnTo>
                  <a:pt x="71491" y="56704"/>
                </a:lnTo>
                <a:lnTo>
                  <a:pt x="71171" y="56841"/>
                </a:lnTo>
                <a:lnTo>
                  <a:pt x="70843" y="56969"/>
                </a:lnTo>
                <a:lnTo>
                  <a:pt x="70514" y="57089"/>
                </a:lnTo>
                <a:lnTo>
                  <a:pt x="70185" y="57201"/>
                </a:lnTo>
                <a:lnTo>
                  <a:pt x="69919" y="57286"/>
                </a:lnTo>
                <a:lnTo>
                  <a:pt x="69662" y="57380"/>
                </a:lnTo>
                <a:lnTo>
                  <a:pt x="69404" y="57483"/>
                </a:lnTo>
                <a:lnTo>
                  <a:pt x="69138" y="57569"/>
                </a:lnTo>
                <a:lnTo>
                  <a:pt x="68880" y="57655"/>
                </a:lnTo>
                <a:lnTo>
                  <a:pt x="68614" y="57715"/>
                </a:lnTo>
                <a:lnTo>
                  <a:pt x="68489" y="57740"/>
                </a:lnTo>
                <a:lnTo>
                  <a:pt x="68356" y="57757"/>
                </a:lnTo>
                <a:lnTo>
                  <a:pt x="68223" y="57766"/>
                </a:lnTo>
                <a:lnTo>
                  <a:pt x="68090" y="57774"/>
                </a:lnTo>
                <a:lnTo>
                  <a:pt x="61412" y="57792"/>
                </a:lnTo>
                <a:lnTo>
                  <a:pt x="54735" y="57800"/>
                </a:lnTo>
                <a:lnTo>
                  <a:pt x="41371" y="57800"/>
                </a:lnTo>
                <a:lnTo>
                  <a:pt x="41371" y="57774"/>
                </a:lnTo>
                <a:lnTo>
                  <a:pt x="38733" y="57774"/>
                </a:lnTo>
                <a:lnTo>
                  <a:pt x="36096" y="57792"/>
                </a:lnTo>
                <a:lnTo>
                  <a:pt x="34782" y="57792"/>
                </a:lnTo>
                <a:lnTo>
                  <a:pt x="33459" y="57783"/>
                </a:lnTo>
                <a:lnTo>
                  <a:pt x="32145" y="57774"/>
                </a:lnTo>
                <a:lnTo>
                  <a:pt x="30822" y="57757"/>
                </a:lnTo>
                <a:lnTo>
                  <a:pt x="27350" y="57697"/>
                </a:lnTo>
                <a:lnTo>
                  <a:pt x="25618" y="57680"/>
                </a:lnTo>
                <a:lnTo>
                  <a:pt x="23878" y="57680"/>
                </a:lnTo>
                <a:lnTo>
                  <a:pt x="23016" y="57689"/>
                </a:lnTo>
                <a:lnTo>
                  <a:pt x="22146" y="57697"/>
                </a:lnTo>
                <a:lnTo>
                  <a:pt x="21276" y="57723"/>
                </a:lnTo>
                <a:lnTo>
                  <a:pt x="20415" y="57757"/>
                </a:lnTo>
                <a:lnTo>
                  <a:pt x="19544" y="57792"/>
                </a:lnTo>
                <a:lnTo>
                  <a:pt x="18674" y="57843"/>
                </a:lnTo>
                <a:lnTo>
                  <a:pt x="17813" y="57912"/>
                </a:lnTo>
                <a:lnTo>
                  <a:pt x="16943" y="57989"/>
                </a:lnTo>
                <a:lnTo>
                  <a:pt x="16507" y="58023"/>
                </a:lnTo>
                <a:lnTo>
                  <a:pt x="16072" y="58040"/>
                </a:lnTo>
                <a:lnTo>
                  <a:pt x="15637" y="58040"/>
                </a:lnTo>
                <a:lnTo>
                  <a:pt x="15211" y="58031"/>
                </a:lnTo>
                <a:lnTo>
                  <a:pt x="14785" y="58006"/>
                </a:lnTo>
                <a:lnTo>
                  <a:pt x="14359" y="57963"/>
                </a:lnTo>
                <a:lnTo>
                  <a:pt x="13932" y="57912"/>
                </a:lnTo>
                <a:lnTo>
                  <a:pt x="13515" y="57834"/>
                </a:lnTo>
                <a:lnTo>
                  <a:pt x="13098" y="57749"/>
                </a:lnTo>
                <a:lnTo>
                  <a:pt x="12689" y="57655"/>
                </a:lnTo>
                <a:lnTo>
                  <a:pt x="12281" y="57535"/>
                </a:lnTo>
                <a:lnTo>
                  <a:pt x="11872" y="57398"/>
                </a:lnTo>
                <a:lnTo>
                  <a:pt x="11473" y="57252"/>
                </a:lnTo>
                <a:lnTo>
                  <a:pt x="11064" y="57089"/>
                </a:lnTo>
                <a:lnTo>
                  <a:pt x="10673" y="56909"/>
                </a:lnTo>
                <a:lnTo>
                  <a:pt x="10274" y="56721"/>
                </a:lnTo>
                <a:lnTo>
                  <a:pt x="10087" y="56627"/>
                </a:lnTo>
                <a:lnTo>
                  <a:pt x="9910" y="56524"/>
                </a:lnTo>
                <a:lnTo>
                  <a:pt x="9741" y="56412"/>
                </a:lnTo>
                <a:lnTo>
                  <a:pt x="9572" y="56301"/>
                </a:lnTo>
                <a:lnTo>
                  <a:pt x="9413" y="56190"/>
                </a:lnTo>
                <a:lnTo>
                  <a:pt x="9262" y="56070"/>
                </a:lnTo>
                <a:lnTo>
                  <a:pt x="9102" y="55941"/>
                </a:lnTo>
                <a:lnTo>
                  <a:pt x="8960" y="55813"/>
                </a:lnTo>
                <a:lnTo>
                  <a:pt x="8818" y="55684"/>
                </a:lnTo>
                <a:lnTo>
                  <a:pt x="8676" y="55539"/>
                </a:lnTo>
                <a:lnTo>
                  <a:pt x="8542" y="55402"/>
                </a:lnTo>
                <a:lnTo>
                  <a:pt x="8409" y="55256"/>
                </a:lnTo>
                <a:lnTo>
                  <a:pt x="8285" y="55102"/>
                </a:lnTo>
                <a:lnTo>
                  <a:pt x="8161" y="54939"/>
                </a:lnTo>
                <a:lnTo>
                  <a:pt x="8036" y="54776"/>
                </a:lnTo>
                <a:lnTo>
                  <a:pt x="7921" y="54613"/>
                </a:lnTo>
                <a:lnTo>
                  <a:pt x="7805" y="54434"/>
                </a:lnTo>
                <a:lnTo>
                  <a:pt x="7681" y="54245"/>
                </a:lnTo>
                <a:lnTo>
                  <a:pt x="7574" y="54057"/>
                </a:lnTo>
                <a:lnTo>
                  <a:pt x="7468" y="53877"/>
                </a:lnTo>
                <a:lnTo>
                  <a:pt x="7273" y="53500"/>
                </a:lnTo>
                <a:lnTo>
                  <a:pt x="7104" y="53114"/>
                </a:lnTo>
                <a:lnTo>
                  <a:pt x="6953" y="52729"/>
                </a:lnTo>
                <a:lnTo>
                  <a:pt x="6811" y="52335"/>
                </a:lnTo>
                <a:lnTo>
                  <a:pt x="6695" y="51941"/>
                </a:lnTo>
                <a:lnTo>
                  <a:pt x="6598" y="51547"/>
                </a:lnTo>
                <a:lnTo>
                  <a:pt x="6509" y="51144"/>
                </a:lnTo>
                <a:lnTo>
                  <a:pt x="6438" y="50741"/>
                </a:lnTo>
                <a:lnTo>
                  <a:pt x="6376" y="50330"/>
                </a:lnTo>
                <a:lnTo>
                  <a:pt x="6331" y="49919"/>
                </a:lnTo>
                <a:lnTo>
                  <a:pt x="6296" y="49508"/>
                </a:lnTo>
                <a:lnTo>
                  <a:pt x="6269" y="49096"/>
                </a:lnTo>
                <a:lnTo>
                  <a:pt x="6251" y="48677"/>
                </a:lnTo>
                <a:lnTo>
                  <a:pt x="6242" y="48257"/>
                </a:lnTo>
                <a:lnTo>
                  <a:pt x="6234" y="47537"/>
                </a:lnTo>
                <a:lnTo>
                  <a:pt x="6242" y="46809"/>
                </a:lnTo>
                <a:lnTo>
                  <a:pt x="6251" y="46090"/>
                </a:lnTo>
                <a:lnTo>
                  <a:pt x="6278" y="45370"/>
                </a:lnTo>
                <a:lnTo>
                  <a:pt x="6322" y="43922"/>
                </a:lnTo>
                <a:lnTo>
                  <a:pt x="6340" y="43203"/>
                </a:lnTo>
                <a:lnTo>
                  <a:pt x="6358" y="42474"/>
                </a:lnTo>
                <a:lnTo>
                  <a:pt x="6527" y="32486"/>
                </a:lnTo>
                <a:lnTo>
                  <a:pt x="6695" y="22488"/>
                </a:lnTo>
                <a:lnTo>
                  <a:pt x="6802" y="17031"/>
                </a:lnTo>
                <a:lnTo>
                  <a:pt x="6864" y="14307"/>
                </a:lnTo>
                <a:lnTo>
                  <a:pt x="6935" y="11574"/>
                </a:lnTo>
                <a:lnTo>
                  <a:pt x="6953" y="11163"/>
                </a:lnTo>
                <a:lnTo>
                  <a:pt x="6988" y="10744"/>
                </a:lnTo>
                <a:lnTo>
                  <a:pt x="7042" y="10341"/>
                </a:lnTo>
                <a:lnTo>
                  <a:pt x="7104" y="9930"/>
                </a:lnTo>
                <a:lnTo>
                  <a:pt x="7184" y="9536"/>
                </a:lnTo>
                <a:lnTo>
                  <a:pt x="7281" y="9142"/>
                </a:lnTo>
                <a:lnTo>
                  <a:pt x="7388" y="8756"/>
                </a:lnTo>
                <a:lnTo>
                  <a:pt x="7512" y="8371"/>
                </a:lnTo>
                <a:lnTo>
                  <a:pt x="7654" y="8002"/>
                </a:lnTo>
                <a:lnTo>
                  <a:pt x="7805" y="7634"/>
                </a:lnTo>
                <a:lnTo>
                  <a:pt x="7965" y="7274"/>
                </a:lnTo>
                <a:lnTo>
                  <a:pt x="8143" y="6914"/>
                </a:lnTo>
                <a:lnTo>
                  <a:pt x="8338" y="6572"/>
                </a:lnTo>
                <a:lnTo>
                  <a:pt x="8542" y="6237"/>
                </a:lnTo>
                <a:lnTo>
                  <a:pt x="8755" y="5903"/>
                </a:lnTo>
                <a:lnTo>
                  <a:pt x="8986" y="5586"/>
                </a:lnTo>
                <a:lnTo>
                  <a:pt x="9226" y="5269"/>
                </a:lnTo>
                <a:lnTo>
                  <a:pt x="9484" y="4970"/>
                </a:lnTo>
                <a:lnTo>
                  <a:pt x="9750" y="4670"/>
                </a:lnTo>
                <a:lnTo>
                  <a:pt x="10025" y="4387"/>
                </a:lnTo>
                <a:lnTo>
                  <a:pt x="10318" y="4113"/>
                </a:lnTo>
                <a:lnTo>
                  <a:pt x="10620" y="3847"/>
                </a:lnTo>
                <a:lnTo>
                  <a:pt x="10931" y="3590"/>
                </a:lnTo>
                <a:lnTo>
                  <a:pt x="11251" y="3351"/>
                </a:lnTo>
                <a:lnTo>
                  <a:pt x="11588" y="3119"/>
                </a:lnTo>
                <a:lnTo>
                  <a:pt x="11934" y="2896"/>
                </a:lnTo>
                <a:lnTo>
                  <a:pt x="12290" y="2682"/>
                </a:lnTo>
                <a:lnTo>
                  <a:pt x="12654" y="2485"/>
                </a:lnTo>
                <a:lnTo>
                  <a:pt x="13027" y="2297"/>
                </a:lnTo>
                <a:lnTo>
                  <a:pt x="13408" y="2125"/>
                </a:lnTo>
                <a:lnTo>
                  <a:pt x="13808" y="1963"/>
                </a:lnTo>
                <a:lnTo>
                  <a:pt x="14208" y="1809"/>
                </a:lnTo>
                <a:lnTo>
                  <a:pt x="14492" y="1706"/>
                </a:lnTo>
                <a:lnTo>
                  <a:pt x="14776" y="1603"/>
                </a:lnTo>
                <a:lnTo>
                  <a:pt x="14918" y="1560"/>
                </a:lnTo>
                <a:lnTo>
                  <a:pt x="15060" y="1526"/>
                </a:lnTo>
                <a:lnTo>
                  <a:pt x="15202" y="1500"/>
                </a:lnTo>
                <a:lnTo>
                  <a:pt x="15344" y="1492"/>
                </a:lnTo>
                <a:close/>
                <a:moveTo>
                  <a:pt x="5727" y="6400"/>
                </a:moveTo>
                <a:lnTo>
                  <a:pt x="5665" y="6666"/>
                </a:lnTo>
                <a:lnTo>
                  <a:pt x="5603" y="6923"/>
                </a:lnTo>
                <a:lnTo>
                  <a:pt x="5479" y="7420"/>
                </a:lnTo>
                <a:lnTo>
                  <a:pt x="5426" y="7660"/>
                </a:lnTo>
                <a:lnTo>
                  <a:pt x="5381" y="7891"/>
                </a:lnTo>
                <a:lnTo>
                  <a:pt x="5346" y="8131"/>
                </a:lnTo>
                <a:lnTo>
                  <a:pt x="5319" y="8362"/>
                </a:lnTo>
                <a:lnTo>
                  <a:pt x="5221" y="9853"/>
                </a:lnTo>
                <a:lnTo>
                  <a:pt x="5124" y="11352"/>
                </a:lnTo>
                <a:lnTo>
                  <a:pt x="5088" y="12097"/>
                </a:lnTo>
                <a:lnTo>
                  <a:pt x="5053" y="12851"/>
                </a:lnTo>
                <a:lnTo>
                  <a:pt x="5026" y="13596"/>
                </a:lnTo>
                <a:lnTo>
                  <a:pt x="5008" y="14350"/>
                </a:lnTo>
                <a:lnTo>
                  <a:pt x="4884" y="21263"/>
                </a:lnTo>
                <a:lnTo>
                  <a:pt x="4768" y="28185"/>
                </a:lnTo>
                <a:lnTo>
                  <a:pt x="4653" y="35107"/>
                </a:lnTo>
                <a:lnTo>
                  <a:pt x="4582" y="38559"/>
                </a:lnTo>
                <a:lnTo>
                  <a:pt x="4520" y="42020"/>
                </a:lnTo>
                <a:lnTo>
                  <a:pt x="4493" y="42894"/>
                </a:lnTo>
                <a:lnTo>
                  <a:pt x="4449" y="43777"/>
                </a:lnTo>
                <a:lnTo>
                  <a:pt x="4396" y="44650"/>
                </a:lnTo>
                <a:lnTo>
                  <a:pt x="4333" y="45524"/>
                </a:lnTo>
                <a:lnTo>
                  <a:pt x="4209" y="47272"/>
                </a:lnTo>
                <a:lnTo>
                  <a:pt x="4147" y="48146"/>
                </a:lnTo>
                <a:lnTo>
                  <a:pt x="4094" y="49028"/>
                </a:lnTo>
                <a:lnTo>
                  <a:pt x="4085" y="49268"/>
                </a:lnTo>
                <a:lnTo>
                  <a:pt x="4076" y="49516"/>
                </a:lnTo>
                <a:lnTo>
                  <a:pt x="4085" y="50013"/>
                </a:lnTo>
                <a:lnTo>
                  <a:pt x="4120" y="50998"/>
                </a:lnTo>
                <a:lnTo>
                  <a:pt x="4129" y="51341"/>
                </a:lnTo>
                <a:lnTo>
                  <a:pt x="4165" y="51675"/>
                </a:lnTo>
                <a:lnTo>
                  <a:pt x="4200" y="52009"/>
                </a:lnTo>
                <a:lnTo>
                  <a:pt x="4253" y="52335"/>
                </a:lnTo>
                <a:lnTo>
                  <a:pt x="4316" y="52643"/>
                </a:lnTo>
                <a:lnTo>
                  <a:pt x="4387" y="52951"/>
                </a:lnTo>
                <a:lnTo>
                  <a:pt x="4475" y="53251"/>
                </a:lnTo>
                <a:lnTo>
                  <a:pt x="4573" y="53543"/>
                </a:lnTo>
                <a:lnTo>
                  <a:pt x="4680" y="53825"/>
                </a:lnTo>
                <a:lnTo>
                  <a:pt x="4795" y="54099"/>
                </a:lnTo>
                <a:lnTo>
                  <a:pt x="4928" y="54374"/>
                </a:lnTo>
                <a:lnTo>
                  <a:pt x="5061" y="54639"/>
                </a:lnTo>
                <a:lnTo>
                  <a:pt x="5212" y="54888"/>
                </a:lnTo>
                <a:lnTo>
                  <a:pt x="5372" y="55145"/>
                </a:lnTo>
                <a:lnTo>
                  <a:pt x="5541" y="55384"/>
                </a:lnTo>
                <a:lnTo>
                  <a:pt x="5719" y="55616"/>
                </a:lnTo>
                <a:lnTo>
                  <a:pt x="5905" y="55847"/>
                </a:lnTo>
                <a:lnTo>
                  <a:pt x="6100" y="56070"/>
                </a:lnTo>
                <a:lnTo>
                  <a:pt x="6305" y="56292"/>
                </a:lnTo>
                <a:lnTo>
                  <a:pt x="6518" y="56498"/>
                </a:lnTo>
                <a:lnTo>
                  <a:pt x="6740" y="56704"/>
                </a:lnTo>
                <a:lnTo>
                  <a:pt x="6971" y="56909"/>
                </a:lnTo>
                <a:lnTo>
                  <a:pt x="7210" y="57098"/>
                </a:lnTo>
                <a:lnTo>
                  <a:pt x="7459" y="57295"/>
                </a:lnTo>
                <a:lnTo>
                  <a:pt x="7717" y="57475"/>
                </a:lnTo>
                <a:lnTo>
                  <a:pt x="7974" y="57655"/>
                </a:lnTo>
                <a:lnTo>
                  <a:pt x="8249" y="57826"/>
                </a:lnTo>
                <a:lnTo>
                  <a:pt x="8525" y="57997"/>
                </a:lnTo>
                <a:lnTo>
                  <a:pt x="8809" y="58160"/>
                </a:lnTo>
                <a:lnTo>
                  <a:pt x="9102" y="58314"/>
                </a:lnTo>
                <a:lnTo>
                  <a:pt x="9395" y="58468"/>
                </a:lnTo>
                <a:lnTo>
                  <a:pt x="9706" y="58623"/>
                </a:lnTo>
                <a:lnTo>
                  <a:pt x="9954" y="58734"/>
                </a:lnTo>
                <a:lnTo>
                  <a:pt x="10203" y="58845"/>
                </a:lnTo>
                <a:lnTo>
                  <a:pt x="10460" y="58948"/>
                </a:lnTo>
                <a:lnTo>
                  <a:pt x="10709" y="59042"/>
                </a:lnTo>
                <a:lnTo>
                  <a:pt x="10967" y="59137"/>
                </a:lnTo>
                <a:lnTo>
                  <a:pt x="11224" y="59222"/>
                </a:lnTo>
                <a:lnTo>
                  <a:pt x="11482" y="59299"/>
                </a:lnTo>
                <a:lnTo>
                  <a:pt x="11739" y="59376"/>
                </a:lnTo>
                <a:lnTo>
                  <a:pt x="11997" y="59445"/>
                </a:lnTo>
                <a:lnTo>
                  <a:pt x="12254" y="59514"/>
                </a:lnTo>
                <a:lnTo>
                  <a:pt x="12778" y="59625"/>
                </a:lnTo>
                <a:lnTo>
                  <a:pt x="13302" y="59719"/>
                </a:lnTo>
                <a:lnTo>
                  <a:pt x="13835" y="59796"/>
                </a:lnTo>
                <a:lnTo>
                  <a:pt x="14367" y="59856"/>
                </a:lnTo>
                <a:lnTo>
                  <a:pt x="14900" y="59899"/>
                </a:lnTo>
                <a:lnTo>
                  <a:pt x="15433" y="59933"/>
                </a:lnTo>
                <a:lnTo>
                  <a:pt x="15975" y="59950"/>
                </a:lnTo>
                <a:lnTo>
                  <a:pt x="16507" y="59959"/>
                </a:lnTo>
                <a:lnTo>
                  <a:pt x="17049" y="59959"/>
                </a:lnTo>
                <a:lnTo>
                  <a:pt x="17591" y="59950"/>
                </a:lnTo>
                <a:lnTo>
                  <a:pt x="18141" y="59933"/>
                </a:lnTo>
                <a:lnTo>
                  <a:pt x="18869" y="59899"/>
                </a:lnTo>
                <a:lnTo>
                  <a:pt x="19598" y="59856"/>
                </a:lnTo>
                <a:lnTo>
                  <a:pt x="21054" y="59779"/>
                </a:lnTo>
                <a:lnTo>
                  <a:pt x="21782" y="59745"/>
                </a:lnTo>
                <a:lnTo>
                  <a:pt x="22510" y="59711"/>
                </a:lnTo>
                <a:lnTo>
                  <a:pt x="23247" y="59693"/>
                </a:lnTo>
                <a:lnTo>
                  <a:pt x="23975" y="59676"/>
                </a:lnTo>
                <a:lnTo>
                  <a:pt x="27714" y="59659"/>
                </a:lnTo>
                <a:lnTo>
                  <a:pt x="31452" y="59659"/>
                </a:lnTo>
                <a:lnTo>
                  <a:pt x="38920" y="59668"/>
                </a:lnTo>
                <a:lnTo>
                  <a:pt x="67539" y="59676"/>
                </a:lnTo>
                <a:lnTo>
                  <a:pt x="67957" y="59676"/>
                </a:lnTo>
                <a:lnTo>
                  <a:pt x="68063" y="59668"/>
                </a:lnTo>
                <a:lnTo>
                  <a:pt x="68170" y="59659"/>
                </a:lnTo>
                <a:lnTo>
                  <a:pt x="68267" y="59642"/>
                </a:lnTo>
                <a:lnTo>
                  <a:pt x="68365" y="59616"/>
                </a:lnTo>
                <a:lnTo>
                  <a:pt x="69742" y="59179"/>
                </a:lnTo>
                <a:lnTo>
                  <a:pt x="71118" y="58743"/>
                </a:lnTo>
                <a:lnTo>
                  <a:pt x="73879" y="57860"/>
                </a:lnTo>
                <a:lnTo>
                  <a:pt x="73879" y="57860"/>
                </a:lnTo>
                <a:lnTo>
                  <a:pt x="73764" y="58057"/>
                </a:lnTo>
                <a:lnTo>
                  <a:pt x="73649" y="58271"/>
                </a:lnTo>
                <a:lnTo>
                  <a:pt x="73533" y="58494"/>
                </a:lnTo>
                <a:lnTo>
                  <a:pt x="73409" y="58717"/>
                </a:lnTo>
                <a:lnTo>
                  <a:pt x="73285" y="58940"/>
                </a:lnTo>
                <a:lnTo>
                  <a:pt x="73134" y="59154"/>
                </a:lnTo>
                <a:lnTo>
                  <a:pt x="73054" y="59257"/>
                </a:lnTo>
                <a:lnTo>
                  <a:pt x="72974" y="59359"/>
                </a:lnTo>
                <a:lnTo>
                  <a:pt x="72885" y="59454"/>
                </a:lnTo>
                <a:lnTo>
                  <a:pt x="72796" y="59539"/>
                </a:lnTo>
                <a:lnTo>
                  <a:pt x="72183" y="60045"/>
                </a:lnTo>
                <a:lnTo>
                  <a:pt x="71873" y="60293"/>
                </a:lnTo>
                <a:lnTo>
                  <a:pt x="71553" y="60542"/>
                </a:lnTo>
                <a:lnTo>
                  <a:pt x="71233" y="60781"/>
                </a:lnTo>
                <a:lnTo>
                  <a:pt x="70914" y="61013"/>
                </a:lnTo>
                <a:lnTo>
                  <a:pt x="70576" y="61227"/>
                </a:lnTo>
                <a:lnTo>
                  <a:pt x="70239" y="61441"/>
                </a:lnTo>
                <a:lnTo>
                  <a:pt x="69901" y="61638"/>
                </a:lnTo>
                <a:lnTo>
                  <a:pt x="69546" y="61827"/>
                </a:lnTo>
                <a:lnTo>
                  <a:pt x="69191" y="61998"/>
                </a:lnTo>
                <a:lnTo>
                  <a:pt x="68827" y="62152"/>
                </a:lnTo>
                <a:lnTo>
                  <a:pt x="68445" y="62289"/>
                </a:lnTo>
                <a:lnTo>
                  <a:pt x="68259" y="62358"/>
                </a:lnTo>
                <a:lnTo>
                  <a:pt x="68063" y="62409"/>
                </a:lnTo>
                <a:lnTo>
                  <a:pt x="67868" y="62469"/>
                </a:lnTo>
                <a:lnTo>
                  <a:pt x="67673" y="62512"/>
                </a:lnTo>
                <a:lnTo>
                  <a:pt x="67468" y="62555"/>
                </a:lnTo>
                <a:lnTo>
                  <a:pt x="67264" y="62598"/>
                </a:lnTo>
                <a:lnTo>
                  <a:pt x="66349" y="62752"/>
                </a:lnTo>
                <a:lnTo>
                  <a:pt x="65435" y="62897"/>
                </a:lnTo>
                <a:lnTo>
                  <a:pt x="64520" y="63034"/>
                </a:lnTo>
                <a:lnTo>
                  <a:pt x="63606" y="63163"/>
                </a:lnTo>
                <a:lnTo>
                  <a:pt x="62682" y="63283"/>
                </a:lnTo>
                <a:lnTo>
                  <a:pt x="61759" y="63394"/>
                </a:lnTo>
                <a:lnTo>
                  <a:pt x="60835" y="63488"/>
                </a:lnTo>
                <a:lnTo>
                  <a:pt x="59921" y="63583"/>
                </a:lnTo>
                <a:lnTo>
                  <a:pt x="59352" y="63626"/>
                </a:lnTo>
                <a:lnTo>
                  <a:pt x="58793" y="63668"/>
                </a:lnTo>
                <a:lnTo>
                  <a:pt x="58233" y="63703"/>
                </a:lnTo>
                <a:lnTo>
                  <a:pt x="57665" y="63728"/>
                </a:lnTo>
                <a:lnTo>
                  <a:pt x="57106" y="63754"/>
                </a:lnTo>
                <a:lnTo>
                  <a:pt x="56546" y="63771"/>
                </a:lnTo>
                <a:lnTo>
                  <a:pt x="55978" y="63780"/>
                </a:lnTo>
                <a:lnTo>
                  <a:pt x="55418" y="63788"/>
                </a:lnTo>
                <a:lnTo>
                  <a:pt x="54850" y="63780"/>
                </a:lnTo>
                <a:lnTo>
                  <a:pt x="54291" y="63771"/>
                </a:lnTo>
                <a:lnTo>
                  <a:pt x="53722" y="63754"/>
                </a:lnTo>
                <a:lnTo>
                  <a:pt x="53163" y="63728"/>
                </a:lnTo>
                <a:lnTo>
                  <a:pt x="52595" y="63703"/>
                </a:lnTo>
                <a:lnTo>
                  <a:pt x="52035" y="63668"/>
                </a:lnTo>
                <a:lnTo>
                  <a:pt x="51467" y="63626"/>
                </a:lnTo>
                <a:lnTo>
                  <a:pt x="50899" y="63574"/>
                </a:lnTo>
                <a:lnTo>
                  <a:pt x="49842" y="63480"/>
                </a:lnTo>
                <a:lnTo>
                  <a:pt x="48785" y="63394"/>
                </a:lnTo>
                <a:lnTo>
                  <a:pt x="47729" y="63317"/>
                </a:lnTo>
                <a:lnTo>
                  <a:pt x="46672" y="63257"/>
                </a:lnTo>
                <a:lnTo>
                  <a:pt x="45606" y="63206"/>
                </a:lnTo>
                <a:lnTo>
                  <a:pt x="44550" y="63163"/>
                </a:lnTo>
                <a:lnTo>
                  <a:pt x="43493" y="63137"/>
                </a:lnTo>
                <a:lnTo>
                  <a:pt x="42427" y="63112"/>
                </a:lnTo>
                <a:lnTo>
                  <a:pt x="41042" y="63103"/>
                </a:lnTo>
                <a:lnTo>
                  <a:pt x="39657" y="63103"/>
                </a:lnTo>
                <a:lnTo>
                  <a:pt x="38281" y="63120"/>
                </a:lnTo>
                <a:lnTo>
                  <a:pt x="36895" y="63137"/>
                </a:lnTo>
                <a:lnTo>
                  <a:pt x="34125" y="63189"/>
                </a:lnTo>
                <a:lnTo>
                  <a:pt x="32740" y="63206"/>
                </a:lnTo>
                <a:lnTo>
                  <a:pt x="31354" y="63231"/>
                </a:lnTo>
                <a:lnTo>
                  <a:pt x="31168" y="63223"/>
                </a:lnTo>
                <a:lnTo>
                  <a:pt x="30981" y="63206"/>
                </a:lnTo>
                <a:lnTo>
                  <a:pt x="30795" y="63180"/>
                </a:lnTo>
                <a:lnTo>
                  <a:pt x="30617" y="63146"/>
                </a:lnTo>
                <a:lnTo>
                  <a:pt x="30422" y="63094"/>
                </a:lnTo>
                <a:lnTo>
                  <a:pt x="30227" y="63034"/>
                </a:lnTo>
                <a:lnTo>
                  <a:pt x="29845" y="62914"/>
                </a:lnTo>
                <a:lnTo>
                  <a:pt x="29649" y="62863"/>
                </a:lnTo>
                <a:lnTo>
                  <a:pt x="29454" y="62812"/>
                </a:lnTo>
                <a:lnTo>
                  <a:pt x="29259" y="62769"/>
                </a:lnTo>
                <a:lnTo>
                  <a:pt x="29063" y="62752"/>
                </a:lnTo>
                <a:lnTo>
                  <a:pt x="28424" y="62700"/>
                </a:lnTo>
                <a:lnTo>
                  <a:pt x="27776" y="62657"/>
                </a:lnTo>
                <a:lnTo>
                  <a:pt x="26497" y="62580"/>
                </a:lnTo>
                <a:lnTo>
                  <a:pt x="25210" y="62512"/>
                </a:lnTo>
                <a:lnTo>
                  <a:pt x="23922" y="62426"/>
                </a:lnTo>
                <a:lnTo>
                  <a:pt x="22768" y="62349"/>
                </a:lnTo>
                <a:lnTo>
                  <a:pt x="21613" y="62255"/>
                </a:lnTo>
                <a:lnTo>
                  <a:pt x="20468" y="62161"/>
                </a:lnTo>
                <a:lnTo>
                  <a:pt x="19313" y="62075"/>
                </a:lnTo>
                <a:lnTo>
                  <a:pt x="18177" y="61998"/>
                </a:lnTo>
                <a:lnTo>
                  <a:pt x="17040" y="61929"/>
                </a:lnTo>
                <a:lnTo>
                  <a:pt x="14767" y="61801"/>
                </a:lnTo>
                <a:lnTo>
                  <a:pt x="13630" y="61724"/>
                </a:lnTo>
                <a:lnTo>
                  <a:pt x="12503" y="61647"/>
                </a:lnTo>
                <a:lnTo>
                  <a:pt x="11366" y="61544"/>
                </a:lnTo>
                <a:lnTo>
                  <a:pt x="10807" y="61492"/>
                </a:lnTo>
                <a:lnTo>
                  <a:pt x="10238" y="61424"/>
                </a:lnTo>
                <a:lnTo>
                  <a:pt x="9466" y="61330"/>
                </a:lnTo>
                <a:lnTo>
                  <a:pt x="9084" y="61278"/>
                </a:lnTo>
                <a:lnTo>
                  <a:pt x="8702" y="61218"/>
                </a:lnTo>
                <a:lnTo>
                  <a:pt x="8320" y="61150"/>
                </a:lnTo>
                <a:lnTo>
                  <a:pt x="7939" y="61073"/>
                </a:lnTo>
                <a:lnTo>
                  <a:pt x="7566" y="60987"/>
                </a:lnTo>
                <a:lnTo>
                  <a:pt x="7193" y="60884"/>
                </a:lnTo>
                <a:lnTo>
                  <a:pt x="6820" y="60773"/>
                </a:lnTo>
                <a:lnTo>
                  <a:pt x="6456" y="60644"/>
                </a:lnTo>
                <a:lnTo>
                  <a:pt x="6100" y="60499"/>
                </a:lnTo>
                <a:lnTo>
                  <a:pt x="5745" y="60327"/>
                </a:lnTo>
                <a:lnTo>
                  <a:pt x="5568" y="60242"/>
                </a:lnTo>
                <a:lnTo>
                  <a:pt x="5399" y="60139"/>
                </a:lnTo>
                <a:lnTo>
                  <a:pt x="5230" y="60045"/>
                </a:lnTo>
                <a:lnTo>
                  <a:pt x="5061" y="59933"/>
                </a:lnTo>
                <a:lnTo>
                  <a:pt x="4893" y="59822"/>
                </a:lnTo>
                <a:lnTo>
                  <a:pt x="4724" y="59702"/>
                </a:lnTo>
                <a:lnTo>
                  <a:pt x="4564" y="59582"/>
                </a:lnTo>
                <a:lnTo>
                  <a:pt x="4404" y="59445"/>
                </a:lnTo>
                <a:lnTo>
                  <a:pt x="4245" y="59308"/>
                </a:lnTo>
                <a:lnTo>
                  <a:pt x="4094" y="59171"/>
                </a:lnTo>
                <a:lnTo>
                  <a:pt x="3943" y="59034"/>
                </a:lnTo>
                <a:lnTo>
                  <a:pt x="3809" y="58888"/>
                </a:lnTo>
                <a:lnTo>
                  <a:pt x="3676" y="58751"/>
                </a:lnTo>
                <a:lnTo>
                  <a:pt x="3543" y="58597"/>
                </a:lnTo>
                <a:lnTo>
                  <a:pt x="3419" y="58451"/>
                </a:lnTo>
                <a:lnTo>
                  <a:pt x="3303" y="58297"/>
                </a:lnTo>
                <a:lnTo>
                  <a:pt x="3197" y="58143"/>
                </a:lnTo>
                <a:lnTo>
                  <a:pt x="3090" y="57980"/>
                </a:lnTo>
                <a:lnTo>
                  <a:pt x="2984" y="57817"/>
                </a:lnTo>
                <a:lnTo>
                  <a:pt x="2895" y="57646"/>
                </a:lnTo>
                <a:lnTo>
                  <a:pt x="2806" y="57475"/>
                </a:lnTo>
                <a:lnTo>
                  <a:pt x="2717" y="57303"/>
                </a:lnTo>
                <a:lnTo>
                  <a:pt x="2637" y="57115"/>
                </a:lnTo>
                <a:lnTo>
                  <a:pt x="2566" y="56926"/>
                </a:lnTo>
                <a:lnTo>
                  <a:pt x="2424" y="56532"/>
                </a:lnTo>
                <a:lnTo>
                  <a:pt x="2300" y="56130"/>
                </a:lnTo>
                <a:lnTo>
                  <a:pt x="2193" y="55736"/>
                </a:lnTo>
                <a:lnTo>
                  <a:pt x="2105" y="55333"/>
                </a:lnTo>
                <a:lnTo>
                  <a:pt x="2033" y="54930"/>
                </a:lnTo>
                <a:lnTo>
                  <a:pt x="1971" y="54519"/>
                </a:lnTo>
                <a:lnTo>
                  <a:pt x="1918" y="54117"/>
                </a:lnTo>
                <a:lnTo>
                  <a:pt x="1883" y="53705"/>
                </a:lnTo>
                <a:lnTo>
                  <a:pt x="1847" y="53303"/>
                </a:lnTo>
                <a:lnTo>
                  <a:pt x="1829" y="52892"/>
                </a:lnTo>
                <a:lnTo>
                  <a:pt x="1812" y="52480"/>
                </a:lnTo>
                <a:lnTo>
                  <a:pt x="1803" y="52069"/>
                </a:lnTo>
                <a:lnTo>
                  <a:pt x="1803" y="51247"/>
                </a:lnTo>
                <a:lnTo>
                  <a:pt x="1803" y="50424"/>
                </a:lnTo>
                <a:lnTo>
                  <a:pt x="1856" y="43374"/>
                </a:lnTo>
                <a:lnTo>
                  <a:pt x="1900" y="36324"/>
                </a:lnTo>
                <a:lnTo>
                  <a:pt x="1918" y="32803"/>
                </a:lnTo>
                <a:lnTo>
                  <a:pt x="1927" y="29282"/>
                </a:lnTo>
                <a:lnTo>
                  <a:pt x="1918" y="25752"/>
                </a:lnTo>
                <a:lnTo>
                  <a:pt x="1900" y="22231"/>
                </a:lnTo>
                <a:lnTo>
                  <a:pt x="1900" y="21101"/>
                </a:lnTo>
                <a:lnTo>
                  <a:pt x="1918" y="19978"/>
                </a:lnTo>
                <a:lnTo>
                  <a:pt x="1954" y="18856"/>
                </a:lnTo>
                <a:lnTo>
                  <a:pt x="1998" y="17734"/>
                </a:lnTo>
                <a:lnTo>
                  <a:pt x="2060" y="16612"/>
                </a:lnTo>
                <a:lnTo>
                  <a:pt x="2122" y="15489"/>
                </a:lnTo>
                <a:lnTo>
                  <a:pt x="2273" y="13245"/>
                </a:lnTo>
                <a:lnTo>
                  <a:pt x="2291" y="12988"/>
                </a:lnTo>
                <a:lnTo>
                  <a:pt x="2318" y="12740"/>
                </a:lnTo>
                <a:lnTo>
                  <a:pt x="2353" y="12500"/>
                </a:lnTo>
                <a:lnTo>
                  <a:pt x="2398" y="12251"/>
                </a:lnTo>
                <a:lnTo>
                  <a:pt x="2442" y="12011"/>
                </a:lnTo>
                <a:lnTo>
                  <a:pt x="2495" y="11780"/>
                </a:lnTo>
                <a:lnTo>
                  <a:pt x="2557" y="11540"/>
                </a:lnTo>
                <a:lnTo>
                  <a:pt x="2620" y="11309"/>
                </a:lnTo>
                <a:lnTo>
                  <a:pt x="2699" y="11086"/>
                </a:lnTo>
                <a:lnTo>
                  <a:pt x="2771" y="10863"/>
                </a:lnTo>
                <a:lnTo>
                  <a:pt x="2859" y="10641"/>
                </a:lnTo>
                <a:lnTo>
                  <a:pt x="2948" y="10418"/>
                </a:lnTo>
                <a:lnTo>
                  <a:pt x="3046" y="10204"/>
                </a:lnTo>
                <a:lnTo>
                  <a:pt x="3143" y="9990"/>
                </a:lnTo>
                <a:lnTo>
                  <a:pt x="3250" y="9775"/>
                </a:lnTo>
                <a:lnTo>
                  <a:pt x="3365" y="9561"/>
                </a:lnTo>
                <a:lnTo>
                  <a:pt x="3596" y="9150"/>
                </a:lnTo>
                <a:lnTo>
                  <a:pt x="3854" y="8739"/>
                </a:lnTo>
                <a:lnTo>
                  <a:pt x="4129" y="8336"/>
                </a:lnTo>
                <a:lnTo>
                  <a:pt x="4422" y="7942"/>
                </a:lnTo>
                <a:lnTo>
                  <a:pt x="4724" y="7548"/>
                </a:lnTo>
                <a:lnTo>
                  <a:pt x="5053" y="7163"/>
                </a:lnTo>
                <a:lnTo>
                  <a:pt x="5381" y="6777"/>
                </a:lnTo>
                <a:lnTo>
                  <a:pt x="5727" y="6400"/>
                </a:lnTo>
                <a:close/>
                <a:moveTo>
                  <a:pt x="13613" y="1"/>
                </a:moveTo>
                <a:lnTo>
                  <a:pt x="13382" y="10"/>
                </a:lnTo>
                <a:lnTo>
                  <a:pt x="13151" y="35"/>
                </a:lnTo>
                <a:lnTo>
                  <a:pt x="12920" y="61"/>
                </a:lnTo>
                <a:lnTo>
                  <a:pt x="12689" y="95"/>
                </a:lnTo>
                <a:lnTo>
                  <a:pt x="12458" y="138"/>
                </a:lnTo>
                <a:lnTo>
                  <a:pt x="12227" y="189"/>
                </a:lnTo>
                <a:lnTo>
                  <a:pt x="12005" y="249"/>
                </a:lnTo>
                <a:lnTo>
                  <a:pt x="11783" y="318"/>
                </a:lnTo>
                <a:lnTo>
                  <a:pt x="11561" y="395"/>
                </a:lnTo>
                <a:lnTo>
                  <a:pt x="11339" y="481"/>
                </a:lnTo>
                <a:lnTo>
                  <a:pt x="11126" y="575"/>
                </a:lnTo>
                <a:lnTo>
                  <a:pt x="10913" y="686"/>
                </a:lnTo>
                <a:lnTo>
                  <a:pt x="10709" y="798"/>
                </a:lnTo>
                <a:lnTo>
                  <a:pt x="10505" y="926"/>
                </a:lnTo>
                <a:lnTo>
                  <a:pt x="10309" y="1055"/>
                </a:lnTo>
                <a:lnTo>
                  <a:pt x="10114" y="1200"/>
                </a:lnTo>
                <a:lnTo>
                  <a:pt x="9883" y="1389"/>
                </a:lnTo>
                <a:lnTo>
                  <a:pt x="9652" y="1586"/>
                </a:lnTo>
                <a:lnTo>
                  <a:pt x="9430" y="1783"/>
                </a:lnTo>
                <a:lnTo>
                  <a:pt x="9199" y="1971"/>
                </a:lnTo>
                <a:lnTo>
                  <a:pt x="8951" y="2168"/>
                </a:lnTo>
                <a:lnTo>
                  <a:pt x="8711" y="2365"/>
                </a:lnTo>
                <a:lnTo>
                  <a:pt x="8471" y="2562"/>
                </a:lnTo>
                <a:lnTo>
                  <a:pt x="8223" y="2759"/>
                </a:lnTo>
                <a:lnTo>
                  <a:pt x="7974" y="2948"/>
                </a:lnTo>
                <a:lnTo>
                  <a:pt x="7699" y="3119"/>
                </a:lnTo>
                <a:lnTo>
                  <a:pt x="7557" y="3205"/>
                </a:lnTo>
                <a:lnTo>
                  <a:pt x="7415" y="3282"/>
                </a:lnTo>
                <a:lnTo>
                  <a:pt x="7255" y="3359"/>
                </a:lnTo>
                <a:lnTo>
                  <a:pt x="7095" y="3436"/>
                </a:lnTo>
                <a:lnTo>
                  <a:pt x="6846" y="3539"/>
                </a:lnTo>
                <a:lnTo>
                  <a:pt x="6598" y="3659"/>
                </a:lnTo>
                <a:lnTo>
                  <a:pt x="6349" y="3787"/>
                </a:lnTo>
                <a:lnTo>
                  <a:pt x="6109" y="3916"/>
                </a:lnTo>
                <a:lnTo>
                  <a:pt x="5870" y="4053"/>
                </a:lnTo>
                <a:lnTo>
                  <a:pt x="5630" y="4207"/>
                </a:lnTo>
                <a:lnTo>
                  <a:pt x="5399" y="4361"/>
                </a:lnTo>
                <a:lnTo>
                  <a:pt x="5177" y="4524"/>
                </a:lnTo>
                <a:lnTo>
                  <a:pt x="4955" y="4695"/>
                </a:lnTo>
                <a:lnTo>
                  <a:pt x="4733" y="4884"/>
                </a:lnTo>
                <a:lnTo>
                  <a:pt x="4529" y="5072"/>
                </a:lnTo>
                <a:lnTo>
                  <a:pt x="4324" y="5269"/>
                </a:lnTo>
                <a:lnTo>
                  <a:pt x="4129" y="5475"/>
                </a:lnTo>
                <a:lnTo>
                  <a:pt x="3943" y="5698"/>
                </a:lnTo>
                <a:lnTo>
                  <a:pt x="3765" y="5921"/>
                </a:lnTo>
                <a:lnTo>
                  <a:pt x="3605" y="6152"/>
                </a:lnTo>
                <a:lnTo>
                  <a:pt x="3383" y="6477"/>
                </a:lnTo>
                <a:lnTo>
                  <a:pt x="3152" y="6786"/>
                </a:lnTo>
                <a:lnTo>
                  <a:pt x="2913" y="7094"/>
                </a:lnTo>
                <a:lnTo>
                  <a:pt x="2673" y="7403"/>
                </a:lnTo>
                <a:lnTo>
                  <a:pt x="2424" y="7702"/>
                </a:lnTo>
                <a:lnTo>
                  <a:pt x="2176" y="8002"/>
                </a:lnTo>
                <a:lnTo>
                  <a:pt x="1661" y="8593"/>
                </a:lnTo>
                <a:lnTo>
                  <a:pt x="1492" y="8799"/>
                </a:lnTo>
                <a:lnTo>
                  <a:pt x="1341" y="9013"/>
                </a:lnTo>
                <a:lnTo>
                  <a:pt x="1199" y="9236"/>
                </a:lnTo>
                <a:lnTo>
                  <a:pt x="1083" y="9459"/>
                </a:lnTo>
                <a:lnTo>
                  <a:pt x="977" y="9690"/>
                </a:lnTo>
                <a:lnTo>
                  <a:pt x="888" y="9921"/>
                </a:lnTo>
                <a:lnTo>
                  <a:pt x="817" y="10161"/>
                </a:lnTo>
                <a:lnTo>
                  <a:pt x="746" y="10401"/>
                </a:lnTo>
                <a:lnTo>
                  <a:pt x="693" y="10641"/>
                </a:lnTo>
                <a:lnTo>
                  <a:pt x="648" y="10889"/>
                </a:lnTo>
                <a:lnTo>
                  <a:pt x="604" y="11129"/>
                </a:lnTo>
                <a:lnTo>
                  <a:pt x="568" y="11377"/>
                </a:lnTo>
                <a:lnTo>
                  <a:pt x="515" y="11874"/>
                </a:lnTo>
                <a:lnTo>
                  <a:pt x="462" y="12371"/>
                </a:lnTo>
                <a:lnTo>
                  <a:pt x="373" y="13108"/>
                </a:lnTo>
                <a:lnTo>
                  <a:pt x="302" y="13845"/>
                </a:lnTo>
                <a:lnTo>
                  <a:pt x="240" y="14590"/>
                </a:lnTo>
                <a:lnTo>
                  <a:pt x="187" y="15327"/>
                </a:lnTo>
                <a:lnTo>
                  <a:pt x="133" y="16063"/>
                </a:lnTo>
                <a:lnTo>
                  <a:pt x="98" y="16800"/>
                </a:lnTo>
                <a:lnTo>
                  <a:pt x="62" y="17537"/>
                </a:lnTo>
                <a:lnTo>
                  <a:pt x="36" y="18282"/>
                </a:lnTo>
                <a:lnTo>
                  <a:pt x="18" y="19019"/>
                </a:lnTo>
                <a:lnTo>
                  <a:pt x="0" y="19764"/>
                </a:lnTo>
                <a:lnTo>
                  <a:pt x="0" y="20501"/>
                </a:lnTo>
                <a:lnTo>
                  <a:pt x="0" y="21238"/>
                </a:lnTo>
                <a:lnTo>
                  <a:pt x="9" y="21983"/>
                </a:lnTo>
                <a:lnTo>
                  <a:pt x="27" y="22728"/>
                </a:lnTo>
                <a:lnTo>
                  <a:pt x="53" y="23465"/>
                </a:lnTo>
                <a:lnTo>
                  <a:pt x="80" y="24210"/>
                </a:lnTo>
                <a:lnTo>
                  <a:pt x="107" y="24930"/>
                </a:lnTo>
                <a:lnTo>
                  <a:pt x="124" y="25650"/>
                </a:lnTo>
                <a:lnTo>
                  <a:pt x="151" y="27080"/>
                </a:lnTo>
                <a:lnTo>
                  <a:pt x="160" y="28519"/>
                </a:lnTo>
                <a:lnTo>
                  <a:pt x="160" y="29959"/>
                </a:lnTo>
                <a:lnTo>
                  <a:pt x="133" y="32828"/>
                </a:lnTo>
                <a:lnTo>
                  <a:pt x="115" y="34268"/>
                </a:lnTo>
                <a:lnTo>
                  <a:pt x="115" y="35707"/>
                </a:lnTo>
                <a:lnTo>
                  <a:pt x="9" y="35707"/>
                </a:lnTo>
                <a:lnTo>
                  <a:pt x="0" y="43211"/>
                </a:lnTo>
                <a:lnTo>
                  <a:pt x="0" y="46963"/>
                </a:lnTo>
                <a:lnTo>
                  <a:pt x="18" y="50716"/>
                </a:lnTo>
                <a:lnTo>
                  <a:pt x="27" y="51572"/>
                </a:lnTo>
                <a:lnTo>
                  <a:pt x="53" y="52429"/>
                </a:lnTo>
                <a:lnTo>
                  <a:pt x="71" y="52857"/>
                </a:lnTo>
                <a:lnTo>
                  <a:pt x="98" y="53286"/>
                </a:lnTo>
                <a:lnTo>
                  <a:pt x="133" y="53714"/>
                </a:lnTo>
                <a:lnTo>
                  <a:pt x="169" y="54142"/>
                </a:lnTo>
                <a:lnTo>
                  <a:pt x="222" y="54562"/>
                </a:lnTo>
                <a:lnTo>
                  <a:pt x="284" y="54990"/>
                </a:lnTo>
                <a:lnTo>
                  <a:pt x="355" y="55410"/>
                </a:lnTo>
                <a:lnTo>
                  <a:pt x="435" y="55838"/>
                </a:lnTo>
                <a:lnTo>
                  <a:pt x="533" y="56258"/>
                </a:lnTo>
                <a:lnTo>
                  <a:pt x="639" y="56678"/>
                </a:lnTo>
                <a:lnTo>
                  <a:pt x="755" y="57098"/>
                </a:lnTo>
                <a:lnTo>
                  <a:pt x="888" y="57509"/>
                </a:lnTo>
                <a:lnTo>
                  <a:pt x="1012" y="57834"/>
                </a:lnTo>
                <a:lnTo>
                  <a:pt x="1137" y="58134"/>
                </a:lnTo>
                <a:lnTo>
                  <a:pt x="1279" y="58434"/>
                </a:lnTo>
                <a:lnTo>
                  <a:pt x="1430" y="58717"/>
                </a:lnTo>
                <a:lnTo>
                  <a:pt x="1590" y="58991"/>
                </a:lnTo>
                <a:lnTo>
                  <a:pt x="1767" y="59257"/>
                </a:lnTo>
                <a:lnTo>
                  <a:pt x="1954" y="59505"/>
                </a:lnTo>
                <a:lnTo>
                  <a:pt x="2158" y="59745"/>
                </a:lnTo>
                <a:lnTo>
                  <a:pt x="2371" y="59976"/>
                </a:lnTo>
                <a:lnTo>
                  <a:pt x="2593" y="60199"/>
                </a:lnTo>
                <a:lnTo>
                  <a:pt x="2833" y="60413"/>
                </a:lnTo>
                <a:lnTo>
                  <a:pt x="3081" y="60610"/>
                </a:lnTo>
                <a:lnTo>
                  <a:pt x="3348" y="60799"/>
                </a:lnTo>
                <a:lnTo>
                  <a:pt x="3623" y="60978"/>
                </a:lnTo>
                <a:lnTo>
                  <a:pt x="3916" y="61150"/>
                </a:lnTo>
                <a:lnTo>
                  <a:pt x="4218" y="61304"/>
                </a:lnTo>
                <a:lnTo>
                  <a:pt x="4760" y="61570"/>
                </a:lnTo>
                <a:lnTo>
                  <a:pt x="5292" y="61809"/>
                </a:lnTo>
                <a:lnTo>
                  <a:pt x="5843" y="62041"/>
                </a:lnTo>
                <a:lnTo>
                  <a:pt x="6385" y="62246"/>
                </a:lnTo>
                <a:lnTo>
                  <a:pt x="6944" y="62443"/>
                </a:lnTo>
                <a:lnTo>
                  <a:pt x="7495" y="62623"/>
                </a:lnTo>
                <a:lnTo>
                  <a:pt x="8054" y="62786"/>
                </a:lnTo>
                <a:lnTo>
                  <a:pt x="8622" y="62932"/>
                </a:lnTo>
                <a:lnTo>
                  <a:pt x="9191" y="63069"/>
                </a:lnTo>
                <a:lnTo>
                  <a:pt x="9759" y="63189"/>
                </a:lnTo>
                <a:lnTo>
                  <a:pt x="10345" y="63283"/>
                </a:lnTo>
                <a:lnTo>
                  <a:pt x="10922" y="63377"/>
                </a:lnTo>
                <a:lnTo>
                  <a:pt x="11508" y="63446"/>
                </a:lnTo>
                <a:lnTo>
                  <a:pt x="12103" y="63497"/>
                </a:lnTo>
                <a:lnTo>
                  <a:pt x="12707" y="63540"/>
                </a:lnTo>
                <a:lnTo>
                  <a:pt x="13311" y="63566"/>
                </a:lnTo>
                <a:lnTo>
                  <a:pt x="13950" y="63583"/>
                </a:lnTo>
                <a:lnTo>
                  <a:pt x="14598" y="63608"/>
                </a:lnTo>
                <a:lnTo>
                  <a:pt x="15877" y="63677"/>
                </a:lnTo>
                <a:lnTo>
                  <a:pt x="17165" y="63763"/>
                </a:lnTo>
                <a:lnTo>
                  <a:pt x="18452" y="63848"/>
                </a:lnTo>
                <a:lnTo>
                  <a:pt x="21027" y="64037"/>
                </a:lnTo>
                <a:lnTo>
                  <a:pt x="22315" y="64122"/>
                </a:lnTo>
                <a:lnTo>
                  <a:pt x="23602" y="64208"/>
                </a:lnTo>
                <a:lnTo>
                  <a:pt x="24117" y="64225"/>
                </a:lnTo>
                <a:lnTo>
                  <a:pt x="24641" y="64242"/>
                </a:lnTo>
                <a:lnTo>
                  <a:pt x="25680" y="64242"/>
                </a:lnTo>
                <a:lnTo>
                  <a:pt x="26719" y="64234"/>
                </a:lnTo>
                <a:lnTo>
                  <a:pt x="27243" y="64234"/>
                </a:lnTo>
                <a:lnTo>
                  <a:pt x="27767" y="64242"/>
                </a:lnTo>
                <a:lnTo>
                  <a:pt x="28611" y="64259"/>
                </a:lnTo>
                <a:lnTo>
                  <a:pt x="29454" y="64294"/>
                </a:lnTo>
                <a:lnTo>
                  <a:pt x="30307" y="64319"/>
                </a:lnTo>
                <a:lnTo>
                  <a:pt x="31150" y="64345"/>
                </a:lnTo>
                <a:lnTo>
                  <a:pt x="32935" y="64388"/>
                </a:lnTo>
                <a:lnTo>
                  <a:pt x="33823" y="64405"/>
                </a:lnTo>
                <a:lnTo>
                  <a:pt x="34711" y="64431"/>
                </a:lnTo>
                <a:lnTo>
                  <a:pt x="39870" y="64611"/>
                </a:lnTo>
                <a:lnTo>
                  <a:pt x="42445" y="64705"/>
                </a:lnTo>
                <a:lnTo>
                  <a:pt x="43733" y="64756"/>
                </a:lnTo>
                <a:lnTo>
                  <a:pt x="45020" y="64816"/>
                </a:lnTo>
                <a:lnTo>
                  <a:pt x="45891" y="64868"/>
                </a:lnTo>
                <a:lnTo>
                  <a:pt x="46761" y="64936"/>
                </a:lnTo>
                <a:lnTo>
                  <a:pt x="48501" y="65082"/>
                </a:lnTo>
                <a:lnTo>
                  <a:pt x="49371" y="65150"/>
                </a:lnTo>
                <a:lnTo>
                  <a:pt x="50242" y="65210"/>
                </a:lnTo>
                <a:lnTo>
                  <a:pt x="50677" y="65227"/>
                </a:lnTo>
                <a:lnTo>
                  <a:pt x="51112" y="65245"/>
                </a:lnTo>
                <a:lnTo>
                  <a:pt x="51547" y="65262"/>
                </a:lnTo>
                <a:lnTo>
                  <a:pt x="51982" y="65262"/>
                </a:lnTo>
                <a:lnTo>
                  <a:pt x="53128" y="65253"/>
                </a:lnTo>
                <a:lnTo>
                  <a:pt x="54273" y="65236"/>
                </a:lnTo>
                <a:lnTo>
                  <a:pt x="55418" y="65210"/>
                </a:lnTo>
                <a:lnTo>
                  <a:pt x="56564" y="65168"/>
                </a:lnTo>
                <a:lnTo>
                  <a:pt x="57709" y="65116"/>
                </a:lnTo>
                <a:lnTo>
                  <a:pt x="58855" y="65048"/>
                </a:lnTo>
                <a:lnTo>
                  <a:pt x="60000" y="64970"/>
                </a:lnTo>
                <a:lnTo>
                  <a:pt x="61146" y="64885"/>
                </a:lnTo>
                <a:lnTo>
                  <a:pt x="61989" y="64816"/>
                </a:lnTo>
                <a:lnTo>
                  <a:pt x="62842" y="64731"/>
                </a:lnTo>
                <a:lnTo>
                  <a:pt x="63686" y="64636"/>
                </a:lnTo>
                <a:lnTo>
                  <a:pt x="64529" y="64525"/>
                </a:lnTo>
                <a:lnTo>
                  <a:pt x="65373" y="64397"/>
                </a:lnTo>
                <a:lnTo>
                  <a:pt x="66216" y="64251"/>
                </a:lnTo>
                <a:lnTo>
                  <a:pt x="66634" y="64174"/>
                </a:lnTo>
                <a:lnTo>
                  <a:pt x="67042" y="64088"/>
                </a:lnTo>
                <a:lnTo>
                  <a:pt x="67459" y="63994"/>
                </a:lnTo>
                <a:lnTo>
                  <a:pt x="67877" y="63900"/>
                </a:lnTo>
                <a:lnTo>
                  <a:pt x="68143" y="63831"/>
                </a:lnTo>
                <a:lnTo>
                  <a:pt x="68418" y="63754"/>
                </a:lnTo>
                <a:lnTo>
                  <a:pt x="68685" y="63677"/>
                </a:lnTo>
                <a:lnTo>
                  <a:pt x="68951" y="63591"/>
                </a:lnTo>
                <a:lnTo>
                  <a:pt x="69209" y="63497"/>
                </a:lnTo>
                <a:lnTo>
                  <a:pt x="69466" y="63403"/>
                </a:lnTo>
                <a:lnTo>
                  <a:pt x="69715" y="63300"/>
                </a:lnTo>
                <a:lnTo>
                  <a:pt x="69963" y="63189"/>
                </a:lnTo>
                <a:lnTo>
                  <a:pt x="70212" y="63077"/>
                </a:lnTo>
                <a:lnTo>
                  <a:pt x="70452" y="62957"/>
                </a:lnTo>
                <a:lnTo>
                  <a:pt x="70692" y="62829"/>
                </a:lnTo>
                <a:lnTo>
                  <a:pt x="70923" y="62700"/>
                </a:lnTo>
                <a:lnTo>
                  <a:pt x="71153" y="62563"/>
                </a:lnTo>
                <a:lnTo>
                  <a:pt x="71384" y="62426"/>
                </a:lnTo>
                <a:lnTo>
                  <a:pt x="71606" y="62281"/>
                </a:lnTo>
                <a:lnTo>
                  <a:pt x="71819" y="62126"/>
                </a:lnTo>
                <a:lnTo>
                  <a:pt x="72041" y="61964"/>
                </a:lnTo>
                <a:lnTo>
                  <a:pt x="72246" y="61801"/>
                </a:lnTo>
                <a:lnTo>
                  <a:pt x="72459" y="61638"/>
                </a:lnTo>
                <a:lnTo>
                  <a:pt x="72663" y="61467"/>
                </a:lnTo>
                <a:lnTo>
                  <a:pt x="72858" y="61287"/>
                </a:lnTo>
                <a:lnTo>
                  <a:pt x="73054" y="61098"/>
                </a:lnTo>
                <a:lnTo>
                  <a:pt x="73240" y="60910"/>
                </a:lnTo>
                <a:lnTo>
                  <a:pt x="73435" y="60721"/>
                </a:lnTo>
                <a:lnTo>
                  <a:pt x="73613" y="60524"/>
                </a:lnTo>
                <a:lnTo>
                  <a:pt x="73791" y="60319"/>
                </a:lnTo>
                <a:lnTo>
                  <a:pt x="73968" y="60105"/>
                </a:lnTo>
                <a:lnTo>
                  <a:pt x="74137" y="59890"/>
                </a:lnTo>
                <a:lnTo>
                  <a:pt x="74306" y="59676"/>
                </a:lnTo>
                <a:lnTo>
                  <a:pt x="74466" y="59454"/>
                </a:lnTo>
                <a:lnTo>
                  <a:pt x="74625" y="59222"/>
                </a:lnTo>
                <a:lnTo>
                  <a:pt x="74785" y="58991"/>
                </a:lnTo>
                <a:lnTo>
                  <a:pt x="74838" y="58880"/>
                </a:lnTo>
                <a:lnTo>
                  <a:pt x="74892" y="58760"/>
                </a:lnTo>
                <a:lnTo>
                  <a:pt x="74927" y="58631"/>
                </a:lnTo>
                <a:lnTo>
                  <a:pt x="74963" y="58511"/>
                </a:lnTo>
                <a:lnTo>
                  <a:pt x="75016" y="58246"/>
                </a:lnTo>
                <a:lnTo>
                  <a:pt x="75043" y="58117"/>
                </a:lnTo>
                <a:lnTo>
                  <a:pt x="75078" y="57989"/>
                </a:lnTo>
                <a:lnTo>
                  <a:pt x="75132" y="57774"/>
                </a:lnTo>
                <a:lnTo>
                  <a:pt x="75167" y="57680"/>
                </a:lnTo>
                <a:lnTo>
                  <a:pt x="75194" y="57629"/>
                </a:lnTo>
                <a:lnTo>
                  <a:pt x="75220" y="57586"/>
                </a:lnTo>
                <a:lnTo>
                  <a:pt x="75407" y="57355"/>
                </a:lnTo>
                <a:lnTo>
                  <a:pt x="75575" y="57115"/>
                </a:lnTo>
                <a:lnTo>
                  <a:pt x="75735" y="56875"/>
                </a:lnTo>
                <a:lnTo>
                  <a:pt x="75895" y="56627"/>
                </a:lnTo>
                <a:lnTo>
                  <a:pt x="76046" y="56378"/>
                </a:lnTo>
                <a:lnTo>
                  <a:pt x="76179" y="56130"/>
                </a:lnTo>
                <a:lnTo>
                  <a:pt x="76313" y="55881"/>
                </a:lnTo>
                <a:lnTo>
                  <a:pt x="76446" y="55633"/>
                </a:lnTo>
                <a:lnTo>
                  <a:pt x="76561" y="55376"/>
                </a:lnTo>
                <a:lnTo>
                  <a:pt x="76677" y="55119"/>
                </a:lnTo>
                <a:lnTo>
                  <a:pt x="76783" y="54862"/>
                </a:lnTo>
                <a:lnTo>
                  <a:pt x="76881" y="54605"/>
                </a:lnTo>
                <a:lnTo>
                  <a:pt x="76978" y="54339"/>
                </a:lnTo>
                <a:lnTo>
                  <a:pt x="77067" y="54082"/>
                </a:lnTo>
                <a:lnTo>
                  <a:pt x="77156" y="53817"/>
                </a:lnTo>
                <a:lnTo>
                  <a:pt x="77227" y="53551"/>
                </a:lnTo>
                <a:lnTo>
                  <a:pt x="77369" y="53011"/>
                </a:lnTo>
                <a:lnTo>
                  <a:pt x="77494" y="52472"/>
                </a:lnTo>
                <a:lnTo>
                  <a:pt x="77600" y="51915"/>
                </a:lnTo>
                <a:lnTo>
                  <a:pt x="77689" y="51367"/>
                </a:lnTo>
                <a:lnTo>
                  <a:pt x="77769" y="50801"/>
                </a:lnTo>
                <a:lnTo>
                  <a:pt x="77831" y="50236"/>
                </a:lnTo>
                <a:lnTo>
                  <a:pt x="77893" y="49662"/>
                </a:lnTo>
                <a:lnTo>
                  <a:pt x="77938" y="49088"/>
                </a:lnTo>
                <a:lnTo>
                  <a:pt x="78000" y="48154"/>
                </a:lnTo>
                <a:lnTo>
                  <a:pt x="78053" y="47220"/>
                </a:lnTo>
                <a:lnTo>
                  <a:pt x="78106" y="46287"/>
                </a:lnTo>
                <a:lnTo>
                  <a:pt x="78151" y="45353"/>
                </a:lnTo>
                <a:lnTo>
                  <a:pt x="78186" y="44419"/>
                </a:lnTo>
                <a:lnTo>
                  <a:pt x="78222" y="43485"/>
                </a:lnTo>
                <a:lnTo>
                  <a:pt x="78248" y="42552"/>
                </a:lnTo>
                <a:lnTo>
                  <a:pt x="78266" y="41618"/>
                </a:lnTo>
                <a:lnTo>
                  <a:pt x="78293" y="39750"/>
                </a:lnTo>
                <a:lnTo>
                  <a:pt x="78302" y="37883"/>
                </a:lnTo>
                <a:lnTo>
                  <a:pt x="78293" y="36024"/>
                </a:lnTo>
                <a:lnTo>
                  <a:pt x="78266" y="34156"/>
                </a:lnTo>
                <a:lnTo>
                  <a:pt x="78231" y="32289"/>
                </a:lnTo>
                <a:lnTo>
                  <a:pt x="78186" y="30421"/>
                </a:lnTo>
                <a:lnTo>
                  <a:pt x="78133" y="28562"/>
                </a:lnTo>
                <a:lnTo>
                  <a:pt x="78071" y="26695"/>
                </a:lnTo>
                <a:lnTo>
                  <a:pt x="77938" y="22960"/>
                </a:lnTo>
                <a:lnTo>
                  <a:pt x="77804" y="19233"/>
                </a:lnTo>
                <a:lnTo>
                  <a:pt x="77787" y="18436"/>
                </a:lnTo>
                <a:lnTo>
                  <a:pt x="77787" y="17640"/>
                </a:lnTo>
                <a:lnTo>
                  <a:pt x="77795" y="16852"/>
                </a:lnTo>
                <a:lnTo>
                  <a:pt x="77813" y="16055"/>
                </a:lnTo>
                <a:lnTo>
                  <a:pt x="77840" y="15258"/>
                </a:lnTo>
                <a:lnTo>
                  <a:pt x="77866" y="14461"/>
                </a:lnTo>
                <a:lnTo>
                  <a:pt x="77938" y="12877"/>
                </a:lnTo>
                <a:lnTo>
                  <a:pt x="77946" y="12568"/>
                </a:lnTo>
                <a:lnTo>
                  <a:pt x="77946" y="12260"/>
                </a:lnTo>
                <a:lnTo>
                  <a:pt x="77946" y="11951"/>
                </a:lnTo>
                <a:lnTo>
                  <a:pt x="77929" y="11652"/>
                </a:lnTo>
                <a:lnTo>
                  <a:pt x="77911" y="11343"/>
                </a:lnTo>
                <a:lnTo>
                  <a:pt x="77893" y="11052"/>
                </a:lnTo>
                <a:lnTo>
                  <a:pt x="77858" y="10752"/>
                </a:lnTo>
                <a:lnTo>
                  <a:pt x="77822" y="10461"/>
                </a:lnTo>
                <a:lnTo>
                  <a:pt x="77778" y="10161"/>
                </a:lnTo>
                <a:lnTo>
                  <a:pt x="77724" y="9878"/>
                </a:lnTo>
                <a:lnTo>
                  <a:pt x="77662" y="9587"/>
                </a:lnTo>
                <a:lnTo>
                  <a:pt x="77600" y="9304"/>
                </a:lnTo>
                <a:lnTo>
                  <a:pt x="77529" y="9022"/>
                </a:lnTo>
                <a:lnTo>
                  <a:pt x="77449" y="8739"/>
                </a:lnTo>
                <a:lnTo>
                  <a:pt x="77360" y="8465"/>
                </a:lnTo>
                <a:lnTo>
                  <a:pt x="77263" y="8182"/>
                </a:lnTo>
                <a:lnTo>
                  <a:pt x="77165" y="7917"/>
                </a:lnTo>
                <a:lnTo>
                  <a:pt x="77058" y="7642"/>
                </a:lnTo>
                <a:lnTo>
                  <a:pt x="76943" y="7377"/>
                </a:lnTo>
                <a:lnTo>
                  <a:pt x="76819" y="7111"/>
                </a:lnTo>
                <a:lnTo>
                  <a:pt x="76694" y="6846"/>
                </a:lnTo>
                <a:lnTo>
                  <a:pt x="76552" y="6580"/>
                </a:lnTo>
                <a:lnTo>
                  <a:pt x="76410" y="6323"/>
                </a:lnTo>
                <a:lnTo>
                  <a:pt x="76259" y="6066"/>
                </a:lnTo>
                <a:lnTo>
                  <a:pt x="76099" y="5818"/>
                </a:lnTo>
                <a:lnTo>
                  <a:pt x="75940" y="5569"/>
                </a:lnTo>
                <a:lnTo>
                  <a:pt x="75762" y="5321"/>
                </a:lnTo>
                <a:lnTo>
                  <a:pt x="75584" y="5072"/>
                </a:lnTo>
                <a:lnTo>
                  <a:pt x="75398" y="4824"/>
                </a:lnTo>
                <a:lnTo>
                  <a:pt x="75203" y="4584"/>
                </a:lnTo>
                <a:lnTo>
                  <a:pt x="74998" y="4353"/>
                </a:lnTo>
                <a:lnTo>
                  <a:pt x="74794" y="4113"/>
                </a:lnTo>
                <a:lnTo>
                  <a:pt x="74634" y="3942"/>
                </a:lnTo>
                <a:lnTo>
                  <a:pt x="74474" y="3779"/>
                </a:lnTo>
                <a:lnTo>
                  <a:pt x="74315" y="3625"/>
                </a:lnTo>
                <a:lnTo>
                  <a:pt x="74146" y="3470"/>
                </a:lnTo>
                <a:lnTo>
                  <a:pt x="73977" y="3325"/>
                </a:lnTo>
                <a:lnTo>
                  <a:pt x="73808" y="3188"/>
                </a:lnTo>
                <a:lnTo>
                  <a:pt x="73631" y="3051"/>
                </a:lnTo>
                <a:lnTo>
                  <a:pt x="73453" y="2922"/>
                </a:lnTo>
                <a:lnTo>
                  <a:pt x="73276" y="2802"/>
                </a:lnTo>
                <a:lnTo>
                  <a:pt x="73089" y="2682"/>
                </a:lnTo>
                <a:lnTo>
                  <a:pt x="72912" y="2571"/>
                </a:lnTo>
                <a:lnTo>
                  <a:pt x="72716" y="2468"/>
                </a:lnTo>
                <a:lnTo>
                  <a:pt x="72530" y="2365"/>
                </a:lnTo>
                <a:lnTo>
                  <a:pt x="72334" y="2271"/>
                </a:lnTo>
                <a:lnTo>
                  <a:pt x="72139" y="2177"/>
                </a:lnTo>
                <a:lnTo>
                  <a:pt x="71944" y="2091"/>
                </a:lnTo>
                <a:lnTo>
                  <a:pt x="71748" y="2014"/>
                </a:lnTo>
                <a:lnTo>
                  <a:pt x="71544" y="1937"/>
                </a:lnTo>
                <a:lnTo>
                  <a:pt x="71340" y="1868"/>
                </a:lnTo>
                <a:lnTo>
                  <a:pt x="71136" y="1800"/>
                </a:lnTo>
                <a:lnTo>
                  <a:pt x="70923" y="1740"/>
                </a:lnTo>
                <a:lnTo>
                  <a:pt x="70709" y="1680"/>
                </a:lnTo>
                <a:lnTo>
                  <a:pt x="70496" y="1637"/>
                </a:lnTo>
                <a:lnTo>
                  <a:pt x="70283" y="1586"/>
                </a:lnTo>
                <a:lnTo>
                  <a:pt x="69839" y="1509"/>
                </a:lnTo>
                <a:lnTo>
                  <a:pt x="69395" y="1449"/>
                </a:lnTo>
                <a:lnTo>
                  <a:pt x="68942" y="1406"/>
                </a:lnTo>
                <a:lnTo>
                  <a:pt x="68472" y="1389"/>
                </a:lnTo>
                <a:lnTo>
                  <a:pt x="65293" y="1295"/>
                </a:lnTo>
                <a:lnTo>
                  <a:pt x="63703" y="1243"/>
                </a:lnTo>
                <a:lnTo>
                  <a:pt x="62904" y="1209"/>
                </a:lnTo>
                <a:lnTo>
                  <a:pt x="62114" y="1166"/>
                </a:lnTo>
                <a:lnTo>
                  <a:pt x="59645" y="1038"/>
                </a:lnTo>
                <a:lnTo>
                  <a:pt x="57168" y="900"/>
                </a:lnTo>
                <a:lnTo>
                  <a:pt x="52231" y="618"/>
                </a:lnTo>
                <a:lnTo>
                  <a:pt x="49762" y="481"/>
                </a:lnTo>
                <a:lnTo>
                  <a:pt x="47285" y="352"/>
                </a:lnTo>
                <a:lnTo>
                  <a:pt x="44816" y="241"/>
                </a:lnTo>
                <a:lnTo>
                  <a:pt x="42348" y="138"/>
                </a:lnTo>
                <a:lnTo>
                  <a:pt x="41753" y="121"/>
                </a:lnTo>
                <a:lnTo>
                  <a:pt x="41167" y="112"/>
                </a:lnTo>
                <a:lnTo>
                  <a:pt x="39994" y="112"/>
                </a:lnTo>
                <a:lnTo>
                  <a:pt x="38822" y="138"/>
                </a:lnTo>
                <a:lnTo>
                  <a:pt x="37641" y="172"/>
                </a:lnTo>
                <a:lnTo>
                  <a:pt x="36469" y="224"/>
                </a:lnTo>
                <a:lnTo>
                  <a:pt x="35288" y="284"/>
                </a:lnTo>
                <a:lnTo>
                  <a:pt x="34116" y="344"/>
                </a:lnTo>
                <a:lnTo>
                  <a:pt x="32944" y="395"/>
                </a:lnTo>
                <a:lnTo>
                  <a:pt x="31203" y="464"/>
                </a:lnTo>
                <a:lnTo>
                  <a:pt x="29472" y="515"/>
                </a:lnTo>
                <a:lnTo>
                  <a:pt x="28602" y="532"/>
                </a:lnTo>
                <a:lnTo>
                  <a:pt x="27740" y="549"/>
                </a:lnTo>
                <a:lnTo>
                  <a:pt x="26870" y="558"/>
                </a:lnTo>
                <a:lnTo>
                  <a:pt x="26000" y="558"/>
                </a:lnTo>
                <a:lnTo>
                  <a:pt x="25139" y="549"/>
                </a:lnTo>
                <a:lnTo>
                  <a:pt x="24268" y="532"/>
                </a:lnTo>
                <a:lnTo>
                  <a:pt x="23398" y="515"/>
                </a:lnTo>
                <a:lnTo>
                  <a:pt x="22537" y="481"/>
                </a:lnTo>
                <a:lnTo>
                  <a:pt x="21667" y="446"/>
                </a:lnTo>
                <a:lnTo>
                  <a:pt x="20796" y="404"/>
                </a:lnTo>
                <a:lnTo>
                  <a:pt x="19935" y="352"/>
                </a:lnTo>
                <a:lnTo>
                  <a:pt x="19065" y="284"/>
                </a:lnTo>
                <a:lnTo>
                  <a:pt x="17706" y="172"/>
                </a:lnTo>
                <a:lnTo>
                  <a:pt x="17022" y="121"/>
                </a:lnTo>
                <a:lnTo>
                  <a:pt x="16339" y="78"/>
                </a:lnTo>
                <a:lnTo>
                  <a:pt x="15664" y="35"/>
                </a:lnTo>
                <a:lnTo>
                  <a:pt x="14980" y="10"/>
                </a:lnTo>
                <a:lnTo>
                  <a:pt x="1429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 flipH="1">
            <a:off x="4978496" y="3385835"/>
            <a:ext cx="2165029" cy="2287569"/>
          </a:xfrm>
          <a:custGeom>
            <a:avLst/>
            <a:gdLst/>
            <a:ahLst/>
            <a:cxnLst/>
            <a:rect l="l" t="t" r="r" b="b"/>
            <a:pathLst>
              <a:path w="52161" h="55573" extrusionOk="0">
                <a:moveTo>
                  <a:pt x="28274" y="1877"/>
                </a:moveTo>
                <a:lnTo>
                  <a:pt x="28629" y="1894"/>
                </a:lnTo>
                <a:lnTo>
                  <a:pt x="28975" y="1911"/>
                </a:lnTo>
                <a:lnTo>
                  <a:pt x="29322" y="1945"/>
                </a:lnTo>
                <a:lnTo>
                  <a:pt x="29659" y="1997"/>
                </a:lnTo>
                <a:lnTo>
                  <a:pt x="30165" y="2091"/>
                </a:lnTo>
                <a:lnTo>
                  <a:pt x="30663" y="2194"/>
                </a:lnTo>
                <a:lnTo>
                  <a:pt x="31151" y="2314"/>
                </a:lnTo>
                <a:lnTo>
                  <a:pt x="31648" y="2434"/>
                </a:lnTo>
                <a:lnTo>
                  <a:pt x="32128" y="2571"/>
                </a:lnTo>
                <a:lnTo>
                  <a:pt x="32616" y="2708"/>
                </a:lnTo>
                <a:lnTo>
                  <a:pt x="33087" y="2862"/>
                </a:lnTo>
                <a:lnTo>
                  <a:pt x="33557" y="3025"/>
                </a:lnTo>
                <a:lnTo>
                  <a:pt x="34028" y="3196"/>
                </a:lnTo>
                <a:lnTo>
                  <a:pt x="34490" y="3376"/>
                </a:lnTo>
                <a:lnTo>
                  <a:pt x="34951" y="3565"/>
                </a:lnTo>
                <a:lnTo>
                  <a:pt x="35404" y="3753"/>
                </a:lnTo>
                <a:lnTo>
                  <a:pt x="35848" y="3959"/>
                </a:lnTo>
                <a:lnTo>
                  <a:pt x="36292" y="4173"/>
                </a:lnTo>
                <a:lnTo>
                  <a:pt x="36727" y="4396"/>
                </a:lnTo>
                <a:lnTo>
                  <a:pt x="37154" y="4627"/>
                </a:lnTo>
                <a:lnTo>
                  <a:pt x="37580" y="4867"/>
                </a:lnTo>
                <a:lnTo>
                  <a:pt x="38006" y="5107"/>
                </a:lnTo>
                <a:lnTo>
                  <a:pt x="38415" y="5364"/>
                </a:lnTo>
                <a:lnTo>
                  <a:pt x="38823" y="5621"/>
                </a:lnTo>
                <a:lnTo>
                  <a:pt x="39223" y="5895"/>
                </a:lnTo>
                <a:lnTo>
                  <a:pt x="39622" y="6169"/>
                </a:lnTo>
                <a:lnTo>
                  <a:pt x="40013" y="6452"/>
                </a:lnTo>
                <a:lnTo>
                  <a:pt x="40395" y="6743"/>
                </a:lnTo>
                <a:lnTo>
                  <a:pt x="40768" y="7043"/>
                </a:lnTo>
                <a:lnTo>
                  <a:pt x="41141" y="7351"/>
                </a:lnTo>
                <a:lnTo>
                  <a:pt x="41505" y="7659"/>
                </a:lnTo>
                <a:lnTo>
                  <a:pt x="41860" y="7976"/>
                </a:lnTo>
                <a:lnTo>
                  <a:pt x="42206" y="8302"/>
                </a:lnTo>
                <a:lnTo>
                  <a:pt x="42553" y="8636"/>
                </a:lnTo>
                <a:lnTo>
                  <a:pt x="42890" y="8970"/>
                </a:lnTo>
                <a:lnTo>
                  <a:pt x="43219" y="9321"/>
                </a:lnTo>
                <a:lnTo>
                  <a:pt x="43538" y="9673"/>
                </a:lnTo>
                <a:lnTo>
                  <a:pt x="43849" y="10024"/>
                </a:lnTo>
                <a:lnTo>
                  <a:pt x="44160" y="10392"/>
                </a:lnTo>
                <a:lnTo>
                  <a:pt x="44453" y="10761"/>
                </a:lnTo>
                <a:lnTo>
                  <a:pt x="44746" y="11129"/>
                </a:lnTo>
                <a:lnTo>
                  <a:pt x="45030" y="11514"/>
                </a:lnTo>
                <a:lnTo>
                  <a:pt x="45296" y="11900"/>
                </a:lnTo>
                <a:lnTo>
                  <a:pt x="45563" y="12285"/>
                </a:lnTo>
                <a:lnTo>
                  <a:pt x="45829" y="12688"/>
                </a:lnTo>
                <a:lnTo>
                  <a:pt x="46078" y="13082"/>
                </a:lnTo>
                <a:lnTo>
                  <a:pt x="46318" y="13493"/>
                </a:lnTo>
                <a:lnTo>
                  <a:pt x="46548" y="13905"/>
                </a:lnTo>
                <a:lnTo>
                  <a:pt x="46770" y="14316"/>
                </a:lnTo>
                <a:lnTo>
                  <a:pt x="46992" y="14735"/>
                </a:lnTo>
                <a:lnTo>
                  <a:pt x="47197" y="15164"/>
                </a:lnTo>
                <a:lnTo>
                  <a:pt x="47392" y="15592"/>
                </a:lnTo>
                <a:lnTo>
                  <a:pt x="47578" y="16029"/>
                </a:lnTo>
                <a:lnTo>
                  <a:pt x="47756" y="16466"/>
                </a:lnTo>
                <a:lnTo>
                  <a:pt x="47934" y="16911"/>
                </a:lnTo>
                <a:lnTo>
                  <a:pt x="48094" y="17357"/>
                </a:lnTo>
                <a:lnTo>
                  <a:pt x="48244" y="17802"/>
                </a:lnTo>
                <a:lnTo>
                  <a:pt x="48387" y="18256"/>
                </a:lnTo>
                <a:lnTo>
                  <a:pt x="48511" y="18710"/>
                </a:lnTo>
                <a:lnTo>
                  <a:pt x="48635" y="19173"/>
                </a:lnTo>
                <a:lnTo>
                  <a:pt x="48751" y="19636"/>
                </a:lnTo>
                <a:lnTo>
                  <a:pt x="48848" y="20107"/>
                </a:lnTo>
                <a:lnTo>
                  <a:pt x="48946" y="20578"/>
                </a:lnTo>
                <a:lnTo>
                  <a:pt x="49026" y="21049"/>
                </a:lnTo>
                <a:lnTo>
                  <a:pt x="49097" y="21529"/>
                </a:lnTo>
                <a:lnTo>
                  <a:pt x="49150" y="22000"/>
                </a:lnTo>
                <a:lnTo>
                  <a:pt x="49203" y="22488"/>
                </a:lnTo>
                <a:lnTo>
                  <a:pt x="49248" y="22968"/>
                </a:lnTo>
                <a:lnTo>
                  <a:pt x="49275" y="23568"/>
                </a:lnTo>
                <a:lnTo>
                  <a:pt x="49292" y="24167"/>
                </a:lnTo>
                <a:lnTo>
                  <a:pt x="49292" y="24758"/>
                </a:lnTo>
                <a:lnTo>
                  <a:pt x="49275" y="25350"/>
                </a:lnTo>
                <a:lnTo>
                  <a:pt x="49239" y="25932"/>
                </a:lnTo>
                <a:lnTo>
                  <a:pt x="49195" y="26515"/>
                </a:lnTo>
                <a:lnTo>
                  <a:pt x="49124" y="27097"/>
                </a:lnTo>
                <a:lnTo>
                  <a:pt x="49044" y="27671"/>
                </a:lnTo>
                <a:lnTo>
                  <a:pt x="48946" y="28237"/>
                </a:lnTo>
                <a:lnTo>
                  <a:pt x="48839" y="28810"/>
                </a:lnTo>
                <a:lnTo>
                  <a:pt x="48715" y="29367"/>
                </a:lnTo>
                <a:lnTo>
                  <a:pt x="48573" y="29924"/>
                </a:lnTo>
                <a:lnTo>
                  <a:pt x="48413" y="30481"/>
                </a:lnTo>
                <a:lnTo>
                  <a:pt x="48244" y="31029"/>
                </a:lnTo>
                <a:lnTo>
                  <a:pt x="48058" y="31569"/>
                </a:lnTo>
                <a:lnTo>
                  <a:pt x="47863" y="32109"/>
                </a:lnTo>
                <a:lnTo>
                  <a:pt x="47650" y="32631"/>
                </a:lnTo>
                <a:lnTo>
                  <a:pt x="47419" y="33162"/>
                </a:lnTo>
                <a:lnTo>
                  <a:pt x="47179" y="33676"/>
                </a:lnTo>
                <a:lnTo>
                  <a:pt x="46930" y="34190"/>
                </a:lnTo>
                <a:lnTo>
                  <a:pt x="46664" y="34696"/>
                </a:lnTo>
                <a:lnTo>
                  <a:pt x="46389" y="35193"/>
                </a:lnTo>
                <a:lnTo>
                  <a:pt x="46096" y="35681"/>
                </a:lnTo>
                <a:lnTo>
                  <a:pt x="45794" y="36169"/>
                </a:lnTo>
                <a:lnTo>
                  <a:pt x="45474" y="36640"/>
                </a:lnTo>
                <a:lnTo>
                  <a:pt x="45154" y="37112"/>
                </a:lnTo>
                <a:lnTo>
                  <a:pt x="44817" y="37566"/>
                </a:lnTo>
                <a:lnTo>
                  <a:pt x="44462" y="38020"/>
                </a:lnTo>
                <a:lnTo>
                  <a:pt x="44098" y="38465"/>
                </a:lnTo>
                <a:lnTo>
                  <a:pt x="43725" y="38902"/>
                </a:lnTo>
                <a:lnTo>
                  <a:pt x="43343" y="39322"/>
                </a:lnTo>
                <a:lnTo>
                  <a:pt x="42952" y="39742"/>
                </a:lnTo>
                <a:lnTo>
                  <a:pt x="42544" y="40144"/>
                </a:lnTo>
                <a:lnTo>
                  <a:pt x="42135" y="40547"/>
                </a:lnTo>
                <a:lnTo>
                  <a:pt x="41709" y="40932"/>
                </a:lnTo>
                <a:lnTo>
                  <a:pt x="41274" y="41309"/>
                </a:lnTo>
                <a:lnTo>
                  <a:pt x="40830" y="41678"/>
                </a:lnTo>
                <a:lnTo>
                  <a:pt x="40377" y="42037"/>
                </a:lnTo>
                <a:lnTo>
                  <a:pt x="39915" y="42380"/>
                </a:lnTo>
                <a:lnTo>
                  <a:pt x="39445" y="42714"/>
                </a:lnTo>
                <a:lnTo>
                  <a:pt x="38965" y="43040"/>
                </a:lnTo>
                <a:lnTo>
                  <a:pt x="38477" y="43357"/>
                </a:lnTo>
                <a:lnTo>
                  <a:pt x="37979" y="43657"/>
                </a:lnTo>
                <a:lnTo>
                  <a:pt x="37473" y="43948"/>
                </a:lnTo>
                <a:lnTo>
                  <a:pt x="36958" y="44230"/>
                </a:lnTo>
                <a:lnTo>
                  <a:pt x="36443" y="44496"/>
                </a:lnTo>
                <a:lnTo>
                  <a:pt x="35911" y="44744"/>
                </a:lnTo>
                <a:lnTo>
                  <a:pt x="35378" y="44984"/>
                </a:lnTo>
                <a:lnTo>
                  <a:pt x="34836" y="45216"/>
                </a:lnTo>
                <a:lnTo>
                  <a:pt x="34286" y="45430"/>
                </a:lnTo>
                <a:lnTo>
                  <a:pt x="33735" y="45635"/>
                </a:lnTo>
                <a:lnTo>
                  <a:pt x="33167" y="45824"/>
                </a:lnTo>
                <a:lnTo>
                  <a:pt x="32598" y="45995"/>
                </a:lnTo>
                <a:lnTo>
                  <a:pt x="32030" y="46158"/>
                </a:lnTo>
                <a:lnTo>
                  <a:pt x="31444" y="46304"/>
                </a:lnTo>
                <a:lnTo>
                  <a:pt x="30858" y="46441"/>
                </a:lnTo>
                <a:lnTo>
                  <a:pt x="30272" y="46561"/>
                </a:lnTo>
                <a:lnTo>
                  <a:pt x="29677" y="46663"/>
                </a:lnTo>
                <a:lnTo>
                  <a:pt x="29073" y="46749"/>
                </a:lnTo>
                <a:lnTo>
                  <a:pt x="28469" y="46826"/>
                </a:lnTo>
                <a:lnTo>
                  <a:pt x="27857" y="46878"/>
                </a:lnTo>
                <a:lnTo>
                  <a:pt x="27244" y="46920"/>
                </a:lnTo>
                <a:lnTo>
                  <a:pt x="26622" y="46946"/>
                </a:lnTo>
                <a:lnTo>
                  <a:pt x="26001" y="46963"/>
                </a:lnTo>
                <a:lnTo>
                  <a:pt x="25646" y="46963"/>
                </a:lnTo>
                <a:lnTo>
                  <a:pt x="25290" y="46955"/>
                </a:lnTo>
                <a:lnTo>
                  <a:pt x="24935" y="46946"/>
                </a:lnTo>
                <a:lnTo>
                  <a:pt x="24580" y="46929"/>
                </a:lnTo>
                <a:lnTo>
                  <a:pt x="24225" y="46903"/>
                </a:lnTo>
                <a:lnTo>
                  <a:pt x="23878" y="46878"/>
                </a:lnTo>
                <a:lnTo>
                  <a:pt x="23523" y="46852"/>
                </a:lnTo>
                <a:lnTo>
                  <a:pt x="23177" y="46809"/>
                </a:lnTo>
                <a:lnTo>
                  <a:pt x="22831" y="46766"/>
                </a:lnTo>
                <a:lnTo>
                  <a:pt x="22484" y="46723"/>
                </a:lnTo>
                <a:lnTo>
                  <a:pt x="22138" y="46672"/>
                </a:lnTo>
                <a:lnTo>
                  <a:pt x="21801" y="46612"/>
                </a:lnTo>
                <a:lnTo>
                  <a:pt x="21454" y="46552"/>
                </a:lnTo>
                <a:lnTo>
                  <a:pt x="21117" y="46484"/>
                </a:lnTo>
                <a:lnTo>
                  <a:pt x="20779" y="46415"/>
                </a:lnTo>
                <a:lnTo>
                  <a:pt x="20442" y="46338"/>
                </a:lnTo>
                <a:lnTo>
                  <a:pt x="20105" y="46252"/>
                </a:lnTo>
                <a:lnTo>
                  <a:pt x="19767" y="46167"/>
                </a:lnTo>
                <a:lnTo>
                  <a:pt x="19430" y="46072"/>
                </a:lnTo>
                <a:lnTo>
                  <a:pt x="19101" y="45978"/>
                </a:lnTo>
                <a:lnTo>
                  <a:pt x="18764" y="45875"/>
                </a:lnTo>
                <a:lnTo>
                  <a:pt x="18435" y="45764"/>
                </a:lnTo>
                <a:lnTo>
                  <a:pt x="17778" y="45533"/>
                </a:lnTo>
                <a:lnTo>
                  <a:pt x="17130" y="45284"/>
                </a:lnTo>
                <a:lnTo>
                  <a:pt x="16482" y="45010"/>
                </a:lnTo>
                <a:lnTo>
                  <a:pt x="15842" y="44719"/>
                </a:lnTo>
                <a:lnTo>
                  <a:pt x="15203" y="44410"/>
                </a:lnTo>
                <a:lnTo>
                  <a:pt x="14679" y="44145"/>
                </a:lnTo>
                <a:lnTo>
                  <a:pt x="14164" y="43862"/>
                </a:lnTo>
                <a:lnTo>
                  <a:pt x="13667" y="43571"/>
                </a:lnTo>
                <a:lnTo>
                  <a:pt x="13170" y="43280"/>
                </a:lnTo>
                <a:lnTo>
                  <a:pt x="12690" y="42971"/>
                </a:lnTo>
                <a:lnTo>
                  <a:pt x="12219" y="42663"/>
                </a:lnTo>
                <a:lnTo>
                  <a:pt x="11758" y="42337"/>
                </a:lnTo>
                <a:lnTo>
                  <a:pt x="11314" y="42012"/>
                </a:lnTo>
                <a:lnTo>
                  <a:pt x="10870" y="41678"/>
                </a:lnTo>
                <a:lnTo>
                  <a:pt x="10443" y="41335"/>
                </a:lnTo>
                <a:lnTo>
                  <a:pt x="10026" y="40984"/>
                </a:lnTo>
                <a:lnTo>
                  <a:pt x="9618" y="40624"/>
                </a:lnTo>
                <a:lnTo>
                  <a:pt x="9227" y="40264"/>
                </a:lnTo>
                <a:lnTo>
                  <a:pt x="8836" y="39887"/>
                </a:lnTo>
                <a:lnTo>
                  <a:pt x="8463" y="39510"/>
                </a:lnTo>
                <a:lnTo>
                  <a:pt x="8099" y="39125"/>
                </a:lnTo>
                <a:lnTo>
                  <a:pt x="7744" y="38739"/>
                </a:lnTo>
                <a:lnTo>
                  <a:pt x="7407" y="38345"/>
                </a:lnTo>
                <a:lnTo>
                  <a:pt x="7069" y="37943"/>
                </a:lnTo>
                <a:lnTo>
                  <a:pt x="6749" y="37531"/>
                </a:lnTo>
                <a:lnTo>
                  <a:pt x="6439" y="37120"/>
                </a:lnTo>
                <a:lnTo>
                  <a:pt x="6137" y="36700"/>
                </a:lnTo>
                <a:lnTo>
                  <a:pt x="5853" y="36281"/>
                </a:lnTo>
                <a:lnTo>
                  <a:pt x="5577" y="35852"/>
                </a:lnTo>
                <a:lnTo>
                  <a:pt x="5311" y="35415"/>
                </a:lnTo>
                <a:lnTo>
                  <a:pt x="5053" y="34978"/>
                </a:lnTo>
                <a:lnTo>
                  <a:pt x="4814" y="34533"/>
                </a:lnTo>
                <a:lnTo>
                  <a:pt x="4574" y="34088"/>
                </a:lnTo>
                <a:lnTo>
                  <a:pt x="4352" y="33642"/>
                </a:lnTo>
                <a:lnTo>
                  <a:pt x="4148" y="33188"/>
                </a:lnTo>
                <a:lnTo>
                  <a:pt x="3943" y="32725"/>
                </a:lnTo>
                <a:lnTo>
                  <a:pt x="3757" y="32263"/>
                </a:lnTo>
                <a:lnTo>
                  <a:pt x="3579" y="31800"/>
                </a:lnTo>
                <a:lnTo>
                  <a:pt x="3411" y="31329"/>
                </a:lnTo>
                <a:lnTo>
                  <a:pt x="3260" y="30858"/>
                </a:lnTo>
                <a:lnTo>
                  <a:pt x="3118" y="30387"/>
                </a:lnTo>
                <a:lnTo>
                  <a:pt x="2984" y="29907"/>
                </a:lnTo>
                <a:lnTo>
                  <a:pt x="2860" y="29427"/>
                </a:lnTo>
                <a:lnTo>
                  <a:pt x="2754" y="28948"/>
                </a:lnTo>
                <a:lnTo>
                  <a:pt x="2656" y="28468"/>
                </a:lnTo>
                <a:lnTo>
                  <a:pt x="2567" y="27980"/>
                </a:lnTo>
                <a:lnTo>
                  <a:pt x="2487" y="27491"/>
                </a:lnTo>
                <a:lnTo>
                  <a:pt x="2425" y="27003"/>
                </a:lnTo>
                <a:lnTo>
                  <a:pt x="2372" y="26515"/>
                </a:lnTo>
                <a:lnTo>
                  <a:pt x="2336" y="26018"/>
                </a:lnTo>
                <a:lnTo>
                  <a:pt x="2301" y="25529"/>
                </a:lnTo>
                <a:lnTo>
                  <a:pt x="2283" y="25033"/>
                </a:lnTo>
                <a:lnTo>
                  <a:pt x="2274" y="24536"/>
                </a:lnTo>
                <a:lnTo>
                  <a:pt x="2283" y="24047"/>
                </a:lnTo>
                <a:lnTo>
                  <a:pt x="2301" y="23551"/>
                </a:lnTo>
                <a:lnTo>
                  <a:pt x="2327" y="23054"/>
                </a:lnTo>
                <a:lnTo>
                  <a:pt x="2372" y="22557"/>
                </a:lnTo>
                <a:lnTo>
                  <a:pt x="2416" y="22060"/>
                </a:lnTo>
                <a:lnTo>
                  <a:pt x="2487" y="21563"/>
                </a:lnTo>
                <a:lnTo>
                  <a:pt x="2558" y="21066"/>
                </a:lnTo>
                <a:lnTo>
                  <a:pt x="2647" y="20578"/>
                </a:lnTo>
                <a:lnTo>
                  <a:pt x="2745" y="20081"/>
                </a:lnTo>
                <a:lnTo>
                  <a:pt x="2851" y="19584"/>
                </a:lnTo>
                <a:lnTo>
                  <a:pt x="2976" y="19096"/>
                </a:lnTo>
                <a:lnTo>
                  <a:pt x="3109" y="18608"/>
                </a:lnTo>
                <a:lnTo>
                  <a:pt x="3260" y="18119"/>
                </a:lnTo>
                <a:lnTo>
                  <a:pt x="3420" y="17631"/>
                </a:lnTo>
                <a:lnTo>
                  <a:pt x="3588" y="17143"/>
                </a:lnTo>
                <a:lnTo>
                  <a:pt x="3766" y="16663"/>
                </a:lnTo>
                <a:lnTo>
                  <a:pt x="3926" y="16277"/>
                </a:lnTo>
                <a:lnTo>
                  <a:pt x="4086" y="15901"/>
                </a:lnTo>
                <a:lnTo>
                  <a:pt x="4245" y="15524"/>
                </a:lnTo>
                <a:lnTo>
                  <a:pt x="4414" y="15155"/>
                </a:lnTo>
                <a:lnTo>
                  <a:pt x="4583" y="14787"/>
                </a:lnTo>
                <a:lnTo>
                  <a:pt x="4769" y="14436"/>
                </a:lnTo>
                <a:lnTo>
                  <a:pt x="4947" y="14076"/>
                </a:lnTo>
                <a:lnTo>
                  <a:pt x="5133" y="13733"/>
                </a:lnTo>
                <a:lnTo>
                  <a:pt x="5329" y="13391"/>
                </a:lnTo>
                <a:lnTo>
                  <a:pt x="5524" y="13056"/>
                </a:lnTo>
                <a:lnTo>
                  <a:pt x="5728" y="12722"/>
                </a:lnTo>
                <a:lnTo>
                  <a:pt x="5933" y="12397"/>
                </a:lnTo>
                <a:lnTo>
                  <a:pt x="6146" y="12071"/>
                </a:lnTo>
                <a:lnTo>
                  <a:pt x="6368" y="11763"/>
                </a:lnTo>
                <a:lnTo>
                  <a:pt x="6581" y="11446"/>
                </a:lnTo>
                <a:lnTo>
                  <a:pt x="6812" y="11146"/>
                </a:lnTo>
                <a:lnTo>
                  <a:pt x="7042" y="10846"/>
                </a:lnTo>
                <a:lnTo>
                  <a:pt x="7273" y="10546"/>
                </a:lnTo>
                <a:lnTo>
                  <a:pt x="7513" y="10255"/>
                </a:lnTo>
                <a:lnTo>
                  <a:pt x="7753" y="9972"/>
                </a:lnTo>
                <a:lnTo>
                  <a:pt x="8001" y="9698"/>
                </a:lnTo>
                <a:lnTo>
                  <a:pt x="8259" y="9424"/>
                </a:lnTo>
                <a:lnTo>
                  <a:pt x="8508" y="9150"/>
                </a:lnTo>
                <a:lnTo>
                  <a:pt x="8774" y="8884"/>
                </a:lnTo>
                <a:lnTo>
                  <a:pt x="9040" y="8627"/>
                </a:lnTo>
                <a:lnTo>
                  <a:pt x="9307" y="8370"/>
                </a:lnTo>
                <a:lnTo>
                  <a:pt x="9582" y="8122"/>
                </a:lnTo>
                <a:lnTo>
                  <a:pt x="9857" y="7874"/>
                </a:lnTo>
                <a:lnTo>
                  <a:pt x="10142" y="7634"/>
                </a:lnTo>
                <a:lnTo>
                  <a:pt x="10426" y="7402"/>
                </a:lnTo>
                <a:lnTo>
                  <a:pt x="10719" y="7171"/>
                </a:lnTo>
                <a:lnTo>
                  <a:pt x="11012" y="6948"/>
                </a:lnTo>
                <a:lnTo>
                  <a:pt x="11305" y="6726"/>
                </a:lnTo>
                <a:lnTo>
                  <a:pt x="11607" y="6511"/>
                </a:lnTo>
                <a:lnTo>
                  <a:pt x="11917" y="6297"/>
                </a:lnTo>
                <a:lnTo>
                  <a:pt x="12228" y="6092"/>
                </a:lnTo>
                <a:lnTo>
                  <a:pt x="12539" y="5886"/>
                </a:lnTo>
                <a:lnTo>
                  <a:pt x="12859" y="5689"/>
                </a:lnTo>
                <a:lnTo>
                  <a:pt x="13187" y="5501"/>
                </a:lnTo>
                <a:lnTo>
                  <a:pt x="13507" y="5312"/>
                </a:lnTo>
                <a:lnTo>
                  <a:pt x="13835" y="5132"/>
                </a:lnTo>
                <a:lnTo>
                  <a:pt x="14173" y="4952"/>
                </a:lnTo>
                <a:lnTo>
                  <a:pt x="14510" y="4772"/>
                </a:lnTo>
                <a:lnTo>
                  <a:pt x="14848" y="4610"/>
                </a:lnTo>
                <a:lnTo>
                  <a:pt x="15194" y="4438"/>
                </a:lnTo>
                <a:lnTo>
                  <a:pt x="15549" y="4276"/>
                </a:lnTo>
                <a:lnTo>
                  <a:pt x="15896" y="4121"/>
                </a:lnTo>
                <a:lnTo>
                  <a:pt x="16251" y="3976"/>
                </a:lnTo>
                <a:lnTo>
                  <a:pt x="16615" y="3822"/>
                </a:lnTo>
                <a:lnTo>
                  <a:pt x="16979" y="3684"/>
                </a:lnTo>
                <a:lnTo>
                  <a:pt x="17343" y="3547"/>
                </a:lnTo>
                <a:lnTo>
                  <a:pt x="17716" y="3410"/>
                </a:lnTo>
                <a:lnTo>
                  <a:pt x="18089" y="3282"/>
                </a:lnTo>
                <a:lnTo>
                  <a:pt x="18462" y="3153"/>
                </a:lnTo>
                <a:lnTo>
                  <a:pt x="19234" y="2913"/>
                </a:lnTo>
                <a:lnTo>
                  <a:pt x="20007" y="2691"/>
                </a:lnTo>
                <a:lnTo>
                  <a:pt x="20797" y="2494"/>
                </a:lnTo>
                <a:lnTo>
                  <a:pt x="21605" y="2305"/>
                </a:lnTo>
                <a:lnTo>
                  <a:pt x="22422" y="2134"/>
                </a:lnTo>
                <a:lnTo>
                  <a:pt x="22697" y="2083"/>
                </a:lnTo>
                <a:lnTo>
                  <a:pt x="22964" y="2040"/>
                </a:lnTo>
                <a:lnTo>
                  <a:pt x="23239" y="2005"/>
                </a:lnTo>
                <a:lnTo>
                  <a:pt x="23514" y="1980"/>
                </a:lnTo>
                <a:lnTo>
                  <a:pt x="23799" y="1954"/>
                </a:lnTo>
                <a:lnTo>
                  <a:pt x="24074" y="1945"/>
                </a:lnTo>
                <a:lnTo>
                  <a:pt x="24633" y="1920"/>
                </a:lnTo>
                <a:lnTo>
                  <a:pt x="25193" y="1911"/>
                </a:lnTo>
                <a:lnTo>
                  <a:pt x="26320" y="1911"/>
                </a:lnTo>
                <a:lnTo>
                  <a:pt x="26880" y="1903"/>
                </a:lnTo>
                <a:lnTo>
                  <a:pt x="27572" y="1885"/>
                </a:lnTo>
                <a:lnTo>
                  <a:pt x="27928" y="1877"/>
                </a:lnTo>
                <a:close/>
                <a:moveTo>
                  <a:pt x="50145" y="32280"/>
                </a:moveTo>
                <a:lnTo>
                  <a:pt x="49958" y="33454"/>
                </a:lnTo>
                <a:lnTo>
                  <a:pt x="49754" y="34627"/>
                </a:lnTo>
                <a:lnTo>
                  <a:pt x="49639" y="35210"/>
                </a:lnTo>
                <a:lnTo>
                  <a:pt x="49523" y="35801"/>
                </a:lnTo>
                <a:lnTo>
                  <a:pt x="49399" y="36383"/>
                </a:lnTo>
                <a:lnTo>
                  <a:pt x="49275" y="36957"/>
                </a:lnTo>
                <a:lnTo>
                  <a:pt x="49141" y="37540"/>
                </a:lnTo>
                <a:lnTo>
                  <a:pt x="48990" y="38114"/>
                </a:lnTo>
                <a:lnTo>
                  <a:pt x="48839" y="38688"/>
                </a:lnTo>
                <a:lnTo>
                  <a:pt x="48680" y="39262"/>
                </a:lnTo>
                <a:lnTo>
                  <a:pt x="48511" y="39836"/>
                </a:lnTo>
                <a:lnTo>
                  <a:pt x="48333" y="40401"/>
                </a:lnTo>
                <a:lnTo>
                  <a:pt x="48138" y="40967"/>
                </a:lnTo>
                <a:lnTo>
                  <a:pt x="47943" y="41523"/>
                </a:lnTo>
                <a:lnTo>
                  <a:pt x="47827" y="41815"/>
                </a:lnTo>
                <a:lnTo>
                  <a:pt x="47712" y="42106"/>
                </a:lnTo>
                <a:lnTo>
                  <a:pt x="47596" y="42397"/>
                </a:lnTo>
                <a:lnTo>
                  <a:pt x="47463" y="42680"/>
                </a:lnTo>
                <a:lnTo>
                  <a:pt x="47330" y="42963"/>
                </a:lnTo>
                <a:lnTo>
                  <a:pt x="47197" y="43245"/>
                </a:lnTo>
                <a:lnTo>
                  <a:pt x="47046" y="43519"/>
                </a:lnTo>
                <a:lnTo>
                  <a:pt x="46895" y="43794"/>
                </a:lnTo>
                <a:lnTo>
                  <a:pt x="46726" y="44059"/>
                </a:lnTo>
                <a:lnTo>
                  <a:pt x="46557" y="44325"/>
                </a:lnTo>
                <a:lnTo>
                  <a:pt x="46371" y="44582"/>
                </a:lnTo>
                <a:lnTo>
                  <a:pt x="46184" y="44830"/>
                </a:lnTo>
                <a:lnTo>
                  <a:pt x="45980" y="45079"/>
                </a:lnTo>
                <a:lnTo>
                  <a:pt x="45767" y="45318"/>
                </a:lnTo>
                <a:lnTo>
                  <a:pt x="45545" y="45550"/>
                </a:lnTo>
                <a:lnTo>
                  <a:pt x="45314" y="45772"/>
                </a:lnTo>
                <a:lnTo>
                  <a:pt x="44737" y="46295"/>
                </a:lnTo>
                <a:lnTo>
                  <a:pt x="44151" y="46818"/>
                </a:lnTo>
                <a:lnTo>
                  <a:pt x="42979" y="47863"/>
                </a:lnTo>
                <a:lnTo>
                  <a:pt x="41807" y="48899"/>
                </a:lnTo>
                <a:lnTo>
                  <a:pt x="41221" y="49430"/>
                </a:lnTo>
                <a:lnTo>
                  <a:pt x="40643" y="49953"/>
                </a:lnTo>
                <a:lnTo>
                  <a:pt x="40404" y="50176"/>
                </a:lnTo>
                <a:lnTo>
                  <a:pt x="40155" y="50390"/>
                </a:lnTo>
                <a:lnTo>
                  <a:pt x="39906" y="50587"/>
                </a:lnTo>
                <a:lnTo>
                  <a:pt x="39649" y="50784"/>
                </a:lnTo>
                <a:lnTo>
                  <a:pt x="39382" y="50972"/>
                </a:lnTo>
                <a:lnTo>
                  <a:pt x="39116" y="51152"/>
                </a:lnTo>
                <a:lnTo>
                  <a:pt x="38850" y="51324"/>
                </a:lnTo>
                <a:lnTo>
                  <a:pt x="38574" y="51486"/>
                </a:lnTo>
                <a:lnTo>
                  <a:pt x="38299" y="51641"/>
                </a:lnTo>
                <a:lnTo>
                  <a:pt x="38015" y="51795"/>
                </a:lnTo>
                <a:lnTo>
                  <a:pt x="37722" y="51940"/>
                </a:lnTo>
                <a:lnTo>
                  <a:pt x="37429" y="52078"/>
                </a:lnTo>
                <a:lnTo>
                  <a:pt x="37127" y="52206"/>
                </a:lnTo>
                <a:lnTo>
                  <a:pt x="36825" y="52335"/>
                </a:lnTo>
                <a:lnTo>
                  <a:pt x="36514" y="52454"/>
                </a:lnTo>
                <a:lnTo>
                  <a:pt x="36195" y="52566"/>
                </a:lnTo>
                <a:lnTo>
                  <a:pt x="35422" y="52831"/>
                </a:lnTo>
                <a:lnTo>
                  <a:pt x="34650" y="53080"/>
                </a:lnTo>
                <a:lnTo>
                  <a:pt x="34268" y="53191"/>
                </a:lnTo>
                <a:lnTo>
                  <a:pt x="33877" y="53303"/>
                </a:lnTo>
                <a:lnTo>
                  <a:pt x="33486" y="53414"/>
                </a:lnTo>
                <a:lnTo>
                  <a:pt x="33096" y="53508"/>
                </a:lnTo>
                <a:lnTo>
                  <a:pt x="32696" y="53602"/>
                </a:lnTo>
                <a:lnTo>
                  <a:pt x="32305" y="53688"/>
                </a:lnTo>
                <a:lnTo>
                  <a:pt x="31906" y="53774"/>
                </a:lnTo>
                <a:lnTo>
                  <a:pt x="31515" y="53842"/>
                </a:lnTo>
                <a:lnTo>
                  <a:pt x="31107" y="53911"/>
                </a:lnTo>
                <a:lnTo>
                  <a:pt x="30707" y="53962"/>
                </a:lnTo>
                <a:lnTo>
                  <a:pt x="30299" y="54014"/>
                </a:lnTo>
                <a:lnTo>
                  <a:pt x="29890" y="54048"/>
                </a:lnTo>
                <a:lnTo>
                  <a:pt x="29402" y="54091"/>
                </a:lnTo>
                <a:lnTo>
                  <a:pt x="28922" y="54116"/>
                </a:lnTo>
                <a:lnTo>
                  <a:pt x="28434" y="54142"/>
                </a:lnTo>
                <a:lnTo>
                  <a:pt x="27954" y="54159"/>
                </a:lnTo>
                <a:lnTo>
                  <a:pt x="27475" y="54168"/>
                </a:lnTo>
                <a:lnTo>
                  <a:pt x="26986" y="54168"/>
                </a:lnTo>
                <a:lnTo>
                  <a:pt x="26516" y="54159"/>
                </a:lnTo>
                <a:lnTo>
                  <a:pt x="26036" y="54142"/>
                </a:lnTo>
                <a:lnTo>
                  <a:pt x="25557" y="54116"/>
                </a:lnTo>
                <a:lnTo>
                  <a:pt x="25086" y="54082"/>
                </a:lnTo>
                <a:lnTo>
                  <a:pt x="24615" y="54048"/>
                </a:lnTo>
                <a:lnTo>
                  <a:pt x="24145" y="53996"/>
                </a:lnTo>
                <a:lnTo>
                  <a:pt x="23674" y="53937"/>
                </a:lnTo>
                <a:lnTo>
                  <a:pt x="23204" y="53877"/>
                </a:lnTo>
                <a:lnTo>
                  <a:pt x="22742" y="53799"/>
                </a:lnTo>
                <a:lnTo>
                  <a:pt x="22280" y="53722"/>
                </a:lnTo>
                <a:lnTo>
                  <a:pt x="21818" y="53637"/>
                </a:lnTo>
                <a:lnTo>
                  <a:pt x="21357" y="53534"/>
                </a:lnTo>
                <a:lnTo>
                  <a:pt x="20895" y="53431"/>
                </a:lnTo>
                <a:lnTo>
                  <a:pt x="20442" y="53311"/>
                </a:lnTo>
                <a:lnTo>
                  <a:pt x="19989" y="53191"/>
                </a:lnTo>
                <a:lnTo>
                  <a:pt x="19536" y="53063"/>
                </a:lnTo>
                <a:lnTo>
                  <a:pt x="19083" y="52917"/>
                </a:lnTo>
                <a:lnTo>
                  <a:pt x="18639" y="52771"/>
                </a:lnTo>
                <a:lnTo>
                  <a:pt x="18195" y="52609"/>
                </a:lnTo>
                <a:lnTo>
                  <a:pt x="17751" y="52446"/>
                </a:lnTo>
                <a:lnTo>
                  <a:pt x="17307" y="52266"/>
                </a:lnTo>
                <a:lnTo>
                  <a:pt x="16872" y="52086"/>
                </a:lnTo>
                <a:lnTo>
                  <a:pt x="16437" y="51889"/>
                </a:lnTo>
                <a:lnTo>
                  <a:pt x="16002" y="51692"/>
                </a:lnTo>
                <a:lnTo>
                  <a:pt x="15567" y="51478"/>
                </a:lnTo>
                <a:lnTo>
                  <a:pt x="15141" y="51255"/>
                </a:lnTo>
                <a:lnTo>
                  <a:pt x="14688" y="51015"/>
                </a:lnTo>
                <a:lnTo>
                  <a:pt x="14244" y="50758"/>
                </a:lnTo>
                <a:lnTo>
                  <a:pt x="13809" y="50501"/>
                </a:lnTo>
                <a:lnTo>
                  <a:pt x="13383" y="50227"/>
                </a:lnTo>
                <a:lnTo>
                  <a:pt x="12965" y="49953"/>
                </a:lnTo>
                <a:lnTo>
                  <a:pt x="12557" y="49670"/>
                </a:lnTo>
                <a:lnTo>
                  <a:pt x="12157" y="49379"/>
                </a:lnTo>
                <a:lnTo>
                  <a:pt x="11758" y="49079"/>
                </a:lnTo>
                <a:lnTo>
                  <a:pt x="11376" y="48779"/>
                </a:lnTo>
                <a:lnTo>
                  <a:pt x="10994" y="48462"/>
                </a:lnTo>
                <a:lnTo>
                  <a:pt x="10630" y="48145"/>
                </a:lnTo>
                <a:lnTo>
                  <a:pt x="10266" y="47811"/>
                </a:lnTo>
                <a:lnTo>
                  <a:pt x="9911" y="47477"/>
                </a:lnTo>
                <a:lnTo>
                  <a:pt x="9564" y="47135"/>
                </a:lnTo>
                <a:lnTo>
                  <a:pt x="9227" y="46792"/>
                </a:lnTo>
                <a:lnTo>
                  <a:pt x="8889" y="46432"/>
                </a:lnTo>
                <a:lnTo>
                  <a:pt x="8570" y="46072"/>
                </a:lnTo>
                <a:lnTo>
                  <a:pt x="8250" y="45704"/>
                </a:lnTo>
                <a:lnTo>
                  <a:pt x="7948" y="45327"/>
                </a:lnTo>
                <a:lnTo>
                  <a:pt x="7646" y="44950"/>
                </a:lnTo>
                <a:lnTo>
                  <a:pt x="7344" y="44565"/>
                </a:lnTo>
                <a:lnTo>
                  <a:pt x="7060" y="44171"/>
                </a:lnTo>
                <a:lnTo>
                  <a:pt x="6776" y="43768"/>
                </a:lnTo>
                <a:lnTo>
                  <a:pt x="6510" y="43357"/>
                </a:lnTo>
                <a:lnTo>
                  <a:pt x="6243" y="42945"/>
                </a:lnTo>
                <a:lnTo>
                  <a:pt x="5977" y="42534"/>
                </a:lnTo>
                <a:lnTo>
                  <a:pt x="5728" y="42106"/>
                </a:lnTo>
                <a:lnTo>
                  <a:pt x="5480" y="41678"/>
                </a:lnTo>
                <a:lnTo>
                  <a:pt x="5240" y="41241"/>
                </a:lnTo>
                <a:lnTo>
                  <a:pt x="5009" y="40804"/>
                </a:lnTo>
                <a:lnTo>
                  <a:pt x="4787" y="40358"/>
                </a:lnTo>
                <a:lnTo>
                  <a:pt x="4565" y="39904"/>
                </a:lnTo>
                <a:lnTo>
                  <a:pt x="4458" y="39656"/>
                </a:lnTo>
                <a:lnTo>
                  <a:pt x="4352" y="39407"/>
                </a:lnTo>
                <a:lnTo>
                  <a:pt x="4254" y="39150"/>
                </a:lnTo>
                <a:lnTo>
                  <a:pt x="4165" y="38893"/>
                </a:lnTo>
                <a:lnTo>
                  <a:pt x="3997" y="38379"/>
                </a:lnTo>
                <a:lnTo>
                  <a:pt x="3819" y="37857"/>
                </a:lnTo>
                <a:lnTo>
                  <a:pt x="4103" y="38260"/>
                </a:lnTo>
                <a:lnTo>
                  <a:pt x="4387" y="38654"/>
                </a:lnTo>
                <a:lnTo>
                  <a:pt x="4680" y="39039"/>
                </a:lnTo>
                <a:lnTo>
                  <a:pt x="4982" y="39416"/>
                </a:lnTo>
                <a:lnTo>
                  <a:pt x="5275" y="39784"/>
                </a:lnTo>
                <a:lnTo>
                  <a:pt x="5577" y="40153"/>
                </a:lnTo>
                <a:lnTo>
                  <a:pt x="5879" y="40504"/>
                </a:lnTo>
                <a:lnTo>
                  <a:pt x="6190" y="40855"/>
                </a:lnTo>
                <a:lnTo>
                  <a:pt x="6501" y="41198"/>
                </a:lnTo>
                <a:lnTo>
                  <a:pt x="6820" y="41541"/>
                </a:lnTo>
                <a:lnTo>
                  <a:pt x="7140" y="41866"/>
                </a:lnTo>
                <a:lnTo>
                  <a:pt x="7460" y="42192"/>
                </a:lnTo>
                <a:lnTo>
                  <a:pt x="7788" y="42509"/>
                </a:lnTo>
                <a:lnTo>
                  <a:pt x="8117" y="42817"/>
                </a:lnTo>
                <a:lnTo>
                  <a:pt x="8445" y="43117"/>
                </a:lnTo>
                <a:lnTo>
                  <a:pt x="8783" y="43417"/>
                </a:lnTo>
                <a:lnTo>
                  <a:pt x="9120" y="43708"/>
                </a:lnTo>
                <a:lnTo>
                  <a:pt x="9458" y="43991"/>
                </a:lnTo>
                <a:lnTo>
                  <a:pt x="9804" y="44265"/>
                </a:lnTo>
                <a:lnTo>
                  <a:pt x="10159" y="44530"/>
                </a:lnTo>
                <a:lnTo>
                  <a:pt x="10506" y="44787"/>
                </a:lnTo>
                <a:lnTo>
                  <a:pt x="10861" y="45044"/>
                </a:lnTo>
                <a:lnTo>
                  <a:pt x="11225" y="45293"/>
                </a:lnTo>
                <a:lnTo>
                  <a:pt x="11589" y="45533"/>
                </a:lnTo>
                <a:lnTo>
                  <a:pt x="11953" y="45764"/>
                </a:lnTo>
                <a:lnTo>
                  <a:pt x="12317" y="45987"/>
                </a:lnTo>
                <a:lnTo>
                  <a:pt x="12690" y="46209"/>
                </a:lnTo>
                <a:lnTo>
                  <a:pt x="13072" y="46424"/>
                </a:lnTo>
                <a:lnTo>
                  <a:pt x="13445" y="46629"/>
                </a:lnTo>
                <a:lnTo>
                  <a:pt x="13827" y="46826"/>
                </a:lnTo>
                <a:lnTo>
                  <a:pt x="14217" y="47015"/>
                </a:lnTo>
                <a:lnTo>
                  <a:pt x="14608" y="47195"/>
                </a:lnTo>
                <a:lnTo>
                  <a:pt x="14999" y="47374"/>
                </a:lnTo>
                <a:lnTo>
                  <a:pt x="15389" y="47537"/>
                </a:lnTo>
                <a:lnTo>
                  <a:pt x="15789" y="47700"/>
                </a:lnTo>
                <a:lnTo>
                  <a:pt x="16197" y="47854"/>
                </a:lnTo>
                <a:lnTo>
                  <a:pt x="16597" y="48000"/>
                </a:lnTo>
                <a:lnTo>
                  <a:pt x="17006" y="48145"/>
                </a:lnTo>
                <a:lnTo>
                  <a:pt x="17423" y="48274"/>
                </a:lnTo>
                <a:lnTo>
                  <a:pt x="17840" y="48402"/>
                </a:lnTo>
                <a:lnTo>
                  <a:pt x="18258" y="48522"/>
                </a:lnTo>
                <a:lnTo>
                  <a:pt x="18675" y="48634"/>
                </a:lnTo>
                <a:lnTo>
                  <a:pt x="19101" y="48737"/>
                </a:lnTo>
                <a:lnTo>
                  <a:pt x="19536" y="48831"/>
                </a:lnTo>
                <a:lnTo>
                  <a:pt x="19963" y="48916"/>
                </a:lnTo>
                <a:lnTo>
                  <a:pt x="20398" y="49002"/>
                </a:lnTo>
                <a:lnTo>
                  <a:pt x="20842" y="49079"/>
                </a:lnTo>
                <a:lnTo>
                  <a:pt x="21286" y="49139"/>
                </a:lnTo>
                <a:lnTo>
                  <a:pt x="21730" y="49199"/>
                </a:lnTo>
                <a:lnTo>
                  <a:pt x="22174" y="49251"/>
                </a:lnTo>
                <a:lnTo>
                  <a:pt x="22626" y="49302"/>
                </a:lnTo>
                <a:lnTo>
                  <a:pt x="23088" y="49336"/>
                </a:lnTo>
                <a:lnTo>
                  <a:pt x="23541" y="49370"/>
                </a:lnTo>
                <a:lnTo>
                  <a:pt x="24003" y="49388"/>
                </a:lnTo>
                <a:lnTo>
                  <a:pt x="24473" y="49405"/>
                </a:lnTo>
                <a:lnTo>
                  <a:pt x="24935" y="49413"/>
                </a:lnTo>
                <a:lnTo>
                  <a:pt x="25415" y="49413"/>
                </a:lnTo>
                <a:lnTo>
                  <a:pt x="25885" y="49405"/>
                </a:lnTo>
                <a:lnTo>
                  <a:pt x="26365" y="49388"/>
                </a:lnTo>
                <a:lnTo>
                  <a:pt x="26844" y="49370"/>
                </a:lnTo>
                <a:lnTo>
                  <a:pt x="27333" y="49336"/>
                </a:lnTo>
                <a:lnTo>
                  <a:pt x="27821" y="49302"/>
                </a:lnTo>
                <a:lnTo>
                  <a:pt x="28309" y="49251"/>
                </a:lnTo>
                <a:lnTo>
                  <a:pt x="28807" y="49199"/>
                </a:lnTo>
                <a:lnTo>
                  <a:pt x="29304" y="49139"/>
                </a:lnTo>
                <a:lnTo>
                  <a:pt x="29801" y="49071"/>
                </a:lnTo>
                <a:lnTo>
                  <a:pt x="30290" y="49002"/>
                </a:lnTo>
                <a:lnTo>
                  <a:pt x="30769" y="48916"/>
                </a:lnTo>
                <a:lnTo>
                  <a:pt x="31249" y="48831"/>
                </a:lnTo>
                <a:lnTo>
                  <a:pt x="31719" y="48737"/>
                </a:lnTo>
                <a:lnTo>
                  <a:pt x="32181" y="48634"/>
                </a:lnTo>
                <a:lnTo>
                  <a:pt x="32643" y="48522"/>
                </a:lnTo>
                <a:lnTo>
                  <a:pt x="33096" y="48402"/>
                </a:lnTo>
                <a:lnTo>
                  <a:pt x="33548" y="48283"/>
                </a:lnTo>
                <a:lnTo>
                  <a:pt x="33992" y="48154"/>
                </a:lnTo>
                <a:lnTo>
                  <a:pt x="34428" y="48017"/>
                </a:lnTo>
                <a:lnTo>
                  <a:pt x="34863" y="47871"/>
                </a:lnTo>
                <a:lnTo>
                  <a:pt x="35298" y="47726"/>
                </a:lnTo>
                <a:lnTo>
                  <a:pt x="35715" y="47563"/>
                </a:lnTo>
                <a:lnTo>
                  <a:pt x="36133" y="47400"/>
                </a:lnTo>
                <a:lnTo>
                  <a:pt x="36550" y="47229"/>
                </a:lnTo>
                <a:lnTo>
                  <a:pt x="36949" y="47057"/>
                </a:lnTo>
                <a:lnTo>
                  <a:pt x="37358" y="46878"/>
                </a:lnTo>
                <a:lnTo>
                  <a:pt x="37749" y="46681"/>
                </a:lnTo>
                <a:lnTo>
                  <a:pt x="38139" y="46484"/>
                </a:lnTo>
                <a:lnTo>
                  <a:pt x="38530" y="46286"/>
                </a:lnTo>
                <a:lnTo>
                  <a:pt x="38912" y="46072"/>
                </a:lnTo>
                <a:lnTo>
                  <a:pt x="39285" y="45858"/>
                </a:lnTo>
                <a:lnTo>
                  <a:pt x="39658" y="45635"/>
                </a:lnTo>
                <a:lnTo>
                  <a:pt x="40022" y="45413"/>
                </a:lnTo>
                <a:lnTo>
                  <a:pt x="40377" y="45173"/>
                </a:lnTo>
                <a:lnTo>
                  <a:pt x="40732" y="44933"/>
                </a:lnTo>
                <a:lnTo>
                  <a:pt x="41079" y="44685"/>
                </a:lnTo>
                <a:lnTo>
                  <a:pt x="41425" y="44436"/>
                </a:lnTo>
                <a:lnTo>
                  <a:pt x="41762" y="44171"/>
                </a:lnTo>
                <a:lnTo>
                  <a:pt x="42100" y="43905"/>
                </a:lnTo>
                <a:lnTo>
                  <a:pt x="42428" y="43639"/>
                </a:lnTo>
                <a:lnTo>
                  <a:pt x="42757" y="43357"/>
                </a:lnTo>
                <a:lnTo>
                  <a:pt x="43068" y="43074"/>
                </a:lnTo>
                <a:lnTo>
                  <a:pt x="43387" y="42783"/>
                </a:lnTo>
                <a:lnTo>
                  <a:pt x="43689" y="42483"/>
                </a:lnTo>
                <a:lnTo>
                  <a:pt x="44000" y="42183"/>
                </a:lnTo>
                <a:lnTo>
                  <a:pt x="44293" y="41875"/>
                </a:lnTo>
                <a:lnTo>
                  <a:pt x="44586" y="41558"/>
                </a:lnTo>
                <a:lnTo>
                  <a:pt x="44879" y="41241"/>
                </a:lnTo>
                <a:lnTo>
                  <a:pt x="45163" y="40915"/>
                </a:lnTo>
                <a:lnTo>
                  <a:pt x="45438" y="40581"/>
                </a:lnTo>
                <a:lnTo>
                  <a:pt x="45714" y="40238"/>
                </a:lnTo>
                <a:lnTo>
                  <a:pt x="45980" y="39896"/>
                </a:lnTo>
                <a:lnTo>
                  <a:pt x="46247" y="39545"/>
                </a:lnTo>
                <a:lnTo>
                  <a:pt x="46504" y="39193"/>
                </a:lnTo>
                <a:lnTo>
                  <a:pt x="46753" y="38825"/>
                </a:lnTo>
                <a:lnTo>
                  <a:pt x="47001" y="38465"/>
                </a:lnTo>
                <a:lnTo>
                  <a:pt x="47250" y="38088"/>
                </a:lnTo>
                <a:lnTo>
                  <a:pt x="47490" y="37711"/>
                </a:lnTo>
                <a:lnTo>
                  <a:pt x="47721" y="37326"/>
                </a:lnTo>
                <a:lnTo>
                  <a:pt x="47951" y="36932"/>
                </a:lnTo>
                <a:lnTo>
                  <a:pt x="48173" y="36538"/>
                </a:lnTo>
                <a:lnTo>
                  <a:pt x="48395" y="36135"/>
                </a:lnTo>
                <a:lnTo>
                  <a:pt x="48609" y="35732"/>
                </a:lnTo>
                <a:lnTo>
                  <a:pt x="48813" y="35321"/>
                </a:lnTo>
                <a:lnTo>
                  <a:pt x="49017" y="34901"/>
                </a:lnTo>
                <a:lnTo>
                  <a:pt x="49221" y="34473"/>
                </a:lnTo>
                <a:lnTo>
                  <a:pt x="49417" y="34045"/>
                </a:lnTo>
                <a:lnTo>
                  <a:pt x="49603" y="33616"/>
                </a:lnTo>
                <a:lnTo>
                  <a:pt x="49790" y="33171"/>
                </a:lnTo>
                <a:lnTo>
                  <a:pt x="49967" y="32725"/>
                </a:lnTo>
                <a:lnTo>
                  <a:pt x="50145" y="32280"/>
                </a:lnTo>
                <a:close/>
                <a:moveTo>
                  <a:pt x="24829" y="1"/>
                </a:moveTo>
                <a:lnTo>
                  <a:pt x="24314" y="9"/>
                </a:lnTo>
                <a:lnTo>
                  <a:pt x="23807" y="27"/>
                </a:lnTo>
                <a:lnTo>
                  <a:pt x="23310" y="61"/>
                </a:lnTo>
                <a:lnTo>
                  <a:pt x="22804" y="95"/>
                </a:lnTo>
                <a:lnTo>
                  <a:pt x="22298" y="146"/>
                </a:lnTo>
                <a:lnTo>
                  <a:pt x="21801" y="198"/>
                </a:lnTo>
                <a:lnTo>
                  <a:pt x="21303" y="266"/>
                </a:lnTo>
                <a:lnTo>
                  <a:pt x="20806" y="352"/>
                </a:lnTo>
                <a:lnTo>
                  <a:pt x="20309" y="438"/>
                </a:lnTo>
                <a:lnTo>
                  <a:pt x="19820" y="541"/>
                </a:lnTo>
                <a:lnTo>
                  <a:pt x="19323" y="643"/>
                </a:lnTo>
                <a:lnTo>
                  <a:pt x="18835" y="763"/>
                </a:lnTo>
                <a:lnTo>
                  <a:pt x="18346" y="892"/>
                </a:lnTo>
                <a:lnTo>
                  <a:pt x="17858" y="1037"/>
                </a:lnTo>
                <a:lnTo>
                  <a:pt x="17370" y="1192"/>
                </a:lnTo>
                <a:lnTo>
                  <a:pt x="16890" y="1346"/>
                </a:lnTo>
                <a:lnTo>
                  <a:pt x="16402" y="1526"/>
                </a:lnTo>
                <a:lnTo>
                  <a:pt x="15922" y="1706"/>
                </a:lnTo>
                <a:lnTo>
                  <a:pt x="15443" y="1903"/>
                </a:lnTo>
                <a:lnTo>
                  <a:pt x="14963" y="2108"/>
                </a:lnTo>
                <a:lnTo>
                  <a:pt x="14493" y="2322"/>
                </a:lnTo>
                <a:lnTo>
                  <a:pt x="14013" y="2554"/>
                </a:lnTo>
                <a:lnTo>
                  <a:pt x="13622" y="2751"/>
                </a:lnTo>
                <a:lnTo>
                  <a:pt x="13232" y="2956"/>
                </a:lnTo>
                <a:lnTo>
                  <a:pt x="12841" y="3170"/>
                </a:lnTo>
                <a:lnTo>
                  <a:pt x="12459" y="3385"/>
                </a:lnTo>
                <a:lnTo>
                  <a:pt x="12086" y="3616"/>
                </a:lnTo>
                <a:lnTo>
                  <a:pt x="11713" y="3847"/>
                </a:lnTo>
                <a:lnTo>
                  <a:pt x="11340" y="4087"/>
                </a:lnTo>
                <a:lnTo>
                  <a:pt x="10976" y="4336"/>
                </a:lnTo>
                <a:lnTo>
                  <a:pt x="10621" y="4584"/>
                </a:lnTo>
                <a:lnTo>
                  <a:pt x="10266" y="4850"/>
                </a:lnTo>
                <a:lnTo>
                  <a:pt x="9920" y="5115"/>
                </a:lnTo>
                <a:lnTo>
                  <a:pt x="9573" y="5389"/>
                </a:lnTo>
                <a:lnTo>
                  <a:pt x="9236" y="5663"/>
                </a:lnTo>
                <a:lnTo>
                  <a:pt x="8898" y="5946"/>
                </a:lnTo>
                <a:lnTo>
                  <a:pt x="8570" y="6237"/>
                </a:lnTo>
                <a:lnTo>
                  <a:pt x="8250" y="6529"/>
                </a:lnTo>
                <a:lnTo>
                  <a:pt x="7930" y="6837"/>
                </a:lnTo>
                <a:lnTo>
                  <a:pt x="7620" y="7137"/>
                </a:lnTo>
                <a:lnTo>
                  <a:pt x="7309" y="7454"/>
                </a:lnTo>
                <a:lnTo>
                  <a:pt x="7007" y="7771"/>
                </a:lnTo>
                <a:lnTo>
                  <a:pt x="6705" y="8088"/>
                </a:lnTo>
                <a:lnTo>
                  <a:pt x="6421" y="8422"/>
                </a:lnTo>
                <a:lnTo>
                  <a:pt x="6137" y="8747"/>
                </a:lnTo>
                <a:lnTo>
                  <a:pt x="5853" y="9090"/>
                </a:lnTo>
                <a:lnTo>
                  <a:pt x="5577" y="9424"/>
                </a:lnTo>
                <a:lnTo>
                  <a:pt x="5311" y="9775"/>
                </a:lnTo>
                <a:lnTo>
                  <a:pt x="5053" y="10127"/>
                </a:lnTo>
                <a:lnTo>
                  <a:pt x="4796" y="10478"/>
                </a:lnTo>
                <a:lnTo>
                  <a:pt x="4547" y="10838"/>
                </a:lnTo>
                <a:lnTo>
                  <a:pt x="4299" y="11197"/>
                </a:lnTo>
                <a:lnTo>
                  <a:pt x="4059" y="11566"/>
                </a:lnTo>
                <a:lnTo>
                  <a:pt x="3828" y="11934"/>
                </a:lnTo>
                <a:lnTo>
                  <a:pt x="3606" y="12303"/>
                </a:lnTo>
                <a:lnTo>
                  <a:pt x="3393" y="12688"/>
                </a:lnTo>
                <a:lnTo>
                  <a:pt x="3180" y="13065"/>
                </a:lnTo>
                <a:lnTo>
                  <a:pt x="2976" y="13450"/>
                </a:lnTo>
                <a:lnTo>
                  <a:pt x="2771" y="13836"/>
                </a:lnTo>
                <a:lnTo>
                  <a:pt x="2585" y="14221"/>
                </a:lnTo>
                <a:lnTo>
                  <a:pt x="2398" y="14616"/>
                </a:lnTo>
                <a:lnTo>
                  <a:pt x="2221" y="15018"/>
                </a:lnTo>
                <a:lnTo>
                  <a:pt x="2052" y="15412"/>
                </a:lnTo>
                <a:lnTo>
                  <a:pt x="1883" y="15815"/>
                </a:lnTo>
                <a:lnTo>
                  <a:pt x="1732" y="16218"/>
                </a:lnTo>
                <a:lnTo>
                  <a:pt x="1581" y="16620"/>
                </a:lnTo>
                <a:lnTo>
                  <a:pt x="1439" y="17031"/>
                </a:lnTo>
                <a:lnTo>
                  <a:pt x="1306" y="17443"/>
                </a:lnTo>
                <a:lnTo>
                  <a:pt x="1173" y="17854"/>
                </a:lnTo>
                <a:lnTo>
                  <a:pt x="1058" y="18274"/>
                </a:lnTo>
                <a:lnTo>
                  <a:pt x="942" y="18685"/>
                </a:lnTo>
                <a:lnTo>
                  <a:pt x="844" y="19104"/>
                </a:lnTo>
                <a:lnTo>
                  <a:pt x="747" y="19524"/>
                </a:lnTo>
                <a:lnTo>
                  <a:pt x="658" y="19944"/>
                </a:lnTo>
                <a:lnTo>
                  <a:pt x="569" y="20364"/>
                </a:lnTo>
                <a:lnTo>
                  <a:pt x="498" y="20792"/>
                </a:lnTo>
                <a:lnTo>
                  <a:pt x="436" y="21212"/>
                </a:lnTo>
                <a:lnTo>
                  <a:pt x="374" y="21640"/>
                </a:lnTo>
                <a:lnTo>
                  <a:pt x="329" y="22060"/>
                </a:lnTo>
                <a:lnTo>
                  <a:pt x="285" y="22488"/>
                </a:lnTo>
                <a:lnTo>
                  <a:pt x="249" y="22917"/>
                </a:lnTo>
                <a:lnTo>
                  <a:pt x="223" y="23345"/>
                </a:lnTo>
                <a:lnTo>
                  <a:pt x="214" y="23773"/>
                </a:lnTo>
                <a:lnTo>
                  <a:pt x="205" y="24202"/>
                </a:lnTo>
                <a:lnTo>
                  <a:pt x="205" y="24630"/>
                </a:lnTo>
                <a:lnTo>
                  <a:pt x="214" y="25058"/>
                </a:lnTo>
                <a:lnTo>
                  <a:pt x="1" y="25093"/>
                </a:lnTo>
                <a:lnTo>
                  <a:pt x="676" y="28759"/>
                </a:lnTo>
                <a:lnTo>
                  <a:pt x="1004" y="30592"/>
                </a:lnTo>
                <a:lnTo>
                  <a:pt x="1333" y="32426"/>
                </a:lnTo>
                <a:lnTo>
                  <a:pt x="1448" y="33102"/>
                </a:lnTo>
                <a:lnTo>
                  <a:pt x="1564" y="33779"/>
                </a:lnTo>
                <a:lnTo>
                  <a:pt x="1768" y="35133"/>
                </a:lnTo>
                <a:lnTo>
                  <a:pt x="1874" y="35818"/>
                </a:lnTo>
                <a:lnTo>
                  <a:pt x="1990" y="36495"/>
                </a:lnTo>
                <a:lnTo>
                  <a:pt x="2114" y="37163"/>
                </a:lnTo>
                <a:lnTo>
                  <a:pt x="2247" y="37840"/>
                </a:lnTo>
                <a:lnTo>
                  <a:pt x="2327" y="38217"/>
                </a:lnTo>
                <a:lnTo>
                  <a:pt x="2425" y="38585"/>
                </a:lnTo>
                <a:lnTo>
                  <a:pt x="2523" y="38953"/>
                </a:lnTo>
                <a:lnTo>
                  <a:pt x="2638" y="39313"/>
                </a:lnTo>
                <a:lnTo>
                  <a:pt x="2762" y="39673"/>
                </a:lnTo>
                <a:lnTo>
                  <a:pt x="2896" y="40033"/>
                </a:lnTo>
                <a:lnTo>
                  <a:pt x="3029" y="40384"/>
                </a:lnTo>
                <a:lnTo>
                  <a:pt x="3180" y="40735"/>
                </a:lnTo>
                <a:lnTo>
                  <a:pt x="3340" y="41078"/>
                </a:lnTo>
                <a:lnTo>
                  <a:pt x="3508" y="41421"/>
                </a:lnTo>
                <a:lnTo>
                  <a:pt x="3686" y="41763"/>
                </a:lnTo>
                <a:lnTo>
                  <a:pt x="3872" y="42097"/>
                </a:lnTo>
                <a:lnTo>
                  <a:pt x="4059" y="42431"/>
                </a:lnTo>
                <a:lnTo>
                  <a:pt x="4263" y="42757"/>
                </a:lnTo>
                <a:lnTo>
                  <a:pt x="4467" y="43083"/>
                </a:lnTo>
                <a:lnTo>
                  <a:pt x="4689" y="43400"/>
                </a:lnTo>
                <a:lnTo>
                  <a:pt x="5062" y="43939"/>
                </a:lnTo>
                <a:lnTo>
                  <a:pt x="5453" y="44479"/>
                </a:lnTo>
                <a:lnTo>
                  <a:pt x="5844" y="45010"/>
                </a:lnTo>
                <a:lnTo>
                  <a:pt x="6252" y="45524"/>
                </a:lnTo>
                <a:lnTo>
                  <a:pt x="6661" y="46038"/>
                </a:lnTo>
                <a:lnTo>
                  <a:pt x="7087" y="46543"/>
                </a:lnTo>
                <a:lnTo>
                  <a:pt x="7513" y="47040"/>
                </a:lnTo>
                <a:lnTo>
                  <a:pt x="7957" y="47529"/>
                </a:lnTo>
                <a:lnTo>
                  <a:pt x="8410" y="48000"/>
                </a:lnTo>
                <a:lnTo>
                  <a:pt x="8881" y="48462"/>
                </a:lnTo>
                <a:lnTo>
                  <a:pt x="9360" y="48916"/>
                </a:lnTo>
                <a:lnTo>
                  <a:pt x="9848" y="49362"/>
                </a:lnTo>
                <a:lnTo>
                  <a:pt x="10355" y="49790"/>
                </a:lnTo>
                <a:lnTo>
                  <a:pt x="10879" y="50210"/>
                </a:lnTo>
                <a:lnTo>
                  <a:pt x="11411" y="50613"/>
                </a:lnTo>
                <a:lnTo>
                  <a:pt x="11678" y="50810"/>
                </a:lnTo>
                <a:lnTo>
                  <a:pt x="11962" y="50998"/>
                </a:lnTo>
                <a:lnTo>
                  <a:pt x="12361" y="51272"/>
                </a:lnTo>
                <a:lnTo>
                  <a:pt x="12770" y="51538"/>
                </a:lnTo>
                <a:lnTo>
                  <a:pt x="13178" y="51795"/>
                </a:lnTo>
                <a:lnTo>
                  <a:pt x="13596" y="52043"/>
                </a:lnTo>
                <a:lnTo>
                  <a:pt x="14004" y="52283"/>
                </a:lnTo>
                <a:lnTo>
                  <a:pt x="14430" y="52514"/>
                </a:lnTo>
                <a:lnTo>
                  <a:pt x="14848" y="52746"/>
                </a:lnTo>
                <a:lnTo>
                  <a:pt x="15274" y="52960"/>
                </a:lnTo>
                <a:lnTo>
                  <a:pt x="15700" y="53174"/>
                </a:lnTo>
                <a:lnTo>
                  <a:pt x="16126" y="53380"/>
                </a:lnTo>
                <a:lnTo>
                  <a:pt x="16562" y="53568"/>
                </a:lnTo>
                <a:lnTo>
                  <a:pt x="16997" y="53757"/>
                </a:lnTo>
                <a:lnTo>
                  <a:pt x="17432" y="53937"/>
                </a:lnTo>
                <a:lnTo>
                  <a:pt x="17876" y="54108"/>
                </a:lnTo>
                <a:lnTo>
                  <a:pt x="18320" y="54262"/>
                </a:lnTo>
                <a:lnTo>
                  <a:pt x="18764" y="54416"/>
                </a:lnTo>
                <a:lnTo>
                  <a:pt x="19217" y="54562"/>
                </a:lnTo>
                <a:lnTo>
                  <a:pt x="19669" y="54690"/>
                </a:lnTo>
                <a:lnTo>
                  <a:pt x="20122" y="54819"/>
                </a:lnTo>
                <a:lnTo>
                  <a:pt x="20584" y="54939"/>
                </a:lnTo>
                <a:lnTo>
                  <a:pt x="21046" y="55042"/>
                </a:lnTo>
                <a:lnTo>
                  <a:pt x="21508" y="55136"/>
                </a:lnTo>
                <a:lnTo>
                  <a:pt x="21978" y="55230"/>
                </a:lnTo>
                <a:lnTo>
                  <a:pt x="22449" y="55307"/>
                </a:lnTo>
                <a:lnTo>
                  <a:pt x="22919" y="55376"/>
                </a:lnTo>
                <a:lnTo>
                  <a:pt x="23399" y="55436"/>
                </a:lnTo>
                <a:lnTo>
                  <a:pt x="23878" y="55479"/>
                </a:lnTo>
                <a:lnTo>
                  <a:pt x="24367" y="55521"/>
                </a:lnTo>
                <a:lnTo>
                  <a:pt x="24846" y="55547"/>
                </a:lnTo>
                <a:lnTo>
                  <a:pt x="25344" y="55564"/>
                </a:lnTo>
                <a:lnTo>
                  <a:pt x="25832" y="55573"/>
                </a:lnTo>
                <a:lnTo>
                  <a:pt x="26329" y="55573"/>
                </a:lnTo>
                <a:lnTo>
                  <a:pt x="27208" y="55556"/>
                </a:lnTo>
                <a:lnTo>
                  <a:pt x="28087" y="55521"/>
                </a:lnTo>
                <a:lnTo>
                  <a:pt x="28967" y="55470"/>
                </a:lnTo>
                <a:lnTo>
                  <a:pt x="29846" y="55410"/>
                </a:lnTo>
                <a:lnTo>
                  <a:pt x="30725" y="55324"/>
                </a:lnTo>
                <a:lnTo>
                  <a:pt x="31160" y="55273"/>
                </a:lnTo>
                <a:lnTo>
                  <a:pt x="31604" y="55213"/>
                </a:lnTo>
                <a:lnTo>
                  <a:pt x="32039" y="55153"/>
                </a:lnTo>
                <a:lnTo>
                  <a:pt x="32465" y="55093"/>
                </a:lnTo>
                <a:lnTo>
                  <a:pt x="32900" y="55016"/>
                </a:lnTo>
                <a:lnTo>
                  <a:pt x="33327" y="54939"/>
                </a:lnTo>
                <a:lnTo>
                  <a:pt x="33895" y="54827"/>
                </a:lnTo>
                <a:lnTo>
                  <a:pt x="34454" y="54690"/>
                </a:lnTo>
                <a:lnTo>
                  <a:pt x="35005" y="54545"/>
                </a:lnTo>
                <a:lnTo>
                  <a:pt x="35555" y="54391"/>
                </a:lnTo>
                <a:lnTo>
                  <a:pt x="36097" y="54211"/>
                </a:lnTo>
                <a:lnTo>
                  <a:pt x="36630" y="54022"/>
                </a:lnTo>
                <a:lnTo>
                  <a:pt x="37163" y="53817"/>
                </a:lnTo>
                <a:lnTo>
                  <a:pt x="37678" y="53594"/>
                </a:lnTo>
                <a:lnTo>
                  <a:pt x="38201" y="53363"/>
                </a:lnTo>
                <a:lnTo>
                  <a:pt x="38708" y="53114"/>
                </a:lnTo>
                <a:lnTo>
                  <a:pt x="39205" y="52849"/>
                </a:lnTo>
                <a:lnTo>
                  <a:pt x="39702" y="52566"/>
                </a:lnTo>
                <a:lnTo>
                  <a:pt x="40191" y="52275"/>
                </a:lnTo>
                <a:lnTo>
                  <a:pt x="40670" y="51966"/>
                </a:lnTo>
                <a:lnTo>
                  <a:pt x="41141" y="51641"/>
                </a:lnTo>
                <a:lnTo>
                  <a:pt x="41602" y="51307"/>
                </a:lnTo>
                <a:lnTo>
                  <a:pt x="42251" y="50810"/>
                </a:lnTo>
                <a:lnTo>
                  <a:pt x="42899" y="50296"/>
                </a:lnTo>
                <a:lnTo>
                  <a:pt x="43529" y="49773"/>
                </a:lnTo>
                <a:lnTo>
                  <a:pt x="44160" y="49242"/>
                </a:lnTo>
                <a:lnTo>
                  <a:pt x="44781" y="48711"/>
                </a:lnTo>
                <a:lnTo>
                  <a:pt x="45403" y="48163"/>
                </a:lnTo>
                <a:lnTo>
                  <a:pt x="46628" y="47075"/>
                </a:lnTo>
                <a:lnTo>
                  <a:pt x="46913" y="46809"/>
                </a:lnTo>
                <a:lnTo>
                  <a:pt x="47179" y="46526"/>
                </a:lnTo>
                <a:lnTo>
                  <a:pt x="47436" y="46244"/>
                </a:lnTo>
                <a:lnTo>
                  <a:pt x="47685" y="45952"/>
                </a:lnTo>
                <a:lnTo>
                  <a:pt x="47925" y="45653"/>
                </a:lnTo>
                <a:lnTo>
                  <a:pt x="48147" y="45344"/>
                </a:lnTo>
                <a:lnTo>
                  <a:pt x="48351" y="45027"/>
                </a:lnTo>
                <a:lnTo>
                  <a:pt x="48555" y="44702"/>
                </a:lnTo>
                <a:lnTo>
                  <a:pt x="48742" y="44376"/>
                </a:lnTo>
                <a:lnTo>
                  <a:pt x="48919" y="44042"/>
                </a:lnTo>
                <a:lnTo>
                  <a:pt x="49088" y="43708"/>
                </a:lnTo>
                <a:lnTo>
                  <a:pt x="49239" y="43365"/>
                </a:lnTo>
                <a:lnTo>
                  <a:pt x="49381" y="43014"/>
                </a:lnTo>
                <a:lnTo>
                  <a:pt x="49523" y="42663"/>
                </a:lnTo>
                <a:lnTo>
                  <a:pt x="49647" y="42312"/>
                </a:lnTo>
                <a:lnTo>
                  <a:pt x="49763" y="41952"/>
                </a:lnTo>
                <a:lnTo>
                  <a:pt x="50100" y="40855"/>
                </a:lnTo>
                <a:lnTo>
                  <a:pt x="50438" y="39742"/>
                </a:lnTo>
                <a:lnTo>
                  <a:pt x="50749" y="38636"/>
                </a:lnTo>
                <a:lnTo>
                  <a:pt x="51050" y="37523"/>
                </a:lnTo>
                <a:lnTo>
                  <a:pt x="51193" y="36957"/>
                </a:lnTo>
                <a:lnTo>
                  <a:pt x="51326" y="36401"/>
                </a:lnTo>
                <a:lnTo>
                  <a:pt x="51459" y="35835"/>
                </a:lnTo>
                <a:lnTo>
                  <a:pt x="51583" y="35278"/>
                </a:lnTo>
                <a:lnTo>
                  <a:pt x="51699" y="34713"/>
                </a:lnTo>
                <a:lnTo>
                  <a:pt x="51805" y="34148"/>
                </a:lnTo>
                <a:lnTo>
                  <a:pt x="51903" y="33582"/>
                </a:lnTo>
                <a:lnTo>
                  <a:pt x="51992" y="33017"/>
                </a:lnTo>
                <a:lnTo>
                  <a:pt x="52054" y="32588"/>
                </a:lnTo>
                <a:lnTo>
                  <a:pt x="52098" y="32160"/>
                </a:lnTo>
                <a:lnTo>
                  <a:pt x="52125" y="31732"/>
                </a:lnTo>
                <a:lnTo>
                  <a:pt x="52152" y="31303"/>
                </a:lnTo>
                <a:lnTo>
                  <a:pt x="52160" y="30875"/>
                </a:lnTo>
                <a:lnTo>
                  <a:pt x="52160" y="30438"/>
                </a:lnTo>
                <a:lnTo>
                  <a:pt x="52152" y="30010"/>
                </a:lnTo>
                <a:lnTo>
                  <a:pt x="52143" y="29573"/>
                </a:lnTo>
                <a:lnTo>
                  <a:pt x="52107" y="28699"/>
                </a:lnTo>
                <a:lnTo>
                  <a:pt x="52072" y="27825"/>
                </a:lnTo>
                <a:lnTo>
                  <a:pt x="52027" y="26960"/>
                </a:lnTo>
                <a:lnTo>
                  <a:pt x="52018" y="26523"/>
                </a:lnTo>
                <a:lnTo>
                  <a:pt x="52009" y="26086"/>
                </a:lnTo>
                <a:lnTo>
                  <a:pt x="52009" y="25778"/>
                </a:lnTo>
                <a:lnTo>
                  <a:pt x="52001" y="25461"/>
                </a:lnTo>
                <a:lnTo>
                  <a:pt x="51992" y="25307"/>
                </a:lnTo>
                <a:lnTo>
                  <a:pt x="51983" y="25153"/>
                </a:lnTo>
                <a:lnTo>
                  <a:pt x="51956" y="24998"/>
                </a:lnTo>
                <a:lnTo>
                  <a:pt x="51930" y="24853"/>
                </a:lnTo>
                <a:lnTo>
                  <a:pt x="51903" y="24750"/>
                </a:lnTo>
                <a:lnTo>
                  <a:pt x="51859" y="24664"/>
                </a:lnTo>
                <a:lnTo>
                  <a:pt x="51796" y="24570"/>
                </a:lnTo>
                <a:lnTo>
                  <a:pt x="51734" y="24484"/>
                </a:lnTo>
                <a:lnTo>
                  <a:pt x="51601" y="24304"/>
                </a:lnTo>
                <a:lnTo>
                  <a:pt x="51548" y="24219"/>
                </a:lnTo>
                <a:lnTo>
                  <a:pt x="51486" y="24125"/>
                </a:lnTo>
                <a:lnTo>
                  <a:pt x="51406" y="23962"/>
                </a:lnTo>
                <a:lnTo>
                  <a:pt x="51326" y="23790"/>
                </a:lnTo>
                <a:lnTo>
                  <a:pt x="51299" y="23705"/>
                </a:lnTo>
                <a:lnTo>
                  <a:pt x="51272" y="23619"/>
                </a:lnTo>
                <a:lnTo>
                  <a:pt x="51255" y="23533"/>
                </a:lnTo>
                <a:lnTo>
                  <a:pt x="51246" y="23448"/>
                </a:lnTo>
                <a:lnTo>
                  <a:pt x="51219" y="23045"/>
                </a:lnTo>
                <a:lnTo>
                  <a:pt x="51193" y="22643"/>
                </a:lnTo>
                <a:lnTo>
                  <a:pt x="51157" y="22240"/>
                </a:lnTo>
                <a:lnTo>
                  <a:pt x="51122" y="21846"/>
                </a:lnTo>
                <a:lnTo>
                  <a:pt x="51077" y="21443"/>
                </a:lnTo>
                <a:lnTo>
                  <a:pt x="51024" y="21049"/>
                </a:lnTo>
                <a:lnTo>
                  <a:pt x="50962" y="20655"/>
                </a:lnTo>
                <a:lnTo>
                  <a:pt x="50900" y="20270"/>
                </a:lnTo>
                <a:lnTo>
                  <a:pt x="50828" y="19884"/>
                </a:lnTo>
                <a:lnTo>
                  <a:pt x="50749" y="19490"/>
                </a:lnTo>
                <a:lnTo>
                  <a:pt x="50660" y="19104"/>
                </a:lnTo>
                <a:lnTo>
                  <a:pt x="50571" y="18728"/>
                </a:lnTo>
                <a:lnTo>
                  <a:pt x="50473" y="18342"/>
                </a:lnTo>
                <a:lnTo>
                  <a:pt x="50367" y="17965"/>
                </a:lnTo>
                <a:lnTo>
                  <a:pt x="50260" y="17588"/>
                </a:lnTo>
                <a:lnTo>
                  <a:pt x="50145" y="17211"/>
                </a:lnTo>
                <a:lnTo>
                  <a:pt x="50020" y="16843"/>
                </a:lnTo>
                <a:lnTo>
                  <a:pt x="49887" y="16475"/>
                </a:lnTo>
                <a:lnTo>
                  <a:pt x="49754" y="16098"/>
                </a:lnTo>
                <a:lnTo>
                  <a:pt x="49612" y="15738"/>
                </a:lnTo>
                <a:lnTo>
                  <a:pt x="49461" y="15369"/>
                </a:lnTo>
                <a:lnTo>
                  <a:pt x="49301" y="15010"/>
                </a:lnTo>
                <a:lnTo>
                  <a:pt x="49141" y="14650"/>
                </a:lnTo>
                <a:lnTo>
                  <a:pt x="48973" y="14290"/>
                </a:lnTo>
                <a:lnTo>
                  <a:pt x="48795" y="13930"/>
                </a:lnTo>
                <a:lnTo>
                  <a:pt x="48617" y="13579"/>
                </a:lnTo>
                <a:lnTo>
                  <a:pt x="48422" y="13228"/>
                </a:lnTo>
                <a:lnTo>
                  <a:pt x="48227" y="12877"/>
                </a:lnTo>
                <a:lnTo>
                  <a:pt x="48022" y="12534"/>
                </a:lnTo>
                <a:lnTo>
                  <a:pt x="47818" y="12183"/>
                </a:lnTo>
                <a:lnTo>
                  <a:pt x="47596" y="11840"/>
                </a:lnTo>
                <a:lnTo>
                  <a:pt x="47374" y="11497"/>
                </a:lnTo>
                <a:lnTo>
                  <a:pt x="46984" y="10932"/>
                </a:lnTo>
                <a:lnTo>
                  <a:pt x="46584" y="10384"/>
                </a:lnTo>
                <a:lnTo>
                  <a:pt x="46175" y="9844"/>
                </a:lnTo>
                <a:lnTo>
                  <a:pt x="45758" y="9321"/>
                </a:lnTo>
                <a:lnTo>
                  <a:pt x="45323" y="8807"/>
                </a:lnTo>
                <a:lnTo>
                  <a:pt x="44888" y="8319"/>
                </a:lnTo>
                <a:lnTo>
                  <a:pt x="44435" y="7839"/>
                </a:lnTo>
                <a:lnTo>
                  <a:pt x="43982" y="7368"/>
                </a:lnTo>
                <a:lnTo>
                  <a:pt x="43512" y="6914"/>
                </a:lnTo>
                <a:lnTo>
                  <a:pt x="43032" y="6477"/>
                </a:lnTo>
                <a:lnTo>
                  <a:pt x="42544" y="6057"/>
                </a:lnTo>
                <a:lnTo>
                  <a:pt x="42046" y="5646"/>
                </a:lnTo>
                <a:lnTo>
                  <a:pt x="41540" y="5252"/>
                </a:lnTo>
                <a:lnTo>
                  <a:pt x="41016" y="4875"/>
                </a:lnTo>
                <a:lnTo>
                  <a:pt x="40492" y="4507"/>
                </a:lnTo>
                <a:lnTo>
                  <a:pt x="39951" y="4156"/>
                </a:lnTo>
                <a:lnTo>
                  <a:pt x="39400" y="3822"/>
                </a:lnTo>
                <a:lnTo>
                  <a:pt x="38850" y="3496"/>
                </a:lnTo>
                <a:lnTo>
                  <a:pt x="38281" y="3188"/>
                </a:lnTo>
                <a:lnTo>
                  <a:pt x="37704" y="2896"/>
                </a:lnTo>
                <a:lnTo>
                  <a:pt x="37109" y="2614"/>
                </a:lnTo>
                <a:lnTo>
                  <a:pt x="36514" y="2348"/>
                </a:lnTo>
                <a:lnTo>
                  <a:pt x="35911" y="2091"/>
                </a:lnTo>
                <a:lnTo>
                  <a:pt x="35289" y="1851"/>
                </a:lnTo>
                <a:lnTo>
                  <a:pt x="34667" y="1628"/>
                </a:lnTo>
                <a:lnTo>
                  <a:pt x="34028" y="1423"/>
                </a:lnTo>
                <a:lnTo>
                  <a:pt x="33380" y="1226"/>
                </a:lnTo>
                <a:lnTo>
                  <a:pt x="32723" y="1037"/>
                </a:lnTo>
                <a:lnTo>
                  <a:pt x="32057" y="866"/>
                </a:lnTo>
                <a:lnTo>
                  <a:pt x="31382" y="712"/>
                </a:lnTo>
                <a:lnTo>
                  <a:pt x="30698" y="575"/>
                </a:lnTo>
                <a:lnTo>
                  <a:pt x="29997" y="446"/>
                </a:lnTo>
                <a:lnTo>
                  <a:pt x="29473" y="361"/>
                </a:lnTo>
                <a:lnTo>
                  <a:pt x="28949" y="284"/>
                </a:lnTo>
                <a:lnTo>
                  <a:pt x="28425" y="215"/>
                </a:lnTo>
                <a:lnTo>
                  <a:pt x="27910" y="155"/>
                </a:lnTo>
                <a:lnTo>
                  <a:pt x="27395" y="104"/>
                </a:lnTo>
                <a:lnTo>
                  <a:pt x="26871" y="69"/>
                </a:lnTo>
                <a:lnTo>
                  <a:pt x="26356" y="35"/>
                </a:lnTo>
                <a:lnTo>
                  <a:pt x="25850" y="18"/>
                </a:lnTo>
                <a:lnTo>
                  <a:pt x="2533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 flipH="1">
            <a:off x="7217532" y="4438093"/>
            <a:ext cx="628120" cy="110441"/>
          </a:xfrm>
          <a:custGeom>
            <a:avLst/>
            <a:gdLst/>
            <a:ahLst/>
            <a:cxnLst/>
            <a:rect l="l" t="t" r="r" b="b"/>
            <a:pathLst>
              <a:path w="15133" h="2683" extrusionOk="0">
                <a:moveTo>
                  <a:pt x="11474" y="1"/>
                </a:moveTo>
                <a:lnTo>
                  <a:pt x="11136" y="9"/>
                </a:lnTo>
                <a:lnTo>
                  <a:pt x="10790" y="18"/>
                </a:lnTo>
                <a:lnTo>
                  <a:pt x="10106" y="52"/>
                </a:lnTo>
                <a:lnTo>
                  <a:pt x="9422" y="78"/>
                </a:lnTo>
                <a:lnTo>
                  <a:pt x="9085" y="86"/>
                </a:lnTo>
                <a:lnTo>
                  <a:pt x="8747" y="78"/>
                </a:lnTo>
                <a:lnTo>
                  <a:pt x="7984" y="78"/>
                </a:lnTo>
                <a:lnTo>
                  <a:pt x="7602" y="86"/>
                </a:lnTo>
                <a:lnTo>
                  <a:pt x="7220" y="95"/>
                </a:lnTo>
                <a:lnTo>
                  <a:pt x="6448" y="138"/>
                </a:lnTo>
                <a:lnTo>
                  <a:pt x="5684" y="189"/>
                </a:lnTo>
                <a:lnTo>
                  <a:pt x="4157" y="301"/>
                </a:lnTo>
                <a:lnTo>
                  <a:pt x="3393" y="361"/>
                </a:lnTo>
                <a:lnTo>
                  <a:pt x="2620" y="403"/>
                </a:lnTo>
                <a:lnTo>
                  <a:pt x="2248" y="403"/>
                </a:lnTo>
                <a:lnTo>
                  <a:pt x="1866" y="378"/>
                </a:lnTo>
                <a:lnTo>
                  <a:pt x="1493" y="352"/>
                </a:lnTo>
                <a:lnTo>
                  <a:pt x="1297" y="343"/>
                </a:lnTo>
                <a:lnTo>
                  <a:pt x="1111" y="343"/>
                </a:lnTo>
                <a:lnTo>
                  <a:pt x="907" y="352"/>
                </a:lnTo>
                <a:lnTo>
                  <a:pt x="800" y="369"/>
                </a:lnTo>
                <a:lnTo>
                  <a:pt x="702" y="386"/>
                </a:lnTo>
                <a:lnTo>
                  <a:pt x="605" y="412"/>
                </a:lnTo>
                <a:lnTo>
                  <a:pt x="516" y="438"/>
                </a:lnTo>
                <a:lnTo>
                  <a:pt x="427" y="472"/>
                </a:lnTo>
                <a:lnTo>
                  <a:pt x="347" y="515"/>
                </a:lnTo>
                <a:lnTo>
                  <a:pt x="276" y="566"/>
                </a:lnTo>
                <a:lnTo>
                  <a:pt x="205" y="626"/>
                </a:lnTo>
                <a:lnTo>
                  <a:pt x="152" y="695"/>
                </a:lnTo>
                <a:lnTo>
                  <a:pt x="99" y="772"/>
                </a:lnTo>
                <a:lnTo>
                  <a:pt x="54" y="857"/>
                </a:lnTo>
                <a:lnTo>
                  <a:pt x="28" y="960"/>
                </a:lnTo>
                <a:lnTo>
                  <a:pt x="10" y="1063"/>
                </a:lnTo>
                <a:lnTo>
                  <a:pt x="1" y="1183"/>
                </a:lnTo>
                <a:lnTo>
                  <a:pt x="1" y="1303"/>
                </a:lnTo>
                <a:lnTo>
                  <a:pt x="19" y="1406"/>
                </a:lnTo>
                <a:lnTo>
                  <a:pt x="45" y="1508"/>
                </a:lnTo>
                <a:lnTo>
                  <a:pt x="81" y="1594"/>
                </a:lnTo>
                <a:lnTo>
                  <a:pt x="125" y="1671"/>
                </a:lnTo>
                <a:lnTo>
                  <a:pt x="179" y="1740"/>
                </a:lnTo>
                <a:lnTo>
                  <a:pt x="241" y="1800"/>
                </a:lnTo>
                <a:lnTo>
                  <a:pt x="312" y="1851"/>
                </a:lnTo>
                <a:lnTo>
                  <a:pt x="392" y="1903"/>
                </a:lnTo>
                <a:lnTo>
                  <a:pt x="472" y="1937"/>
                </a:lnTo>
                <a:lnTo>
                  <a:pt x="560" y="1971"/>
                </a:lnTo>
                <a:lnTo>
                  <a:pt x="658" y="1997"/>
                </a:lnTo>
                <a:lnTo>
                  <a:pt x="756" y="2022"/>
                </a:lnTo>
                <a:lnTo>
                  <a:pt x="853" y="2040"/>
                </a:lnTo>
                <a:lnTo>
                  <a:pt x="1075" y="2065"/>
                </a:lnTo>
                <a:lnTo>
                  <a:pt x="4654" y="2374"/>
                </a:lnTo>
                <a:lnTo>
                  <a:pt x="8241" y="2682"/>
                </a:lnTo>
                <a:lnTo>
                  <a:pt x="8250" y="2511"/>
                </a:lnTo>
                <a:lnTo>
                  <a:pt x="14040" y="2511"/>
                </a:lnTo>
                <a:lnTo>
                  <a:pt x="14146" y="2502"/>
                </a:lnTo>
                <a:lnTo>
                  <a:pt x="14262" y="2485"/>
                </a:lnTo>
                <a:lnTo>
                  <a:pt x="14359" y="2468"/>
                </a:lnTo>
                <a:lnTo>
                  <a:pt x="14466" y="2442"/>
                </a:lnTo>
                <a:lnTo>
                  <a:pt x="14555" y="2408"/>
                </a:lnTo>
                <a:lnTo>
                  <a:pt x="14644" y="2365"/>
                </a:lnTo>
                <a:lnTo>
                  <a:pt x="14724" y="2314"/>
                </a:lnTo>
                <a:lnTo>
                  <a:pt x="14803" y="2254"/>
                </a:lnTo>
                <a:lnTo>
                  <a:pt x="14875" y="2194"/>
                </a:lnTo>
                <a:lnTo>
                  <a:pt x="14928" y="2125"/>
                </a:lnTo>
                <a:lnTo>
                  <a:pt x="14990" y="2040"/>
                </a:lnTo>
                <a:lnTo>
                  <a:pt x="15034" y="1954"/>
                </a:lnTo>
                <a:lnTo>
                  <a:pt x="15070" y="1860"/>
                </a:lnTo>
                <a:lnTo>
                  <a:pt x="15097" y="1757"/>
                </a:lnTo>
                <a:lnTo>
                  <a:pt x="15123" y="1637"/>
                </a:lnTo>
                <a:lnTo>
                  <a:pt x="15132" y="1526"/>
                </a:lnTo>
                <a:lnTo>
                  <a:pt x="15123" y="1414"/>
                </a:lnTo>
                <a:lnTo>
                  <a:pt x="15114" y="1320"/>
                </a:lnTo>
                <a:lnTo>
                  <a:pt x="15088" y="1226"/>
                </a:lnTo>
                <a:lnTo>
                  <a:pt x="15052" y="1140"/>
                </a:lnTo>
                <a:lnTo>
                  <a:pt x="15008" y="1063"/>
                </a:lnTo>
                <a:lnTo>
                  <a:pt x="14954" y="986"/>
                </a:lnTo>
                <a:lnTo>
                  <a:pt x="14892" y="917"/>
                </a:lnTo>
                <a:lnTo>
                  <a:pt x="14821" y="857"/>
                </a:lnTo>
                <a:lnTo>
                  <a:pt x="14741" y="797"/>
                </a:lnTo>
                <a:lnTo>
                  <a:pt x="14661" y="746"/>
                </a:lnTo>
                <a:lnTo>
                  <a:pt x="14573" y="686"/>
                </a:lnTo>
                <a:lnTo>
                  <a:pt x="14377" y="592"/>
                </a:lnTo>
                <a:lnTo>
                  <a:pt x="14182" y="498"/>
                </a:lnTo>
                <a:lnTo>
                  <a:pt x="14013" y="420"/>
                </a:lnTo>
                <a:lnTo>
                  <a:pt x="13844" y="361"/>
                </a:lnTo>
                <a:lnTo>
                  <a:pt x="13676" y="301"/>
                </a:lnTo>
                <a:lnTo>
                  <a:pt x="13516" y="249"/>
                </a:lnTo>
                <a:lnTo>
                  <a:pt x="13347" y="206"/>
                </a:lnTo>
                <a:lnTo>
                  <a:pt x="13178" y="163"/>
                </a:lnTo>
                <a:lnTo>
                  <a:pt x="12841" y="95"/>
                </a:lnTo>
                <a:lnTo>
                  <a:pt x="12504" y="52"/>
                </a:lnTo>
                <a:lnTo>
                  <a:pt x="12157" y="26"/>
                </a:lnTo>
                <a:lnTo>
                  <a:pt x="11820" y="9"/>
                </a:lnTo>
                <a:lnTo>
                  <a:pt x="1147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 rot="-2150494" flipH="1">
            <a:off x="4594562" y="5416263"/>
            <a:ext cx="78157" cy="142179"/>
          </a:xfrm>
          <a:custGeom>
            <a:avLst/>
            <a:gdLst/>
            <a:ahLst/>
            <a:cxnLst/>
            <a:rect l="l" t="t" r="r" b="b"/>
            <a:pathLst>
              <a:path w="1883" h="3454" extrusionOk="0">
                <a:moveTo>
                  <a:pt x="746" y="1"/>
                </a:moveTo>
                <a:lnTo>
                  <a:pt x="657" y="9"/>
                </a:lnTo>
                <a:lnTo>
                  <a:pt x="569" y="35"/>
                </a:lnTo>
                <a:lnTo>
                  <a:pt x="489" y="61"/>
                </a:lnTo>
                <a:lnTo>
                  <a:pt x="409" y="103"/>
                </a:lnTo>
                <a:lnTo>
                  <a:pt x="338" y="155"/>
                </a:lnTo>
                <a:lnTo>
                  <a:pt x="267" y="206"/>
                </a:lnTo>
                <a:lnTo>
                  <a:pt x="213" y="275"/>
                </a:lnTo>
                <a:lnTo>
                  <a:pt x="160" y="343"/>
                </a:lnTo>
                <a:lnTo>
                  <a:pt x="116" y="412"/>
                </a:lnTo>
                <a:lnTo>
                  <a:pt x="71" y="498"/>
                </a:lnTo>
                <a:lnTo>
                  <a:pt x="45" y="575"/>
                </a:lnTo>
                <a:lnTo>
                  <a:pt x="27" y="660"/>
                </a:lnTo>
                <a:lnTo>
                  <a:pt x="9" y="755"/>
                </a:lnTo>
                <a:lnTo>
                  <a:pt x="0" y="1037"/>
                </a:lnTo>
                <a:lnTo>
                  <a:pt x="0" y="1320"/>
                </a:lnTo>
                <a:lnTo>
                  <a:pt x="9" y="1611"/>
                </a:lnTo>
                <a:lnTo>
                  <a:pt x="36" y="1894"/>
                </a:lnTo>
                <a:lnTo>
                  <a:pt x="62" y="2177"/>
                </a:lnTo>
                <a:lnTo>
                  <a:pt x="98" y="2468"/>
                </a:lnTo>
                <a:lnTo>
                  <a:pt x="187" y="3033"/>
                </a:lnTo>
                <a:lnTo>
                  <a:pt x="204" y="3068"/>
                </a:lnTo>
                <a:lnTo>
                  <a:pt x="222" y="3102"/>
                </a:lnTo>
                <a:lnTo>
                  <a:pt x="276" y="3179"/>
                </a:lnTo>
                <a:lnTo>
                  <a:pt x="355" y="3247"/>
                </a:lnTo>
                <a:lnTo>
                  <a:pt x="453" y="3316"/>
                </a:lnTo>
                <a:lnTo>
                  <a:pt x="560" y="3376"/>
                </a:lnTo>
                <a:lnTo>
                  <a:pt x="666" y="3419"/>
                </a:lnTo>
                <a:lnTo>
                  <a:pt x="773" y="3444"/>
                </a:lnTo>
                <a:lnTo>
                  <a:pt x="826" y="3453"/>
                </a:lnTo>
                <a:lnTo>
                  <a:pt x="870" y="3453"/>
                </a:lnTo>
                <a:lnTo>
                  <a:pt x="959" y="3444"/>
                </a:lnTo>
                <a:lnTo>
                  <a:pt x="1066" y="3410"/>
                </a:lnTo>
                <a:lnTo>
                  <a:pt x="1163" y="3367"/>
                </a:lnTo>
                <a:lnTo>
                  <a:pt x="1261" y="3307"/>
                </a:lnTo>
                <a:lnTo>
                  <a:pt x="1350" y="3239"/>
                </a:lnTo>
                <a:lnTo>
                  <a:pt x="1430" y="3162"/>
                </a:lnTo>
                <a:lnTo>
                  <a:pt x="1501" y="3076"/>
                </a:lnTo>
                <a:lnTo>
                  <a:pt x="1545" y="2999"/>
                </a:lnTo>
                <a:lnTo>
                  <a:pt x="1607" y="2836"/>
                </a:lnTo>
                <a:lnTo>
                  <a:pt x="1661" y="2665"/>
                </a:lnTo>
                <a:lnTo>
                  <a:pt x="1705" y="2485"/>
                </a:lnTo>
                <a:lnTo>
                  <a:pt x="1741" y="2314"/>
                </a:lnTo>
                <a:lnTo>
                  <a:pt x="1812" y="1954"/>
                </a:lnTo>
                <a:lnTo>
                  <a:pt x="1883" y="1603"/>
                </a:lnTo>
                <a:lnTo>
                  <a:pt x="1812" y="1585"/>
                </a:lnTo>
                <a:lnTo>
                  <a:pt x="1821" y="1491"/>
                </a:lnTo>
                <a:lnTo>
                  <a:pt x="1829" y="1397"/>
                </a:lnTo>
                <a:lnTo>
                  <a:pt x="1847" y="1209"/>
                </a:lnTo>
                <a:lnTo>
                  <a:pt x="1847" y="1114"/>
                </a:lnTo>
                <a:lnTo>
                  <a:pt x="1847" y="1029"/>
                </a:lnTo>
                <a:lnTo>
                  <a:pt x="1829" y="943"/>
                </a:lnTo>
                <a:lnTo>
                  <a:pt x="1794" y="874"/>
                </a:lnTo>
                <a:lnTo>
                  <a:pt x="1643" y="617"/>
                </a:lnTo>
                <a:lnTo>
                  <a:pt x="1554" y="489"/>
                </a:lnTo>
                <a:lnTo>
                  <a:pt x="1465" y="369"/>
                </a:lnTo>
                <a:lnTo>
                  <a:pt x="1368" y="258"/>
                </a:lnTo>
                <a:lnTo>
                  <a:pt x="1261" y="163"/>
                </a:lnTo>
                <a:lnTo>
                  <a:pt x="1208" y="121"/>
                </a:lnTo>
                <a:lnTo>
                  <a:pt x="1155" y="86"/>
                </a:lnTo>
                <a:lnTo>
                  <a:pt x="1092" y="61"/>
                </a:lnTo>
                <a:lnTo>
                  <a:pt x="1039" y="35"/>
                </a:lnTo>
                <a:lnTo>
                  <a:pt x="942" y="9"/>
                </a:lnTo>
                <a:lnTo>
                  <a:pt x="84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 rot="-2150494" flipH="1">
            <a:off x="4739444" y="5269684"/>
            <a:ext cx="94387" cy="120979"/>
          </a:xfrm>
          <a:custGeom>
            <a:avLst/>
            <a:gdLst/>
            <a:ahLst/>
            <a:cxnLst/>
            <a:rect l="l" t="t" r="r" b="b"/>
            <a:pathLst>
              <a:path w="2274" h="2939" extrusionOk="0">
                <a:moveTo>
                  <a:pt x="1039" y="0"/>
                </a:moveTo>
                <a:lnTo>
                  <a:pt x="941" y="17"/>
                </a:lnTo>
                <a:lnTo>
                  <a:pt x="844" y="51"/>
                </a:lnTo>
                <a:lnTo>
                  <a:pt x="746" y="86"/>
                </a:lnTo>
                <a:lnTo>
                  <a:pt x="657" y="137"/>
                </a:lnTo>
                <a:lnTo>
                  <a:pt x="568" y="197"/>
                </a:lnTo>
                <a:lnTo>
                  <a:pt x="488" y="266"/>
                </a:lnTo>
                <a:lnTo>
                  <a:pt x="409" y="334"/>
                </a:lnTo>
                <a:lnTo>
                  <a:pt x="337" y="420"/>
                </a:lnTo>
                <a:lnTo>
                  <a:pt x="275" y="514"/>
                </a:lnTo>
                <a:lnTo>
                  <a:pt x="213" y="608"/>
                </a:lnTo>
                <a:lnTo>
                  <a:pt x="160" y="711"/>
                </a:lnTo>
                <a:lnTo>
                  <a:pt x="124" y="822"/>
                </a:lnTo>
                <a:lnTo>
                  <a:pt x="89" y="934"/>
                </a:lnTo>
                <a:lnTo>
                  <a:pt x="62" y="1079"/>
                </a:lnTo>
                <a:lnTo>
                  <a:pt x="44" y="1234"/>
                </a:lnTo>
                <a:lnTo>
                  <a:pt x="0" y="1585"/>
                </a:lnTo>
                <a:lnTo>
                  <a:pt x="62" y="1782"/>
                </a:lnTo>
                <a:lnTo>
                  <a:pt x="115" y="1996"/>
                </a:lnTo>
                <a:lnTo>
                  <a:pt x="151" y="2099"/>
                </a:lnTo>
                <a:lnTo>
                  <a:pt x="195" y="2210"/>
                </a:lnTo>
                <a:lnTo>
                  <a:pt x="240" y="2313"/>
                </a:lnTo>
                <a:lnTo>
                  <a:pt x="293" y="2416"/>
                </a:lnTo>
                <a:lnTo>
                  <a:pt x="346" y="2484"/>
                </a:lnTo>
                <a:lnTo>
                  <a:pt x="400" y="2553"/>
                </a:lnTo>
                <a:lnTo>
                  <a:pt x="462" y="2621"/>
                </a:lnTo>
                <a:lnTo>
                  <a:pt x="542" y="2681"/>
                </a:lnTo>
                <a:lnTo>
                  <a:pt x="613" y="2741"/>
                </a:lnTo>
                <a:lnTo>
                  <a:pt x="693" y="2793"/>
                </a:lnTo>
                <a:lnTo>
                  <a:pt x="773" y="2836"/>
                </a:lnTo>
                <a:lnTo>
                  <a:pt x="853" y="2870"/>
                </a:lnTo>
                <a:lnTo>
                  <a:pt x="959" y="2904"/>
                </a:lnTo>
                <a:lnTo>
                  <a:pt x="1066" y="2930"/>
                </a:lnTo>
                <a:lnTo>
                  <a:pt x="1163" y="2938"/>
                </a:lnTo>
                <a:lnTo>
                  <a:pt x="1261" y="2938"/>
                </a:lnTo>
                <a:lnTo>
                  <a:pt x="1359" y="2921"/>
                </a:lnTo>
                <a:lnTo>
                  <a:pt x="1456" y="2904"/>
                </a:lnTo>
                <a:lnTo>
                  <a:pt x="1554" y="2861"/>
                </a:lnTo>
                <a:lnTo>
                  <a:pt x="1643" y="2818"/>
                </a:lnTo>
                <a:lnTo>
                  <a:pt x="1723" y="2758"/>
                </a:lnTo>
                <a:lnTo>
                  <a:pt x="1812" y="2699"/>
                </a:lnTo>
                <a:lnTo>
                  <a:pt x="1883" y="2621"/>
                </a:lnTo>
                <a:lnTo>
                  <a:pt x="1954" y="2536"/>
                </a:lnTo>
                <a:lnTo>
                  <a:pt x="2025" y="2442"/>
                </a:lnTo>
                <a:lnTo>
                  <a:pt x="2078" y="2339"/>
                </a:lnTo>
                <a:lnTo>
                  <a:pt x="2131" y="2236"/>
                </a:lnTo>
                <a:lnTo>
                  <a:pt x="2184" y="2116"/>
                </a:lnTo>
                <a:lnTo>
                  <a:pt x="2229" y="1953"/>
                </a:lnTo>
                <a:lnTo>
                  <a:pt x="2256" y="1782"/>
                </a:lnTo>
                <a:lnTo>
                  <a:pt x="2273" y="1611"/>
                </a:lnTo>
                <a:lnTo>
                  <a:pt x="2273" y="1448"/>
                </a:lnTo>
                <a:lnTo>
                  <a:pt x="2264" y="1276"/>
                </a:lnTo>
                <a:lnTo>
                  <a:pt x="2229" y="1114"/>
                </a:lnTo>
                <a:lnTo>
                  <a:pt x="2193" y="951"/>
                </a:lnTo>
                <a:lnTo>
                  <a:pt x="2140" y="805"/>
                </a:lnTo>
                <a:lnTo>
                  <a:pt x="2069" y="660"/>
                </a:lnTo>
                <a:lnTo>
                  <a:pt x="1998" y="523"/>
                </a:lnTo>
                <a:lnTo>
                  <a:pt x="1909" y="403"/>
                </a:lnTo>
                <a:lnTo>
                  <a:pt x="1812" y="291"/>
                </a:lnTo>
                <a:lnTo>
                  <a:pt x="1705" y="197"/>
                </a:lnTo>
                <a:lnTo>
                  <a:pt x="1590" y="120"/>
                </a:lnTo>
                <a:lnTo>
                  <a:pt x="1465" y="60"/>
                </a:lnTo>
                <a:lnTo>
                  <a:pt x="1403" y="34"/>
                </a:lnTo>
                <a:lnTo>
                  <a:pt x="1332" y="17"/>
                </a:lnTo>
                <a:lnTo>
                  <a:pt x="12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 rot="-2150494" flipH="1">
            <a:off x="4869349" y="5085736"/>
            <a:ext cx="82640" cy="96652"/>
          </a:xfrm>
          <a:custGeom>
            <a:avLst/>
            <a:gdLst/>
            <a:ahLst/>
            <a:cxnLst/>
            <a:rect l="l" t="t" r="r" b="b"/>
            <a:pathLst>
              <a:path w="1991" h="2348" extrusionOk="0">
                <a:moveTo>
                  <a:pt x="1013" y="0"/>
                </a:moveTo>
                <a:lnTo>
                  <a:pt x="907" y="9"/>
                </a:lnTo>
                <a:lnTo>
                  <a:pt x="809" y="35"/>
                </a:lnTo>
                <a:lnTo>
                  <a:pt x="702" y="69"/>
                </a:lnTo>
                <a:lnTo>
                  <a:pt x="614" y="112"/>
                </a:lnTo>
                <a:lnTo>
                  <a:pt x="525" y="172"/>
                </a:lnTo>
                <a:lnTo>
                  <a:pt x="436" y="232"/>
                </a:lnTo>
                <a:lnTo>
                  <a:pt x="356" y="309"/>
                </a:lnTo>
                <a:lnTo>
                  <a:pt x="285" y="386"/>
                </a:lnTo>
                <a:lnTo>
                  <a:pt x="223" y="480"/>
                </a:lnTo>
                <a:lnTo>
                  <a:pt x="161" y="574"/>
                </a:lnTo>
                <a:lnTo>
                  <a:pt x="108" y="677"/>
                </a:lnTo>
                <a:lnTo>
                  <a:pt x="72" y="780"/>
                </a:lnTo>
                <a:lnTo>
                  <a:pt x="37" y="891"/>
                </a:lnTo>
                <a:lnTo>
                  <a:pt x="19" y="1003"/>
                </a:lnTo>
                <a:lnTo>
                  <a:pt x="1" y="1123"/>
                </a:lnTo>
                <a:lnTo>
                  <a:pt x="1" y="1243"/>
                </a:lnTo>
                <a:lnTo>
                  <a:pt x="19" y="1354"/>
                </a:lnTo>
                <a:lnTo>
                  <a:pt x="37" y="1465"/>
                </a:lnTo>
                <a:lnTo>
                  <a:pt x="63" y="1577"/>
                </a:lnTo>
                <a:lnTo>
                  <a:pt x="108" y="1680"/>
                </a:lnTo>
                <a:lnTo>
                  <a:pt x="152" y="1774"/>
                </a:lnTo>
                <a:lnTo>
                  <a:pt x="205" y="1868"/>
                </a:lnTo>
                <a:lnTo>
                  <a:pt x="267" y="1954"/>
                </a:lnTo>
                <a:lnTo>
                  <a:pt x="338" y="2031"/>
                </a:lnTo>
                <a:lnTo>
                  <a:pt x="418" y="2108"/>
                </a:lnTo>
                <a:lnTo>
                  <a:pt x="498" y="2168"/>
                </a:lnTo>
                <a:lnTo>
                  <a:pt x="587" y="2219"/>
                </a:lnTo>
                <a:lnTo>
                  <a:pt x="676" y="2271"/>
                </a:lnTo>
                <a:lnTo>
                  <a:pt x="765" y="2305"/>
                </a:lnTo>
                <a:lnTo>
                  <a:pt x="871" y="2331"/>
                </a:lnTo>
                <a:lnTo>
                  <a:pt x="969" y="2339"/>
                </a:lnTo>
                <a:lnTo>
                  <a:pt x="1075" y="2348"/>
                </a:lnTo>
                <a:lnTo>
                  <a:pt x="1182" y="2339"/>
                </a:lnTo>
                <a:lnTo>
                  <a:pt x="1280" y="2322"/>
                </a:lnTo>
                <a:lnTo>
                  <a:pt x="1377" y="2288"/>
                </a:lnTo>
                <a:lnTo>
                  <a:pt x="1466" y="2245"/>
                </a:lnTo>
                <a:lnTo>
                  <a:pt x="1546" y="2202"/>
                </a:lnTo>
                <a:lnTo>
                  <a:pt x="1626" y="2142"/>
                </a:lnTo>
                <a:lnTo>
                  <a:pt x="1697" y="2074"/>
                </a:lnTo>
                <a:lnTo>
                  <a:pt x="1759" y="1996"/>
                </a:lnTo>
                <a:lnTo>
                  <a:pt x="1821" y="1919"/>
                </a:lnTo>
                <a:lnTo>
                  <a:pt x="1866" y="1825"/>
                </a:lnTo>
                <a:lnTo>
                  <a:pt x="1910" y="1731"/>
                </a:lnTo>
                <a:lnTo>
                  <a:pt x="1946" y="1628"/>
                </a:lnTo>
                <a:lnTo>
                  <a:pt x="1972" y="1517"/>
                </a:lnTo>
                <a:lnTo>
                  <a:pt x="1990" y="1397"/>
                </a:lnTo>
                <a:lnTo>
                  <a:pt x="1990" y="1277"/>
                </a:lnTo>
                <a:lnTo>
                  <a:pt x="1990" y="1157"/>
                </a:lnTo>
                <a:lnTo>
                  <a:pt x="1981" y="1020"/>
                </a:lnTo>
                <a:lnTo>
                  <a:pt x="1963" y="900"/>
                </a:lnTo>
                <a:lnTo>
                  <a:pt x="1937" y="780"/>
                </a:lnTo>
                <a:lnTo>
                  <a:pt x="1901" y="669"/>
                </a:lnTo>
                <a:lnTo>
                  <a:pt x="1857" y="566"/>
                </a:lnTo>
                <a:lnTo>
                  <a:pt x="1812" y="463"/>
                </a:lnTo>
                <a:lnTo>
                  <a:pt x="1759" y="377"/>
                </a:lnTo>
                <a:lnTo>
                  <a:pt x="1697" y="300"/>
                </a:lnTo>
                <a:lnTo>
                  <a:pt x="1626" y="223"/>
                </a:lnTo>
                <a:lnTo>
                  <a:pt x="1555" y="163"/>
                </a:lnTo>
                <a:lnTo>
                  <a:pt x="1475" y="112"/>
                </a:lnTo>
                <a:lnTo>
                  <a:pt x="1395" y="69"/>
                </a:lnTo>
                <a:lnTo>
                  <a:pt x="1306" y="35"/>
                </a:lnTo>
                <a:lnTo>
                  <a:pt x="1209" y="9"/>
                </a:lnTo>
                <a:lnTo>
                  <a:pt x="11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 flipH="1">
            <a:off x="5078362" y="3474376"/>
            <a:ext cx="119497" cy="109000"/>
          </a:xfrm>
          <a:custGeom>
            <a:avLst/>
            <a:gdLst/>
            <a:ahLst/>
            <a:cxnLst/>
            <a:rect l="l" t="t" r="r" b="b"/>
            <a:pathLst>
              <a:path w="2879" h="2648" extrusionOk="0">
                <a:moveTo>
                  <a:pt x="1271" y="0"/>
                </a:moveTo>
                <a:lnTo>
                  <a:pt x="1173" y="9"/>
                </a:lnTo>
                <a:lnTo>
                  <a:pt x="1075" y="34"/>
                </a:lnTo>
                <a:lnTo>
                  <a:pt x="978" y="69"/>
                </a:lnTo>
                <a:lnTo>
                  <a:pt x="871" y="111"/>
                </a:lnTo>
                <a:lnTo>
                  <a:pt x="756" y="171"/>
                </a:lnTo>
                <a:lnTo>
                  <a:pt x="640" y="248"/>
                </a:lnTo>
                <a:lnTo>
                  <a:pt x="543" y="334"/>
                </a:lnTo>
                <a:lnTo>
                  <a:pt x="445" y="428"/>
                </a:lnTo>
                <a:lnTo>
                  <a:pt x="356" y="531"/>
                </a:lnTo>
                <a:lnTo>
                  <a:pt x="285" y="634"/>
                </a:lnTo>
                <a:lnTo>
                  <a:pt x="214" y="754"/>
                </a:lnTo>
                <a:lnTo>
                  <a:pt x="152" y="874"/>
                </a:lnTo>
                <a:lnTo>
                  <a:pt x="99" y="994"/>
                </a:lnTo>
                <a:lnTo>
                  <a:pt x="63" y="1122"/>
                </a:lnTo>
                <a:lnTo>
                  <a:pt x="28" y="1259"/>
                </a:lnTo>
                <a:lnTo>
                  <a:pt x="10" y="1388"/>
                </a:lnTo>
                <a:lnTo>
                  <a:pt x="1" y="1525"/>
                </a:lnTo>
                <a:lnTo>
                  <a:pt x="10" y="1653"/>
                </a:lnTo>
                <a:lnTo>
                  <a:pt x="19" y="1790"/>
                </a:lnTo>
                <a:lnTo>
                  <a:pt x="45" y="1919"/>
                </a:lnTo>
                <a:lnTo>
                  <a:pt x="81" y="2022"/>
                </a:lnTo>
                <a:lnTo>
                  <a:pt x="116" y="2125"/>
                </a:lnTo>
                <a:lnTo>
                  <a:pt x="152" y="2210"/>
                </a:lnTo>
                <a:lnTo>
                  <a:pt x="196" y="2287"/>
                </a:lnTo>
                <a:lnTo>
                  <a:pt x="250" y="2356"/>
                </a:lnTo>
                <a:lnTo>
                  <a:pt x="303" y="2416"/>
                </a:lnTo>
                <a:lnTo>
                  <a:pt x="374" y="2467"/>
                </a:lnTo>
                <a:lnTo>
                  <a:pt x="445" y="2519"/>
                </a:lnTo>
                <a:lnTo>
                  <a:pt x="534" y="2553"/>
                </a:lnTo>
                <a:lnTo>
                  <a:pt x="631" y="2587"/>
                </a:lnTo>
                <a:lnTo>
                  <a:pt x="738" y="2613"/>
                </a:lnTo>
                <a:lnTo>
                  <a:pt x="853" y="2630"/>
                </a:lnTo>
                <a:lnTo>
                  <a:pt x="987" y="2639"/>
                </a:lnTo>
                <a:lnTo>
                  <a:pt x="1138" y="2647"/>
                </a:lnTo>
                <a:lnTo>
                  <a:pt x="1475" y="2647"/>
                </a:lnTo>
                <a:lnTo>
                  <a:pt x="1626" y="2604"/>
                </a:lnTo>
                <a:lnTo>
                  <a:pt x="1830" y="2536"/>
                </a:lnTo>
                <a:lnTo>
                  <a:pt x="1946" y="2502"/>
                </a:lnTo>
                <a:lnTo>
                  <a:pt x="2070" y="2459"/>
                </a:lnTo>
                <a:lnTo>
                  <a:pt x="2194" y="2399"/>
                </a:lnTo>
                <a:lnTo>
                  <a:pt x="2319" y="2339"/>
                </a:lnTo>
                <a:lnTo>
                  <a:pt x="2434" y="2270"/>
                </a:lnTo>
                <a:lnTo>
                  <a:pt x="2541" y="2202"/>
                </a:lnTo>
                <a:lnTo>
                  <a:pt x="2629" y="2133"/>
                </a:lnTo>
                <a:lnTo>
                  <a:pt x="2709" y="2056"/>
                </a:lnTo>
                <a:lnTo>
                  <a:pt x="2771" y="1979"/>
                </a:lnTo>
                <a:lnTo>
                  <a:pt x="2816" y="1902"/>
                </a:lnTo>
                <a:lnTo>
                  <a:pt x="2851" y="1825"/>
                </a:lnTo>
                <a:lnTo>
                  <a:pt x="2869" y="1739"/>
                </a:lnTo>
                <a:lnTo>
                  <a:pt x="2878" y="1653"/>
                </a:lnTo>
                <a:lnTo>
                  <a:pt x="2869" y="1568"/>
                </a:lnTo>
                <a:lnTo>
                  <a:pt x="2851" y="1482"/>
                </a:lnTo>
                <a:lnTo>
                  <a:pt x="2816" y="1388"/>
                </a:lnTo>
                <a:lnTo>
                  <a:pt x="2771" y="1294"/>
                </a:lnTo>
                <a:lnTo>
                  <a:pt x="2709" y="1199"/>
                </a:lnTo>
                <a:lnTo>
                  <a:pt x="2638" y="1097"/>
                </a:lnTo>
                <a:lnTo>
                  <a:pt x="2549" y="1002"/>
                </a:lnTo>
                <a:lnTo>
                  <a:pt x="2443" y="891"/>
                </a:lnTo>
                <a:lnTo>
                  <a:pt x="2336" y="788"/>
                </a:lnTo>
                <a:lnTo>
                  <a:pt x="2230" y="677"/>
                </a:lnTo>
                <a:lnTo>
                  <a:pt x="2141" y="565"/>
                </a:lnTo>
                <a:lnTo>
                  <a:pt x="2017" y="411"/>
                </a:lnTo>
                <a:lnTo>
                  <a:pt x="1883" y="274"/>
                </a:lnTo>
                <a:lnTo>
                  <a:pt x="1821" y="214"/>
                </a:lnTo>
                <a:lnTo>
                  <a:pt x="1750" y="163"/>
                </a:lnTo>
                <a:lnTo>
                  <a:pt x="1679" y="111"/>
                </a:lnTo>
                <a:lnTo>
                  <a:pt x="1599" y="77"/>
                </a:lnTo>
                <a:lnTo>
                  <a:pt x="1528" y="43"/>
                </a:lnTo>
                <a:lnTo>
                  <a:pt x="1440" y="17"/>
                </a:lnTo>
                <a:lnTo>
                  <a:pt x="1360" y="9"/>
                </a:lnTo>
                <a:lnTo>
                  <a:pt x="1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 flipH="1">
            <a:off x="4693220" y="3159477"/>
            <a:ext cx="135312" cy="136127"/>
          </a:xfrm>
          <a:custGeom>
            <a:avLst/>
            <a:gdLst/>
            <a:ahLst/>
            <a:cxnLst/>
            <a:rect l="l" t="t" r="r" b="b"/>
            <a:pathLst>
              <a:path w="3260" h="3307" extrusionOk="0">
                <a:moveTo>
                  <a:pt x="1714" y="0"/>
                </a:moveTo>
                <a:lnTo>
                  <a:pt x="1634" y="9"/>
                </a:lnTo>
                <a:lnTo>
                  <a:pt x="1554" y="26"/>
                </a:lnTo>
                <a:lnTo>
                  <a:pt x="1475" y="43"/>
                </a:lnTo>
                <a:lnTo>
                  <a:pt x="1395" y="69"/>
                </a:lnTo>
                <a:lnTo>
                  <a:pt x="1235" y="129"/>
                </a:lnTo>
                <a:lnTo>
                  <a:pt x="1084" y="214"/>
                </a:lnTo>
                <a:lnTo>
                  <a:pt x="933" y="308"/>
                </a:lnTo>
                <a:lnTo>
                  <a:pt x="791" y="428"/>
                </a:lnTo>
                <a:lnTo>
                  <a:pt x="658" y="557"/>
                </a:lnTo>
                <a:lnTo>
                  <a:pt x="524" y="702"/>
                </a:lnTo>
                <a:lnTo>
                  <a:pt x="409" y="857"/>
                </a:lnTo>
                <a:lnTo>
                  <a:pt x="302" y="1019"/>
                </a:lnTo>
                <a:lnTo>
                  <a:pt x="214" y="1191"/>
                </a:lnTo>
                <a:lnTo>
                  <a:pt x="134" y="1371"/>
                </a:lnTo>
                <a:lnTo>
                  <a:pt x="72" y="1551"/>
                </a:lnTo>
                <a:lnTo>
                  <a:pt x="36" y="1739"/>
                </a:lnTo>
                <a:lnTo>
                  <a:pt x="9" y="1919"/>
                </a:lnTo>
                <a:lnTo>
                  <a:pt x="0" y="2107"/>
                </a:lnTo>
                <a:lnTo>
                  <a:pt x="9" y="2227"/>
                </a:lnTo>
                <a:lnTo>
                  <a:pt x="36" y="2339"/>
                </a:lnTo>
                <a:lnTo>
                  <a:pt x="72" y="2459"/>
                </a:lnTo>
                <a:lnTo>
                  <a:pt x="125" y="2570"/>
                </a:lnTo>
                <a:lnTo>
                  <a:pt x="187" y="2673"/>
                </a:lnTo>
                <a:lnTo>
                  <a:pt x="267" y="2776"/>
                </a:lnTo>
                <a:lnTo>
                  <a:pt x="347" y="2870"/>
                </a:lnTo>
                <a:lnTo>
                  <a:pt x="436" y="2964"/>
                </a:lnTo>
                <a:lnTo>
                  <a:pt x="533" y="3041"/>
                </a:lnTo>
                <a:lnTo>
                  <a:pt x="640" y="3110"/>
                </a:lnTo>
                <a:lnTo>
                  <a:pt x="755" y="3178"/>
                </a:lnTo>
                <a:lnTo>
                  <a:pt x="871" y="3230"/>
                </a:lnTo>
                <a:lnTo>
                  <a:pt x="986" y="3264"/>
                </a:lnTo>
                <a:lnTo>
                  <a:pt x="1110" y="3290"/>
                </a:lnTo>
                <a:lnTo>
                  <a:pt x="1235" y="3307"/>
                </a:lnTo>
                <a:lnTo>
                  <a:pt x="1359" y="3307"/>
                </a:lnTo>
                <a:lnTo>
                  <a:pt x="1510" y="3290"/>
                </a:lnTo>
                <a:lnTo>
                  <a:pt x="1661" y="3247"/>
                </a:lnTo>
                <a:lnTo>
                  <a:pt x="1821" y="3195"/>
                </a:lnTo>
                <a:lnTo>
                  <a:pt x="1981" y="3118"/>
                </a:lnTo>
                <a:lnTo>
                  <a:pt x="2141" y="3033"/>
                </a:lnTo>
                <a:lnTo>
                  <a:pt x="2300" y="2930"/>
                </a:lnTo>
                <a:lnTo>
                  <a:pt x="2451" y="2818"/>
                </a:lnTo>
                <a:lnTo>
                  <a:pt x="2602" y="2699"/>
                </a:lnTo>
                <a:lnTo>
                  <a:pt x="2735" y="2570"/>
                </a:lnTo>
                <a:lnTo>
                  <a:pt x="2869" y="2442"/>
                </a:lnTo>
                <a:lnTo>
                  <a:pt x="2984" y="2304"/>
                </a:lnTo>
                <a:lnTo>
                  <a:pt x="3082" y="2167"/>
                </a:lnTo>
                <a:lnTo>
                  <a:pt x="3162" y="2039"/>
                </a:lnTo>
                <a:lnTo>
                  <a:pt x="3215" y="1910"/>
                </a:lnTo>
                <a:lnTo>
                  <a:pt x="3242" y="1842"/>
                </a:lnTo>
                <a:lnTo>
                  <a:pt x="3250" y="1782"/>
                </a:lnTo>
                <a:lnTo>
                  <a:pt x="3259" y="1722"/>
                </a:lnTo>
                <a:lnTo>
                  <a:pt x="3259" y="1671"/>
                </a:lnTo>
                <a:lnTo>
                  <a:pt x="3250" y="1542"/>
                </a:lnTo>
                <a:lnTo>
                  <a:pt x="3215" y="1405"/>
                </a:lnTo>
                <a:lnTo>
                  <a:pt x="3162" y="1268"/>
                </a:lnTo>
                <a:lnTo>
                  <a:pt x="3091" y="1122"/>
                </a:lnTo>
                <a:lnTo>
                  <a:pt x="3011" y="977"/>
                </a:lnTo>
                <a:lnTo>
                  <a:pt x="2922" y="840"/>
                </a:lnTo>
                <a:lnTo>
                  <a:pt x="2815" y="702"/>
                </a:lnTo>
                <a:lnTo>
                  <a:pt x="2700" y="574"/>
                </a:lnTo>
                <a:lnTo>
                  <a:pt x="2576" y="454"/>
                </a:lnTo>
                <a:lnTo>
                  <a:pt x="2451" y="343"/>
                </a:lnTo>
                <a:lnTo>
                  <a:pt x="2327" y="240"/>
                </a:lnTo>
                <a:lnTo>
                  <a:pt x="2194" y="163"/>
                </a:lnTo>
                <a:lnTo>
                  <a:pt x="2069" y="94"/>
                </a:lnTo>
                <a:lnTo>
                  <a:pt x="1945" y="43"/>
                </a:lnTo>
                <a:lnTo>
                  <a:pt x="1830" y="9"/>
                </a:lnTo>
                <a:lnTo>
                  <a:pt x="1768" y="9"/>
                </a:lnTo>
                <a:lnTo>
                  <a:pt x="17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 flipH="1">
            <a:off x="1444661" y="4246272"/>
            <a:ext cx="332884" cy="382655"/>
          </a:xfrm>
          <a:custGeom>
            <a:avLst/>
            <a:gdLst/>
            <a:ahLst/>
            <a:cxnLst/>
            <a:rect l="l" t="t" r="r" b="b"/>
            <a:pathLst>
              <a:path w="8020" h="9296" extrusionOk="0">
                <a:moveTo>
                  <a:pt x="543" y="0"/>
                </a:moveTo>
                <a:lnTo>
                  <a:pt x="507" y="9"/>
                </a:lnTo>
                <a:lnTo>
                  <a:pt x="472" y="18"/>
                </a:lnTo>
                <a:lnTo>
                  <a:pt x="409" y="60"/>
                </a:lnTo>
                <a:lnTo>
                  <a:pt x="338" y="120"/>
                </a:lnTo>
                <a:lnTo>
                  <a:pt x="267" y="198"/>
                </a:lnTo>
                <a:lnTo>
                  <a:pt x="134" y="369"/>
                </a:lnTo>
                <a:lnTo>
                  <a:pt x="72" y="446"/>
                </a:lnTo>
                <a:lnTo>
                  <a:pt x="1" y="523"/>
                </a:lnTo>
                <a:lnTo>
                  <a:pt x="294" y="677"/>
                </a:lnTo>
                <a:lnTo>
                  <a:pt x="436" y="763"/>
                </a:lnTo>
                <a:lnTo>
                  <a:pt x="578" y="840"/>
                </a:lnTo>
                <a:lnTo>
                  <a:pt x="1164" y="1226"/>
                </a:lnTo>
                <a:lnTo>
                  <a:pt x="1759" y="1602"/>
                </a:lnTo>
                <a:lnTo>
                  <a:pt x="2052" y="1791"/>
                </a:lnTo>
                <a:lnTo>
                  <a:pt x="2345" y="1988"/>
                </a:lnTo>
                <a:lnTo>
                  <a:pt x="2629" y="2194"/>
                </a:lnTo>
                <a:lnTo>
                  <a:pt x="2905" y="2399"/>
                </a:lnTo>
                <a:lnTo>
                  <a:pt x="3144" y="2596"/>
                </a:lnTo>
                <a:lnTo>
                  <a:pt x="3366" y="2802"/>
                </a:lnTo>
                <a:lnTo>
                  <a:pt x="3588" y="3007"/>
                </a:lnTo>
                <a:lnTo>
                  <a:pt x="3810" y="3230"/>
                </a:lnTo>
                <a:lnTo>
                  <a:pt x="4237" y="3667"/>
                </a:lnTo>
                <a:lnTo>
                  <a:pt x="4663" y="4112"/>
                </a:lnTo>
                <a:lnTo>
                  <a:pt x="4849" y="4309"/>
                </a:lnTo>
                <a:lnTo>
                  <a:pt x="5027" y="4515"/>
                </a:lnTo>
                <a:lnTo>
                  <a:pt x="5187" y="4721"/>
                </a:lnTo>
                <a:lnTo>
                  <a:pt x="5338" y="4935"/>
                </a:lnTo>
                <a:lnTo>
                  <a:pt x="5480" y="5158"/>
                </a:lnTo>
                <a:lnTo>
                  <a:pt x="5613" y="5380"/>
                </a:lnTo>
                <a:lnTo>
                  <a:pt x="5737" y="5612"/>
                </a:lnTo>
                <a:lnTo>
                  <a:pt x="5853" y="5843"/>
                </a:lnTo>
                <a:lnTo>
                  <a:pt x="5959" y="6083"/>
                </a:lnTo>
                <a:lnTo>
                  <a:pt x="6057" y="6323"/>
                </a:lnTo>
                <a:lnTo>
                  <a:pt x="6146" y="6563"/>
                </a:lnTo>
                <a:lnTo>
                  <a:pt x="6235" y="6811"/>
                </a:lnTo>
                <a:lnTo>
                  <a:pt x="6314" y="7059"/>
                </a:lnTo>
                <a:lnTo>
                  <a:pt x="6385" y="7308"/>
                </a:lnTo>
                <a:lnTo>
                  <a:pt x="6528" y="7822"/>
                </a:lnTo>
                <a:lnTo>
                  <a:pt x="6599" y="8105"/>
                </a:lnTo>
                <a:lnTo>
                  <a:pt x="6670" y="8387"/>
                </a:lnTo>
                <a:lnTo>
                  <a:pt x="6705" y="8533"/>
                </a:lnTo>
                <a:lnTo>
                  <a:pt x="6758" y="8670"/>
                </a:lnTo>
                <a:lnTo>
                  <a:pt x="6803" y="8807"/>
                </a:lnTo>
                <a:lnTo>
                  <a:pt x="6865" y="8935"/>
                </a:lnTo>
                <a:lnTo>
                  <a:pt x="6909" y="9021"/>
                </a:lnTo>
                <a:lnTo>
                  <a:pt x="6963" y="9090"/>
                </a:lnTo>
                <a:lnTo>
                  <a:pt x="7016" y="9158"/>
                </a:lnTo>
                <a:lnTo>
                  <a:pt x="7078" y="9201"/>
                </a:lnTo>
                <a:lnTo>
                  <a:pt x="7131" y="9244"/>
                </a:lnTo>
                <a:lnTo>
                  <a:pt x="7194" y="9270"/>
                </a:lnTo>
                <a:lnTo>
                  <a:pt x="7256" y="9287"/>
                </a:lnTo>
                <a:lnTo>
                  <a:pt x="7318" y="9295"/>
                </a:lnTo>
                <a:lnTo>
                  <a:pt x="7389" y="9287"/>
                </a:lnTo>
                <a:lnTo>
                  <a:pt x="7442" y="9278"/>
                </a:lnTo>
                <a:lnTo>
                  <a:pt x="7504" y="9244"/>
                </a:lnTo>
                <a:lnTo>
                  <a:pt x="7566" y="9210"/>
                </a:lnTo>
                <a:lnTo>
                  <a:pt x="7620" y="9158"/>
                </a:lnTo>
                <a:lnTo>
                  <a:pt x="7673" y="9098"/>
                </a:lnTo>
                <a:lnTo>
                  <a:pt x="7717" y="9021"/>
                </a:lnTo>
                <a:lnTo>
                  <a:pt x="7762" y="8944"/>
                </a:lnTo>
                <a:lnTo>
                  <a:pt x="7815" y="8781"/>
                </a:lnTo>
                <a:lnTo>
                  <a:pt x="7868" y="8619"/>
                </a:lnTo>
                <a:lnTo>
                  <a:pt x="7904" y="8456"/>
                </a:lnTo>
                <a:lnTo>
                  <a:pt x="7931" y="8302"/>
                </a:lnTo>
                <a:lnTo>
                  <a:pt x="7975" y="7993"/>
                </a:lnTo>
                <a:lnTo>
                  <a:pt x="8019" y="7736"/>
                </a:lnTo>
                <a:lnTo>
                  <a:pt x="7957" y="7256"/>
                </a:lnTo>
                <a:lnTo>
                  <a:pt x="7877" y="6794"/>
                </a:lnTo>
                <a:lnTo>
                  <a:pt x="7780" y="6348"/>
                </a:lnTo>
                <a:lnTo>
                  <a:pt x="7664" y="5911"/>
                </a:lnTo>
                <a:lnTo>
                  <a:pt x="7602" y="5697"/>
                </a:lnTo>
                <a:lnTo>
                  <a:pt x="7531" y="5483"/>
                </a:lnTo>
                <a:lnTo>
                  <a:pt x="7460" y="5278"/>
                </a:lnTo>
                <a:lnTo>
                  <a:pt x="7380" y="5072"/>
                </a:lnTo>
                <a:lnTo>
                  <a:pt x="7291" y="4875"/>
                </a:lnTo>
                <a:lnTo>
                  <a:pt x="7202" y="4678"/>
                </a:lnTo>
                <a:lnTo>
                  <a:pt x="7114" y="4481"/>
                </a:lnTo>
                <a:lnTo>
                  <a:pt x="7007" y="4292"/>
                </a:lnTo>
                <a:lnTo>
                  <a:pt x="6909" y="4104"/>
                </a:lnTo>
                <a:lnTo>
                  <a:pt x="6794" y="3924"/>
                </a:lnTo>
                <a:lnTo>
                  <a:pt x="6679" y="3744"/>
                </a:lnTo>
                <a:lnTo>
                  <a:pt x="6554" y="3573"/>
                </a:lnTo>
                <a:lnTo>
                  <a:pt x="6421" y="3401"/>
                </a:lnTo>
                <a:lnTo>
                  <a:pt x="6288" y="3230"/>
                </a:lnTo>
                <a:lnTo>
                  <a:pt x="6146" y="3067"/>
                </a:lnTo>
                <a:lnTo>
                  <a:pt x="5995" y="2913"/>
                </a:lnTo>
                <a:lnTo>
                  <a:pt x="5835" y="2750"/>
                </a:lnTo>
                <a:lnTo>
                  <a:pt x="5675" y="2605"/>
                </a:lnTo>
                <a:lnTo>
                  <a:pt x="5506" y="2451"/>
                </a:lnTo>
                <a:lnTo>
                  <a:pt x="5329" y="2313"/>
                </a:lnTo>
                <a:lnTo>
                  <a:pt x="5142" y="2168"/>
                </a:lnTo>
                <a:lnTo>
                  <a:pt x="4956" y="2031"/>
                </a:lnTo>
                <a:lnTo>
                  <a:pt x="4752" y="1902"/>
                </a:lnTo>
                <a:lnTo>
                  <a:pt x="4547" y="1774"/>
                </a:lnTo>
                <a:lnTo>
                  <a:pt x="4237" y="1585"/>
                </a:lnTo>
                <a:lnTo>
                  <a:pt x="3926" y="1388"/>
                </a:lnTo>
                <a:lnTo>
                  <a:pt x="3322" y="986"/>
                </a:lnTo>
                <a:lnTo>
                  <a:pt x="3011" y="780"/>
                </a:lnTo>
                <a:lnTo>
                  <a:pt x="2700" y="592"/>
                </a:lnTo>
                <a:lnTo>
                  <a:pt x="2390" y="403"/>
                </a:lnTo>
                <a:lnTo>
                  <a:pt x="2070" y="232"/>
                </a:lnTo>
                <a:lnTo>
                  <a:pt x="1981" y="189"/>
                </a:lnTo>
                <a:lnTo>
                  <a:pt x="1901" y="155"/>
                </a:lnTo>
                <a:lnTo>
                  <a:pt x="1715" y="103"/>
                </a:lnTo>
                <a:lnTo>
                  <a:pt x="1528" y="60"/>
                </a:lnTo>
                <a:lnTo>
                  <a:pt x="1333" y="35"/>
                </a:lnTo>
                <a:lnTo>
                  <a:pt x="1138" y="18"/>
                </a:lnTo>
                <a:lnTo>
                  <a:pt x="9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 flipH="1">
            <a:off x="4045302" y="5894493"/>
            <a:ext cx="116841" cy="280364"/>
          </a:xfrm>
          <a:custGeom>
            <a:avLst/>
            <a:gdLst/>
            <a:ahLst/>
            <a:cxnLst/>
            <a:rect l="l" t="t" r="r" b="b"/>
            <a:pathLst>
              <a:path w="2815" h="6811" extrusionOk="0">
                <a:moveTo>
                  <a:pt x="1110" y="0"/>
                </a:moveTo>
                <a:lnTo>
                  <a:pt x="1012" y="17"/>
                </a:lnTo>
                <a:lnTo>
                  <a:pt x="906" y="43"/>
                </a:lnTo>
                <a:lnTo>
                  <a:pt x="808" y="77"/>
                </a:lnTo>
                <a:lnTo>
                  <a:pt x="719" y="129"/>
                </a:lnTo>
                <a:lnTo>
                  <a:pt x="639" y="180"/>
                </a:lnTo>
                <a:lnTo>
                  <a:pt x="568" y="248"/>
                </a:lnTo>
                <a:lnTo>
                  <a:pt x="524" y="308"/>
                </a:lnTo>
                <a:lnTo>
                  <a:pt x="435" y="497"/>
                </a:lnTo>
                <a:lnTo>
                  <a:pt x="355" y="677"/>
                </a:lnTo>
                <a:lnTo>
                  <a:pt x="284" y="865"/>
                </a:lnTo>
                <a:lnTo>
                  <a:pt x="213" y="1045"/>
                </a:lnTo>
                <a:lnTo>
                  <a:pt x="98" y="1388"/>
                </a:lnTo>
                <a:lnTo>
                  <a:pt x="0" y="1679"/>
                </a:lnTo>
                <a:lnTo>
                  <a:pt x="53" y="2005"/>
                </a:lnTo>
                <a:lnTo>
                  <a:pt x="107" y="2322"/>
                </a:lnTo>
                <a:lnTo>
                  <a:pt x="169" y="2630"/>
                </a:lnTo>
                <a:lnTo>
                  <a:pt x="231" y="2938"/>
                </a:lnTo>
                <a:lnTo>
                  <a:pt x="293" y="3238"/>
                </a:lnTo>
                <a:lnTo>
                  <a:pt x="373" y="3530"/>
                </a:lnTo>
                <a:lnTo>
                  <a:pt x="453" y="3821"/>
                </a:lnTo>
                <a:lnTo>
                  <a:pt x="533" y="4103"/>
                </a:lnTo>
                <a:lnTo>
                  <a:pt x="631" y="4386"/>
                </a:lnTo>
                <a:lnTo>
                  <a:pt x="728" y="4660"/>
                </a:lnTo>
                <a:lnTo>
                  <a:pt x="835" y="4934"/>
                </a:lnTo>
                <a:lnTo>
                  <a:pt x="950" y="5200"/>
                </a:lnTo>
                <a:lnTo>
                  <a:pt x="1066" y="5466"/>
                </a:lnTo>
                <a:lnTo>
                  <a:pt x="1190" y="5723"/>
                </a:lnTo>
                <a:lnTo>
                  <a:pt x="1332" y="5988"/>
                </a:lnTo>
                <a:lnTo>
                  <a:pt x="1474" y="6237"/>
                </a:lnTo>
                <a:lnTo>
                  <a:pt x="1518" y="6314"/>
                </a:lnTo>
                <a:lnTo>
                  <a:pt x="1572" y="6391"/>
                </a:lnTo>
                <a:lnTo>
                  <a:pt x="1634" y="6459"/>
                </a:lnTo>
                <a:lnTo>
                  <a:pt x="1696" y="6536"/>
                </a:lnTo>
                <a:lnTo>
                  <a:pt x="1767" y="6596"/>
                </a:lnTo>
                <a:lnTo>
                  <a:pt x="1838" y="6656"/>
                </a:lnTo>
                <a:lnTo>
                  <a:pt x="1918" y="6708"/>
                </a:lnTo>
                <a:lnTo>
                  <a:pt x="1998" y="6742"/>
                </a:lnTo>
                <a:lnTo>
                  <a:pt x="2078" y="6768"/>
                </a:lnTo>
                <a:lnTo>
                  <a:pt x="2158" y="6793"/>
                </a:lnTo>
                <a:lnTo>
                  <a:pt x="2256" y="6802"/>
                </a:lnTo>
                <a:lnTo>
                  <a:pt x="2344" y="6811"/>
                </a:lnTo>
                <a:lnTo>
                  <a:pt x="2442" y="6802"/>
                </a:lnTo>
                <a:lnTo>
                  <a:pt x="2531" y="6785"/>
                </a:lnTo>
                <a:lnTo>
                  <a:pt x="2611" y="6768"/>
                </a:lnTo>
                <a:lnTo>
                  <a:pt x="2682" y="6733"/>
                </a:lnTo>
                <a:lnTo>
                  <a:pt x="2708" y="6716"/>
                </a:lnTo>
                <a:lnTo>
                  <a:pt x="2726" y="6699"/>
                </a:lnTo>
                <a:lnTo>
                  <a:pt x="2762" y="6639"/>
                </a:lnTo>
                <a:lnTo>
                  <a:pt x="2779" y="6571"/>
                </a:lnTo>
                <a:lnTo>
                  <a:pt x="2806" y="6494"/>
                </a:lnTo>
                <a:lnTo>
                  <a:pt x="2815" y="6408"/>
                </a:lnTo>
                <a:lnTo>
                  <a:pt x="2815" y="6314"/>
                </a:lnTo>
                <a:lnTo>
                  <a:pt x="2815" y="6237"/>
                </a:lnTo>
                <a:lnTo>
                  <a:pt x="2797" y="6159"/>
                </a:lnTo>
                <a:lnTo>
                  <a:pt x="2504" y="4746"/>
                </a:lnTo>
                <a:lnTo>
                  <a:pt x="2202" y="3341"/>
                </a:lnTo>
                <a:lnTo>
                  <a:pt x="1891" y="1945"/>
                </a:lnTo>
                <a:lnTo>
                  <a:pt x="1581" y="540"/>
                </a:lnTo>
                <a:lnTo>
                  <a:pt x="1554" y="454"/>
                </a:lnTo>
                <a:lnTo>
                  <a:pt x="1518" y="368"/>
                </a:lnTo>
                <a:lnTo>
                  <a:pt x="1474" y="283"/>
                </a:lnTo>
                <a:lnTo>
                  <a:pt x="1421" y="197"/>
                </a:lnTo>
                <a:lnTo>
                  <a:pt x="1368" y="120"/>
                </a:lnTo>
                <a:lnTo>
                  <a:pt x="1314" y="60"/>
                </a:lnTo>
                <a:lnTo>
                  <a:pt x="1252" y="17"/>
                </a:lnTo>
                <a:lnTo>
                  <a:pt x="1225" y="9"/>
                </a:lnTo>
                <a:lnTo>
                  <a:pt x="1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 flipH="1">
            <a:off x="3826728" y="4178558"/>
            <a:ext cx="203133" cy="215860"/>
          </a:xfrm>
          <a:custGeom>
            <a:avLst/>
            <a:gdLst/>
            <a:ahLst/>
            <a:cxnLst/>
            <a:rect l="l" t="t" r="r" b="b"/>
            <a:pathLst>
              <a:path w="4894" h="5244" extrusionOk="0">
                <a:moveTo>
                  <a:pt x="4308" y="1"/>
                </a:moveTo>
                <a:lnTo>
                  <a:pt x="4228" y="9"/>
                </a:lnTo>
                <a:lnTo>
                  <a:pt x="4192" y="18"/>
                </a:lnTo>
                <a:lnTo>
                  <a:pt x="4157" y="26"/>
                </a:lnTo>
                <a:lnTo>
                  <a:pt x="3526" y="395"/>
                </a:lnTo>
                <a:lnTo>
                  <a:pt x="3206" y="575"/>
                </a:lnTo>
                <a:lnTo>
                  <a:pt x="2896" y="763"/>
                </a:lnTo>
                <a:lnTo>
                  <a:pt x="2585" y="960"/>
                </a:lnTo>
                <a:lnTo>
                  <a:pt x="2292" y="1166"/>
                </a:lnTo>
                <a:lnTo>
                  <a:pt x="2008" y="1388"/>
                </a:lnTo>
                <a:lnTo>
                  <a:pt x="1866" y="1500"/>
                </a:lnTo>
                <a:lnTo>
                  <a:pt x="1732" y="1620"/>
                </a:lnTo>
                <a:lnTo>
                  <a:pt x="1573" y="1765"/>
                </a:lnTo>
                <a:lnTo>
                  <a:pt x="1422" y="1920"/>
                </a:lnTo>
                <a:lnTo>
                  <a:pt x="1271" y="2082"/>
                </a:lnTo>
                <a:lnTo>
                  <a:pt x="1129" y="2245"/>
                </a:lnTo>
                <a:lnTo>
                  <a:pt x="995" y="2416"/>
                </a:lnTo>
                <a:lnTo>
                  <a:pt x="862" y="2588"/>
                </a:lnTo>
                <a:lnTo>
                  <a:pt x="747" y="2768"/>
                </a:lnTo>
                <a:lnTo>
                  <a:pt x="631" y="2956"/>
                </a:lnTo>
                <a:lnTo>
                  <a:pt x="525" y="3153"/>
                </a:lnTo>
                <a:lnTo>
                  <a:pt x="418" y="3350"/>
                </a:lnTo>
                <a:lnTo>
                  <a:pt x="329" y="3556"/>
                </a:lnTo>
                <a:lnTo>
                  <a:pt x="250" y="3770"/>
                </a:lnTo>
                <a:lnTo>
                  <a:pt x="170" y="3984"/>
                </a:lnTo>
                <a:lnTo>
                  <a:pt x="107" y="4215"/>
                </a:lnTo>
                <a:lnTo>
                  <a:pt x="45" y="4447"/>
                </a:lnTo>
                <a:lnTo>
                  <a:pt x="1" y="4687"/>
                </a:lnTo>
                <a:lnTo>
                  <a:pt x="383" y="5243"/>
                </a:lnTo>
                <a:lnTo>
                  <a:pt x="543" y="5141"/>
                </a:lnTo>
                <a:lnTo>
                  <a:pt x="711" y="5046"/>
                </a:lnTo>
                <a:lnTo>
                  <a:pt x="791" y="4995"/>
                </a:lnTo>
                <a:lnTo>
                  <a:pt x="862" y="4944"/>
                </a:lnTo>
                <a:lnTo>
                  <a:pt x="924" y="4884"/>
                </a:lnTo>
                <a:lnTo>
                  <a:pt x="987" y="4815"/>
                </a:lnTo>
                <a:lnTo>
                  <a:pt x="1342" y="4301"/>
                </a:lnTo>
                <a:lnTo>
                  <a:pt x="1706" y="3804"/>
                </a:lnTo>
                <a:lnTo>
                  <a:pt x="2088" y="3316"/>
                </a:lnTo>
                <a:lnTo>
                  <a:pt x="2283" y="3076"/>
                </a:lnTo>
                <a:lnTo>
                  <a:pt x="2478" y="2845"/>
                </a:lnTo>
                <a:lnTo>
                  <a:pt x="2691" y="2614"/>
                </a:lnTo>
                <a:lnTo>
                  <a:pt x="2896" y="2382"/>
                </a:lnTo>
                <a:lnTo>
                  <a:pt x="3118" y="2168"/>
                </a:lnTo>
                <a:lnTo>
                  <a:pt x="3340" y="1954"/>
                </a:lnTo>
                <a:lnTo>
                  <a:pt x="3571" y="1740"/>
                </a:lnTo>
                <a:lnTo>
                  <a:pt x="3810" y="1534"/>
                </a:lnTo>
                <a:lnTo>
                  <a:pt x="4059" y="1337"/>
                </a:lnTo>
                <a:lnTo>
                  <a:pt x="4316" y="1149"/>
                </a:lnTo>
                <a:lnTo>
                  <a:pt x="4423" y="1072"/>
                </a:lnTo>
                <a:lnTo>
                  <a:pt x="4530" y="994"/>
                </a:lnTo>
                <a:lnTo>
                  <a:pt x="4627" y="909"/>
                </a:lnTo>
                <a:lnTo>
                  <a:pt x="4663" y="857"/>
                </a:lnTo>
                <a:lnTo>
                  <a:pt x="4698" y="806"/>
                </a:lnTo>
                <a:lnTo>
                  <a:pt x="4734" y="729"/>
                </a:lnTo>
                <a:lnTo>
                  <a:pt x="4769" y="652"/>
                </a:lnTo>
                <a:lnTo>
                  <a:pt x="4814" y="489"/>
                </a:lnTo>
                <a:lnTo>
                  <a:pt x="4858" y="326"/>
                </a:lnTo>
                <a:lnTo>
                  <a:pt x="4894" y="155"/>
                </a:lnTo>
                <a:lnTo>
                  <a:pt x="4796" y="138"/>
                </a:lnTo>
                <a:lnTo>
                  <a:pt x="4698" y="103"/>
                </a:lnTo>
                <a:lnTo>
                  <a:pt x="4494" y="44"/>
                </a:lnTo>
                <a:lnTo>
                  <a:pt x="4396" y="18"/>
                </a:lnTo>
                <a:lnTo>
                  <a:pt x="43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 flipH="1">
            <a:off x="1492228" y="6046096"/>
            <a:ext cx="232977" cy="123491"/>
          </a:xfrm>
          <a:custGeom>
            <a:avLst/>
            <a:gdLst/>
            <a:ahLst/>
            <a:cxnLst/>
            <a:rect l="l" t="t" r="r" b="b"/>
            <a:pathLst>
              <a:path w="5613" h="3000" extrusionOk="0">
                <a:moveTo>
                  <a:pt x="5151" y="1"/>
                </a:moveTo>
                <a:lnTo>
                  <a:pt x="5071" y="9"/>
                </a:lnTo>
                <a:lnTo>
                  <a:pt x="4920" y="26"/>
                </a:lnTo>
                <a:lnTo>
                  <a:pt x="4752" y="69"/>
                </a:lnTo>
                <a:lnTo>
                  <a:pt x="4592" y="121"/>
                </a:lnTo>
                <a:lnTo>
                  <a:pt x="4441" y="189"/>
                </a:lnTo>
                <a:lnTo>
                  <a:pt x="4308" y="249"/>
                </a:lnTo>
                <a:lnTo>
                  <a:pt x="3828" y="532"/>
                </a:lnTo>
                <a:lnTo>
                  <a:pt x="3357" y="823"/>
                </a:lnTo>
                <a:lnTo>
                  <a:pt x="2887" y="1097"/>
                </a:lnTo>
                <a:lnTo>
                  <a:pt x="2647" y="1234"/>
                </a:lnTo>
                <a:lnTo>
                  <a:pt x="2407" y="1363"/>
                </a:lnTo>
                <a:lnTo>
                  <a:pt x="2159" y="1491"/>
                </a:lnTo>
                <a:lnTo>
                  <a:pt x="1910" y="1611"/>
                </a:lnTo>
                <a:lnTo>
                  <a:pt x="1661" y="1723"/>
                </a:lnTo>
                <a:lnTo>
                  <a:pt x="1404" y="1825"/>
                </a:lnTo>
                <a:lnTo>
                  <a:pt x="1146" y="1920"/>
                </a:lnTo>
                <a:lnTo>
                  <a:pt x="880" y="1997"/>
                </a:lnTo>
                <a:lnTo>
                  <a:pt x="605" y="2065"/>
                </a:lnTo>
                <a:lnTo>
                  <a:pt x="321" y="2125"/>
                </a:lnTo>
                <a:lnTo>
                  <a:pt x="276" y="2134"/>
                </a:lnTo>
                <a:lnTo>
                  <a:pt x="214" y="2160"/>
                </a:lnTo>
                <a:lnTo>
                  <a:pt x="161" y="2185"/>
                </a:lnTo>
                <a:lnTo>
                  <a:pt x="116" y="2219"/>
                </a:lnTo>
                <a:lnTo>
                  <a:pt x="63" y="2254"/>
                </a:lnTo>
                <a:lnTo>
                  <a:pt x="28" y="2288"/>
                </a:lnTo>
                <a:lnTo>
                  <a:pt x="10" y="2322"/>
                </a:lnTo>
                <a:lnTo>
                  <a:pt x="1" y="2357"/>
                </a:lnTo>
                <a:lnTo>
                  <a:pt x="1" y="2408"/>
                </a:lnTo>
                <a:lnTo>
                  <a:pt x="19" y="2468"/>
                </a:lnTo>
                <a:lnTo>
                  <a:pt x="36" y="2528"/>
                </a:lnTo>
                <a:lnTo>
                  <a:pt x="63" y="2588"/>
                </a:lnTo>
                <a:lnTo>
                  <a:pt x="99" y="2648"/>
                </a:lnTo>
                <a:lnTo>
                  <a:pt x="134" y="2691"/>
                </a:lnTo>
                <a:lnTo>
                  <a:pt x="170" y="2733"/>
                </a:lnTo>
                <a:lnTo>
                  <a:pt x="214" y="2768"/>
                </a:lnTo>
                <a:lnTo>
                  <a:pt x="303" y="2811"/>
                </a:lnTo>
                <a:lnTo>
                  <a:pt x="400" y="2845"/>
                </a:lnTo>
                <a:lnTo>
                  <a:pt x="587" y="2905"/>
                </a:lnTo>
                <a:lnTo>
                  <a:pt x="765" y="2956"/>
                </a:lnTo>
                <a:lnTo>
                  <a:pt x="933" y="2999"/>
                </a:lnTo>
                <a:lnTo>
                  <a:pt x="1209" y="2956"/>
                </a:lnTo>
                <a:lnTo>
                  <a:pt x="1475" y="2896"/>
                </a:lnTo>
                <a:lnTo>
                  <a:pt x="1732" y="2845"/>
                </a:lnTo>
                <a:lnTo>
                  <a:pt x="1999" y="2776"/>
                </a:lnTo>
                <a:lnTo>
                  <a:pt x="2256" y="2708"/>
                </a:lnTo>
                <a:lnTo>
                  <a:pt x="2505" y="2639"/>
                </a:lnTo>
                <a:lnTo>
                  <a:pt x="2754" y="2554"/>
                </a:lnTo>
                <a:lnTo>
                  <a:pt x="3002" y="2468"/>
                </a:lnTo>
                <a:lnTo>
                  <a:pt x="3242" y="2382"/>
                </a:lnTo>
                <a:lnTo>
                  <a:pt x="3482" y="2288"/>
                </a:lnTo>
                <a:lnTo>
                  <a:pt x="3721" y="2185"/>
                </a:lnTo>
                <a:lnTo>
                  <a:pt x="3952" y="2074"/>
                </a:lnTo>
                <a:lnTo>
                  <a:pt x="4183" y="1954"/>
                </a:lnTo>
                <a:lnTo>
                  <a:pt x="4414" y="1834"/>
                </a:lnTo>
                <a:lnTo>
                  <a:pt x="4645" y="1705"/>
                </a:lnTo>
                <a:lnTo>
                  <a:pt x="4867" y="1577"/>
                </a:lnTo>
                <a:lnTo>
                  <a:pt x="4956" y="1508"/>
                </a:lnTo>
                <a:lnTo>
                  <a:pt x="5036" y="1431"/>
                </a:lnTo>
                <a:lnTo>
                  <a:pt x="5116" y="1354"/>
                </a:lnTo>
                <a:lnTo>
                  <a:pt x="5187" y="1269"/>
                </a:lnTo>
                <a:lnTo>
                  <a:pt x="5302" y="1123"/>
                </a:lnTo>
                <a:lnTo>
                  <a:pt x="5409" y="977"/>
                </a:lnTo>
                <a:lnTo>
                  <a:pt x="5506" y="823"/>
                </a:lnTo>
                <a:lnTo>
                  <a:pt x="5542" y="746"/>
                </a:lnTo>
                <a:lnTo>
                  <a:pt x="5577" y="669"/>
                </a:lnTo>
                <a:lnTo>
                  <a:pt x="5604" y="592"/>
                </a:lnTo>
                <a:lnTo>
                  <a:pt x="5613" y="515"/>
                </a:lnTo>
                <a:lnTo>
                  <a:pt x="5613" y="438"/>
                </a:lnTo>
                <a:lnTo>
                  <a:pt x="5604" y="361"/>
                </a:lnTo>
                <a:lnTo>
                  <a:pt x="5586" y="283"/>
                </a:lnTo>
                <a:lnTo>
                  <a:pt x="5542" y="206"/>
                </a:lnTo>
                <a:lnTo>
                  <a:pt x="5489" y="129"/>
                </a:lnTo>
                <a:lnTo>
                  <a:pt x="5418" y="61"/>
                </a:lnTo>
                <a:lnTo>
                  <a:pt x="5382" y="35"/>
                </a:lnTo>
                <a:lnTo>
                  <a:pt x="5329" y="18"/>
                </a:lnTo>
                <a:lnTo>
                  <a:pt x="527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 flipH="1">
            <a:off x="5395722" y="3571317"/>
            <a:ext cx="493183" cy="480005"/>
          </a:xfrm>
          <a:custGeom>
            <a:avLst/>
            <a:gdLst/>
            <a:ahLst/>
            <a:cxnLst/>
            <a:rect l="l" t="t" r="r" b="b"/>
            <a:pathLst>
              <a:path w="11882" h="11661" extrusionOk="0">
                <a:moveTo>
                  <a:pt x="880" y="1"/>
                </a:moveTo>
                <a:lnTo>
                  <a:pt x="737" y="112"/>
                </a:lnTo>
                <a:lnTo>
                  <a:pt x="595" y="206"/>
                </a:lnTo>
                <a:lnTo>
                  <a:pt x="338" y="386"/>
                </a:lnTo>
                <a:lnTo>
                  <a:pt x="222" y="472"/>
                </a:lnTo>
                <a:lnTo>
                  <a:pt x="134" y="558"/>
                </a:lnTo>
                <a:lnTo>
                  <a:pt x="89" y="601"/>
                </a:lnTo>
                <a:lnTo>
                  <a:pt x="54" y="652"/>
                </a:lnTo>
                <a:lnTo>
                  <a:pt x="27" y="695"/>
                </a:lnTo>
                <a:lnTo>
                  <a:pt x="9" y="746"/>
                </a:lnTo>
                <a:lnTo>
                  <a:pt x="0" y="789"/>
                </a:lnTo>
                <a:lnTo>
                  <a:pt x="0" y="840"/>
                </a:lnTo>
                <a:lnTo>
                  <a:pt x="0" y="892"/>
                </a:lnTo>
                <a:lnTo>
                  <a:pt x="9" y="952"/>
                </a:lnTo>
                <a:lnTo>
                  <a:pt x="36" y="1072"/>
                </a:lnTo>
                <a:lnTo>
                  <a:pt x="80" y="1192"/>
                </a:lnTo>
                <a:lnTo>
                  <a:pt x="143" y="1312"/>
                </a:lnTo>
                <a:lnTo>
                  <a:pt x="214" y="1423"/>
                </a:lnTo>
                <a:lnTo>
                  <a:pt x="294" y="1517"/>
                </a:lnTo>
                <a:lnTo>
                  <a:pt x="338" y="1551"/>
                </a:lnTo>
                <a:lnTo>
                  <a:pt x="382" y="1586"/>
                </a:lnTo>
                <a:lnTo>
                  <a:pt x="1421" y="2280"/>
                </a:lnTo>
                <a:lnTo>
                  <a:pt x="2469" y="2965"/>
                </a:lnTo>
                <a:lnTo>
                  <a:pt x="2993" y="3299"/>
                </a:lnTo>
                <a:lnTo>
                  <a:pt x="3526" y="3633"/>
                </a:lnTo>
                <a:lnTo>
                  <a:pt x="4067" y="3959"/>
                </a:lnTo>
                <a:lnTo>
                  <a:pt x="4600" y="4276"/>
                </a:lnTo>
                <a:lnTo>
                  <a:pt x="4884" y="4447"/>
                </a:lnTo>
                <a:lnTo>
                  <a:pt x="5160" y="4618"/>
                </a:lnTo>
                <a:lnTo>
                  <a:pt x="5417" y="4798"/>
                </a:lnTo>
                <a:lnTo>
                  <a:pt x="5675" y="4987"/>
                </a:lnTo>
                <a:lnTo>
                  <a:pt x="5923" y="5184"/>
                </a:lnTo>
                <a:lnTo>
                  <a:pt x="6172" y="5381"/>
                </a:lnTo>
                <a:lnTo>
                  <a:pt x="6403" y="5595"/>
                </a:lnTo>
                <a:lnTo>
                  <a:pt x="6634" y="5809"/>
                </a:lnTo>
                <a:lnTo>
                  <a:pt x="6856" y="6023"/>
                </a:lnTo>
                <a:lnTo>
                  <a:pt x="7078" y="6255"/>
                </a:lnTo>
                <a:lnTo>
                  <a:pt x="7291" y="6486"/>
                </a:lnTo>
                <a:lnTo>
                  <a:pt x="7495" y="6717"/>
                </a:lnTo>
                <a:lnTo>
                  <a:pt x="7690" y="6966"/>
                </a:lnTo>
                <a:lnTo>
                  <a:pt x="7886" y="7214"/>
                </a:lnTo>
                <a:lnTo>
                  <a:pt x="8072" y="7471"/>
                </a:lnTo>
                <a:lnTo>
                  <a:pt x="8259" y="7728"/>
                </a:lnTo>
                <a:lnTo>
                  <a:pt x="8667" y="8345"/>
                </a:lnTo>
                <a:lnTo>
                  <a:pt x="9076" y="8962"/>
                </a:lnTo>
                <a:lnTo>
                  <a:pt x="9475" y="9578"/>
                </a:lnTo>
                <a:lnTo>
                  <a:pt x="9884" y="10195"/>
                </a:lnTo>
                <a:lnTo>
                  <a:pt x="10097" y="10504"/>
                </a:lnTo>
                <a:lnTo>
                  <a:pt x="10310" y="10803"/>
                </a:lnTo>
                <a:lnTo>
                  <a:pt x="10425" y="10949"/>
                </a:lnTo>
                <a:lnTo>
                  <a:pt x="10541" y="11095"/>
                </a:lnTo>
                <a:lnTo>
                  <a:pt x="10665" y="11232"/>
                </a:lnTo>
                <a:lnTo>
                  <a:pt x="10789" y="11360"/>
                </a:lnTo>
                <a:lnTo>
                  <a:pt x="10878" y="11420"/>
                </a:lnTo>
                <a:lnTo>
                  <a:pt x="10967" y="11472"/>
                </a:lnTo>
                <a:lnTo>
                  <a:pt x="11074" y="11514"/>
                </a:lnTo>
                <a:lnTo>
                  <a:pt x="11180" y="11540"/>
                </a:lnTo>
                <a:lnTo>
                  <a:pt x="11420" y="11600"/>
                </a:lnTo>
                <a:lnTo>
                  <a:pt x="11535" y="11626"/>
                </a:lnTo>
                <a:lnTo>
                  <a:pt x="11642" y="11660"/>
                </a:lnTo>
                <a:lnTo>
                  <a:pt x="11677" y="11549"/>
                </a:lnTo>
                <a:lnTo>
                  <a:pt x="11722" y="11437"/>
                </a:lnTo>
                <a:lnTo>
                  <a:pt x="11811" y="11206"/>
                </a:lnTo>
                <a:lnTo>
                  <a:pt x="11855" y="11095"/>
                </a:lnTo>
                <a:lnTo>
                  <a:pt x="11873" y="10992"/>
                </a:lnTo>
                <a:lnTo>
                  <a:pt x="11882" y="10941"/>
                </a:lnTo>
                <a:lnTo>
                  <a:pt x="11882" y="10898"/>
                </a:lnTo>
                <a:lnTo>
                  <a:pt x="11873" y="10846"/>
                </a:lnTo>
                <a:lnTo>
                  <a:pt x="11855" y="10803"/>
                </a:lnTo>
                <a:lnTo>
                  <a:pt x="11589" y="10127"/>
                </a:lnTo>
                <a:lnTo>
                  <a:pt x="11438" y="9784"/>
                </a:lnTo>
                <a:lnTo>
                  <a:pt x="11296" y="9450"/>
                </a:lnTo>
                <a:lnTo>
                  <a:pt x="11136" y="9116"/>
                </a:lnTo>
                <a:lnTo>
                  <a:pt x="10976" y="8782"/>
                </a:lnTo>
                <a:lnTo>
                  <a:pt x="10807" y="8456"/>
                </a:lnTo>
                <a:lnTo>
                  <a:pt x="10630" y="8139"/>
                </a:lnTo>
                <a:lnTo>
                  <a:pt x="10408" y="7737"/>
                </a:lnTo>
                <a:lnTo>
                  <a:pt x="10159" y="7343"/>
                </a:lnTo>
                <a:lnTo>
                  <a:pt x="9910" y="6957"/>
                </a:lnTo>
                <a:lnTo>
                  <a:pt x="9653" y="6580"/>
                </a:lnTo>
                <a:lnTo>
                  <a:pt x="9386" y="6212"/>
                </a:lnTo>
                <a:lnTo>
                  <a:pt x="9102" y="5852"/>
                </a:lnTo>
                <a:lnTo>
                  <a:pt x="8809" y="5501"/>
                </a:lnTo>
                <a:lnTo>
                  <a:pt x="8507" y="5158"/>
                </a:lnTo>
                <a:lnTo>
                  <a:pt x="8196" y="4824"/>
                </a:lnTo>
                <a:lnTo>
                  <a:pt x="7877" y="4498"/>
                </a:lnTo>
                <a:lnTo>
                  <a:pt x="7548" y="4181"/>
                </a:lnTo>
                <a:lnTo>
                  <a:pt x="7202" y="3882"/>
                </a:lnTo>
                <a:lnTo>
                  <a:pt x="6847" y="3582"/>
                </a:lnTo>
                <a:lnTo>
                  <a:pt x="6483" y="3290"/>
                </a:lnTo>
                <a:lnTo>
                  <a:pt x="6101" y="3016"/>
                </a:lnTo>
                <a:lnTo>
                  <a:pt x="5710" y="2751"/>
                </a:lnTo>
                <a:lnTo>
                  <a:pt x="5435" y="2554"/>
                </a:lnTo>
                <a:lnTo>
                  <a:pt x="5168" y="2357"/>
                </a:lnTo>
                <a:lnTo>
                  <a:pt x="4636" y="1937"/>
                </a:lnTo>
                <a:lnTo>
                  <a:pt x="4369" y="1731"/>
                </a:lnTo>
                <a:lnTo>
                  <a:pt x="4094" y="1534"/>
                </a:lnTo>
                <a:lnTo>
                  <a:pt x="3819" y="1346"/>
                </a:lnTo>
                <a:lnTo>
                  <a:pt x="3535" y="1166"/>
                </a:lnTo>
                <a:lnTo>
                  <a:pt x="3224" y="1003"/>
                </a:lnTo>
                <a:lnTo>
                  <a:pt x="2913" y="849"/>
                </a:lnTo>
                <a:lnTo>
                  <a:pt x="2584" y="703"/>
                </a:lnTo>
                <a:lnTo>
                  <a:pt x="2256" y="566"/>
                </a:lnTo>
                <a:lnTo>
                  <a:pt x="1572" y="292"/>
                </a:lnTo>
                <a:lnTo>
                  <a:pt x="1226" y="155"/>
                </a:lnTo>
                <a:lnTo>
                  <a:pt x="88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 flipH="1">
            <a:off x="5972166" y="3544890"/>
            <a:ext cx="107668" cy="85003"/>
          </a:xfrm>
          <a:custGeom>
            <a:avLst/>
            <a:gdLst/>
            <a:ahLst/>
            <a:cxnLst/>
            <a:rect l="l" t="t" r="r" b="b"/>
            <a:pathLst>
              <a:path w="2594" h="2065" extrusionOk="0">
                <a:moveTo>
                  <a:pt x="1395" y="0"/>
                </a:moveTo>
                <a:lnTo>
                  <a:pt x="1226" y="9"/>
                </a:lnTo>
                <a:lnTo>
                  <a:pt x="1075" y="18"/>
                </a:lnTo>
                <a:lnTo>
                  <a:pt x="924" y="35"/>
                </a:lnTo>
                <a:lnTo>
                  <a:pt x="791" y="52"/>
                </a:lnTo>
                <a:lnTo>
                  <a:pt x="667" y="86"/>
                </a:lnTo>
                <a:lnTo>
                  <a:pt x="551" y="120"/>
                </a:lnTo>
                <a:lnTo>
                  <a:pt x="454" y="163"/>
                </a:lnTo>
                <a:lnTo>
                  <a:pt x="356" y="215"/>
                </a:lnTo>
                <a:lnTo>
                  <a:pt x="276" y="275"/>
                </a:lnTo>
                <a:lnTo>
                  <a:pt x="205" y="343"/>
                </a:lnTo>
                <a:lnTo>
                  <a:pt x="143" y="412"/>
                </a:lnTo>
                <a:lnTo>
                  <a:pt x="98" y="489"/>
                </a:lnTo>
                <a:lnTo>
                  <a:pt x="54" y="583"/>
                </a:lnTo>
                <a:lnTo>
                  <a:pt x="27" y="669"/>
                </a:lnTo>
                <a:lnTo>
                  <a:pt x="10" y="771"/>
                </a:lnTo>
                <a:lnTo>
                  <a:pt x="1" y="883"/>
                </a:lnTo>
                <a:lnTo>
                  <a:pt x="10" y="986"/>
                </a:lnTo>
                <a:lnTo>
                  <a:pt x="27" y="1097"/>
                </a:lnTo>
                <a:lnTo>
                  <a:pt x="72" y="1208"/>
                </a:lnTo>
                <a:lnTo>
                  <a:pt x="116" y="1311"/>
                </a:lnTo>
                <a:lnTo>
                  <a:pt x="178" y="1414"/>
                </a:lnTo>
                <a:lnTo>
                  <a:pt x="258" y="1508"/>
                </a:lnTo>
                <a:lnTo>
                  <a:pt x="338" y="1602"/>
                </a:lnTo>
                <a:lnTo>
                  <a:pt x="436" y="1688"/>
                </a:lnTo>
                <a:lnTo>
                  <a:pt x="534" y="1774"/>
                </a:lnTo>
                <a:lnTo>
                  <a:pt x="649" y="1842"/>
                </a:lnTo>
                <a:lnTo>
                  <a:pt x="764" y="1911"/>
                </a:lnTo>
                <a:lnTo>
                  <a:pt x="880" y="1962"/>
                </a:lnTo>
                <a:lnTo>
                  <a:pt x="1004" y="2005"/>
                </a:lnTo>
                <a:lnTo>
                  <a:pt x="1137" y="2039"/>
                </a:lnTo>
                <a:lnTo>
                  <a:pt x="1262" y="2056"/>
                </a:lnTo>
                <a:lnTo>
                  <a:pt x="1395" y="2065"/>
                </a:lnTo>
                <a:lnTo>
                  <a:pt x="1519" y="2065"/>
                </a:lnTo>
                <a:lnTo>
                  <a:pt x="1635" y="2048"/>
                </a:lnTo>
                <a:lnTo>
                  <a:pt x="1750" y="2022"/>
                </a:lnTo>
                <a:lnTo>
                  <a:pt x="1857" y="1988"/>
                </a:lnTo>
                <a:lnTo>
                  <a:pt x="1963" y="1945"/>
                </a:lnTo>
                <a:lnTo>
                  <a:pt x="2061" y="1885"/>
                </a:lnTo>
                <a:lnTo>
                  <a:pt x="2150" y="1825"/>
                </a:lnTo>
                <a:lnTo>
                  <a:pt x="2230" y="1757"/>
                </a:lnTo>
                <a:lnTo>
                  <a:pt x="2310" y="1679"/>
                </a:lnTo>
                <a:lnTo>
                  <a:pt x="2381" y="1594"/>
                </a:lnTo>
                <a:lnTo>
                  <a:pt x="2443" y="1508"/>
                </a:lnTo>
                <a:lnTo>
                  <a:pt x="2496" y="1414"/>
                </a:lnTo>
                <a:lnTo>
                  <a:pt x="2540" y="1320"/>
                </a:lnTo>
                <a:lnTo>
                  <a:pt x="2567" y="1217"/>
                </a:lnTo>
                <a:lnTo>
                  <a:pt x="2585" y="1105"/>
                </a:lnTo>
                <a:lnTo>
                  <a:pt x="2594" y="994"/>
                </a:lnTo>
                <a:lnTo>
                  <a:pt x="2594" y="883"/>
                </a:lnTo>
                <a:lnTo>
                  <a:pt x="2585" y="771"/>
                </a:lnTo>
                <a:lnTo>
                  <a:pt x="2558" y="677"/>
                </a:lnTo>
                <a:lnTo>
                  <a:pt x="2523" y="583"/>
                </a:lnTo>
                <a:lnTo>
                  <a:pt x="2478" y="489"/>
                </a:lnTo>
                <a:lnTo>
                  <a:pt x="2425" y="412"/>
                </a:lnTo>
                <a:lnTo>
                  <a:pt x="2363" y="334"/>
                </a:lnTo>
                <a:lnTo>
                  <a:pt x="2292" y="266"/>
                </a:lnTo>
                <a:lnTo>
                  <a:pt x="2212" y="206"/>
                </a:lnTo>
                <a:lnTo>
                  <a:pt x="2123" y="155"/>
                </a:lnTo>
                <a:lnTo>
                  <a:pt x="2025" y="112"/>
                </a:lnTo>
                <a:lnTo>
                  <a:pt x="1910" y="77"/>
                </a:lnTo>
                <a:lnTo>
                  <a:pt x="1794" y="43"/>
                </a:lnTo>
                <a:lnTo>
                  <a:pt x="1670" y="26"/>
                </a:lnTo>
                <a:lnTo>
                  <a:pt x="1537" y="9"/>
                </a:lnTo>
                <a:lnTo>
                  <a:pt x="13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2" name="Google Shape;1032;p21"/>
          <p:cNvSpPr txBox="1"/>
          <p:nvPr/>
        </p:nvSpPr>
        <p:spPr>
          <a:xfrm>
            <a:off x="5075355" y="4011712"/>
            <a:ext cx="2127484" cy="9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Thảo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luận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4" name="Google Shape;1034;p21"/>
          <p:cNvSpPr txBox="1"/>
          <p:nvPr/>
        </p:nvSpPr>
        <p:spPr>
          <a:xfrm>
            <a:off x="1520792" y="4920192"/>
            <a:ext cx="2768439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nhân vật chàng trai ????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5" name="Google Shape;1035;p21"/>
          <p:cNvSpPr txBox="1"/>
          <p:nvPr/>
        </p:nvSpPr>
        <p:spPr>
          <a:xfrm>
            <a:off x="7944024" y="2768540"/>
            <a:ext cx="3320313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lời tiễn dặn?????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grpSp>
        <p:nvGrpSpPr>
          <p:cNvPr id="1036" name="Google Shape;1036;p21"/>
          <p:cNvGrpSpPr/>
          <p:nvPr/>
        </p:nvGrpSpPr>
        <p:grpSpPr>
          <a:xfrm>
            <a:off x="3702179" y="805693"/>
            <a:ext cx="4299549" cy="161365"/>
            <a:chOff x="3445893" y="4053330"/>
            <a:chExt cx="2252199" cy="93989"/>
          </a:xfrm>
        </p:grpSpPr>
        <p:sp>
          <p:nvSpPr>
            <p:cNvPr id="1037" name="Google Shape;1037;p21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92705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8066-2A08-41CE-D53B-9D9D117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36" y="147269"/>
            <a:ext cx="10551096" cy="1325563"/>
          </a:xfrm>
        </p:spPr>
        <p:txBody>
          <a:bodyPr>
            <a:normAutofit/>
          </a:bodyPr>
          <a:lstStyle/>
          <a:p>
            <a:pPr algn="ctr"/>
            <a:r>
              <a:rPr lang="vi-VN" sz="3200" dirty="0">
                <a:latin typeface="+mj-lt"/>
              </a:rPr>
              <a:t>PHIẾU TỔNG KẾT BÀI HỌC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FF1408A-614C-7F9E-C984-D14972819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54893"/>
              </p:ext>
            </p:extLst>
          </p:nvPr>
        </p:nvGraphicFramePr>
        <p:xfrm>
          <a:off x="529388" y="1193533"/>
          <a:ext cx="11146056" cy="571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00">
                  <a:extLst>
                    <a:ext uri="{9D8B030D-6E8A-4147-A177-3AD203B41FA5}">
                      <a16:colId xmlns:a16="http://schemas.microsoft.com/office/drawing/2014/main" val="60819466"/>
                    </a:ext>
                  </a:extLst>
                </a:gridCol>
                <a:gridCol w="7526956">
                  <a:extLst>
                    <a:ext uri="{9D8B030D-6E8A-4147-A177-3AD203B41FA5}">
                      <a16:colId xmlns:a16="http://schemas.microsoft.com/office/drawing/2014/main" val="2530767255"/>
                    </a:ext>
                  </a:extLst>
                </a:gridCol>
              </a:tblGrid>
              <a:tr h="1262514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 3 điều tâm đắc về giá trị nội dung đoạn trích</a:t>
                      </a:r>
                    </a:p>
                    <a:p>
                      <a:endParaRPr lang="vi-VN" sz="2800" dirty="0">
                        <a:latin typeface="+mj-lt"/>
                      </a:endParaRPr>
                    </a:p>
                    <a:p>
                      <a:endParaRPr lang="vi-VN" sz="2800" dirty="0">
                        <a:latin typeface="+mj-lt"/>
                      </a:endParaRPr>
                    </a:p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78688"/>
                  </a:ext>
                </a:extLst>
              </a:tr>
              <a:tr h="1262514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 2 nét đặc sắc về nghệ thuật của đoạn trích</a:t>
                      </a:r>
                    </a:p>
                    <a:p>
                      <a:endParaRPr lang="vi-VN" sz="2800" dirty="0">
                        <a:latin typeface="+mj-lt"/>
                      </a:endParaRPr>
                    </a:p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080020"/>
                  </a:ext>
                </a:extLst>
              </a:tr>
              <a:tr h="1262514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1 điều băn khoăn về bài học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1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626711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C"/>
        </a:solidFill>
        <a:effectLst/>
      </p:bgPr>
    </p:bg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21"/>
          <p:cNvPicPr preferRelativeResize="0"/>
          <p:nvPr/>
        </p:nvPicPr>
        <p:blipFill rotWithShape="1">
          <a:blip r:embed="rId3">
            <a:alphaModFix/>
          </a:blip>
          <a:srcRect l="15402" t="52234"/>
          <a:stretch/>
        </p:blipFill>
        <p:spPr>
          <a:xfrm>
            <a:off x="8383920" y="3947049"/>
            <a:ext cx="3801844" cy="291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21"/>
          <p:cNvSpPr/>
          <p:nvPr/>
        </p:nvSpPr>
        <p:spPr>
          <a:xfrm flipH="1">
            <a:off x="1387788" y="4163088"/>
            <a:ext cx="2929789" cy="2327787"/>
          </a:xfrm>
          <a:custGeom>
            <a:avLst/>
            <a:gdLst/>
            <a:ahLst/>
            <a:cxnLst/>
            <a:rect l="l" t="t" r="r" b="b"/>
            <a:pathLst>
              <a:path w="70586" h="56550" extrusionOk="0">
                <a:moveTo>
                  <a:pt x="8792" y="2845"/>
                </a:moveTo>
                <a:lnTo>
                  <a:pt x="8880" y="2862"/>
                </a:lnTo>
                <a:lnTo>
                  <a:pt x="8978" y="2888"/>
                </a:lnTo>
                <a:lnTo>
                  <a:pt x="9182" y="2947"/>
                </a:lnTo>
                <a:lnTo>
                  <a:pt x="9280" y="2982"/>
                </a:lnTo>
                <a:lnTo>
                  <a:pt x="9378" y="2999"/>
                </a:lnTo>
                <a:lnTo>
                  <a:pt x="9342" y="3170"/>
                </a:lnTo>
                <a:lnTo>
                  <a:pt x="9298" y="3333"/>
                </a:lnTo>
                <a:lnTo>
                  <a:pt x="9253" y="3496"/>
                </a:lnTo>
                <a:lnTo>
                  <a:pt x="9218" y="3573"/>
                </a:lnTo>
                <a:lnTo>
                  <a:pt x="9182" y="3650"/>
                </a:lnTo>
                <a:lnTo>
                  <a:pt x="9147" y="3701"/>
                </a:lnTo>
                <a:lnTo>
                  <a:pt x="9111" y="3753"/>
                </a:lnTo>
                <a:lnTo>
                  <a:pt x="9014" y="3838"/>
                </a:lnTo>
                <a:lnTo>
                  <a:pt x="8907" y="3916"/>
                </a:lnTo>
                <a:lnTo>
                  <a:pt x="8800" y="3993"/>
                </a:lnTo>
                <a:lnTo>
                  <a:pt x="8543" y="4181"/>
                </a:lnTo>
                <a:lnTo>
                  <a:pt x="8294" y="4378"/>
                </a:lnTo>
                <a:lnTo>
                  <a:pt x="8055" y="4584"/>
                </a:lnTo>
                <a:lnTo>
                  <a:pt x="7824" y="4798"/>
                </a:lnTo>
                <a:lnTo>
                  <a:pt x="7602" y="5012"/>
                </a:lnTo>
                <a:lnTo>
                  <a:pt x="7380" y="5226"/>
                </a:lnTo>
                <a:lnTo>
                  <a:pt x="7175" y="5458"/>
                </a:lnTo>
                <a:lnTo>
                  <a:pt x="6962" y="5689"/>
                </a:lnTo>
                <a:lnTo>
                  <a:pt x="6767" y="5920"/>
                </a:lnTo>
                <a:lnTo>
                  <a:pt x="6572" y="6160"/>
                </a:lnTo>
                <a:lnTo>
                  <a:pt x="6190" y="6648"/>
                </a:lnTo>
                <a:lnTo>
                  <a:pt x="5826" y="7145"/>
                </a:lnTo>
                <a:lnTo>
                  <a:pt x="5471" y="7659"/>
                </a:lnTo>
                <a:lnTo>
                  <a:pt x="5408" y="7728"/>
                </a:lnTo>
                <a:lnTo>
                  <a:pt x="5346" y="7788"/>
                </a:lnTo>
                <a:lnTo>
                  <a:pt x="5275" y="7839"/>
                </a:lnTo>
                <a:lnTo>
                  <a:pt x="5195" y="7890"/>
                </a:lnTo>
                <a:lnTo>
                  <a:pt x="5027" y="7985"/>
                </a:lnTo>
                <a:lnTo>
                  <a:pt x="4867" y="8087"/>
                </a:lnTo>
                <a:lnTo>
                  <a:pt x="4485" y="7531"/>
                </a:lnTo>
                <a:lnTo>
                  <a:pt x="4529" y="7291"/>
                </a:lnTo>
                <a:lnTo>
                  <a:pt x="4591" y="7059"/>
                </a:lnTo>
                <a:lnTo>
                  <a:pt x="4654" y="6828"/>
                </a:lnTo>
                <a:lnTo>
                  <a:pt x="4734" y="6614"/>
                </a:lnTo>
                <a:lnTo>
                  <a:pt x="4813" y="6400"/>
                </a:lnTo>
                <a:lnTo>
                  <a:pt x="4902" y="6194"/>
                </a:lnTo>
                <a:lnTo>
                  <a:pt x="5009" y="5997"/>
                </a:lnTo>
                <a:lnTo>
                  <a:pt x="5115" y="5800"/>
                </a:lnTo>
                <a:lnTo>
                  <a:pt x="5231" y="5612"/>
                </a:lnTo>
                <a:lnTo>
                  <a:pt x="5346" y="5432"/>
                </a:lnTo>
                <a:lnTo>
                  <a:pt x="5479" y="5260"/>
                </a:lnTo>
                <a:lnTo>
                  <a:pt x="5613" y="5089"/>
                </a:lnTo>
                <a:lnTo>
                  <a:pt x="5755" y="4926"/>
                </a:lnTo>
                <a:lnTo>
                  <a:pt x="5906" y="4764"/>
                </a:lnTo>
                <a:lnTo>
                  <a:pt x="6057" y="4609"/>
                </a:lnTo>
                <a:lnTo>
                  <a:pt x="6216" y="4464"/>
                </a:lnTo>
                <a:lnTo>
                  <a:pt x="6350" y="4344"/>
                </a:lnTo>
                <a:lnTo>
                  <a:pt x="6492" y="4232"/>
                </a:lnTo>
                <a:lnTo>
                  <a:pt x="6776" y="4010"/>
                </a:lnTo>
                <a:lnTo>
                  <a:pt x="7069" y="3804"/>
                </a:lnTo>
                <a:lnTo>
                  <a:pt x="7380" y="3607"/>
                </a:lnTo>
                <a:lnTo>
                  <a:pt x="7690" y="3419"/>
                </a:lnTo>
                <a:lnTo>
                  <a:pt x="8010" y="3239"/>
                </a:lnTo>
                <a:lnTo>
                  <a:pt x="8641" y="2870"/>
                </a:lnTo>
                <a:lnTo>
                  <a:pt x="8676" y="2862"/>
                </a:lnTo>
                <a:lnTo>
                  <a:pt x="8712" y="2853"/>
                </a:lnTo>
                <a:lnTo>
                  <a:pt x="8792" y="2845"/>
                </a:lnTo>
                <a:close/>
                <a:moveTo>
                  <a:pt x="59681" y="4489"/>
                </a:moveTo>
                <a:lnTo>
                  <a:pt x="59886" y="4507"/>
                </a:lnTo>
                <a:lnTo>
                  <a:pt x="60081" y="4524"/>
                </a:lnTo>
                <a:lnTo>
                  <a:pt x="60276" y="4549"/>
                </a:lnTo>
                <a:lnTo>
                  <a:pt x="60463" y="4592"/>
                </a:lnTo>
                <a:lnTo>
                  <a:pt x="60649" y="4644"/>
                </a:lnTo>
                <a:lnTo>
                  <a:pt x="60729" y="4678"/>
                </a:lnTo>
                <a:lnTo>
                  <a:pt x="60818" y="4721"/>
                </a:lnTo>
                <a:lnTo>
                  <a:pt x="61138" y="4892"/>
                </a:lnTo>
                <a:lnTo>
                  <a:pt x="61448" y="5081"/>
                </a:lnTo>
                <a:lnTo>
                  <a:pt x="61759" y="5269"/>
                </a:lnTo>
                <a:lnTo>
                  <a:pt x="62070" y="5475"/>
                </a:lnTo>
                <a:lnTo>
                  <a:pt x="62674" y="5877"/>
                </a:lnTo>
                <a:lnTo>
                  <a:pt x="62985" y="6074"/>
                </a:lnTo>
                <a:lnTo>
                  <a:pt x="63295" y="6263"/>
                </a:lnTo>
                <a:lnTo>
                  <a:pt x="63500" y="6391"/>
                </a:lnTo>
                <a:lnTo>
                  <a:pt x="63704" y="6520"/>
                </a:lnTo>
                <a:lnTo>
                  <a:pt x="63890" y="6657"/>
                </a:lnTo>
                <a:lnTo>
                  <a:pt x="64077" y="6802"/>
                </a:lnTo>
                <a:lnTo>
                  <a:pt x="64254" y="6940"/>
                </a:lnTo>
                <a:lnTo>
                  <a:pt x="64423" y="7094"/>
                </a:lnTo>
                <a:lnTo>
                  <a:pt x="64583" y="7239"/>
                </a:lnTo>
                <a:lnTo>
                  <a:pt x="64743" y="7402"/>
                </a:lnTo>
                <a:lnTo>
                  <a:pt x="64894" y="7556"/>
                </a:lnTo>
                <a:lnTo>
                  <a:pt x="65036" y="7719"/>
                </a:lnTo>
                <a:lnTo>
                  <a:pt x="65169" y="7890"/>
                </a:lnTo>
                <a:lnTo>
                  <a:pt x="65302" y="8062"/>
                </a:lnTo>
                <a:lnTo>
                  <a:pt x="65427" y="8233"/>
                </a:lnTo>
                <a:lnTo>
                  <a:pt x="65542" y="8413"/>
                </a:lnTo>
                <a:lnTo>
                  <a:pt x="65657" y="8593"/>
                </a:lnTo>
                <a:lnTo>
                  <a:pt x="65755" y="8781"/>
                </a:lnTo>
                <a:lnTo>
                  <a:pt x="65862" y="8970"/>
                </a:lnTo>
                <a:lnTo>
                  <a:pt x="65950" y="9167"/>
                </a:lnTo>
                <a:lnTo>
                  <a:pt x="66039" y="9364"/>
                </a:lnTo>
                <a:lnTo>
                  <a:pt x="66128" y="9561"/>
                </a:lnTo>
                <a:lnTo>
                  <a:pt x="66208" y="9767"/>
                </a:lnTo>
                <a:lnTo>
                  <a:pt x="66279" y="9972"/>
                </a:lnTo>
                <a:lnTo>
                  <a:pt x="66350" y="10186"/>
                </a:lnTo>
                <a:lnTo>
                  <a:pt x="66412" y="10400"/>
                </a:lnTo>
                <a:lnTo>
                  <a:pt x="66528" y="10837"/>
                </a:lnTo>
                <a:lnTo>
                  <a:pt x="66625" y="11283"/>
                </a:lnTo>
                <a:lnTo>
                  <a:pt x="66705" y="11745"/>
                </a:lnTo>
                <a:lnTo>
                  <a:pt x="66767" y="12225"/>
                </a:lnTo>
                <a:lnTo>
                  <a:pt x="66723" y="12482"/>
                </a:lnTo>
                <a:lnTo>
                  <a:pt x="66679" y="12791"/>
                </a:lnTo>
                <a:lnTo>
                  <a:pt x="66652" y="12945"/>
                </a:lnTo>
                <a:lnTo>
                  <a:pt x="66616" y="13108"/>
                </a:lnTo>
                <a:lnTo>
                  <a:pt x="66563" y="13270"/>
                </a:lnTo>
                <a:lnTo>
                  <a:pt x="66510" y="13433"/>
                </a:lnTo>
                <a:lnTo>
                  <a:pt x="66465" y="13510"/>
                </a:lnTo>
                <a:lnTo>
                  <a:pt x="66421" y="13587"/>
                </a:lnTo>
                <a:lnTo>
                  <a:pt x="66368" y="13647"/>
                </a:lnTo>
                <a:lnTo>
                  <a:pt x="66315" y="13699"/>
                </a:lnTo>
                <a:lnTo>
                  <a:pt x="66252" y="13733"/>
                </a:lnTo>
                <a:lnTo>
                  <a:pt x="66190" y="13767"/>
                </a:lnTo>
                <a:lnTo>
                  <a:pt x="66137" y="13776"/>
                </a:lnTo>
                <a:lnTo>
                  <a:pt x="66066" y="13784"/>
                </a:lnTo>
                <a:lnTo>
                  <a:pt x="66004" y="13776"/>
                </a:lnTo>
                <a:lnTo>
                  <a:pt x="65942" y="13759"/>
                </a:lnTo>
                <a:lnTo>
                  <a:pt x="65879" y="13733"/>
                </a:lnTo>
                <a:lnTo>
                  <a:pt x="65826" y="13690"/>
                </a:lnTo>
                <a:lnTo>
                  <a:pt x="65764" y="13647"/>
                </a:lnTo>
                <a:lnTo>
                  <a:pt x="65711" y="13579"/>
                </a:lnTo>
                <a:lnTo>
                  <a:pt x="65657" y="13510"/>
                </a:lnTo>
                <a:lnTo>
                  <a:pt x="65613" y="13424"/>
                </a:lnTo>
                <a:lnTo>
                  <a:pt x="65551" y="13296"/>
                </a:lnTo>
                <a:lnTo>
                  <a:pt x="65506" y="13159"/>
                </a:lnTo>
                <a:lnTo>
                  <a:pt x="65453" y="13022"/>
                </a:lnTo>
                <a:lnTo>
                  <a:pt x="65418" y="12876"/>
                </a:lnTo>
                <a:lnTo>
                  <a:pt x="65347" y="12594"/>
                </a:lnTo>
                <a:lnTo>
                  <a:pt x="65276" y="12311"/>
                </a:lnTo>
                <a:lnTo>
                  <a:pt x="65133" y="11797"/>
                </a:lnTo>
                <a:lnTo>
                  <a:pt x="65062" y="11548"/>
                </a:lnTo>
                <a:lnTo>
                  <a:pt x="64983" y="11300"/>
                </a:lnTo>
                <a:lnTo>
                  <a:pt x="64894" y="11052"/>
                </a:lnTo>
                <a:lnTo>
                  <a:pt x="64805" y="10812"/>
                </a:lnTo>
                <a:lnTo>
                  <a:pt x="64707" y="10572"/>
                </a:lnTo>
                <a:lnTo>
                  <a:pt x="64601" y="10332"/>
                </a:lnTo>
                <a:lnTo>
                  <a:pt x="64485" y="10101"/>
                </a:lnTo>
                <a:lnTo>
                  <a:pt x="64361" y="9869"/>
                </a:lnTo>
                <a:lnTo>
                  <a:pt x="64228" y="9647"/>
                </a:lnTo>
                <a:lnTo>
                  <a:pt x="64086" y="9424"/>
                </a:lnTo>
                <a:lnTo>
                  <a:pt x="63935" y="9210"/>
                </a:lnTo>
                <a:lnTo>
                  <a:pt x="63775" y="9004"/>
                </a:lnTo>
                <a:lnTo>
                  <a:pt x="63597" y="8798"/>
                </a:lnTo>
                <a:lnTo>
                  <a:pt x="63411" y="8601"/>
                </a:lnTo>
                <a:lnTo>
                  <a:pt x="62985" y="8156"/>
                </a:lnTo>
                <a:lnTo>
                  <a:pt x="62558" y="7719"/>
                </a:lnTo>
                <a:lnTo>
                  <a:pt x="62336" y="7496"/>
                </a:lnTo>
                <a:lnTo>
                  <a:pt x="62114" y="7291"/>
                </a:lnTo>
                <a:lnTo>
                  <a:pt x="61892" y="7085"/>
                </a:lnTo>
                <a:lnTo>
                  <a:pt x="61653" y="6888"/>
                </a:lnTo>
                <a:lnTo>
                  <a:pt x="61377" y="6683"/>
                </a:lnTo>
                <a:lnTo>
                  <a:pt x="61093" y="6477"/>
                </a:lnTo>
                <a:lnTo>
                  <a:pt x="60800" y="6280"/>
                </a:lnTo>
                <a:lnTo>
                  <a:pt x="60507" y="6091"/>
                </a:lnTo>
                <a:lnTo>
                  <a:pt x="59912" y="5715"/>
                </a:lnTo>
                <a:lnTo>
                  <a:pt x="59326" y="5329"/>
                </a:lnTo>
                <a:lnTo>
                  <a:pt x="59184" y="5252"/>
                </a:lnTo>
                <a:lnTo>
                  <a:pt x="59042" y="5166"/>
                </a:lnTo>
                <a:lnTo>
                  <a:pt x="58749" y="5012"/>
                </a:lnTo>
                <a:lnTo>
                  <a:pt x="58820" y="4935"/>
                </a:lnTo>
                <a:lnTo>
                  <a:pt x="58882" y="4858"/>
                </a:lnTo>
                <a:lnTo>
                  <a:pt x="59015" y="4687"/>
                </a:lnTo>
                <a:lnTo>
                  <a:pt x="59086" y="4609"/>
                </a:lnTo>
                <a:lnTo>
                  <a:pt x="59157" y="4549"/>
                </a:lnTo>
                <a:lnTo>
                  <a:pt x="59220" y="4507"/>
                </a:lnTo>
                <a:lnTo>
                  <a:pt x="59255" y="4498"/>
                </a:lnTo>
                <a:lnTo>
                  <a:pt x="59291" y="4489"/>
                </a:lnTo>
                <a:close/>
                <a:moveTo>
                  <a:pt x="65284" y="48214"/>
                </a:moveTo>
                <a:lnTo>
                  <a:pt x="65338" y="48231"/>
                </a:lnTo>
                <a:lnTo>
                  <a:pt x="65391" y="48248"/>
                </a:lnTo>
                <a:lnTo>
                  <a:pt x="65427" y="48274"/>
                </a:lnTo>
                <a:lnTo>
                  <a:pt x="65498" y="48342"/>
                </a:lnTo>
                <a:lnTo>
                  <a:pt x="65551" y="48419"/>
                </a:lnTo>
                <a:lnTo>
                  <a:pt x="65595" y="48496"/>
                </a:lnTo>
                <a:lnTo>
                  <a:pt x="65613" y="48574"/>
                </a:lnTo>
                <a:lnTo>
                  <a:pt x="65622" y="48651"/>
                </a:lnTo>
                <a:lnTo>
                  <a:pt x="65622" y="48728"/>
                </a:lnTo>
                <a:lnTo>
                  <a:pt x="65613" y="48805"/>
                </a:lnTo>
                <a:lnTo>
                  <a:pt x="65586" y="48882"/>
                </a:lnTo>
                <a:lnTo>
                  <a:pt x="65551" y="48959"/>
                </a:lnTo>
                <a:lnTo>
                  <a:pt x="65515" y="49036"/>
                </a:lnTo>
                <a:lnTo>
                  <a:pt x="65418" y="49190"/>
                </a:lnTo>
                <a:lnTo>
                  <a:pt x="65311" y="49336"/>
                </a:lnTo>
                <a:lnTo>
                  <a:pt x="65196" y="49482"/>
                </a:lnTo>
                <a:lnTo>
                  <a:pt x="65125" y="49567"/>
                </a:lnTo>
                <a:lnTo>
                  <a:pt x="65045" y="49644"/>
                </a:lnTo>
                <a:lnTo>
                  <a:pt x="64965" y="49721"/>
                </a:lnTo>
                <a:lnTo>
                  <a:pt x="64876" y="49790"/>
                </a:lnTo>
                <a:lnTo>
                  <a:pt x="64654" y="49918"/>
                </a:lnTo>
                <a:lnTo>
                  <a:pt x="64423" y="50047"/>
                </a:lnTo>
                <a:lnTo>
                  <a:pt x="64192" y="50167"/>
                </a:lnTo>
                <a:lnTo>
                  <a:pt x="63961" y="50287"/>
                </a:lnTo>
                <a:lnTo>
                  <a:pt x="63730" y="50398"/>
                </a:lnTo>
                <a:lnTo>
                  <a:pt x="63491" y="50501"/>
                </a:lnTo>
                <a:lnTo>
                  <a:pt x="63251" y="50595"/>
                </a:lnTo>
                <a:lnTo>
                  <a:pt x="63011" y="50681"/>
                </a:lnTo>
                <a:lnTo>
                  <a:pt x="62763" y="50767"/>
                </a:lnTo>
                <a:lnTo>
                  <a:pt x="62514" y="50852"/>
                </a:lnTo>
                <a:lnTo>
                  <a:pt x="62265" y="50921"/>
                </a:lnTo>
                <a:lnTo>
                  <a:pt x="62008" y="50989"/>
                </a:lnTo>
                <a:lnTo>
                  <a:pt x="61741" y="51058"/>
                </a:lnTo>
                <a:lnTo>
                  <a:pt x="61484" y="51109"/>
                </a:lnTo>
                <a:lnTo>
                  <a:pt x="61218" y="51169"/>
                </a:lnTo>
                <a:lnTo>
                  <a:pt x="60942" y="51212"/>
                </a:lnTo>
                <a:lnTo>
                  <a:pt x="60774" y="51169"/>
                </a:lnTo>
                <a:lnTo>
                  <a:pt x="60596" y="51118"/>
                </a:lnTo>
                <a:lnTo>
                  <a:pt x="60409" y="51058"/>
                </a:lnTo>
                <a:lnTo>
                  <a:pt x="60312" y="51024"/>
                </a:lnTo>
                <a:lnTo>
                  <a:pt x="60223" y="50981"/>
                </a:lnTo>
                <a:lnTo>
                  <a:pt x="60179" y="50946"/>
                </a:lnTo>
                <a:lnTo>
                  <a:pt x="60143" y="50904"/>
                </a:lnTo>
                <a:lnTo>
                  <a:pt x="60108" y="50861"/>
                </a:lnTo>
                <a:lnTo>
                  <a:pt x="60072" y="50801"/>
                </a:lnTo>
                <a:lnTo>
                  <a:pt x="60045" y="50741"/>
                </a:lnTo>
                <a:lnTo>
                  <a:pt x="60028" y="50681"/>
                </a:lnTo>
                <a:lnTo>
                  <a:pt x="60010" y="50621"/>
                </a:lnTo>
                <a:lnTo>
                  <a:pt x="60010" y="50570"/>
                </a:lnTo>
                <a:lnTo>
                  <a:pt x="60019" y="50535"/>
                </a:lnTo>
                <a:lnTo>
                  <a:pt x="60037" y="50501"/>
                </a:lnTo>
                <a:lnTo>
                  <a:pt x="60072" y="50467"/>
                </a:lnTo>
                <a:lnTo>
                  <a:pt x="60125" y="50432"/>
                </a:lnTo>
                <a:lnTo>
                  <a:pt x="60170" y="50398"/>
                </a:lnTo>
                <a:lnTo>
                  <a:pt x="60223" y="50373"/>
                </a:lnTo>
                <a:lnTo>
                  <a:pt x="60285" y="50347"/>
                </a:lnTo>
                <a:lnTo>
                  <a:pt x="60330" y="50338"/>
                </a:lnTo>
                <a:lnTo>
                  <a:pt x="60614" y="50278"/>
                </a:lnTo>
                <a:lnTo>
                  <a:pt x="60889" y="50210"/>
                </a:lnTo>
                <a:lnTo>
                  <a:pt x="61155" y="50133"/>
                </a:lnTo>
                <a:lnTo>
                  <a:pt x="61413" y="50038"/>
                </a:lnTo>
                <a:lnTo>
                  <a:pt x="61670" y="49936"/>
                </a:lnTo>
                <a:lnTo>
                  <a:pt x="61919" y="49824"/>
                </a:lnTo>
                <a:lnTo>
                  <a:pt x="62168" y="49704"/>
                </a:lnTo>
                <a:lnTo>
                  <a:pt x="62416" y="49576"/>
                </a:lnTo>
                <a:lnTo>
                  <a:pt x="62656" y="49447"/>
                </a:lnTo>
                <a:lnTo>
                  <a:pt x="62896" y="49310"/>
                </a:lnTo>
                <a:lnTo>
                  <a:pt x="63366" y="49036"/>
                </a:lnTo>
                <a:lnTo>
                  <a:pt x="63837" y="48745"/>
                </a:lnTo>
                <a:lnTo>
                  <a:pt x="64317" y="48462"/>
                </a:lnTo>
                <a:lnTo>
                  <a:pt x="64450" y="48402"/>
                </a:lnTo>
                <a:lnTo>
                  <a:pt x="64601" y="48334"/>
                </a:lnTo>
                <a:lnTo>
                  <a:pt x="64761" y="48282"/>
                </a:lnTo>
                <a:lnTo>
                  <a:pt x="64929" y="48239"/>
                </a:lnTo>
                <a:lnTo>
                  <a:pt x="65080" y="48222"/>
                </a:lnTo>
                <a:lnTo>
                  <a:pt x="65160" y="48214"/>
                </a:lnTo>
                <a:close/>
                <a:moveTo>
                  <a:pt x="2496" y="44530"/>
                </a:moveTo>
                <a:lnTo>
                  <a:pt x="2522" y="44539"/>
                </a:lnTo>
                <a:lnTo>
                  <a:pt x="2549" y="44547"/>
                </a:lnTo>
                <a:lnTo>
                  <a:pt x="2611" y="44590"/>
                </a:lnTo>
                <a:lnTo>
                  <a:pt x="2665" y="44650"/>
                </a:lnTo>
                <a:lnTo>
                  <a:pt x="2718" y="44727"/>
                </a:lnTo>
                <a:lnTo>
                  <a:pt x="2771" y="44813"/>
                </a:lnTo>
                <a:lnTo>
                  <a:pt x="2815" y="44898"/>
                </a:lnTo>
                <a:lnTo>
                  <a:pt x="2851" y="44984"/>
                </a:lnTo>
                <a:lnTo>
                  <a:pt x="2878" y="45070"/>
                </a:lnTo>
                <a:lnTo>
                  <a:pt x="3188" y="46475"/>
                </a:lnTo>
                <a:lnTo>
                  <a:pt x="3499" y="47871"/>
                </a:lnTo>
                <a:lnTo>
                  <a:pt x="3801" y="49276"/>
                </a:lnTo>
                <a:lnTo>
                  <a:pt x="4094" y="50689"/>
                </a:lnTo>
                <a:lnTo>
                  <a:pt x="4112" y="50767"/>
                </a:lnTo>
                <a:lnTo>
                  <a:pt x="4112" y="50844"/>
                </a:lnTo>
                <a:lnTo>
                  <a:pt x="4112" y="50938"/>
                </a:lnTo>
                <a:lnTo>
                  <a:pt x="4103" y="51024"/>
                </a:lnTo>
                <a:lnTo>
                  <a:pt x="4076" y="51101"/>
                </a:lnTo>
                <a:lnTo>
                  <a:pt x="4059" y="51169"/>
                </a:lnTo>
                <a:lnTo>
                  <a:pt x="4023" y="51229"/>
                </a:lnTo>
                <a:lnTo>
                  <a:pt x="4005" y="51246"/>
                </a:lnTo>
                <a:lnTo>
                  <a:pt x="3979" y="51263"/>
                </a:lnTo>
                <a:lnTo>
                  <a:pt x="3908" y="51298"/>
                </a:lnTo>
                <a:lnTo>
                  <a:pt x="3828" y="51315"/>
                </a:lnTo>
                <a:lnTo>
                  <a:pt x="3739" y="51332"/>
                </a:lnTo>
                <a:lnTo>
                  <a:pt x="3641" y="51341"/>
                </a:lnTo>
                <a:lnTo>
                  <a:pt x="3553" y="51332"/>
                </a:lnTo>
                <a:lnTo>
                  <a:pt x="3455" y="51323"/>
                </a:lnTo>
                <a:lnTo>
                  <a:pt x="3375" y="51298"/>
                </a:lnTo>
                <a:lnTo>
                  <a:pt x="3295" y="51272"/>
                </a:lnTo>
                <a:lnTo>
                  <a:pt x="3215" y="51238"/>
                </a:lnTo>
                <a:lnTo>
                  <a:pt x="3135" y="51186"/>
                </a:lnTo>
                <a:lnTo>
                  <a:pt x="3064" y="51126"/>
                </a:lnTo>
                <a:lnTo>
                  <a:pt x="2993" y="51066"/>
                </a:lnTo>
                <a:lnTo>
                  <a:pt x="2931" y="50989"/>
                </a:lnTo>
                <a:lnTo>
                  <a:pt x="2869" y="50921"/>
                </a:lnTo>
                <a:lnTo>
                  <a:pt x="2815" y="50844"/>
                </a:lnTo>
                <a:lnTo>
                  <a:pt x="2771" y="50767"/>
                </a:lnTo>
                <a:lnTo>
                  <a:pt x="2629" y="50518"/>
                </a:lnTo>
                <a:lnTo>
                  <a:pt x="2487" y="50253"/>
                </a:lnTo>
                <a:lnTo>
                  <a:pt x="2363" y="49996"/>
                </a:lnTo>
                <a:lnTo>
                  <a:pt x="2247" y="49730"/>
                </a:lnTo>
                <a:lnTo>
                  <a:pt x="2132" y="49464"/>
                </a:lnTo>
                <a:lnTo>
                  <a:pt x="2025" y="49190"/>
                </a:lnTo>
                <a:lnTo>
                  <a:pt x="1928" y="48916"/>
                </a:lnTo>
                <a:lnTo>
                  <a:pt x="1830" y="48633"/>
                </a:lnTo>
                <a:lnTo>
                  <a:pt x="1750" y="48351"/>
                </a:lnTo>
                <a:lnTo>
                  <a:pt x="1670" y="48060"/>
                </a:lnTo>
                <a:lnTo>
                  <a:pt x="1590" y="47768"/>
                </a:lnTo>
                <a:lnTo>
                  <a:pt x="1528" y="47468"/>
                </a:lnTo>
                <a:lnTo>
                  <a:pt x="1466" y="47160"/>
                </a:lnTo>
                <a:lnTo>
                  <a:pt x="1404" y="46852"/>
                </a:lnTo>
                <a:lnTo>
                  <a:pt x="1350" y="46535"/>
                </a:lnTo>
                <a:lnTo>
                  <a:pt x="1297" y="46209"/>
                </a:lnTo>
                <a:lnTo>
                  <a:pt x="1395" y="45918"/>
                </a:lnTo>
                <a:lnTo>
                  <a:pt x="1510" y="45575"/>
                </a:lnTo>
                <a:lnTo>
                  <a:pt x="1581" y="45395"/>
                </a:lnTo>
                <a:lnTo>
                  <a:pt x="1652" y="45207"/>
                </a:lnTo>
                <a:lnTo>
                  <a:pt x="1732" y="45027"/>
                </a:lnTo>
                <a:lnTo>
                  <a:pt x="1821" y="44838"/>
                </a:lnTo>
                <a:lnTo>
                  <a:pt x="1865" y="44778"/>
                </a:lnTo>
                <a:lnTo>
                  <a:pt x="1936" y="44710"/>
                </a:lnTo>
                <a:lnTo>
                  <a:pt x="2016" y="44659"/>
                </a:lnTo>
                <a:lnTo>
                  <a:pt x="2105" y="44607"/>
                </a:lnTo>
                <a:lnTo>
                  <a:pt x="2203" y="44573"/>
                </a:lnTo>
                <a:lnTo>
                  <a:pt x="2309" y="44547"/>
                </a:lnTo>
                <a:lnTo>
                  <a:pt x="2407" y="44530"/>
                </a:lnTo>
                <a:close/>
                <a:moveTo>
                  <a:pt x="9111" y="1"/>
                </a:moveTo>
                <a:lnTo>
                  <a:pt x="8969" y="9"/>
                </a:lnTo>
                <a:lnTo>
                  <a:pt x="8827" y="35"/>
                </a:lnTo>
                <a:lnTo>
                  <a:pt x="8685" y="69"/>
                </a:lnTo>
                <a:lnTo>
                  <a:pt x="8543" y="112"/>
                </a:lnTo>
                <a:lnTo>
                  <a:pt x="8259" y="215"/>
                </a:lnTo>
                <a:lnTo>
                  <a:pt x="7975" y="318"/>
                </a:lnTo>
                <a:lnTo>
                  <a:pt x="7575" y="472"/>
                </a:lnTo>
                <a:lnTo>
                  <a:pt x="7175" y="634"/>
                </a:lnTo>
                <a:lnTo>
                  <a:pt x="6794" y="806"/>
                </a:lnTo>
                <a:lnTo>
                  <a:pt x="6421" y="994"/>
                </a:lnTo>
                <a:lnTo>
                  <a:pt x="6057" y="1191"/>
                </a:lnTo>
                <a:lnTo>
                  <a:pt x="5701" y="1405"/>
                </a:lnTo>
                <a:lnTo>
                  <a:pt x="5355" y="1628"/>
                </a:lnTo>
                <a:lnTo>
                  <a:pt x="5018" y="1860"/>
                </a:lnTo>
                <a:lnTo>
                  <a:pt x="4698" y="2099"/>
                </a:lnTo>
                <a:lnTo>
                  <a:pt x="4387" y="2356"/>
                </a:lnTo>
                <a:lnTo>
                  <a:pt x="4085" y="2622"/>
                </a:lnTo>
                <a:lnTo>
                  <a:pt x="3792" y="2896"/>
                </a:lnTo>
                <a:lnTo>
                  <a:pt x="3517" y="3179"/>
                </a:lnTo>
                <a:lnTo>
                  <a:pt x="3251" y="3479"/>
                </a:lnTo>
                <a:lnTo>
                  <a:pt x="2993" y="3778"/>
                </a:lnTo>
                <a:lnTo>
                  <a:pt x="2753" y="4095"/>
                </a:lnTo>
                <a:lnTo>
                  <a:pt x="2522" y="4412"/>
                </a:lnTo>
                <a:lnTo>
                  <a:pt x="2309" y="4746"/>
                </a:lnTo>
                <a:lnTo>
                  <a:pt x="2105" y="5081"/>
                </a:lnTo>
                <a:lnTo>
                  <a:pt x="1910" y="5423"/>
                </a:lnTo>
                <a:lnTo>
                  <a:pt x="1732" y="5783"/>
                </a:lnTo>
                <a:lnTo>
                  <a:pt x="1572" y="6143"/>
                </a:lnTo>
                <a:lnTo>
                  <a:pt x="1421" y="6511"/>
                </a:lnTo>
                <a:lnTo>
                  <a:pt x="1279" y="6880"/>
                </a:lnTo>
                <a:lnTo>
                  <a:pt x="1155" y="7265"/>
                </a:lnTo>
                <a:lnTo>
                  <a:pt x="1048" y="7651"/>
                </a:lnTo>
                <a:lnTo>
                  <a:pt x="951" y="8045"/>
                </a:lnTo>
                <a:lnTo>
                  <a:pt x="871" y="8439"/>
                </a:lnTo>
                <a:lnTo>
                  <a:pt x="809" y="8850"/>
                </a:lnTo>
                <a:lnTo>
                  <a:pt x="755" y="9253"/>
                </a:lnTo>
                <a:lnTo>
                  <a:pt x="720" y="9672"/>
                </a:lnTo>
                <a:lnTo>
                  <a:pt x="702" y="10083"/>
                </a:lnTo>
                <a:lnTo>
                  <a:pt x="631" y="12816"/>
                </a:lnTo>
                <a:lnTo>
                  <a:pt x="569" y="15540"/>
                </a:lnTo>
                <a:lnTo>
                  <a:pt x="462" y="20997"/>
                </a:lnTo>
                <a:lnTo>
                  <a:pt x="294" y="30995"/>
                </a:lnTo>
                <a:lnTo>
                  <a:pt x="125" y="40983"/>
                </a:lnTo>
                <a:lnTo>
                  <a:pt x="107" y="41712"/>
                </a:lnTo>
                <a:lnTo>
                  <a:pt x="89" y="42431"/>
                </a:lnTo>
                <a:lnTo>
                  <a:pt x="45" y="43879"/>
                </a:lnTo>
                <a:lnTo>
                  <a:pt x="18" y="44599"/>
                </a:lnTo>
                <a:lnTo>
                  <a:pt x="9" y="45318"/>
                </a:lnTo>
                <a:lnTo>
                  <a:pt x="1" y="46046"/>
                </a:lnTo>
                <a:lnTo>
                  <a:pt x="9" y="46766"/>
                </a:lnTo>
                <a:lnTo>
                  <a:pt x="18" y="47186"/>
                </a:lnTo>
                <a:lnTo>
                  <a:pt x="36" y="47605"/>
                </a:lnTo>
                <a:lnTo>
                  <a:pt x="63" y="48017"/>
                </a:lnTo>
                <a:lnTo>
                  <a:pt x="98" y="48428"/>
                </a:lnTo>
                <a:lnTo>
                  <a:pt x="143" y="48839"/>
                </a:lnTo>
                <a:lnTo>
                  <a:pt x="205" y="49250"/>
                </a:lnTo>
                <a:lnTo>
                  <a:pt x="276" y="49653"/>
                </a:lnTo>
                <a:lnTo>
                  <a:pt x="365" y="50056"/>
                </a:lnTo>
                <a:lnTo>
                  <a:pt x="462" y="50450"/>
                </a:lnTo>
                <a:lnTo>
                  <a:pt x="578" y="50844"/>
                </a:lnTo>
                <a:lnTo>
                  <a:pt x="720" y="51238"/>
                </a:lnTo>
                <a:lnTo>
                  <a:pt x="871" y="51623"/>
                </a:lnTo>
                <a:lnTo>
                  <a:pt x="1040" y="52009"/>
                </a:lnTo>
                <a:lnTo>
                  <a:pt x="1235" y="52386"/>
                </a:lnTo>
                <a:lnTo>
                  <a:pt x="1341" y="52566"/>
                </a:lnTo>
                <a:lnTo>
                  <a:pt x="1448" y="52754"/>
                </a:lnTo>
                <a:lnTo>
                  <a:pt x="1572" y="52943"/>
                </a:lnTo>
                <a:lnTo>
                  <a:pt x="1688" y="53122"/>
                </a:lnTo>
                <a:lnTo>
                  <a:pt x="1803" y="53285"/>
                </a:lnTo>
                <a:lnTo>
                  <a:pt x="1928" y="53448"/>
                </a:lnTo>
                <a:lnTo>
                  <a:pt x="2052" y="53611"/>
                </a:lnTo>
                <a:lnTo>
                  <a:pt x="2176" y="53765"/>
                </a:lnTo>
                <a:lnTo>
                  <a:pt x="2309" y="53911"/>
                </a:lnTo>
                <a:lnTo>
                  <a:pt x="2443" y="54048"/>
                </a:lnTo>
                <a:lnTo>
                  <a:pt x="2585" y="54193"/>
                </a:lnTo>
                <a:lnTo>
                  <a:pt x="2727" y="54322"/>
                </a:lnTo>
                <a:lnTo>
                  <a:pt x="2869" y="54450"/>
                </a:lnTo>
                <a:lnTo>
                  <a:pt x="3029" y="54579"/>
                </a:lnTo>
                <a:lnTo>
                  <a:pt x="3180" y="54699"/>
                </a:lnTo>
                <a:lnTo>
                  <a:pt x="3339" y="54810"/>
                </a:lnTo>
                <a:lnTo>
                  <a:pt x="3508" y="54921"/>
                </a:lnTo>
                <a:lnTo>
                  <a:pt x="3677" y="55033"/>
                </a:lnTo>
                <a:lnTo>
                  <a:pt x="3854" y="55136"/>
                </a:lnTo>
                <a:lnTo>
                  <a:pt x="4041" y="55230"/>
                </a:lnTo>
                <a:lnTo>
                  <a:pt x="4440" y="55418"/>
                </a:lnTo>
                <a:lnTo>
                  <a:pt x="4831" y="55598"/>
                </a:lnTo>
                <a:lnTo>
                  <a:pt x="5240" y="55761"/>
                </a:lnTo>
                <a:lnTo>
                  <a:pt x="5639" y="55907"/>
                </a:lnTo>
                <a:lnTo>
                  <a:pt x="6048" y="56044"/>
                </a:lnTo>
                <a:lnTo>
                  <a:pt x="6456" y="56164"/>
                </a:lnTo>
                <a:lnTo>
                  <a:pt x="6865" y="56258"/>
                </a:lnTo>
                <a:lnTo>
                  <a:pt x="7282" y="56343"/>
                </a:lnTo>
                <a:lnTo>
                  <a:pt x="7699" y="56421"/>
                </a:lnTo>
                <a:lnTo>
                  <a:pt x="8126" y="56472"/>
                </a:lnTo>
                <a:lnTo>
                  <a:pt x="8552" y="56515"/>
                </a:lnTo>
                <a:lnTo>
                  <a:pt x="8978" y="56540"/>
                </a:lnTo>
                <a:lnTo>
                  <a:pt x="9404" y="56549"/>
                </a:lnTo>
                <a:lnTo>
                  <a:pt x="9839" y="56549"/>
                </a:lnTo>
                <a:lnTo>
                  <a:pt x="10274" y="56532"/>
                </a:lnTo>
                <a:lnTo>
                  <a:pt x="10710" y="56498"/>
                </a:lnTo>
                <a:lnTo>
                  <a:pt x="11580" y="56421"/>
                </a:lnTo>
                <a:lnTo>
                  <a:pt x="12441" y="56352"/>
                </a:lnTo>
                <a:lnTo>
                  <a:pt x="13311" y="56301"/>
                </a:lnTo>
                <a:lnTo>
                  <a:pt x="14182" y="56266"/>
                </a:lnTo>
                <a:lnTo>
                  <a:pt x="15043" y="56232"/>
                </a:lnTo>
                <a:lnTo>
                  <a:pt x="15913" y="56206"/>
                </a:lnTo>
                <a:lnTo>
                  <a:pt x="16783" y="56198"/>
                </a:lnTo>
                <a:lnTo>
                  <a:pt x="17645" y="56189"/>
                </a:lnTo>
                <a:lnTo>
                  <a:pt x="19385" y="56189"/>
                </a:lnTo>
                <a:lnTo>
                  <a:pt x="21117" y="56206"/>
                </a:lnTo>
                <a:lnTo>
                  <a:pt x="24589" y="56266"/>
                </a:lnTo>
                <a:lnTo>
                  <a:pt x="25912" y="56283"/>
                </a:lnTo>
                <a:lnTo>
                  <a:pt x="27226" y="56292"/>
                </a:lnTo>
                <a:lnTo>
                  <a:pt x="28549" y="56301"/>
                </a:lnTo>
                <a:lnTo>
                  <a:pt x="29863" y="56301"/>
                </a:lnTo>
                <a:lnTo>
                  <a:pt x="32500" y="56283"/>
                </a:lnTo>
                <a:lnTo>
                  <a:pt x="35138" y="56283"/>
                </a:lnTo>
                <a:lnTo>
                  <a:pt x="35138" y="56309"/>
                </a:lnTo>
                <a:lnTo>
                  <a:pt x="48502" y="56309"/>
                </a:lnTo>
                <a:lnTo>
                  <a:pt x="55179" y="56301"/>
                </a:lnTo>
                <a:lnTo>
                  <a:pt x="61857" y="56283"/>
                </a:lnTo>
                <a:lnTo>
                  <a:pt x="61990" y="56275"/>
                </a:lnTo>
                <a:lnTo>
                  <a:pt x="62123" y="56266"/>
                </a:lnTo>
                <a:lnTo>
                  <a:pt x="62256" y="56249"/>
                </a:lnTo>
                <a:lnTo>
                  <a:pt x="62381" y="56224"/>
                </a:lnTo>
                <a:lnTo>
                  <a:pt x="62647" y="56164"/>
                </a:lnTo>
                <a:lnTo>
                  <a:pt x="62905" y="56078"/>
                </a:lnTo>
                <a:lnTo>
                  <a:pt x="63171" y="55992"/>
                </a:lnTo>
                <a:lnTo>
                  <a:pt x="63429" y="55889"/>
                </a:lnTo>
                <a:lnTo>
                  <a:pt x="63686" y="55795"/>
                </a:lnTo>
                <a:lnTo>
                  <a:pt x="63952" y="55710"/>
                </a:lnTo>
                <a:lnTo>
                  <a:pt x="64281" y="55598"/>
                </a:lnTo>
                <a:lnTo>
                  <a:pt x="64610" y="55478"/>
                </a:lnTo>
                <a:lnTo>
                  <a:pt x="64938" y="55350"/>
                </a:lnTo>
                <a:lnTo>
                  <a:pt x="65258" y="55213"/>
                </a:lnTo>
                <a:lnTo>
                  <a:pt x="65569" y="55067"/>
                </a:lnTo>
                <a:lnTo>
                  <a:pt x="65879" y="54921"/>
                </a:lnTo>
                <a:lnTo>
                  <a:pt x="66181" y="54759"/>
                </a:lnTo>
                <a:lnTo>
                  <a:pt x="66483" y="54587"/>
                </a:lnTo>
                <a:lnTo>
                  <a:pt x="66767" y="54407"/>
                </a:lnTo>
                <a:lnTo>
                  <a:pt x="67052" y="54219"/>
                </a:lnTo>
                <a:lnTo>
                  <a:pt x="67327" y="54013"/>
                </a:lnTo>
                <a:lnTo>
                  <a:pt x="67602" y="53799"/>
                </a:lnTo>
                <a:lnTo>
                  <a:pt x="67860" y="53576"/>
                </a:lnTo>
                <a:lnTo>
                  <a:pt x="68117" y="53337"/>
                </a:lnTo>
                <a:lnTo>
                  <a:pt x="68366" y="53088"/>
                </a:lnTo>
                <a:lnTo>
                  <a:pt x="68605" y="52823"/>
                </a:lnTo>
                <a:lnTo>
                  <a:pt x="68765" y="52634"/>
                </a:lnTo>
                <a:lnTo>
                  <a:pt x="68916" y="52437"/>
                </a:lnTo>
                <a:lnTo>
                  <a:pt x="69058" y="52240"/>
                </a:lnTo>
                <a:lnTo>
                  <a:pt x="69200" y="52043"/>
                </a:lnTo>
                <a:lnTo>
                  <a:pt x="69325" y="51837"/>
                </a:lnTo>
                <a:lnTo>
                  <a:pt x="69440" y="51640"/>
                </a:lnTo>
                <a:lnTo>
                  <a:pt x="69556" y="51426"/>
                </a:lnTo>
                <a:lnTo>
                  <a:pt x="69653" y="51221"/>
                </a:lnTo>
                <a:lnTo>
                  <a:pt x="69742" y="51006"/>
                </a:lnTo>
                <a:lnTo>
                  <a:pt x="69831" y="50792"/>
                </a:lnTo>
                <a:lnTo>
                  <a:pt x="69902" y="50570"/>
                </a:lnTo>
                <a:lnTo>
                  <a:pt x="69964" y="50338"/>
                </a:lnTo>
                <a:lnTo>
                  <a:pt x="70017" y="50116"/>
                </a:lnTo>
                <a:lnTo>
                  <a:pt x="70062" y="49876"/>
                </a:lnTo>
                <a:lnTo>
                  <a:pt x="70097" y="49636"/>
                </a:lnTo>
                <a:lnTo>
                  <a:pt x="70115" y="49396"/>
                </a:lnTo>
                <a:lnTo>
                  <a:pt x="70195" y="48299"/>
                </a:lnTo>
                <a:lnTo>
                  <a:pt x="70266" y="47203"/>
                </a:lnTo>
                <a:lnTo>
                  <a:pt x="70328" y="46106"/>
                </a:lnTo>
                <a:lnTo>
                  <a:pt x="70390" y="45010"/>
                </a:lnTo>
                <a:lnTo>
                  <a:pt x="70444" y="43913"/>
                </a:lnTo>
                <a:lnTo>
                  <a:pt x="70479" y="42817"/>
                </a:lnTo>
                <a:lnTo>
                  <a:pt x="70515" y="41712"/>
                </a:lnTo>
                <a:lnTo>
                  <a:pt x="70541" y="40615"/>
                </a:lnTo>
                <a:lnTo>
                  <a:pt x="70568" y="39519"/>
                </a:lnTo>
                <a:lnTo>
                  <a:pt x="70577" y="38422"/>
                </a:lnTo>
                <a:lnTo>
                  <a:pt x="70586" y="37325"/>
                </a:lnTo>
                <a:lnTo>
                  <a:pt x="70577" y="36229"/>
                </a:lnTo>
                <a:lnTo>
                  <a:pt x="70568" y="35124"/>
                </a:lnTo>
                <a:lnTo>
                  <a:pt x="70550" y="34027"/>
                </a:lnTo>
                <a:lnTo>
                  <a:pt x="70523" y="32931"/>
                </a:lnTo>
                <a:lnTo>
                  <a:pt x="70488" y="31834"/>
                </a:lnTo>
                <a:lnTo>
                  <a:pt x="70302" y="26729"/>
                </a:lnTo>
                <a:lnTo>
                  <a:pt x="70115" y="21623"/>
                </a:lnTo>
                <a:lnTo>
                  <a:pt x="69937" y="16517"/>
                </a:lnTo>
                <a:lnTo>
                  <a:pt x="69849" y="13964"/>
                </a:lnTo>
                <a:lnTo>
                  <a:pt x="69778" y="11411"/>
                </a:lnTo>
                <a:lnTo>
                  <a:pt x="69760" y="10966"/>
                </a:lnTo>
                <a:lnTo>
                  <a:pt x="69724" y="10529"/>
                </a:lnTo>
                <a:lnTo>
                  <a:pt x="69680" y="10101"/>
                </a:lnTo>
                <a:lnTo>
                  <a:pt x="69618" y="9681"/>
                </a:lnTo>
                <a:lnTo>
                  <a:pt x="69538" y="9253"/>
                </a:lnTo>
                <a:lnTo>
                  <a:pt x="69449" y="8841"/>
                </a:lnTo>
                <a:lnTo>
                  <a:pt x="69342" y="8430"/>
                </a:lnTo>
                <a:lnTo>
                  <a:pt x="69218" y="8027"/>
                </a:lnTo>
                <a:lnTo>
                  <a:pt x="69085" y="7625"/>
                </a:lnTo>
                <a:lnTo>
                  <a:pt x="68943" y="7231"/>
                </a:lnTo>
                <a:lnTo>
                  <a:pt x="68774" y="6837"/>
                </a:lnTo>
                <a:lnTo>
                  <a:pt x="68597" y="6451"/>
                </a:lnTo>
                <a:lnTo>
                  <a:pt x="68401" y="6066"/>
                </a:lnTo>
                <a:lnTo>
                  <a:pt x="68197" y="5680"/>
                </a:lnTo>
                <a:lnTo>
                  <a:pt x="67975" y="5303"/>
                </a:lnTo>
                <a:lnTo>
                  <a:pt x="67735" y="4935"/>
                </a:lnTo>
                <a:lnTo>
                  <a:pt x="67602" y="4738"/>
                </a:lnTo>
                <a:lnTo>
                  <a:pt x="67469" y="4549"/>
                </a:lnTo>
                <a:lnTo>
                  <a:pt x="67327" y="4370"/>
                </a:lnTo>
                <a:lnTo>
                  <a:pt x="67176" y="4190"/>
                </a:lnTo>
                <a:lnTo>
                  <a:pt x="67034" y="4027"/>
                </a:lnTo>
                <a:lnTo>
                  <a:pt x="66874" y="3864"/>
                </a:lnTo>
                <a:lnTo>
                  <a:pt x="66723" y="3701"/>
                </a:lnTo>
                <a:lnTo>
                  <a:pt x="66554" y="3556"/>
                </a:lnTo>
                <a:lnTo>
                  <a:pt x="66394" y="3410"/>
                </a:lnTo>
                <a:lnTo>
                  <a:pt x="66226" y="3264"/>
                </a:lnTo>
                <a:lnTo>
                  <a:pt x="66048" y="3136"/>
                </a:lnTo>
                <a:lnTo>
                  <a:pt x="65879" y="3007"/>
                </a:lnTo>
                <a:lnTo>
                  <a:pt x="65702" y="2888"/>
                </a:lnTo>
                <a:lnTo>
                  <a:pt x="65515" y="2768"/>
                </a:lnTo>
                <a:lnTo>
                  <a:pt x="65329" y="2656"/>
                </a:lnTo>
                <a:lnTo>
                  <a:pt x="65142" y="2553"/>
                </a:lnTo>
                <a:lnTo>
                  <a:pt x="64947" y="2459"/>
                </a:lnTo>
                <a:lnTo>
                  <a:pt x="64752" y="2365"/>
                </a:lnTo>
                <a:lnTo>
                  <a:pt x="64556" y="2279"/>
                </a:lnTo>
                <a:lnTo>
                  <a:pt x="64361" y="2194"/>
                </a:lnTo>
                <a:lnTo>
                  <a:pt x="64157" y="2117"/>
                </a:lnTo>
                <a:lnTo>
                  <a:pt x="63952" y="2048"/>
                </a:lnTo>
                <a:lnTo>
                  <a:pt x="63739" y="1979"/>
                </a:lnTo>
                <a:lnTo>
                  <a:pt x="63526" y="1919"/>
                </a:lnTo>
                <a:lnTo>
                  <a:pt x="63313" y="1860"/>
                </a:lnTo>
                <a:lnTo>
                  <a:pt x="63100" y="1808"/>
                </a:lnTo>
                <a:lnTo>
                  <a:pt x="62887" y="1765"/>
                </a:lnTo>
                <a:lnTo>
                  <a:pt x="62665" y="1722"/>
                </a:lnTo>
                <a:lnTo>
                  <a:pt x="62443" y="1688"/>
                </a:lnTo>
                <a:lnTo>
                  <a:pt x="62221" y="1662"/>
                </a:lnTo>
                <a:lnTo>
                  <a:pt x="61768" y="1611"/>
                </a:lnTo>
                <a:lnTo>
                  <a:pt x="58323" y="1337"/>
                </a:lnTo>
                <a:lnTo>
                  <a:pt x="56609" y="1208"/>
                </a:lnTo>
                <a:lnTo>
                  <a:pt x="54886" y="1089"/>
                </a:lnTo>
                <a:lnTo>
                  <a:pt x="53164" y="969"/>
                </a:lnTo>
                <a:lnTo>
                  <a:pt x="51441" y="857"/>
                </a:lnTo>
                <a:lnTo>
                  <a:pt x="49718" y="746"/>
                </a:lnTo>
                <a:lnTo>
                  <a:pt x="47996" y="652"/>
                </a:lnTo>
                <a:lnTo>
                  <a:pt x="46273" y="566"/>
                </a:lnTo>
                <a:lnTo>
                  <a:pt x="44550" y="480"/>
                </a:lnTo>
                <a:lnTo>
                  <a:pt x="42828" y="412"/>
                </a:lnTo>
                <a:lnTo>
                  <a:pt x="41105" y="352"/>
                </a:lnTo>
                <a:lnTo>
                  <a:pt x="39382" y="309"/>
                </a:lnTo>
                <a:lnTo>
                  <a:pt x="37660" y="275"/>
                </a:lnTo>
                <a:lnTo>
                  <a:pt x="35928" y="249"/>
                </a:lnTo>
                <a:lnTo>
                  <a:pt x="34205" y="240"/>
                </a:lnTo>
                <a:lnTo>
                  <a:pt x="33353" y="240"/>
                </a:lnTo>
                <a:lnTo>
                  <a:pt x="32500" y="249"/>
                </a:lnTo>
                <a:lnTo>
                  <a:pt x="30796" y="275"/>
                </a:lnTo>
                <a:lnTo>
                  <a:pt x="29082" y="318"/>
                </a:lnTo>
                <a:lnTo>
                  <a:pt x="27377" y="369"/>
                </a:lnTo>
                <a:lnTo>
                  <a:pt x="25672" y="412"/>
                </a:lnTo>
                <a:lnTo>
                  <a:pt x="23967" y="463"/>
                </a:lnTo>
                <a:lnTo>
                  <a:pt x="22253" y="489"/>
                </a:lnTo>
                <a:lnTo>
                  <a:pt x="21401" y="497"/>
                </a:lnTo>
                <a:lnTo>
                  <a:pt x="20548" y="506"/>
                </a:lnTo>
                <a:lnTo>
                  <a:pt x="19962" y="506"/>
                </a:lnTo>
                <a:lnTo>
                  <a:pt x="19385" y="497"/>
                </a:lnTo>
                <a:lnTo>
                  <a:pt x="18222" y="472"/>
                </a:lnTo>
                <a:lnTo>
                  <a:pt x="17050" y="429"/>
                </a:lnTo>
                <a:lnTo>
                  <a:pt x="15886" y="377"/>
                </a:lnTo>
                <a:lnTo>
                  <a:pt x="13560" y="258"/>
                </a:lnTo>
                <a:lnTo>
                  <a:pt x="12397" y="198"/>
                </a:lnTo>
                <a:lnTo>
                  <a:pt x="11233" y="138"/>
                </a:lnTo>
                <a:lnTo>
                  <a:pt x="10967" y="120"/>
                </a:lnTo>
                <a:lnTo>
                  <a:pt x="10701" y="103"/>
                </a:lnTo>
                <a:lnTo>
                  <a:pt x="10168" y="52"/>
                </a:lnTo>
                <a:lnTo>
                  <a:pt x="9902" y="26"/>
                </a:lnTo>
                <a:lnTo>
                  <a:pt x="9644" y="9"/>
                </a:lnTo>
                <a:lnTo>
                  <a:pt x="93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06" name="Google Shape;1006;p21"/>
          <p:cNvSpPr/>
          <p:nvPr/>
        </p:nvSpPr>
        <p:spPr>
          <a:xfrm flipH="1">
            <a:off x="1509776" y="4365160"/>
            <a:ext cx="2991717" cy="2362323"/>
          </a:xfrm>
          <a:custGeom>
            <a:avLst/>
            <a:gdLst/>
            <a:ahLst/>
            <a:cxnLst/>
            <a:rect l="l" t="t" r="r" b="b"/>
            <a:pathLst>
              <a:path w="72078" h="57389" extrusionOk="0">
                <a:moveTo>
                  <a:pt x="3925" y="0"/>
                </a:moveTo>
                <a:lnTo>
                  <a:pt x="3579" y="377"/>
                </a:lnTo>
                <a:lnTo>
                  <a:pt x="3251" y="763"/>
                </a:lnTo>
                <a:lnTo>
                  <a:pt x="2922" y="1148"/>
                </a:lnTo>
                <a:lnTo>
                  <a:pt x="2620" y="1542"/>
                </a:lnTo>
                <a:lnTo>
                  <a:pt x="2327" y="1936"/>
                </a:lnTo>
                <a:lnTo>
                  <a:pt x="2052" y="2339"/>
                </a:lnTo>
                <a:lnTo>
                  <a:pt x="1794" y="2750"/>
                </a:lnTo>
                <a:lnTo>
                  <a:pt x="1563" y="3161"/>
                </a:lnTo>
                <a:lnTo>
                  <a:pt x="1448" y="3375"/>
                </a:lnTo>
                <a:lnTo>
                  <a:pt x="1341" y="3590"/>
                </a:lnTo>
                <a:lnTo>
                  <a:pt x="1244" y="3804"/>
                </a:lnTo>
                <a:lnTo>
                  <a:pt x="1146" y="4018"/>
                </a:lnTo>
                <a:lnTo>
                  <a:pt x="1057" y="4241"/>
                </a:lnTo>
                <a:lnTo>
                  <a:pt x="969" y="4463"/>
                </a:lnTo>
                <a:lnTo>
                  <a:pt x="897" y="4686"/>
                </a:lnTo>
                <a:lnTo>
                  <a:pt x="818" y="4909"/>
                </a:lnTo>
                <a:lnTo>
                  <a:pt x="755" y="5140"/>
                </a:lnTo>
                <a:lnTo>
                  <a:pt x="693" y="5380"/>
                </a:lnTo>
                <a:lnTo>
                  <a:pt x="640" y="5611"/>
                </a:lnTo>
                <a:lnTo>
                  <a:pt x="596" y="5851"/>
                </a:lnTo>
                <a:lnTo>
                  <a:pt x="551" y="6100"/>
                </a:lnTo>
                <a:lnTo>
                  <a:pt x="516" y="6340"/>
                </a:lnTo>
                <a:lnTo>
                  <a:pt x="489" y="6588"/>
                </a:lnTo>
                <a:lnTo>
                  <a:pt x="471" y="6845"/>
                </a:lnTo>
                <a:lnTo>
                  <a:pt x="320" y="9089"/>
                </a:lnTo>
                <a:lnTo>
                  <a:pt x="258" y="10212"/>
                </a:lnTo>
                <a:lnTo>
                  <a:pt x="196" y="11334"/>
                </a:lnTo>
                <a:lnTo>
                  <a:pt x="152" y="12456"/>
                </a:lnTo>
                <a:lnTo>
                  <a:pt x="116" y="13578"/>
                </a:lnTo>
                <a:lnTo>
                  <a:pt x="98" y="14701"/>
                </a:lnTo>
                <a:lnTo>
                  <a:pt x="98" y="15831"/>
                </a:lnTo>
                <a:lnTo>
                  <a:pt x="116" y="19352"/>
                </a:lnTo>
                <a:lnTo>
                  <a:pt x="125" y="22882"/>
                </a:lnTo>
                <a:lnTo>
                  <a:pt x="116" y="26403"/>
                </a:lnTo>
                <a:lnTo>
                  <a:pt x="98" y="29924"/>
                </a:lnTo>
                <a:lnTo>
                  <a:pt x="54" y="36974"/>
                </a:lnTo>
                <a:lnTo>
                  <a:pt x="1" y="44024"/>
                </a:lnTo>
                <a:lnTo>
                  <a:pt x="1" y="44847"/>
                </a:lnTo>
                <a:lnTo>
                  <a:pt x="1" y="45669"/>
                </a:lnTo>
                <a:lnTo>
                  <a:pt x="10" y="46080"/>
                </a:lnTo>
                <a:lnTo>
                  <a:pt x="27" y="46492"/>
                </a:lnTo>
                <a:lnTo>
                  <a:pt x="45" y="46903"/>
                </a:lnTo>
                <a:lnTo>
                  <a:pt x="81" y="47305"/>
                </a:lnTo>
                <a:lnTo>
                  <a:pt x="116" y="47717"/>
                </a:lnTo>
                <a:lnTo>
                  <a:pt x="169" y="48119"/>
                </a:lnTo>
                <a:lnTo>
                  <a:pt x="231" y="48530"/>
                </a:lnTo>
                <a:lnTo>
                  <a:pt x="303" y="48933"/>
                </a:lnTo>
                <a:lnTo>
                  <a:pt x="391" y="49336"/>
                </a:lnTo>
                <a:lnTo>
                  <a:pt x="498" y="49730"/>
                </a:lnTo>
                <a:lnTo>
                  <a:pt x="622" y="50132"/>
                </a:lnTo>
                <a:lnTo>
                  <a:pt x="764" y="50526"/>
                </a:lnTo>
                <a:lnTo>
                  <a:pt x="835" y="50715"/>
                </a:lnTo>
                <a:lnTo>
                  <a:pt x="915" y="50903"/>
                </a:lnTo>
                <a:lnTo>
                  <a:pt x="1004" y="51075"/>
                </a:lnTo>
                <a:lnTo>
                  <a:pt x="1093" y="51246"/>
                </a:lnTo>
                <a:lnTo>
                  <a:pt x="1182" y="51417"/>
                </a:lnTo>
                <a:lnTo>
                  <a:pt x="1288" y="51580"/>
                </a:lnTo>
                <a:lnTo>
                  <a:pt x="1395" y="51743"/>
                </a:lnTo>
                <a:lnTo>
                  <a:pt x="1501" y="51897"/>
                </a:lnTo>
                <a:lnTo>
                  <a:pt x="1617" y="52051"/>
                </a:lnTo>
                <a:lnTo>
                  <a:pt x="1741" y="52197"/>
                </a:lnTo>
                <a:lnTo>
                  <a:pt x="1874" y="52351"/>
                </a:lnTo>
                <a:lnTo>
                  <a:pt x="2007" y="52488"/>
                </a:lnTo>
                <a:lnTo>
                  <a:pt x="2141" y="52634"/>
                </a:lnTo>
                <a:lnTo>
                  <a:pt x="2292" y="52771"/>
                </a:lnTo>
                <a:lnTo>
                  <a:pt x="2443" y="52908"/>
                </a:lnTo>
                <a:lnTo>
                  <a:pt x="2602" y="53045"/>
                </a:lnTo>
                <a:lnTo>
                  <a:pt x="2762" y="53182"/>
                </a:lnTo>
                <a:lnTo>
                  <a:pt x="2922" y="53302"/>
                </a:lnTo>
                <a:lnTo>
                  <a:pt x="3091" y="53422"/>
                </a:lnTo>
                <a:lnTo>
                  <a:pt x="3259" y="53533"/>
                </a:lnTo>
                <a:lnTo>
                  <a:pt x="3428" y="53645"/>
                </a:lnTo>
                <a:lnTo>
                  <a:pt x="3597" y="53739"/>
                </a:lnTo>
                <a:lnTo>
                  <a:pt x="3766" y="53842"/>
                </a:lnTo>
                <a:lnTo>
                  <a:pt x="3943" y="53927"/>
                </a:lnTo>
                <a:lnTo>
                  <a:pt x="4298" y="54099"/>
                </a:lnTo>
                <a:lnTo>
                  <a:pt x="4654" y="54244"/>
                </a:lnTo>
                <a:lnTo>
                  <a:pt x="5018" y="54373"/>
                </a:lnTo>
                <a:lnTo>
                  <a:pt x="5391" y="54484"/>
                </a:lnTo>
                <a:lnTo>
                  <a:pt x="5764" y="54587"/>
                </a:lnTo>
                <a:lnTo>
                  <a:pt x="6137" y="54673"/>
                </a:lnTo>
                <a:lnTo>
                  <a:pt x="6518" y="54750"/>
                </a:lnTo>
                <a:lnTo>
                  <a:pt x="6900" y="54818"/>
                </a:lnTo>
                <a:lnTo>
                  <a:pt x="7282" y="54878"/>
                </a:lnTo>
                <a:lnTo>
                  <a:pt x="7664" y="54930"/>
                </a:lnTo>
                <a:lnTo>
                  <a:pt x="8436" y="55024"/>
                </a:lnTo>
                <a:lnTo>
                  <a:pt x="9005" y="55092"/>
                </a:lnTo>
                <a:lnTo>
                  <a:pt x="9564" y="55144"/>
                </a:lnTo>
                <a:lnTo>
                  <a:pt x="10701" y="55247"/>
                </a:lnTo>
                <a:lnTo>
                  <a:pt x="11828" y="55324"/>
                </a:lnTo>
                <a:lnTo>
                  <a:pt x="12965" y="55401"/>
                </a:lnTo>
                <a:lnTo>
                  <a:pt x="15238" y="55529"/>
                </a:lnTo>
                <a:lnTo>
                  <a:pt x="16375" y="55598"/>
                </a:lnTo>
                <a:lnTo>
                  <a:pt x="17511" y="55675"/>
                </a:lnTo>
                <a:lnTo>
                  <a:pt x="18666" y="55761"/>
                </a:lnTo>
                <a:lnTo>
                  <a:pt x="19811" y="55855"/>
                </a:lnTo>
                <a:lnTo>
                  <a:pt x="20966" y="55949"/>
                </a:lnTo>
                <a:lnTo>
                  <a:pt x="22120" y="56026"/>
                </a:lnTo>
                <a:lnTo>
                  <a:pt x="23408" y="56112"/>
                </a:lnTo>
                <a:lnTo>
                  <a:pt x="24695" y="56180"/>
                </a:lnTo>
                <a:lnTo>
                  <a:pt x="25974" y="56257"/>
                </a:lnTo>
                <a:lnTo>
                  <a:pt x="26622" y="56300"/>
                </a:lnTo>
                <a:lnTo>
                  <a:pt x="27261" y="56352"/>
                </a:lnTo>
                <a:lnTo>
                  <a:pt x="27457" y="56369"/>
                </a:lnTo>
                <a:lnTo>
                  <a:pt x="27652" y="56412"/>
                </a:lnTo>
                <a:lnTo>
                  <a:pt x="27847" y="56463"/>
                </a:lnTo>
                <a:lnTo>
                  <a:pt x="28043" y="56514"/>
                </a:lnTo>
                <a:lnTo>
                  <a:pt x="28425" y="56634"/>
                </a:lnTo>
                <a:lnTo>
                  <a:pt x="28620" y="56694"/>
                </a:lnTo>
                <a:lnTo>
                  <a:pt x="28815" y="56746"/>
                </a:lnTo>
                <a:lnTo>
                  <a:pt x="28993" y="56780"/>
                </a:lnTo>
                <a:lnTo>
                  <a:pt x="29179" y="56806"/>
                </a:lnTo>
                <a:lnTo>
                  <a:pt x="29366" y="56823"/>
                </a:lnTo>
                <a:lnTo>
                  <a:pt x="29552" y="56831"/>
                </a:lnTo>
                <a:lnTo>
                  <a:pt x="30938" y="56806"/>
                </a:lnTo>
                <a:lnTo>
                  <a:pt x="32323" y="56789"/>
                </a:lnTo>
                <a:lnTo>
                  <a:pt x="35093" y="56737"/>
                </a:lnTo>
                <a:lnTo>
                  <a:pt x="36479" y="56720"/>
                </a:lnTo>
                <a:lnTo>
                  <a:pt x="37855" y="56703"/>
                </a:lnTo>
                <a:lnTo>
                  <a:pt x="39240" y="56703"/>
                </a:lnTo>
                <a:lnTo>
                  <a:pt x="40625" y="56712"/>
                </a:lnTo>
                <a:lnTo>
                  <a:pt x="41691" y="56737"/>
                </a:lnTo>
                <a:lnTo>
                  <a:pt x="42748" y="56763"/>
                </a:lnTo>
                <a:lnTo>
                  <a:pt x="43804" y="56806"/>
                </a:lnTo>
                <a:lnTo>
                  <a:pt x="44870" y="56857"/>
                </a:lnTo>
                <a:lnTo>
                  <a:pt x="45927" y="56917"/>
                </a:lnTo>
                <a:lnTo>
                  <a:pt x="46983" y="56994"/>
                </a:lnTo>
                <a:lnTo>
                  <a:pt x="48040" y="57080"/>
                </a:lnTo>
                <a:lnTo>
                  <a:pt x="49097" y="57174"/>
                </a:lnTo>
                <a:lnTo>
                  <a:pt x="49665" y="57226"/>
                </a:lnTo>
                <a:lnTo>
                  <a:pt x="50233" y="57268"/>
                </a:lnTo>
                <a:lnTo>
                  <a:pt x="50793" y="57303"/>
                </a:lnTo>
                <a:lnTo>
                  <a:pt x="51361" y="57328"/>
                </a:lnTo>
                <a:lnTo>
                  <a:pt x="51920" y="57354"/>
                </a:lnTo>
                <a:lnTo>
                  <a:pt x="52489" y="57371"/>
                </a:lnTo>
                <a:lnTo>
                  <a:pt x="53048" y="57380"/>
                </a:lnTo>
                <a:lnTo>
                  <a:pt x="53616" y="57388"/>
                </a:lnTo>
                <a:lnTo>
                  <a:pt x="54176" y="57380"/>
                </a:lnTo>
                <a:lnTo>
                  <a:pt x="54744" y="57371"/>
                </a:lnTo>
                <a:lnTo>
                  <a:pt x="55304" y="57354"/>
                </a:lnTo>
                <a:lnTo>
                  <a:pt x="55863" y="57328"/>
                </a:lnTo>
                <a:lnTo>
                  <a:pt x="56431" y="57303"/>
                </a:lnTo>
                <a:lnTo>
                  <a:pt x="56991" y="57268"/>
                </a:lnTo>
                <a:lnTo>
                  <a:pt x="57550" y="57226"/>
                </a:lnTo>
                <a:lnTo>
                  <a:pt x="58119" y="57183"/>
                </a:lnTo>
                <a:lnTo>
                  <a:pt x="59033" y="57088"/>
                </a:lnTo>
                <a:lnTo>
                  <a:pt x="59957" y="56994"/>
                </a:lnTo>
                <a:lnTo>
                  <a:pt x="60880" y="56883"/>
                </a:lnTo>
                <a:lnTo>
                  <a:pt x="61804" y="56763"/>
                </a:lnTo>
                <a:lnTo>
                  <a:pt x="62718" y="56634"/>
                </a:lnTo>
                <a:lnTo>
                  <a:pt x="63633" y="56497"/>
                </a:lnTo>
                <a:lnTo>
                  <a:pt x="64547" y="56352"/>
                </a:lnTo>
                <a:lnTo>
                  <a:pt x="65462" y="56198"/>
                </a:lnTo>
                <a:lnTo>
                  <a:pt x="65666" y="56155"/>
                </a:lnTo>
                <a:lnTo>
                  <a:pt x="65871" y="56112"/>
                </a:lnTo>
                <a:lnTo>
                  <a:pt x="66066" y="56069"/>
                </a:lnTo>
                <a:lnTo>
                  <a:pt x="66261" y="56009"/>
                </a:lnTo>
                <a:lnTo>
                  <a:pt x="66457" y="55958"/>
                </a:lnTo>
                <a:lnTo>
                  <a:pt x="66643" y="55889"/>
                </a:lnTo>
                <a:lnTo>
                  <a:pt x="67025" y="55752"/>
                </a:lnTo>
                <a:lnTo>
                  <a:pt x="67389" y="55598"/>
                </a:lnTo>
                <a:lnTo>
                  <a:pt x="67744" y="55427"/>
                </a:lnTo>
                <a:lnTo>
                  <a:pt x="68099" y="55238"/>
                </a:lnTo>
                <a:lnTo>
                  <a:pt x="68437" y="55041"/>
                </a:lnTo>
                <a:lnTo>
                  <a:pt x="68774" y="54827"/>
                </a:lnTo>
                <a:lnTo>
                  <a:pt x="69112" y="54613"/>
                </a:lnTo>
                <a:lnTo>
                  <a:pt x="69431" y="54381"/>
                </a:lnTo>
                <a:lnTo>
                  <a:pt x="69751" y="54142"/>
                </a:lnTo>
                <a:lnTo>
                  <a:pt x="70071" y="53893"/>
                </a:lnTo>
                <a:lnTo>
                  <a:pt x="70381" y="53645"/>
                </a:lnTo>
                <a:lnTo>
                  <a:pt x="70994" y="53139"/>
                </a:lnTo>
                <a:lnTo>
                  <a:pt x="71083" y="53054"/>
                </a:lnTo>
                <a:lnTo>
                  <a:pt x="71172" y="52959"/>
                </a:lnTo>
                <a:lnTo>
                  <a:pt x="71252" y="52857"/>
                </a:lnTo>
                <a:lnTo>
                  <a:pt x="71332" y="52754"/>
                </a:lnTo>
                <a:lnTo>
                  <a:pt x="71483" y="52540"/>
                </a:lnTo>
                <a:lnTo>
                  <a:pt x="71607" y="52317"/>
                </a:lnTo>
                <a:lnTo>
                  <a:pt x="71731" y="52094"/>
                </a:lnTo>
                <a:lnTo>
                  <a:pt x="71847" y="51871"/>
                </a:lnTo>
                <a:lnTo>
                  <a:pt x="71962" y="51657"/>
                </a:lnTo>
                <a:lnTo>
                  <a:pt x="72077" y="51460"/>
                </a:lnTo>
                <a:lnTo>
                  <a:pt x="72077" y="51460"/>
                </a:lnTo>
                <a:lnTo>
                  <a:pt x="69316" y="52343"/>
                </a:lnTo>
                <a:lnTo>
                  <a:pt x="67940" y="52779"/>
                </a:lnTo>
                <a:lnTo>
                  <a:pt x="66563" y="53216"/>
                </a:lnTo>
                <a:lnTo>
                  <a:pt x="66465" y="53242"/>
                </a:lnTo>
                <a:lnTo>
                  <a:pt x="66368" y="53259"/>
                </a:lnTo>
                <a:lnTo>
                  <a:pt x="66261" y="53268"/>
                </a:lnTo>
                <a:lnTo>
                  <a:pt x="66155" y="53276"/>
                </a:lnTo>
                <a:lnTo>
                  <a:pt x="65737" y="53276"/>
                </a:lnTo>
                <a:lnTo>
                  <a:pt x="37118" y="53268"/>
                </a:lnTo>
                <a:lnTo>
                  <a:pt x="29650" y="53259"/>
                </a:lnTo>
                <a:lnTo>
                  <a:pt x="25912" y="53259"/>
                </a:lnTo>
                <a:lnTo>
                  <a:pt x="22173" y="53276"/>
                </a:lnTo>
                <a:lnTo>
                  <a:pt x="21445" y="53293"/>
                </a:lnTo>
                <a:lnTo>
                  <a:pt x="20708" y="53311"/>
                </a:lnTo>
                <a:lnTo>
                  <a:pt x="19980" y="53345"/>
                </a:lnTo>
                <a:lnTo>
                  <a:pt x="19252" y="53379"/>
                </a:lnTo>
                <a:lnTo>
                  <a:pt x="17796" y="53456"/>
                </a:lnTo>
                <a:lnTo>
                  <a:pt x="17067" y="53499"/>
                </a:lnTo>
                <a:lnTo>
                  <a:pt x="16339" y="53533"/>
                </a:lnTo>
                <a:lnTo>
                  <a:pt x="15789" y="53550"/>
                </a:lnTo>
                <a:lnTo>
                  <a:pt x="15247" y="53559"/>
                </a:lnTo>
                <a:lnTo>
                  <a:pt x="14705" y="53559"/>
                </a:lnTo>
                <a:lnTo>
                  <a:pt x="14173" y="53550"/>
                </a:lnTo>
                <a:lnTo>
                  <a:pt x="13631" y="53533"/>
                </a:lnTo>
                <a:lnTo>
                  <a:pt x="13098" y="53499"/>
                </a:lnTo>
                <a:lnTo>
                  <a:pt x="12565" y="53456"/>
                </a:lnTo>
                <a:lnTo>
                  <a:pt x="12033" y="53396"/>
                </a:lnTo>
                <a:lnTo>
                  <a:pt x="11500" y="53319"/>
                </a:lnTo>
                <a:lnTo>
                  <a:pt x="10976" y="53225"/>
                </a:lnTo>
                <a:lnTo>
                  <a:pt x="10452" y="53114"/>
                </a:lnTo>
                <a:lnTo>
                  <a:pt x="10195" y="53045"/>
                </a:lnTo>
                <a:lnTo>
                  <a:pt x="9937" y="52976"/>
                </a:lnTo>
                <a:lnTo>
                  <a:pt x="9680" y="52899"/>
                </a:lnTo>
                <a:lnTo>
                  <a:pt x="9422" y="52822"/>
                </a:lnTo>
                <a:lnTo>
                  <a:pt x="9165" y="52737"/>
                </a:lnTo>
                <a:lnTo>
                  <a:pt x="8907" y="52642"/>
                </a:lnTo>
                <a:lnTo>
                  <a:pt x="8658" y="52548"/>
                </a:lnTo>
                <a:lnTo>
                  <a:pt x="8401" y="52445"/>
                </a:lnTo>
                <a:lnTo>
                  <a:pt x="8152" y="52334"/>
                </a:lnTo>
                <a:lnTo>
                  <a:pt x="7904" y="52223"/>
                </a:lnTo>
                <a:lnTo>
                  <a:pt x="7593" y="52068"/>
                </a:lnTo>
                <a:lnTo>
                  <a:pt x="7300" y="51914"/>
                </a:lnTo>
                <a:lnTo>
                  <a:pt x="7007" y="51760"/>
                </a:lnTo>
                <a:lnTo>
                  <a:pt x="6723" y="51597"/>
                </a:lnTo>
                <a:lnTo>
                  <a:pt x="6447" y="51426"/>
                </a:lnTo>
                <a:lnTo>
                  <a:pt x="6172" y="51255"/>
                </a:lnTo>
                <a:lnTo>
                  <a:pt x="5915" y="51075"/>
                </a:lnTo>
                <a:lnTo>
                  <a:pt x="5657" y="50895"/>
                </a:lnTo>
                <a:lnTo>
                  <a:pt x="5408" y="50698"/>
                </a:lnTo>
                <a:lnTo>
                  <a:pt x="5169" y="50509"/>
                </a:lnTo>
                <a:lnTo>
                  <a:pt x="4938" y="50304"/>
                </a:lnTo>
                <a:lnTo>
                  <a:pt x="4716" y="50098"/>
                </a:lnTo>
                <a:lnTo>
                  <a:pt x="4503" y="49892"/>
                </a:lnTo>
                <a:lnTo>
                  <a:pt x="4298" y="49670"/>
                </a:lnTo>
                <a:lnTo>
                  <a:pt x="4103" y="49447"/>
                </a:lnTo>
                <a:lnTo>
                  <a:pt x="3917" y="49216"/>
                </a:lnTo>
                <a:lnTo>
                  <a:pt x="3739" y="48984"/>
                </a:lnTo>
                <a:lnTo>
                  <a:pt x="3570" y="48745"/>
                </a:lnTo>
                <a:lnTo>
                  <a:pt x="3410" y="48488"/>
                </a:lnTo>
                <a:lnTo>
                  <a:pt x="3259" y="48239"/>
                </a:lnTo>
                <a:lnTo>
                  <a:pt x="3126" y="47974"/>
                </a:lnTo>
                <a:lnTo>
                  <a:pt x="2993" y="47699"/>
                </a:lnTo>
                <a:lnTo>
                  <a:pt x="2878" y="47425"/>
                </a:lnTo>
                <a:lnTo>
                  <a:pt x="2771" y="47143"/>
                </a:lnTo>
                <a:lnTo>
                  <a:pt x="2673" y="46851"/>
                </a:lnTo>
                <a:lnTo>
                  <a:pt x="2585" y="46551"/>
                </a:lnTo>
                <a:lnTo>
                  <a:pt x="2514" y="46243"/>
                </a:lnTo>
                <a:lnTo>
                  <a:pt x="2451" y="45935"/>
                </a:lnTo>
                <a:lnTo>
                  <a:pt x="2398" y="45609"/>
                </a:lnTo>
                <a:lnTo>
                  <a:pt x="2363" y="45275"/>
                </a:lnTo>
                <a:lnTo>
                  <a:pt x="2327" y="44941"/>
                </a:lnTo>
                <a:lnTo>
                  <a:pt x="2318" y="44598"/>
                </a:lnTo>
                <a:lnTo>
                  <a:pt x="2283" y="43613"/>
                </a:lnTo>
                <a:lnTo>
                  <a:pt x="2274" y="43116"/>
                </a:lnTo>
                <a:lnTo>
                  <a:pt x="2283" y="42868"/>
                </a:lnTo>
                <a:lnTo>
                  <a:pt x="2292" y="42628"/>
                </a:lnTo>
                <a:lnTo>
                  <a:pt x="2345" y="41746"/>
                </a:lnTo>
                <a:lnTo>
                  <a:pt x="2407" y="40872"/>
                </a:lnTo>
                <a:lnTo>
                  <a:pt x="2531" y="39124"/>
                </a:lnTo>
                <a:lnTo>
                  <a:pt x="2594" y="38250"/>
                </a:lnTo>
                <a:lnTo>
                  <a:pt x="2647" y="37377"/>
                </a:lnTo>
                <a:lnTo>
                  <a:pt x="2691" y="36494"/>
                </a:lnTo>
                <a:lnTo>
                  <a:pt x="2718" y="35620"/>
                </a:lnTo>
                <a:lnTo>
                  <a:pt x="2780" y="32159"/>
                </a:lnTo>
                <a:lnTo>
                  <a:pt x="2851" y="28707"/>
                </a:lnTo>
                <a:lnTo>
                  <a:pt x="2966" y="21785"/>
                </a:lnTo>
                <a:lnTo>
                  <a:pt x="3082" y="14863"/>
                </a:lnTo>
                <a:lnTo>
                  <a:pt x="3206" y="7950"/>
                </a:lnTo>
                <a:lnTo>
                  <a:pt x="3224" y="7196"/>
                </a:lnTo>
                <a:lnTo>
                  <a:pt x="3251" y="6451"/>
                </a:lnTo>
                <a:lnTo>
                  <a:pt x="3286" y="5697"/>
                </a:lnTo>
                <a:lnTo>
                  <a:pt x="3322" y="4952"/>
                </a:lnTo>
                <a:lnTo>
                  <a:pt x="3419" y="3453"/>
                </a:lnTo>
                <a:lnTo>
                  <a:pt x="3517" y="1962"/>
                </a:lnTo>
                <a:lnTo>
                  <a:pt x="3544" y="1731"/>
                </a:lnTo>
                <a:lnTo>
                  <a:pt x="3579" y="1491"/>
                </a:lnTo>
                <a:lnTo>
                  <a:pt x="3624" y="1260"/>
                </a:lnTo>
                <a:lnTo>
                  <a:pt x="3677" y="1020"/>
                </a:lnTo>
                <a:lnTo>
                  <a:pt x="3801" y="523"/>
                </a:lnTo>
                <a:lnTo>
                  <a:pt x="3863" y="266"/>
                </a:lnTo>
                <a:lnTo>
                  <a:pt x="3925" y="0"/>
                </a:lnTo>
                <a:close/>
              </a:path>
            </a:pathLst>
          </a:custGeom>
          <a:solidFill>
            <a:srgbClr val="F5887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08" name="Google Shape;1008;p21"/>
          <p:cNvSpPr/>
          <p:nvPr/>
        </p:nvSpPr>
        <p:spPr>
          <a:xfrm flipH="1">
            <a:off x="3918743" y="888653"/>
            <a:ext cx="3201346" cy="3438421"/>
          </a:xfrm>
          <a:custGeom>
            <a:avLst/>
            <a:gdLst/>
            <a:ahLst/>
            <a:cxnLst/>
            <a:rect l="l" t="t" r="r" b="b"/>
            <a:pathLst>
              <a:path w="47019" h="45088" extrusionOk="0">
                <a:moveTo>
                  <a:pt x="24748" y="1988"/>
                </a:moveTo>
                <a:lnTo>
                  <a:pt x="24890" y="1997"/>
                </a:lnTo>
                <a:lnTo>
                  <a:pt x="25023" y="2014"/>
                </a:lnTo>
                <a:lnTo>
                  <a:pt x="25147" y="2031"/>
                </a:lnTo>
                <a:lnTo>
                  <a:pt x="25263" y="2065"/>
                </a:lnTo>
                <a:lnTo>
                  <a:pt x="25378" y="2100"/>
                </a:lnTo>
                <a:lnTo>
                  <a:pt x="25476" y="2143"/>
                </a:lnTo>
                <a:lnTo>
                  <a:pt x="25565" y="2194"/>
                </a:lnTo>
                <a:lnTo>
                  <a:pt x="25645" y="2254"/>
                </a:lnTo>
                <a:lnTo>
                  <a:pt x="25716" y="2322"/>
                </a:lnTo>
                <a:lnTo>
                  <a:pt x="25778" y="2400"/>
                </a:lnTo>
                <a:lnTo>
                  <a:pt x="25831" y="2477"/>
                </a:lnTo>
                <a:lnTo>
                  <a:pt x="25876" y="2571"/>
                </a:lnTo>
                <a:lnTo>
                  <a:pt x="25911" y="2665"/>
                </a:lnTo>
                <a:lnTo>
                  <a:pt x="25938" y="2759"/>
                </a:lnTo>
                <a:lnTo>
                  <a:pt x="25947" y="2871"/>
                </a:lnTo>
                <a:lnTo>
                  <a:pt x="25947" y="2982"/>
                </a:lnTo>
                <a:lnTo>
                  <a:pt x="25938" y="3093"/>
                </a:lnTo>
                <a:lnTo>
                  <a:pt x="25920" y="3205"/>
                </a:lnTo>
                <a:lnTo>
                  <a:pt x="25893" y="3308"/>
                </a:lnTo>
                <a:lnTo>
                  <a:pt x="25849" y="3402"/>
                </a:lnTo>
                <a:lnTo>
                  <a:pt x="25796" y="3496"/>
                </a:lnTo>
                <a:lnTo>
                  <a:pt x="25734" y="3582"/>
                </a:lnTo>
                <a:lnTo>
                  <a:pt x="25663" y="3667"/>
                </a:lnTo>
                <a:lnTo>
                  <a:pt x="25583" y="3745"/>
                </a:lnTo>
                <a:lnTo>
                  <a:pt x="25503" y="3813"/>
                </a:lnTo>
                <a:lnTo>
                  <a:pt x="25414" y="3873"/>
                </a:lnTo>
                <a:lnTo>
                  <a:pt x="25316" y="3933"/>
                </a:lnTo>
                <a:lnTo>
                  <a:pt x="25210" y="3976"/>
                </a:lnTo>
                <a:lnTo>
                  <a:pt x="25103" y="4010"/>
                </a:lnTo>
                <a:lnTo>
                  <a:pt x="24988" y="4036"/>
                </a:lnTo>
                <a:lnTo>
                  <a:pt x="24872" y="4053"/>
                </a:lnTo>
                <a:lnTo>
                  <a:pt x="24748" y="4053"/>
                </a:lnTo>
                <a:lnTo>
                  <a:pt x="24615" y="4044"/>
                </a:lnTo>
                <a:lnTo>
                  <a:pt x="24490" y="4027"/>
                </a:lnTo>
                <a:lnTo>
                  <a:pt x="24357" y="3993"/>
                </a:lnTo>
                <a:lnTo>
                  <a:pt x="24233" y="3950"/>
                </a:lnTo>
                <a:lnTo>
                  <a:pt x="24117" y="3899"/>
                </a:lnTo>
                <a:lnTo>
                  <a:pt x="24002" y="3830"/>
                </a:lnTo>
                <a:lnTo>
                  <a:pt x="23887" y="3762"/>
                </a:lnTo>
                <a:lnTo>
                  <a:pt x="23789" y="3676"/>
                </a:lnTo>
                <a:lnTo>
                  <a:pt x="23691" y="3590"/>
                </a:lnTo>
                <a:lnTo>
                  <a:pt x="23611" y="3496"/>
                </a:lnTo>
                <a:lnTo>
                  <a:pt x="23531" y="3402"/>
                </a:lnTo>
                <a:lnTo>
                  <a:pt x="23469" y="3299"/>
                </a:lnTo>
                <a:lnTo>
                  <a:pt x="23425" y="3196"/>
                </a:lnTo>
                <a:lnTo>
                  <a:pt x="23380" y="3085"/>
                </a:lnTo>
                <a:lnTo>
                  <a:pt x="23363" y="2974"/>
                </a:lnTo>
                <a:lnTo>
                  <a:pt x="23354" y="2871"/>
                </a:lnTo>
                <a:lnTo>
                  <a:pt x="23363" y="2759"/>
                </a:lnTo>
                <a:lnTo>
                  <a:pt x="23380" y="2657"/>
                </a:lnTo>
                <a:lnTo>
                  <a:pt x="23407" y="2571"/>
                </a:lnTo>
                <a:lnTo>
                  <a:pt x="23451" y="2477"/>
                </a:lnTo>
                <a:lnTo>
                  <a:pt x="23496" y="2400"/>
                </a:lnTo>
                <a:lnTo>
                  <a:pt x="23558" y="2331"/>
                </a:lnTo>
                <a:lnTo>
                  <a:pt x="23629" y="2263"/>
                </a:lnTo>
                <a:lnTo>
                  <a:pt x="23709" y="2203"/>
                </a:lnTo>
                <a:lnTo>
                  <a:pt x="23807" y="2151"/>
                </a:lnTo>
                <a:lnTo>
                  <a:pt x="23904" y="2108"/>
                </a:lnTo>
                <a:lnTo>
                  <a:pt x="24020" y="2074"/>
                </a:lnTo>
                <a:lnTo>
                  <a:pt x="24144" y="2040"/>
                </a:lnTo>
                <a:lnTo>
                  <a:pt x="24277" y="2023"/>
                </a:lnTo>
                <a:lnTo>
                  <a:pt x="24428" y="2006"/>
                </a:lnTo>
                <a:lnTo>
                  <a:pt x="24579" y="1997"/>
                </a:lnTo>
                <a:lnTo>
                  <a:pt x="24748" y="1988"/>
                </a:lnTo>
                <a:close/>
                <a:moveTo>
                  <a:pt x="28833" y="2631"/>
                </a:moveTo>
                <a:lnTo>
                  <a:pt x="29179" y="2785"/>
                </a:lnTo>
                <a:lnTo>
                  <a:pt x="29525" y="2922"/>
                </a:lnTo>
                <a:lnTo>
                  <a:pt x="30209" y="3196"/>
                </a:lnTo>
                <a:lnTo>
                  <a:pt x="30537" y="3333"/>
                </a:lnTo>
                <a:lnTo>
                  <a:pt x="30866" y="3479"/>
                </a:lnTo>
                <a:lnTo>
                  <a:pt x="31177" y="3633"/>
                </a:lnTo>
                <a:lnTo>
                  <a:pt x="31488" y="3796"/>
                </a:lnTo>
                <a:lnTo>
                  <a:pt x="31772" y="3976"/>
                </a:lnTo>
                <a:lnTo>
                  <a:pt x="32047" y="4164"/>
                </a:lnTo>
                <a:lnTo>
                  <a:pt x="32322" y="4361"/>
                </a:lnTo>
                <a:lnTo>
                  <a:pt x="32589" y="4567"/>
                </a:lnTo>
                <a:lnTo>
                  <a:pt x="33121" y="4987"/>
                </a:lnTo>
                <a:lnTo>
                  <a:pt x="33388" y="5184"/>
                </a:lnTo>
                <a:lnTo>
                  <a:pt x="33663" y="5381"/>
                </a:lnTo>
                <a:lnTo>
                  <a:pt x="34054" y="5646"/>
                </a:lnTo>
                <a:lnTo>
                  <a:pt x="34436" y="5920"/>
                </a:lnTo>
                <a:lnTo>
                  <a:pt x="34800" y="6212"/>
                </a:lnTo>
                <a:lnTo>
                  <a:pt x="35155" y="6512"/>
                </a:lnTo>
                <a:lnTo>
                  <a:pt x="35501" y="6811"/>
                </a:lnTo>
                <a:lnTo>
                  <a:pt x="35830" y="7128"/>
                </a:lnTo>
                <a:lnTo>
                  <a:pt x="36149" y="7454"/>
                </a:lnTo>
                <a:lnTo>
                  <a:pt x="36460" y="7788"/>
                </a:lnTo>
                <a:lnTo>
                  <a:pt x="36762" y="8131"/>
                </a:lnTo>
                <a:lnTo>
                  <a:pt x="37055" y="8482"/>
                </a:lnTo>
                <a:lnTo>
                  <a:pt x="37339" y="8842"/>
                </a:lnTo>
                <a:lnTo>
                  <a:pt x="37606" y="9210"/>
                </a:lnTo>
                <a:lnTo>
                  <a:pt x="37863" y="9587"/>
                </a:lnTo>
                <a:lnTo>
                  <a:pt x="38112" y="9973"/>
                </a:lnTo>
                <a:lnTo>
                  <a:pt x="38361" y="10367"/>
                </a:lnTo>
                <a:lnTo>
                  <a:pt x="38583" y="10769"/>
                </a:lnTo>
                <a:lnTo>
                  <a:pt x="38760" y="11086"/>
                </a:lnTo>
                <a:lnTo>
                  <a:pt x="38929" y="11412"/>
                </a:lnTo>
                <a:lnTo>
                  <a:pt x="39089" y="11746"/>
                </a:lnTo>
                <a:lnTo>
                  <a:pt x="39249" y="12080"/>
                </a:lnTo>
                <a:lnTo>
                  <a:pt x="39391" y="12414"/>
                </a:lnTo>
                <a:lnTo>
                  <a:pt x="39542" y="12757"/>
                </a:lnTo>
                <a:lnTo>
                  <a:pt x="39808" y="13433"/>
                </a:lnTo>
                <a:lnTo>
                  <a:pt x="39826" y="13476"/>
                </a:lnTo>
                <a:lnTo>
                  <a:pt x="39835" y="13528"/>
                </a:lnTo>
                <a:lnTo>
                  <a:pt x="39835" y="13571"/>
                </a:lnTo>
                <a:lnTo>
                  <a:pt x="39826" y="13622"/>
                </a:lnTo>
                <a:lnTo>
                  <a:pt x="39808" y="13725"/>
                </a:lnTo>
                <a:lnTo>
                  <a:pt x="39764" y="13836"/>
                </a:lnTo>
                <a:lnTo>
                  <a:pt x="39675" y="14067"/>
                </a:lnTo>
                <a:lnTo>
                  <a:pt x="39630" y="14179"/>
                </a:lnTo>
                <a:lnTo>
                  <a:pt x="39595" y="14290"/>
                </a:lnTo>
                <a:lnTo>
                  <a:pt x="39488" y="14256"/>
                </a:lnTo>
                <a:lnTo>
                  <a:pt x="39373" y="14230"/>
                </a:lnTo>
                <a:lnTo>
                  <a:pt x="39133" y="14170"/>
                </a:lnTo>
                <a:lnTo>
                  <a:pt x="39027" y="14144"/>
                </a:lnTo>
                <a:lnTo>
                  <a:pt x="38920" y="14102"/>
                </a:lnTo>
                <a:lnTo>
                  <a:pt x="38831" y="14050"/>
                </a:lnTo>
                <a:lnTo>
                  <a:pt x="38742" y="13990"/>
                </a:lnTo>
                <a:lnTo>
                  <a:pt x="38618" y="13862"/>
                </a:lnTo>
                <a:lnTo>
                  <a:pt x="38494" y="13725"/>
                </a:lnTo>
                <a:lnTo>
                  <a:pt x="38378" y="13579"/>
                </a:lnTo>
                <a:lnTo>
                  <a:pt x="38263" y="13433"/>
                </a:lnTo>
                <a:lnTo>
                  <a:pt x="38050" y="13134"/>
                </a:lnTo>
                <a:lnTo>
                  <a:pt x="37837" y="12825"/>
                </a:lnTo>
                <a:lnTo>
                  <a:pt x="37428" y="12208"/>
                </a:lnTo>
                <a:lnTo>
                  <a:pt x="37029" y="11592"/>
                </a:lnTo>
                <a:lnTo>
                  <a:pt x="36620" y="10975"/>
                </a:lnTo>
                <a:lnTo>
                  <a:pt x="36212" y="10358"/>
                </a:lnTo>
                <a:lnTo>
                  <a:pt x="36025" y="10101"/>
                </a:lnTo>
                <a:lnTo>
                  <a:pt x="35839" y="9844"/>
                </a:lnTo>
                <a:lnTo>
                  <a:pt x="35643" y="9596"/>
                </a:lnTo>
                <a:lnTo>
                  <a:pt x="35448" y="9347"/>
                </a:lnTo>
                <a:lnTo>
                  <a:pt x="35244" y="9116"/>
                </a:lnTo>
                <a:lnTo>
                  <a:pt x="35031" y="8885"/>
                </a:lnTo>
                <a:lnTo>
                  <a:pt x="34809" y="8653"/>
                </a:lnTo>
                <a:lnTo>
                  <a:pt x="34587" y="8439"/>
                </a:lnTo>
                <a:lnTo>
                  <a:pt x="34356" y="8225"/>
                </a:lnTo>
                <a:lnTo>
                  <a:pt x="34125" y="8011"/>
                </a:lnTo>
                <a:lnTo>
                  <a:pt x="33876" y="7814"/>
                </a:lnTo>
                <a:lnTo>
                  <a:pt x="33628" y="7617"/>
                </a:lnTo>
                <a:lnTo>
                  <a:pt x="33370" y="7428"/>
                </a:lnTo>
                <a:lnTo>
                  <a:pt x="33113" y="7248"/>
                </a:lnTo>
                <a:lnTo>
                  <a:pt x="32837" y="7077"/>
                </a:lnTo>
                <a:lnTo>
                  <a:pt x="32553" y="6906"/>
                </a:lnTo>
                <a:lnTo>
                  <a:pt x="32020" y="6589"/>
                </a:lnTo>
                <a:lnTo>
                  <a:pt x="31479" y="6263"/>
                </a:lnTo>
                <a:lnTo>
                  <a:pt x="30946" y="5929"/>
                </a:lnTo>
                <a:lnTo>
                  <a:pt x="30422" y="5595"/>
                </a:lnTo>
                <a:lnTo>
                  <a:pt x="29374" y="4910"/>
                </a:lnTo>
                <a:lnTo>
                  <a:pt x="28335" y="4216"/>
                </a:lnTo>
                <a:lnTo>
                  <a:pt x="28291" y="4181"/>
                </a:lnTo>
                <a:lnTo>
                  <a:pt x="28247" y="4147"/>
                </a:lnTo>
                <a:lnTo>
                  <a:pt x="28167" y="4053"/>
                </a:lnTo>
                <a:lnTo>
                  <a:pt x="28096" y="3942"/>
                </a:lnTo>
                <a:lnTo>
                  <a:pt x="28033" y="3822"/>
                </a:lnTo>
                <a:lnTo>
                  <a:pt x="27989" y="3702"/>
                </a:lnTo>
                <a:lnTo>
                  <a:pt x="27962" y="3582"/>
                </a:lnTo>
                <a:lnTo>
                  <a:pt x="27953" y="3522"/>
                </a:lnTo>
                <a:lnTo>
                  <a:pt x="27953" y="3470"/>
                </a:lnTo>
                <a:lnTo>
                  <a:pt x="27953" y="3419"/>
                </a:lnTo>
                <a:lnTo>
                  <a:pt x="27962" y="3376"/>
                </a:lnTo>
                <a:lnTo>
                  <a:pt x="27980" y="3325"/>
                </a:lnTo>
                <a:lnTo>
                  <a:pt x="28007" y="3282"/>
                </a:lnTo>
                <a:lnTo>
                  <a:pt x="28042" y="3231"/>
                </a:lnTo>
                <a:lnTo>
                  <a:pt x="28087" y="3188"/>
                </a:lnTo>
                <a:lnTo>
                  <a:pt x="28175" y="3102"/>
                </a:lnTo>
                <a:lnTo>
                  <a:pt x="28291" y="3016"/>
                </a:lnTo>
                <a:lnTo>
                  <a:pt x="28548" y="2836"/>
                </a:lnTo>
                <a:lnTo>
                  <a:pt x="28690" y="2742"/>
                </a:lnTo>
                <a:lnTo>
                  <a:pt x="28833" y="2631"/>
                </a:lnTo>
                <a:close/>
                <a:moveTo>
                  <a:pt x="25654" y="1"/>
                </a:moveTo>
                <a:lnTo>
                  <a:pt x="25298" y="9"/>
                </a:lnTo>
                <a:lnTo>
                  <a:pt x="24606" y="27"/>
                </a:lnTo>
                <a:lnTo>
                  <a:pt x="24046" y="35"/>
                </a:lnTo>
                <a:lnTo>
                  <a:pt x="22919" y="35"/>
                </a:lnTo>
                <a:lnTo>
                  <a:pt x="22359" y="44"/>
                </a:lnTo>
                <a:lnTo>
                  <a:pt x="21800" y="69"/>
                </a:lnTo>
                <a:lnTo>
                  <a:pt x="21525" y="78"/>
                </a:lnTo>
                <a:lnTo>
                  <a:pt x="21240" y="104"/>
                </a:lnTo>
                <a:lnTo>
                  <a:pt x="20965" y="129"/>
                </a:lnTo>
                <a:lnTo>
                  <a:pt x="20690" y="164"/>
                </a:lnTo>
                <a:lnTo>
                  <a:pt x="20423" y="207"/>
                </a:lnTo>
                <a:lnTo>
                  <a:pt x="20148" y="258"/>
                </a:lnTo>
                <a:lnTo>
                  <a:pt x="19331" y="429"/>
                </a:lnTo>
                <a:lnTo>
                  <a:pt x="18523" y="618"/>
                </a:lnTo>
                <a:lnTo>
                  <a:pt x="17733" y="815"/>
                </a:lnTo>
                <a:lnTo>
                  <a:pt x="16960" y="1037"/>
                </a:lnTo>
                <a:lnTo>
                  <a:pt x="16188" y="1277"/>
                </a:lnTo>
                <a:lnTo>
                  <a:pt x="15815" y="1406"/>
                </a:lnTo>
                <a:lnTo>
                  <a:pt x="15442" y="1534"/>
                </a:lnTo>
                <a:lnTo>
                  <a:pt x="15069" y="1671"/>
                </a:lnTo>
                <a:lnTo>
                  <a:pt x="14705" y="1808"/>
                </a:lnTo>
                <a:lnTo>
                  <a:pt x="14341" y="1946"/>
                </a:lnTo>
                <a:lnTo>
                  <a:pt x="13977" y="2100"/>
                </a:lnTo>
                <a:lnTo>
                  <a:pt x="13622" y="2245"/>
                </a:lnTo>
                <a:lnTo>
                  <a:pt x="13275" y="2400"/>
                </a:lnTo>
                <a:lnTo>
                  <a:pt x="12920" y="2562"/>
                </a:lnTo>
                <a:lnTo>
                  <a:pt x="12574" y="2734"/>
                </a:lnTo>
                <a:lnTo>
                  <a:pt x="12236" y="2896"/>
                </a:lnTo>
                <a:lnTo>
                  <a:pt x="11899" y="3076"/>
                </a:lnTo>
                <a:lnTo>
                  <a:pt x="11561" y="3256"/>
                </a:lnTo>
                <a:lnTo>
                  <a:pt x="11233" y="3436"/>
                </a:lnTo>
                <a:lnTo>
                  <a:pt x="10913" y="3625"/>
                </a:lnTo>
                <a:lnTo>
                  <a:pt x="10585" y="3813"/>
                </a:lnTo>
                <a:lnTo>
                  <a:pt x="10265" y="4010"/>
                </a:lnTo>
                <a:lnTo>
                  <a:pt x="9954" y="4216"/>
                </a:lnTo>
                <a:lnTo>
                  <a:pt x="9643" y="4421"/>
                </a:lnTo>
                <a:lnTo>
                  <a:pt x="9333" y="4635"/>
                </a:lnTo>
                <a:lnTo>
                  <a:pt x="9031" y="4850"/>
                </a:lnTo>
                <a:lnTo>
                  <a:pt x="8738" y="5072"/>
                </a:lnTo>
                <a:lnTo>
                  <a:pt x="8445" y="5295"/>
                </a:lnTo>
                <a:lnTo>
                  <a:pt x="8152" y="5526"/>
                </a:lnTo>
                <a:lnTo>
                  <a:pt x="7868" y="5758"/>
                </a:lnTo>
                <a:lnTo>
                  <a:pt x="7583" y="5998"/>
                </a:lnTo>
                <a:lnTo>
                  <a:pt x="7308" y="6246"/>
                </a:lnTo>
                <a:lnTo>
                  <a:pt x="7033" y="6494"/>
                </a:lnTo>
                <a:lnTo>
                  <a:pt x="6766" y="6751"/>
                </a:lnTo>
                <a:lnTo>
                  <a:pt x="6500" y="7008"/>
                </a:lnTo>
                <a:lnTo>
                  <a:pt x="6234" y="7274"/>
                </a:lnTo>
                <a:lnTo>
                  <a:pt x="5985" y="7548"/>
                </a:lnTo>
                <a:lnTo>
                  <a:pt x="5727" y="7822"/>
                </a:lnTo>
                <a:lnTo>
                  <a:pt x="5479" y="8096"/>
                </a:lnTo>
                <a:lnTo>
                  <a:pt x="5239" y="8379"/>
                </a:lnTo>
                <a:lnTo>
                  <a:pt x="4999" y="8670"/>
                </a:lnTo>
                <a:lnTo>
                  <a:pt x="4768" y="8970"/>
                </a:lnTo>
                <a:lnTo>
                  <a:pt x="4538" y="9270"/>
                </a:lnTo>
                <a:lnTo>
                  <a:pt x="4307" y="9570"/>
                </a:lnTo>
                <a:lnTo>
                  <a:pt x="4094" y="9887"/>
                </a:lnTo>
                <a:lnTo>
                  <a:pt x="3872" y="10195"/>
                </a:lnTo>
                <a:lnTo>
                  <a:pt x="3659" y="10521"/>
                </a:lnTo>
                <a:lnTo>
                  <a:pt x="3454" y="10846"/>
                </a:lnTo>
                <a:lnTo>
                  <a:pt x="3250" y="11180"/>
                </a:lnTo>
                <a:lnTo>
                  <a:pt x="3055" y="11515"/>
                </a:lnTo>
                <a:lnTo>
                  <a:pt x="2859" y="11857"/>
                </a:lnTo>
                <a:lnTo>
                  <a:pt x="2673" y="12200"/>
                </a:lnTo>
                <a:lnTo>
                  <a:pt x="2495" y="12560"/>
                </a:lnTo>
                <a:lnTo>
                  <a:pt x="2309" y="12911"/>
                </a:lnTo>
                <a:lnTo>
                  <a:pt x="2140" y="13279"/>
                </a:lnTo>
                <a:lnTo>
                  <a:pt x="1971" y="13648"/>
                </a:lnTo>
                <a:lnTo>
                  <a:pt x="1812" y="14025"/>
                </a:lnTo>
                <a:lnTo>
                  <a:pt x="1652" y="14401"/>
                </a:lnTo>
                <a:lnTo>
                  <a:pt x="1492" y="14787"/>
                </a:lnTo>
                <a:lnTo>
                  <a:pt x="1314" y="15267"/>
                </a:lnTo>
                <a:lnTo>
                  <a:pt x="1146" y="15755"/>
                </a:lnTo>
                <a:lnTo>
                  <a:pt x="986" y="16243"/>
                </a:lnTo>
                <a:lnTo>
                  <a:pt x="835" y="16732"/>
                </a:lnTo>
                <a:lnTo>
                  <a:pt x="702" y="17220"/>
                </a:lnTo>
                <a:lnTo>
                  <a:pt x="577" y="17708"/>
                </a:lnTo>
                <a:lnTo>
                  <a:pt x="471" y="18205"/>
                </a:lnTo>
                <a:lnTo>
                  <a:pt x="373" y="18702"/>
                </a:lnTo>
                <a:lnTo>
                  <a:pt x="284" y="19190"/>
                </a:lnTo>
                <a:lnTo>
                  <a:pt x="213" y="19687"/>
                </a:lnTo>
                <a:lnTo>
                  <a:pt x="142" y="20184"/>
                </a:lnTo>
                <a:lnTo>
                  <a:pt x="98" y="20681"/>
                </a:lnTo>
                <a:lnTo>
                  <a:pt x="53" y="21178"/>
                </a:lnTo>
                <a:lnTo>
                  <a:pt x="27" y="21675"/>
                </a:lnTo>
                <a:lnTo>
                  <a:pt x="9" y="22171"/>
                </a:lnTo>
                <a:lnTo>
                  <a:pt x="0" y="22660"/>
                </a:lnTo>
                <a:lnTo>
                  <a:pt x="9" y="23157"/>
                </a:lnTo>
                <a:lnTo>
                  <a:pt x="27" y="23653"/>
                </a:lnTo>
                <a:lnTo>
                  <a:pt x="62" y="24142"/>
                </a:lnTo>
                <a:lnTo>
                  <a:pt x="98" y="24639"/>
                </a:lnTo>
                <a:lnTo>
                  <a:pt x="151" y="25127"/>
                </a:lnTo>
                <a:lnTo>
                  <a:pt x="213" y="25615"/>
                </a:lnTo>
                <a:lnTo>
                  <a:pt x="293" y="26104"/>
                </a:lnTo>
                <a:lnTo>
                  <a:pt x="382" y="26592"/>
                </a:lnTo>
                <a:lnTo>
                  <a:pt x="480" y="27072"/>
                </a:lnTo>
                <a:lnTo>
                  <a:pt x="586" y="27551"/>
                </a:lnTo>
                <a:lnTo>
                  <a:pt x="710" y="28031"/>
                </a:lnTo>
                <a:lnTo>
                  <a:pt x="844" y="28511"/>
                </a:lnTo>
                <a:lnTo>
                  <a:pt x="986" y="28982"/>
                </a:lnTo>
                <a:lnTo>
                  <a:pt x="1137" y="29453"/>
                </a:lnTo>
                <a:lnTo>
                  <a:pt x="1305" y="29924"/>
                </a:lnTo>
                <a:lnTo>
                  <a:pt x="1483" y="30387"/>
                </a:lnTo>
                <a:lnTo>
                  <a:pt x="1669" y="30849"/>
                </a:lnTo>
                <a:lnTo>
                  <a:pt x="1874" y="31312"/>
                </a:lnTo>
                <a:lnTo>
                  <a:pt x="2078" y="31766"/>
                </a:lnTo>
                <a:lnTo>
                  <a:pt x="2300" y="32212"/>
                </a:lnTo>
                <a:lnTo>
                  <a:pt x="2540" y="32657"/>
                </a:lnTo>
                <a:lnTo>
                  <a:pt x="2779" y="33102"/>
                </a:lnTo>
                <a:lnTo>
                  <a:pt x="3037" y="33539"/>
                </a:lnTo>
                <a:lnTo>
                  <a:pt x="3303" y="33976"/>
                </a:lnTo>
                <a:lnTo>
                  <a:pt x="3579" y="34405"/>
                </a:lnTo>
                <a:lnTo>
                  <a:pt x="3863" y="34824"/>
                </a:lnTo>
                <a:lnTo>
                  <a:pt x="4165" y="35244"/>
                </a:lnTo>
                <a:lnTo>
                  <a:pt x="4475" y="35655"/>
                </a:lnTo>
                <a:lnTo>
                  <a:pt x="4795" y="36067"/>
                </a:lnTo>
                <a:lnTo>
                  <a:pt x="5133" y="36469"/>
                </a:lnTo>
                <a:lnTo>
                  <a:pt x="5470" y="36863"/>
                </a:lnTo>
                <a:lnTo>
                  <a:pt x="5825" y="37249"/>
                </a:lnTo>
                <a:lnTo>
                  <a:pt x="6189" y="37634"/>
                </a:lnTo>
                <a:lnTo>
                  <a:pt x="6562" y="38011"/>
                </a:lnTo>
                <a:lnTo>
                  <a:pt x="6953" y="38388"/>
                </a:lnTo>
                <a:lnTo>
                  <a:pt x="7344" y="38748"/>
                </a:lnTo>
                <a:lnTo>
                  <a:pt x="7752" y="39108"/>
                </a:lnTo>
                <a:lnTo>
                  <a:pt x="8169" y="39459"/>
                </a:lnTo>
                <a:lnTo>
                  <a:pt x="8596" y="39802"/>
                </a:lnTo>
                <a:lnTo>
                  <a:pt x="9040" y="40136"/>
                </a:lnTo>
                <a:lnTo>
                  <a:pt x="9484" y="40461"/>
                </a:lnTo>
                <a:lnTo>
                  <a:pt x="9945" y="40787"/>
                </a:lnTo>
                <a:lnTo>
                  <a:pt x="10416" y="41095"/>
                </a:lnTo>
                <a:lnTo>
                  <a:pt x="10896" y="41404"/>
                </a:lnTo>
                <a:lnTo>
                  <a:pt x="11393" y="41695"/>
                </a:lnTo>
                <a:lnTo>
                  <a:pt x="11890" y="41986"/>
                </a:lnTo>
                <a:lnTo>
                  <a:pt x="12405" y="42269"/>
                </a:lnTo>
                <a:lnTo>
                  <a:pt x="12929" y="42534"/>
                </a:lnTo>
                <a:lnTo>
                  <a:pt x="13568" y="42843"/>
                </a:lnTo>
                <a:lnTo>
                  <a:pt x="14208" y="43134"/>
                </a:lnTo>
                <a:lnTo>
                  <a:pt x="14856" y="43408"/>
                </a:lnTo>
                <a:lnTo>
                  <a:pt x="15504" y="43657"/>
                </a:lnTo>
                <a:lnTo>
                  <a:pt x="16161" y="43888"/>
                </a:lnTo>
                <a:lnTo>
                  <a:pt x="16490" y="43999"/>
                </a:lnTo>
                <a:lnTo>
                  <a:pt x="16827" y="44102"/>
                </a:lnTo>
                <a:lnTo>
                  <a:pt x="17156" y="44196"/>
                </a:lnTo>
                <a:lnTo>
                  <a:pt x="17493" y="44291"/>
                </a:lnTo>
                <a:lnTo>
                  <a:pt x="17831" y="44376"/>
                </a:lnTo>
                <a:lnTo>
                  <a:pt x="18168" y="44462"/>
                </a:lnTo>
                <a:lnTo>
                  <a:pt x="18505" y="44539"/>
                </a:lnTo>
                <a:lnTo>
                  <a:pt x="18843" y="44608"/>
                </a:lnTo>
                <a:lnTo>
                  <a:pt x="19180" y="44676"/>
                </a:lnTo>
                <a:lnTo>
                  <a:pt x="19527" y="44736"/>
                </a:lnTo>
                <a:lnTo>
                  <a:pt x="19864" y="44796"/>
                </a:lnTo>
                <a:lnTo>
                  <a:pt x="20210" y="44847"/>
                </a:lnTo>
                <a:lnTo>
                  <a:pt x="20557" y="44890"/>
                </a:lnTo>
                <a:lnTo>
                  <a:pt x="20903" y="44933"/>
                </a:lnTo>
                <a:lnTo>
                  <a:pt x="21249" y="44976"/>
                </a:lnTo>
                <a:lnTo>
                  <a:pt x="21604" y="45002"/>
                </a:lnTo>
                <a:lnTo>
                  <a:pt x="21951" y="45027"/>
                </a:lnTo>
                <a:lnTo>
                  <a:pt x="22306" y="45053"/>
                </a:lnTo>
                <a:lnTo>
                  <a:pt x="22661" y="45070"/>
                </a:lnTo>
                <a:lnTo>
                  <a:pt x="23016" y="45079"/>
                </a:lnTo>
                <a:lnTo>
                  <a:pt x="23372" y="45087"/>
                </a:lnTo>
                <a:lnTo>
                  <a:pt x="23727" y="45087"/>
                </a:lnTo>
                <a:lnTo>
                  <a:pt x="24348" y="45070"/>
                </a:lnTo>
                <a:lnTo>
                  <a:pt x="24970" y="45044"/>
                </a:lnTo>
                <a:lnTo>
                  <a:pt x="25583" y="45002"/>
                </a:lnTo>
                <a:lnTo>
                  <a:pt x="26195" y="44950"/>
                </a:lnTo>
                <a:lnTo>
                  <a:pt x="26799" y="44873"/>
                </a:lnTo>
                <a:lnTo>
                  <a:pt x="27403" y="44787"/>
                </a:lnTo>
                <a:lnTo>
                  <a:pt x="27998" y="44685"/>
                </a:lnTo>
                <a:lnTo>
                  <a:pt x="28584" y="44565"/>
                </a:lnTo>
                <a:lnTo>
                  <a:pt x="29170" y="44428"/>
                </a:lnTo>
                <a:lnTo>
                  <a:pt x="29756" y="44282"/>
                </a:lnTo>
                <a:lnTo>
                  <a:pt x="30324" y="44119"/>
                </a:lnTo>
                <a:lnTo>
                  <a:pt x="30893" y="43948"/>
                </a:lnTo>
                <a:lnTo>
                  <a:pt x="31461" y="43759"/>
                </a:lnTo>
                <a:lnTo>
                  <a:pt x="32012" y="43554"/>
                </a:lnTo>
                <a:lnTo>
                  <a:pt x="32562" y="43340"/>
                </a:lnTo>
                <a:lnTo>
                  <a:pt x="33104" y="43108"/>
                </a:lnTo>
                <a:lnTo>
                  <a:pt x="33637" y="42868"/>
                </a:lnTo>
                <a:lnTo>
                  <a:pt x="34169" y="42620"/>
                </a:lnTo>
                <a:lnTo>
                  <a:pt x="34684" y="42354"/>
                </a:lnTo>
                <a:lnTo>
                  <a:pt x="35199" y="42072"/>
                </a:lnTo>
                <a:lnTo>
                  <a:pt x="35705" y="41781"/>
                </a:lnTo>
                <a:lnTo>
                  <a:pt x="36203" y="41481"/>
                </a:lnTo>
                <a:lnTo>
                  <a:pt x="36691" y="41164"/>
                </a:lnTo>
                <a:lnTo>
                  <a:pt x="37171" y="40838"/>
                </a:lnTo>
                <a:lnTo>
                  <a:pt x="37641" y="40504"/>
                </a:lnTo>
                <a:lnTo>
                  <a:pt x="38103" y="40161"/>
                </a:lnTo>
                <a:lnTo>
                  <a:pt x="38556" y="39802"/>
                </a:lnTo>
                <a:lnTo>
                  <a:pt x="39000" y="39433"/>
                </a:lnTo>
                <a:lnTo>
                  <a:pt x="39435" y="39056"/>
                </a:lnTo>
                <a:lnTo>
                  <a:pt x="39861" y="38671"/>
                </a:lnTo>
                <a:lnTo>
                  <a:pt x="40270" y="38268"/>
                </a:lnTo>
                <a:lnTo>
                  <a:pt x="40678" y="37866"/>
                </a:lnTo>
                <a:lnTo>
                  <a:pt x="41069" y="37446"/>
                </a:lnTo>
                <a:lnTo>
                  <a:pt x="41451" y="37026"/>
                </a:lnTo>
                <a:lnTo>
                  <a:pt x="41824" y="36589"/>
                </a:lnTo>
                <a:lnTo>
                  <a:pt x="42188" y="36144"/>
                </a:lnTo>
                <a:lnTo>
                  <a:pt x="42543" y="35690"/>
                </a:lnTo>
                <a:lnTo>
                  <a:pt x="42880" y="35236"/>
                </a:lnTo>
                <a:lnTo>
                  <a:pt x="43200" y="34764"/>
                </a:lnTo>
                <a:lnTo>
                  <a:pt x="43520" y="34293"/>
                </a:lnTo>
                <a:lnTo>
                  <a:pt x="43822" y="33805"/>
                </a:lnTo>
                <a:lnTo>
                  <a:pt x="44115" y="33317"/>
                </a:lnTo>
                <a:lnTo>
                  <a:pt x="44390" y="32820"/>
                </a:lnTo>
                <a:lnTo>
                  <a:pt x="44656" y="32314"/>
                </a:lnTo>
                <a:lnTo>
                  <a:pt x="44905" y="31800"/>
                </a:lnTo>
                <a:lnTo>
                  <a:pt x="45145" y="31286"/>
                </a:lnTo>
                <a:lnTo>
                  <a:pt x="45376" y="30755"/>
                </a:lnTo>
                <a:lnTo>
                  <a:pt x="45589" y="30233"/>
                </a:lnTo>
                <a:lnTo>
                  <a:pt x="45784" y="29693"/>
                </a:lnTo>
                <a:lnTo>
                  <a:pt x="45970" y="29153"/>
                </a:lnTo>
                <a:lnTo>
                  <a:pt x="46139" y="28605"/>
                </a:lnTo>
                <a:lnTo>
                  <a:pt x="46299" y="28048"/>
                </a:lnTo>
                <a:lnTo>
                  <a:pt x="46441" y="27491"/>
                </a:lnTo>
                <a:lnTo>
                  <a:pt x="46565" y="26934"/>
                </a:lnTo>
                <a:lnTo>
                  <a:pt x="46672" y="26361"/>
                </a:lnTo>
                <a:lnTo>
                  <a:pt x="46770" y="25795"/>
                </a:lnTo>
                <a:lnTo>
                  <a:pt x="46850" y="25221"/>
                </a:lnTo>
                <a:lnTo>
                  <a:pt x="46921" y="24639"/>
                </a:lnTo>
                <a:lnTo>
                  <a:pt x="46965" y="24056"/>
                </a:lnTo>
                <a:lnTo>
                  <a:pt x="47001" y="23474"/>
                </a:lnTo>
                <a:lnTo>
                  <a:pt x="47018" y="22882"/>
                </a:lnTo>
                <a:lnTo>
                  <a:pt x="47018" y="22291"/>
                </a:lnTo>
                <a:lnTo>
                  <a:pt x="47001" y="21692"/>
                </a:lnTo>
                <a:lnTo>
                  <a:pt x="46974" y="21092"/>
                </a:lnTo>
                <a:lnTo>
                  <a:pt x="46929" y="20612"/>
                </a:lnTo>
                <a:lnTo>
                  <a:pt x="46876" y="20124"/>
                </a:lnTo>
                <a:lnTo>
                  <a:pt x="46823" y="19653"/>
                </a:lnTo>
                <a:lnTo>
                  <a:pt x="46752" y="19173"/>
                </a:lnTo>
                <a:lnTo>
                  <a:pt x="46672" y="18702"/>
                </a:lnTo>
                <a:lnTo>
                  <a:pt x="46574" y="18231"/>
                </a:lnTo>
                <a:lnTo>
                  <a:pt x="46477" y="17760"/>
                </a:lnTo>
                <a:lnTo>
                  <a:pt x="46361" y="17297"/>
                </a:lnTo>
                <a:lnTo>
                  <a:pt x="46237" y="16834"/>
                </a:lnTo>
                <a:lnTo>
                  <a:pt x="46113" y="16380"/>
                </a:lnTo>
                <a:lnTo>
                  <a:pt x="45970" y="15926"/>
                </a:lnTo>
                <a:lnTo>
                  <a:pt x="45820" y="15481"/>
                </a:lnTo>
                <a:lnTo>
                  <a:pt x="45660" y="15035"/>
                </a:lnTo>
                <a:lnTo>
                  <a:pt x="45482" y="14590"/>
                </a:lnTo>
                <a:lnTo>
                  <a:pt x="45304" y="14153"/>
                </a:lnTo>
                <a:lnTo>
                  <a:pt x="45118" y="13716"/>
                </a:lnTo>
                <a:lnTo>
                  <a:pt x="44923" y="13288"/>
                </a:lnTo>
                <a:lnTo>
                  <a:pt x="44718" y="12859"/>
                </a:lnTo>
                <a:lnTo>
                  <a:pt x="44496" y="12440"/>
                </a:lnTo>
                <a:lnTo>
                  <a:pt x="44274" y="12029"/>
                </a:lnTo>
                <a:lnTo>
                  <a:pt x="44044" y="11617"/>
                </a:lnTo>
                <a:lnTo>
                  <a:pt x="43804" y="11206"/>
                </a:lnTo>
                <a:lnTo>
                  <a:pt x="43555" y="10812"/>
                </a:lnTo>
                <a:lnTo>
                  <a:pt x="43289" y="10409"/>
                </a:lnTo>
                <a:lnTo>
                  <a:pt x="43022" y="10024"/>
                </a:lnTo>
                <a:lnTo>
                  <a:pt x="42756" y="9638"/>
                </a:lnTo>
                <a:lnTo>
                  <a:pt x="42472" y="9253"/>
                </a:lnTo>
                <a:lnTo>
                  <a:pt x="42179" y="8885"/>
                </a:lnTo>
                <a:lnTo>
                  <a:pt x="41886" y="8516"/>
                </a:lnTo>
                <a:lnTo>
                  <a:pt x="41575" y="8148"/>
                </a:lnTo>
                <a:lnTo>
                  <a:pt x="41264" y="7797"/>
                </a:lnTo>
                <a:lnTo>
                  <a:pt x="40945" y="7445"/>
                </a:lnTo>
                <a:lnTo>
                  <a:pt x="40616" y="7094"/>
                </a:lnTo>
                <a:lnTo>
                  <a:pt x="40279" y="6760"/>
                </a:lnTo>
                <a:lnTo>
                  <a:pt x="39932" y="6426"/>
                </a:lnTo>
                <a:lnTo>
                  <a:pt x="39586" y="6100"/>
                </a:lnTo>
                <a:lnTo>
                  <a:pt x="39231" y="5783"/>
                </a:lnTo>
                <a:lnTo>
                  <a:pt x="38867" y="5475"/>
                </a:lnTo>
                <a:lnTo>
                  <a:pt x="38494" y="5167"/>
                </a:lnTo>
                <a:lnTo>
                  <a:pt x="38121" y="4867"/>
                </a:lnTo>
                <a:lnTo>
                  <a:pt x="37739" y="4576"/>
                </a:lnTo>
                <a:lnTo>
                  <a:pt x="37348" y="4293"/>
                </a:lnTo>
                <a:lnTo>
                  <a:pt x="36949" y="4019"/>
                </a:lnTo>
                <a:lnTo>
                  <a:pt x="36549" y="3745"/>
                </a:lnTo>
                <a:lnTo>
                  <a:pt x="36141" y="3488"/>
                </a:lnTo>
                <a:lnTo>
                  <a:pt x="35732" y="3231"/>
                </a:lnTo>
                <a:lnTo>
                  <a:pt x="35306" y="2991"/>
                </a:lnTo>
                <a:lnTo>
                  <a:pt x="34880" y="2751"/>
                </a:lnTo>
                <a:lnTo>
                  <a:pt x="34453" y="2520"/>
                </a:lnTo>
                <a:lnTo>
                  <a:pt x="34018" y="2297"/>
                </a:lnTo>
                <a:lnTo>
                  <a:pt x="33574" y="2083"/>
                </a:lnTo>
                <a:lnTo>
                  <a:pt x="33130" y="1877"/>
                </a:lnTo>
                <a:lnTo>
                  <a:pt x="32677" y="1689"/>
                </a:lnTo>
                <a:lnTo>
                  <a:pt x="32216" y="1500"/>
                </a:lnTo>
                <a:lnTo>
                  <a:pt x="31754" y="1320"/>
                </a:lnTo>
                <a:lnTo>
                  <a:pt x="31283" y="1149"/>
                </a:lnTo>
                <a:lnTo>
                  <a:pt x="30813" y="986"/>
                </a:lnTo>
                <a:lnTo>
                  <a:pt x="30342" y="832"/>
                </a:lnTo>
                <a:lnTo>
                  <a:pt x="29854" y="695"/>
                </a:lnTo>
                <a:lnTo>
                  <a:pt x="29374" y="558"/>
                </a:lnTo>
                <a:lnTo>
                  <a:pt x="28877" y="438"/>
                </a:lnTo>
                <a:lnTo>
                  <a:pt x="28389" y="318"/>
                </a:lnTo>
                <a:lnTo>
                  <a:pt x="27891" y="215"/>
                </a:lnTo>
                <a:lnTo>
                  <a:pt x="27385" y="121"/>
                </a:lnTo>
                <a:lnTo>
                  <a:pt x="27048" y="69"/>
                </a:lnTo>
                <a:lnTo>
                  <a:pt x="26701" y="35"/>
                </a:lnTo>
                <a:lnTo>
                  <a:pt x="26355" y="18"/>
                </a:lnTo>
                <a:lnTo>
                  <a:pt x="260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0" name="Google Shape;1010;p21"/>
          <p:cNvSpPr/>
          <p:nvPr/>
        </p:nvSpPr>
        <p:spPr>
          <a:xfrm flipH="1">
            <a:off x="7803617" y="1607154"/>
            <a:ext cx="3801844" cy="2828539"/>
          </a:xfrm>
          <a:custGeom>
            <a:avLst/>
            <a:gdLst/>
            <a:ahLst/>
            <a:cxnLst/>
            <a:rect l="l" t="t" r="r" b="b"/>
            <a:pathLst>
              <a:path w="91596" h="68715" extrusionOk="0">
                <a:moveTo>
                  <a:pt x="41975" y="1"/>
                </a:moveTo>
                <a:lnTo>
                  <a:pt x="41540" y="9"/>
                </a:lnTo>
                <a:lnTo>
                  <a:pt x="41096" y="18"/>
                </a:lnTo>
                <a:lnTo>
                  <a:pt x="40661" y="44"/>
                </a:lnTo>
                <a:lnTo>
                  <a:pt x="40217" y="87"/>
                </a:lnTo>
                <a:lnTo>
                  <a:pt x="39773" y="138"/>
                </a:lnTo>
                <a:lnTo>
                  <a:pt x="39320" y="198"/>
                </a:lnTo>
                <a:lnTo>
                  <a:pt x="38876" y="266"/>
                </a:lnTo>
                <a:lnTo>
                  <a:pt x="38423" y="352"/>
                </a:lnTo>
                <a:lnTo>
                  <a:pt x="38148" y="412"/>
                </a:lnTo>
                <a:lnTo>
                  <a:pt x="37882" y="481"/>
                </a:lnTo>
                <a:lnTo>
                  <a:pt x="37615" y="558"/>
                </a:lnTo>
                <a:lnTo>
                  <a:pt x="37358" y="643"/>
                </a:lnTo>
                <a:lnTo>
                  <a:pt x="37109" y="738"/>
                </a:lnTo>
                <a:lnTo>
                  <a:pt x="36861" y="840"/>
                </a:lnTo>
                <a:lnTo>
                  <a:pt x="36621" y="943"/>
                </a:lnTo>
                <a:lnTo>
                  <a:pt x="36381" y="1063"/>
                </a:lnTo>
                <a:lnTo>
                  <a:pt x="36150" y="1183"/>
                </a:lnTo>
                <a:lnTo>
                  <a:pt x="35928" y="1312"/>
                </a:lnTo>
                <a:lnTo>
                  <a:pt x="35706" y="1449"/>
                </a:lnTo>
                <a:lnTo>
                  <a:pt x="35493" y="1594"/>
                </a:lnTo>
                <a:lnTo>
                  <a:pt x="35280" y="1749"/>
                </a:lnTo>
                <a:lnTo>
                  <a:pt x="35076" y="1903"/>
                </a:lnTo>
                <a:lnTo>
                  <a:pt x="34880" y="2065"/>
                </a:lnTo>
                <a:lnTo>
                  <a:pt x="34685" y="2237"/>
                </a:lnTo>
                <a:lnTo>
                  <a:pt x="34490" y="2408"/>
                </a:lnTo>
                <a:lnTo>
                  <a:pt x="34303" y="2588"/>
                </a:lnTo>
                <a:lnTo>
                  <a:pt x="34126" y="2777"/>
                </a:lnTo>
                <a:lnTo>
                  <a:pt x="33948" y="2965"/>
                </a:lnTo>
                <a:lnTo>
                  <a:pt x="33770" y="3162"/>
                </a:lnTo>
                <a:lnTo>
                  <a:pt x="33602" y="3359"/>
                </a:lnTo>
                <a:lnTo>
                  <a:pt x="33442" y="3565"/>
                </a:lnTo>
                <a:lnTo>
                  <a:pt x="33273" y="3770"/>
                </a:lnTo>
                <a:lnTo>
                  <a:pt x="33122" y="3984"/>
                </a:lnTo>
                <a:lnTo>
                  <a:pt x="32971" y="4207"/>
                </a:lnTo>
                <a:lnTo>
                  <a:pt x="32678" y="4653"/>
                </a:lnTo>
                <a:lnTo>
                  <a:pt x="32394" y="5115"/>
                </a:lnTo>
                <a:lnTo>
                  <a:pt x="32128" y="5586"/>
                </a:lnTo>
                <a:lnTo>
                  <a:pt x="32030" y="5783"/>
                </a:lnTo>
                <a:lnTo>
                  <a:pt x="31950" y="5989"/>
                </a:lnTo>
                <a:lnTo>
                  <a:pt x="31861" y="6195"/>
                </a:lnTo>
                <a:lnTo>
                  <a:pt x="31773" y="6392"/>
                </a:lnTo>
                <a:lnTo>
                  <a:pt x="31675" y="6589"/>
                </a:lnTo>
                <a:lnTo>
                  <a:pt x="31559" y="6760"/>
                </a:lnTo>
                <a:lnTo>
                  <a:pt x="31435" y="6923"/>
                </a:lnTo>
                <a:lnTo>
                  <a:pt x="31311" y="7060"/>
                </a:lnTo>
                <a:lnTo>
                  <a:pt x="31178" y="7180"/>
                </a:lnTo>
                <a:lnTo>
                  <a:pt x="31027" y="7291"/>
                </a:lnTo>
                <a:lnTo>
                  <a:pt x="30876" y="7377"/>
                </a:lnTo>
                <a:lnTo>
                  <a:pt x="30716" y="7437"/>
                </a:lnTo>
                <a:lnTo>
                  <a:pt x="30556" y="7488"/>
                </a:lnTo>
                <a:lnTo>
                  <a:pt x="30378" y="7522"/>
                </a:lnTo>
                <a:lnTo>
                  <a:pt x="30201" y="7531"/>
                </a:lnTo>
                <a:lnTo>
                  <a:pt x="30014" y="7522"/>
                </a:lnTo>
                <a:lnTo>
                  <a:pt x="29819" y="7497"/>
                </a:lnTo>
                <a:lnTo>
                  <a:pt x="29624" y="7454"/>
                </a:lnTo>
                <a:lnTo>
                  <a:pt x="29419" y="7385"/>
                </a:lnTo>
                <a:lnTo>
                  <a:pt x="29206" y="7308"/>
                </a:lnTo>
                <a:lnTo>
                  <a:pt x="29064" y="7240"/>
                </a:lnTo>
                <a:lnTo>
                  <a:pt x="28922" y="7171"/>
                </a:lnTo>
                <a:lnTo>
                  <a:pt x="28638" y="7017"/>
                </a:lnTo>
                <a:lnTo>
                  <a:pt x="28363" y="6863"/>
                </a:lnTo>
                <a:lnTo>
                  <a:pt x="28079" y="6709"/>
                </a:lnTo>
                <a:lnTo>
                  <a:pt x="27333" y="6297"/>
                </a:lnTo>
                <a:lnTo>
                  <a:pt x="26587" y="5895"/>
                </a:lnTo>
                <a:lnTo>
                  <a:pt x="25841" y="5501"/>
                </a:lnTo>
                <a:lnTo>
                  <a:pt x="25468" y="5304"/>
                </a:lnTo>
                <a:lnTo>
                  <a:pt x="25086" y="5115"/>
                </a:lnTo>
                <a:lnTo>
                  <a:pt x="24829" y="4995"/>
                </a:lnTo>
                <a:lnTo>
                  <a:pt x="24571" y="4884"/>
                </a:lnTo>
                <a:lnTo>
                  <a:pt x="24314" y="4773"/>
                </a:lnTo>
                <a:lnTo>
                  <a:pt x="24047" y="4670"/>
                </a:lnTo>
                <a:lnTo>
                  <a:pt x="23790" y="4576"/>
                </a:lnTo>
                <a:lnTo>
                  <a:pt x="23523" y="4481"/>
                </a:lnTo>
                <a:lnTo>
                  <a:pt x="23257" y="4404"/>
                </a:lnTo>
                <a:lnTo>
                  <a:pt x="22990" y="4319"/>
                </a:lnTo>
                <a:lnTo>
                  <a:pt x="22715" y="4250"/>
                </a:lnTo>
                <a:lnTo>
                  <a:pt x="22449" y="4181"/>
                </a:lnTo>
                <a:lnTo>
                  <a:pt x="22174" y="4121"/>
                </a:lnTo>
                <a:lnTo>
                  <a:pt x="21898" y="4070"/>
                </a:lnTo>
                <a:lnTo>
                  <a:pt x="21632" y="4019"/>
                </a:lnTo>
                <a:lnTo>
                  <a:pt x="21357" y="3976"/>
                </a:lnTo>
                <a:lnTo>
                  <a:pt x="21081" y="3942"/>
                </a:lnTo>
                <a:lnTo>
                  <a:pt x="20806" y="3907"/>
                </a:lnTo>
                <a:lnTo>
                  <a:pt x="20531" y="3882"/>
                </a:lnTo>
                <a:lnTo>
                  <a:pt x="20256" y="3864"/>
                </a:lnTo>
                <a:lnTo>
                  <a:pt x="19971" y="3847"/>
                </a:lnTo>
                <a:lnTo>
                  <a:pt x="19696" y="3839"/>
                </a:lnTo>
                <a:lnTo>
                  <a:pt x="19421" y="3839"/>
                </a:lnTo>
                <a:lnTo>
                  <a:pt x="19146" y="3847"/>
                </a:lnTo>
                <a:lnTo>
                  <a:pt x="18870" y="3856"/>
                </a:lnTo>
                <a:lnTo>
                  <a:pt x="18595" y="3873"/>
                </a:lnTo>
                <a:lnTo>
                  <a:pt x="18320" y="3899"/>
                </a:lnTo>
                <a:lnTo>
                  <a:pt x="18044" y="3924"/>
                </a:lnTo>
                <a:lnTo>
                  <a:pt x="17769" y="3959"/>
                </a:lnTo>
                <a:lnTo>
                  <a:pt x="17494" y="4002"/>
                </a:lnTo>
                <a:lnTo>
                  <a:pt x="17228" y="4044"/>
                </a:lnTo>
                <a:lnTo>
                  <a:pt x="16952" y="4104"/>
                </a:lnTo>
                <a:lnTo>
                  <a:pt x="16686" y="4156"/>
                </a:lnTo>
                <a:lnTo>
                  <a:pt x="16419" y="4224"/>
                </a:lnTo>
                <a:lnTo>
                  <a:pt x="16153" y="4293"/>
                </a:lnTo>
                <a:lnTo>
                  <a:pt x="15887" y="4370"/>
                </a:lnTo>
                <a:lnTo>
                  <a:pt x="15620" y="4456"/>
                </a:lnTo>
                <a:lnTo>
                  <a:pt x="15354" y="4541"/>
                </a:lnTo>
                <a:lnTo>
                  <a:pt x="15096" y="4635"/>
                </a:lnTo>
                <a:lnTo>
                  <a:pt x="14839" y="4738"/>
                </a:lnTo>
                <a:lnTo>
                  <a:pt x="14581" y="4850"/>
                </a:lnTo>
                <a:lnTo>
                  <a:pt x="14324" y="4961"/>
                </a:lnTo>
                <a:lnTo>
                  <a:pt x="14075" y="5081"/>
                </a:lnTo>
                <a:lnTo>
                  <a:pt x="13827" y="5201"/>
                </a:lnTo>
                <a:lnTo>
                  <a:pt x="13578" y="5338"/>
                </a:lnTo>
                <a:lnTo>
                  <a:pt x="13338" y="5475"/>
                </a:lnTo>
                <a:lnTo>
                  <a:pt x="13090" y="5612"/>
                </a:lnTo>
                <a:lnTo>
                  <a:pt x="12850" y="5766"/>
                </a:lnTo>
                <a:lnTo>
                  <a:pt x="12619" y="5920"/>
                </a:lnTo>
                <a:lnTo>
                  <a:pt x="12388" y="6083"/>
                </a:lnTo>
                <a:lnTo>
                  <a:pt x="12157" y="6246"/>
                </a:lnTo>
                <a:lnTo>
                  <a:pt x="11926" y="6426"/>
                </a:lnTo>
                <a:lnTo>
                  <a:pt x="11704" y="6606"/>
                </a:lnTo>
                <a:lnTo>
                  <a:pt x="11491" y="6786"/>
                </a:lnTo>
                <a:lnTo>
                  <a:pt x="11269" y="6983"/>
                </a:lnTo>
                <a:lnTo>
                  <a:pt x="11056" y="7180"/>
                </a:lnTo>
                <a:lnTo>
                  <a:pt x="10852" y="7385"/>
                </a:lnTo>
                <a:lnTo>
                  <a:pt x="10648" y="7591"/>
                </a:lnTo>
                <a:lnTo>
                  <a:pt x="10443" y="7805"/>
                </a:lnTo>
                <a:lnTo>
                  <a:pt x="10248" y="8028"/>
                </a:lnTo>
                <a:lnTo>
                  <a:pt x="10062" y="8259"/>
                </a:lnTo>
                <a:lnTo>
                  <a:pt x="9875" y="8490"/>
                </a:lnTo>
                <a:lnTo>
                  <a:pt x="9689" y="8730"/>
                </a:lnTo>
                <a:lnTo>
                  <a:pt x="9511" y="8979"/>
                </a:lnTo>
                <a:lnTo>
                  <a:pt x="9342" y="9227"/>
                </a:lnTo>
                <a:lnTo>
                  <a:pt x="9174" y="9493"/>
                </a:lnTo>
                <a:lnTo>
                  <a:pt x="8827" y="10050"/>
                </a:lnTo>
                <a:lnTo>
                  <a:pt x="8499" y="10615"/>
                </a:lnTo>
                <a:lnTo>
                  <a:pt x="8348" y="10898"/>
                </a:lnTo>
                <a:lnTo>
                  <a:pt x="8197" y="11180"/>
                </a:lnTo>
                <a:lnTo>
                  <a:pt x="8055" y="11472"/>
                </a:lnTo>
                <a:lnTo>
                  <a:pt x="7922" y="11754"/>
                </a:lnTo>
                <a:lnTo>
                  <a:pt x="7788" y="12037"/>
                </a:lnTo>
                <a:lnTo>
                  <a:pt x="7664" y="12328"/>
                </a:lnTo>
                <a:lnTo>
                  <a:pt x="7549" y="12620"/>
                </a:lnTo>
                <a:lnTo>
                  <a:pt x="7442" y="12911"/>
                </a:lnTo>
                <a:lnTo>
                  <a:pt x="7335" y="13202"/>
                </a:lnTo>
                <a:lnTo>
                  <a:pt x="7247" y="13493"/>
                </a:lnTo>
                <a:lnTo>
                  <a:pt x="7158" y="13793"/>
                </a:lnTo>
                <a:lnTo>
                  <a:pt x="7078" y="14093"/>
                </a:lnTo>
                <a:lnTo>
                  <a:pt x="7007" y="14384"/>
                </a:lnTo>
                <a:lnTo>
                  <a:pt x="6945" y="14693"/>
                </a:lnTo>
                <a:lnTo>
                  <a:pt x="6892" y="14993"/>
                </a:lnTo>
                <a:lnTo>
                  <a:pt x="6847" y="15292"/>
                </a:lnTo>
                <a:lnTo>
                  <a:pt x="6812" y="15601"/>
                </a:lnTo>
                <a:lnTo>
                  <a:pt x="6785" y="15909"/>
                </a:lnTo>
                <a:lnTo>
                  <a:pt x="6767" y="16218"/>
                </a:lnTo>
                <a:lnTo>
                  <a:pt x="6758" y="16526"/>
                </a:lnTo>
                <a:lnTo>
                  <a:pt x="6758" y="16843"/>
                </a:lnTo>
                <a:lnTo>
                  <a:pt x="6776" y="17160"/>
                </a:lnTo>
                <a:lnTo>
                  <a:pt x="6794" y="17477"/>
                </a:lnTo>
                <a:lnTo>
                  <a:pt x="6829" y="17794"/>
                </a:lnTo>
                <a:lnTo>
                  <a:pt x="6874" y="18111"/>
                </a:lnTo>
                <a:lnTo>
                  <a:pt x="6927" y="18436"/>
                </a:lnTo>
                <a:lnTo>
                  <a:pt x="6998" y="18762"/>
                </a:lnTo>
                <a:lnTo>
                  <a:pt x="7078" y="19096"/>
                </a:lnTo>
                <a:lnTo>
                  <a:pt x="7185" y="19499"/>
                </a:lnTo>
                <a:lnTo>
                  <a:pt x="7318" y="19901"/>
                </a:lnTo>
                <a:lnTo>
                  <a:pt x="7584" y="20707"/>
                </a:lnTo>
                <a:lnTo>
                  <a:pt x="7637" y="20912"/>
                </a:lnTo>
                <a:lnTo>
                  <a:pt x="7682" y="21118"/>
                </a:lnTo>
                <a:lnTo>
                  <a:pt x="7708" y="21315"/>
                </a:lnTo>
                <a:lnTo>
                  <a:pt x="7717" y="21503"/>
                </a:lnTo>
                <a:lnTo>
                  <a:pt x="7708" y="21683"/>
                </a:lnTo>
                <a:lnTo>
                  <a:pt x="7673" y="21863"/>
                </a:lnTo>
                <a:lnTo>
                  <a:pt x="7629" y="22026"/>
                </a:lnTo>
                <a:lnTo>
                  <a:pt x="7566" y="22171"/>
                </a:lnTo>
                <a:lnTo>
                  <a:pt x="7522" y="22249"/>
                </a:lnTo>
                <a:lnTo>
                  <a:pt x="7478" y="22317"/>
                </a:lnTo>
                <a:lnTo>
                  <a:pt x="7433" y="22386"/>
                </a:lnTo>
                <a:lnTo>
                  <a:pt x="7380" y="22446"/>
                </a:lnTo>
                <a:lnTo>
                  <a:pt x="7318" y="22506"/>
                </a:lnTo>
                <a:lnTo>
                  <a:pt x="7256" y="22566"/>
                </a:lnTo>
                <a:lnTo>
                  <a:pt x="7193" y="22625"/>
                </a:lnTo>
                <a:lnTo>
                  <a:pt x="7122" y="22677"/>
                </a:lnTo>
                <a:lnTo>
                  <a:pt x="7042" y="22720"/>
                </a:lnTo>
                <a:lnTo>
                  <a:pt x="6963" y="22771"/>
                </a:lnTo>
                <a:lnTo>
                  <a:pt x="6874" y="22805"/>
                </a:lnTo>
                <a:lnTo>
                  <a:pt x="6785" y="22848"/>
                </a:lnTo>
                <a:lnTo>
                  <a:pt x="6590" y="22908"/>
                </a:lnTo>
                <a:lnTo>
                  <a:pt x="6368" y="22960"/>
                </a:lnTo>
                <a:lnTo>
                  <a:pt x="6172" y="23002"/>
                </a:lnTo>
                <a:lnTo>
                  <a:pt x="5977" y="23045"/>
                </a:lnTo>
                <a:lnTo>
                  <a:pt x="5790" y="23097"/>
                </a:lnTo>
                <a:lnTo>
                  <a:pt x="5604" y="23157"/>
                </a:lnTo>
                <a:lnTo>
                  <a:pt x="5426" y="23225"/>
                </a:lnTo>
                <a:lnTo>
                  <a:pt x="5249" y="23294"/>
                </a:lnTo>
                <a:lnTo>
                  <a:pt x="5089" y="23362"/>
                </a:lnTo>
                <a:lnTo>
                  <a:pt x="4920" y="23439"/>
                </a:lnTo>
                <a:lnTo>
                  <a:pt x="4760" y="23525"/>
                </a:lnTo>
                <a:lnTo>
                  <a:pt x="4609" y="23611"/>
                </a:lnTo>
                <a:lnTo>
                  <a:pt x="4458" y="23705"/>
                </a:lnTo>
                <a:lnTo>
                  <a:pt x="4316" y="23808"/>
                </a:lnTo>
                <a:lnTo>
                  <a:pt x="4174" y="23902"/>
                </a:lnTo>
                <a:lnTo>
                  <a:pt x="4032" y="24013"/>
                </a:lnTo>
                <a:lnTo>
                  <a:pt x="3766" y="24236"/>
                </a:lnTo>
                <a:lnTo>
                  <a:pt x="3517" y="24476"/>
                </a:lnTo>
                <a:lnTo>
                  <a:pt x="3277" y="24724"/>
                </a:lnTo>
                <a:lnTo>
                  <a:pt x="3047" y="24990"/>
                </a:lnTo>
                <a:lnTo>
                  <a:pt x="2825" y="25264"/>
                </a:lnTo>
                <a:lnTo>
                  <a:pt x="2603" y="25555"/>
                </a:lnTo>
                <a:lnTo>
                  <a:pt x="2398" y="25847"/>
                </a:lnTo>
                <a:lnTo>
                  <a:pt x="2185" y="26155"/>
                </a:lnTo>
                <a:lnTo>
                  <a:pt x="1990" y="26463"/>
                </a:lnTo>
                <a:lnTo>
                  <a:pt x="1812" y="26746"/>
                </a:lnTo>
                <a:lnTo>
                  <a:pt x="1644" y="27029"/>
                </a:lnTo>
                <a:lnTo>
                  <a:pt x="1484" y="27311"/>
                </a:lnTo>
                <a:lnTo>
                  <a:pt x="1324" y="27594"/>
                </a:lnTo>
                <a:lnTo>
                  <a:pt x="1182" y="27877"/>
                </a:lnTo>
                <a:lnTo>
                  <a:pt x="1049" y="28160"/>
                </a:lnTo>
                <a:lnTo>
                  <a:pt x="924" y="28451"/>
                </a:lnTo>
                <a:lnTo>
                  <a:pt x="800" y="28742"/>
                </a:lnTo>
                <a:lnTo>
                  <a:pt x="693" y="29025"/>
                </a:lnTo>
                <a:lnTo>
                  <a:pt x="587" y="29316"/>
                </a:lnTo>
                <a:lnTo>
                  <a:pt x="498" y="29607"/>
                </a:lnTo>
                <a:lnTo>
                  <a:pt x="409" y="29899"/>
                </a:lnTo>
                <a:lnTo>
                  <a:pt x="338" y="30190"/>
                </a:lnTo>
                <a:lnTo>
                  <a:pt x="267" y="30490"/>
                </a:lnTo>
                <a:lnTo>
                  <a:pt x="205" y="30781"/>
                </a:lnTo>
                <a:lnTo>
                  <a:pt x="152" y="31081"/>
                </a:lnTo>
                <a:lnTo>
                  <a:pt x="107" y="31381"/>
                </a:lnTo>
                <a:lnTo>
                  <a:pt x="72" y="31680"/>
                </a:lnTo>
                <a:lnTo>
                  <a:pt x="36" y="31980"/>
                </a:lnTo>
                <a:lnTo>
                  <a:pt x="19" y="32280"/>
                </a:lnTo>
                <a:lnTo>
                  <a:pt x="10" y="32580"/>
                </a:lnTo>
                <a:lnTo>
                  <a:pt x="1" y="32888"/>
                </a:lnTo>
                <a:lnTo>
                  <a:pt x="10" y="33188"/>
                </a:lnTo>
                <a:lnTo>
                  <a:pt x="19" y="33497"/>
                </a:lnTo>
                <a:lnTo>
                  <a:pt x="36" y="33805"/>
                </a:lnTo>
                <a:lnTo>
                  <a:pt x="63" y="34122"/>
                </a:lnTo>
                <a:lnTo>
                  <a:pt x="99" y="34430"/>
                </a:lnTo>
                <a:lnTo>
                  <a:pt x="143" y="34739"/>
                </a:lnTo>
                <a:lnTo>
                  <a:pt x="187" y="35056"/>
                </a:lnTo>
                <a:lnTo>
                  <a:pt x="249" y="35373"/>
                </a:lnTo>
                <a:lnTo>
                  <a:pt x="312" y="35690"/>
                </a:lnTo>
                <a:lnTo>
                  <a:pt x="383" y="36007"/>
                </a:lnTo>
                <a:lnTo>
                  <a:pt x="480" y="36401"/>
                </a:lnTo>
                <a:lnTo>
                  <a:pt x="587" y="36786"/>
                </a:lnTo>
                <a:lnTo>
                  <a:pt x="693" y="37172"/>
                </a:lnTo>
                <a:lnTo>
                  <a:pt x="800" y="37557"/>
                </a:lnTo>
                <a:lnTo>
                  <a:pt x="924" y="37934"/>
                </a:lnTo>
                <a:lnTo>
                  <a:pt x="1040" y="38311"/>
                </a:lnTo>
                <a:lnTo>
                  <a:pt x="1173" y="38688"/>
                </a:lnTo>
                <a:lnTo>
                  <a:pt x="1297" y="39056"/>
                </a:lnTo>
                <a:lnTo>
                  <a:pt x="1439" y="39425"/>
                </a:lnTo>
                <a:lnTo>
                  <a:pt x="1581" y="39793"/>
                </a:lnTo>
                <a:lnTo>
                  <a:pt x="1732" y="40153"/>
                </a:lnTo>
                <a:lnTo>
                  <a:pt x="1883" y="40513"/>
                </a:lnTo>
                <a:lnTo>
                  <a:pt x="2052" y="40872"/>
                </a:lnTo>
                <a:lnTo>
                  <a:pt x="2212" y="41224"/>
                </a:lnTo>
                <a:lnTo>
                  <a:pt x="2389" y="41575"/>
                </a:lnTo>
                <a:lnTo>
                  <a:pt x="2567" y="41926"/>
                </a:lnTo>
                <a:lnTo>
                  <a:pt x="2754" y="42269"/>
                </a:lnTo>
                <a:lnTo>
                  <a:pt x="2949" y="42611"/>
                </a:lnTo>
                <a:lnTo>
                  <a:pt x="3144" y="42946"/>
                </a:lnTo>
                <a:lnTo>
                  <a:pt x="3348" y="43280"/>
                </a:lnTo>
                <a:lnTo>
                  <a:pt x="3562" y="43614"/>
                </a:lnTo>
                <a:lnTo>
                  <a:pt x="3775" y="43939"/>
                </a:lnTo>
                <a:lnTo>
                  <a:pt x="4006" y="44265"/>
                </a:lnTo>
                <a:lnTo>
                  <a:pt x="4236" y="44582"/>
                </a:lnTo>
                <a:lnTo>
                  <a:pt x="4476" y="44899"/>
                </a:lnTo>
                <a:lnTo>
                  <a:pt x="4716" y="45216"/>
                </a:lnTo>
                <a:lnTo>
                  <a:pt x="4973" y="45524"/>
                </a:lnTo>
                <a:lnTo>
                  <a:pt x="5231" y="45833"/>
                </a:lnTo>
                <a:lnTo>
                  <a:pt x="5506" y="46141"/>
                </a:lnTo>
                <a:lnTo>
                  <a:pt x="5782" y="46432"/>
                </a:lnTo>
                <a:lnTo>
                  <a:pt x="6057" y="46732"/>
                </a:lnTo>
                <a:lnTo>
                  <a:pt x="6350" y="47023"/>
                </a:lnTo>
                <a:lnTo>
                  <a:pt x="6536" y="47203"/>
                </a:lnTo>
                <a:lnTo>
                  <a:pt x="6723" y="47366"/>
                </a:lnTo>
                <a:lnTo>
                  <a:pt x="6909" y="47529"/>
                </a:lnTo>
                <a:lnTo>
                  <a:pt x="7096" y="47683"/>
                </a:lnTo>
                <a:lnTo>
                  <a:pt x="7282" y="47837"/>
                </a:lnTo>
                <a:lnTo>
                  <a:pt x="7478" y="47974"/>
                </a:lnTo>
                <a:lnTo>
                  <a:pt x="7673" y="48111"/>
                </a:lnTo>
                <a:lnTo>
                  <a:pt x="7868" y="48240"/>
                </a:lnTo>
                <a:lnTo>
                  <a:pt x="8073" y="48360"/>
                </a:lnTo>
                <a:lnTo>
                  <a:pt x="8268" y="48480"/>
                </a:lnTo>
                <a:lnTo>
                  <a:pt x="8472" y="48582"/>
                </a:lnTo>
                <a:lnTo>
                  <a:pt x="8685" y="48685"/>
                </a:lnTo>
                <a:lnTo>
                  <a:pt x="8889" y="48779"/>
                </a:lnTo>
                <a:lnTo>
                  <a:pt x="9103" y="48865"/>
                </a:lnTo>
                <a:lnTo>
                  <a:pt x="9316" y="48951"/>
                </a:lnTo>
                <a:lnTo>
                  <a:pt x="9529" y="49019"/>
                </a:lnTo>
                <a:lnTo>
                  <a:pt x="9751" y="49088"/>
                </a:lnTo>
                <a:lnTo>
                  <a:pt x="9973" y="49148"/>
                </a:lnTo>
                <a:lnTo>
                  <a:pt x="10195" y="49199"/>
                </a:lnTo>
                <a:lnTo>
                  <a:pt x="10417" y="49251"/>
                </a:lnTo>
                <a:lnTo>
                  <a:pt x="10648" y="49285"/>
                </a:lnTo>
                <a:lnTo>
                  <a:pt x="10879" y="49319"/>
                </a:lnTo>
                <a:lnTo>
                  <a:pt x="11109" y="49336"/>
                </a:lnTo>
                <a:lnTo>
                  <a:pt x="11340" y="49353"/>
                </a:lnTo>
                <a:lnTo>
                  <a:pt x="11580" y="49362"/>
                </a:lnTo>
                <a:lnTo>
                  <a:pt x="12060" y="49362"/>
                </a:lnTo>
                <a:lnTo>
                  <a:pt x="12308" y="49345"/>
                </a:lnTo>
                <a:lnTo>
                  <a:pt x="12557" y="49328"/>
                </a:lnTo>
                <a:lnTo>
                  <a:pt x="12805" y="49302"/>
                </a:lnTo>
                <a:lnTo>
                  <a:pt x="13054" y="49259"/>
                </a:lnTo>
                <a:lnTo>
                  <a:pt x="13312" y="49216"/>
                </a:lnTo>
                <a:lnTo>
                  <a:pt x="13578" y="49182"/>
                </a:lnTo>
                <a:lnTo>
                  <a:pt x="13844" y="49156"/>
                </a:lnTo>
                <a:lnTo>
                  <a:pt x="14102" y="49139"/>
                </a:lnTo>
                <a:lnTo>
                  <a:pt x="14368" y="49131"/>
                </a:lnTo>
                <a:lnTo>
                  <a:pt x="14599" y="49139"/>
                </a:lnTo>
                <a:lnTo>
                  <a:pt x="14812" y="49156"/>
                </a:lnTo>
                <a:lnTo>
                  <a:pt x="15016" y="49191"/>
                </a:lnTo>
                <a:lnTo>
                  <a:pt x="15203" y="49234"/>
                </a:lnTo>
                <a:lnTo>
                  <a:pt x="15381" y="49302"/>
                </a:lnTo>
                <a:lnTo>
                  <a:pt x="15540" y="49371"/>
                </a:lnTo>
                <a:lnTo>
                  <a:pt x="15691" y="49465"/>
                </a:lnTo>
                <a:lnTo>
                  <a:pt x="15825" y="49568"/>
                </a:lnTo>
                <a:lnTo>
                  <a:pt x="15949" y="49679"/>
                </a:lnTo>
                <a:lnTo>
                  <a:pt x="16055" y="49816"/>
                </a:lnTo>
                <a:lnTo>
                  <a:pt x="16153" y="49962"/>
                </a:lnTo>
                <a:lnTo>
                  <a:pt x="16242" y="50116"/>
                </a:lnTo>
                <a:lnTo>
                  <a:pt x="16313" y="50296"/>
                </a:lnTo>
                <a:lnTo>
                  <a:pt x="16366" y="50484"/>
                </a:lnTo>
                <a:lnTo>
                  <a:pt x="16411" y="50690"/>
                </a:lnTo>
                <a:lnTo>
                  <a:pt x="16446" y="50904"/>
                </a:lnTo>
                <a:lnTo>
                  <a:pt x="16464" y="51127"/>
                </a:lnTo>
                <a:lnTo>
                  <a:pt x="16473" y="51349"/>
                </a:lnTo>
                <a:lnTo>
                  <a:pt x="16473" y="51786"/>
                </a:lnTo>
                <a:lnTo>
                  <a:pt x="16473" y="52009"/>
                </a:lnTo>
                <a:lnTo>
                  <a:pt x="16482" y="52232"/>
                </a:lnTo>
                <a:lnTo>
                  <a:pt x="16499" y="52446"/>
                </a:lnTo>
                <a:lnTo>
                  <a:pt x="16535" y="52660"/>
                </a:lnTo>
                <a:lnTo>
                  <a:pt x="16615" y="53020"/>
                </a:lnTo>
                <a:lnTo>
                  <a:pt x="16686" y="53380"/>
                </a:lnTo>
                <a:lnTo>
                  <a:pt x="16766" y="53748"/>
                </a:lnTo>
                <a:lnTo>
                  <a:pt x="16846" y="54117"/>
                </a:lnTo>
                <a:lnTo>
                  <a:pt x="16899" y="54296"/>
                </a:lnTo>
                <a:lnTo>
                  <a:pt x="16952" y="54468"/>
                </a:lnTo>
                <a:lnTo>
                  <a:pt x="17006" y="54639"/>
                </a:lnTo>
                <a:lnTo>
                  <a:pt x="17077" y="54802"/>
                </a:lnTo>
                <a:lnTo>
                  <a:pt x="17148" y="54965"/>
                </a:lnTo>
                <a:lnTo>
                  <a:pt x="17228" y="55119"/>
                </a:lnTo>
                <a:lnTo>
                  <a:pt x="17325" y="55264"/>
                </a:lnTo>
                <a:lnTo>
                  <a:pt x="17423" y="55393"/>
                </a:lnTo>
                <a:lnTo>
                  <a:pt x="18000" y="56078"/>
                </a:lnTo>
                <a:lnTo>
                  <a:pt x="18293" y="56412"/>
                </a:lnTo>
                <a:lnTo>
                  <a:pt x="18586" y="56746"/>
                </a:lnTo>
                <a:lnTo>
                  <a:pt x="18888" y="57072"/>
                </a:lnTo>
                <a:lnTo>
                  <a:pt x="19190" y="57389"/>
                </a:lnTo>
                <a:lnTo>
                  <a:pt x="19492" y="57706"/>
                </a:lnTo>
                <a:lnTo>
                  <a:pt x="19803" y="58014"/>
                </a:lnTo>
                <a:lnTo>
                  <a:pt x="20122" y="58323"/>
                </a:lnTo>
                <a:lnTo>
                  <a:pt x="20442" y="58623"/>
                </a:lnTo>
                <a:lnTo>
                  <a:pt x="20771" y="58914"/>
                </a:lnTo>
                <a:lnTo>
                  <a:pt x="21099" y="59197"/>
                </a:lnTo>
                <a:lnTo>
                  <a:pt x="21428" y="59479"/>
                </a:lnTo>
                <a:lnTo>
                  <a:pt x="21765" y="59753"/>
                </a:lnTo>
                <a:lnTo>
                  <a:pt x="22111" y="60019"/>
                </a:lnTo>
                <a:lnTo>
                  <a:pt x="22467" y="60276"/>
                </a:lnTo>
                <a:lnTo>
                  <a:pt x="22822" y="60533"/>
                </a:lnTo>
                <a:lnTo>
                  <a:pt x="23177" y="60773"/>
                </a:lnTo>
                <a:lnTo>
                  <a:pt x="23550" y="61013"/>
                </a:lnTo>
                <a:lnTo>
                  <a:pt x="23923" y="61235"/>
                </a:lnTo>
                <a:lnTo>
                  <a:pt x="24296" y="61458"/>
                </a:lnTo>
                <a:lnTo>
                  <a:pt x="24687" y="61664"/>
                </a:lnTo>
                <a:lnTo>
                  <a:pt x="25077" y="61869"/>
                </a:lnTo>
                <a:lnTo>
                  <a:pt x="25468" y="62058"/>
                </a:lnTo>
                <a:lnTo>
                  <a:pt x="25876" y="62238"/>
                </a:lnTo>
                <a:lnTo>
                  <a:pt x="26285" y="62418"/>
                </a:lnTo>
                <a:lnTo>
                  <a:pt x="26702" y="62580"/>
                </a:lnTo>
                <a:lnTo>
                  <a:pt x="27128" y="62726"/>
                </a:lnTo>
                <a:lnTo>
                  <a:pt x="27564" y="62872"/>
                </a:lnTo>
                <a:lnTo>
                  <a:pt x="27999" y="63000"/>
                </a:lnTo>
                <a:lnTo>
                  <a:pt x="28452" y="63120"/>
                </a:lnTo>
                <a:lnTo>
                  <a:pt x="28904" y="63231"/>
                </a:lnTo>
                <a:lnTo>
                  <a:pt x="29437" y="63343"/>
                </a:lnTo>
                <a:lnTo>
                  <a:pt x="29979" y="63437"/>
                </a:lnTo>
                <a:lnTo>
                  <a:pt x="30245" y="63471"/>
                </a:lnTo>
                <a:lnTo>
                  <a:pt x="30520" y="63506"/>
                </a:lnTo>
                <a:lnTo>
                  <a:pt x="30787" y="63531"/>
                </a:lnTo>
                <a:lnTo>
                  <a:pt x="31053" y="63557"/>
                </a:lnTo>
                <a:lnTo>
                  <a:pt x="31320" y="63574"/>
                </a:lnTo>
                <a:lnTo>
                  <a:pt x="31586" y="63583"/>
                </a:lnTo>
                <a:lnTo>
                  <a:pt x="31852" y="63591"/>
                </a:lnTo>
                <a:lnTo>
                  <a:pt x="32128" y="63591"/>
                </a:lnTo>
                <a:lnTo>
                  <a:pt x="32394" y="63583"/>
                </a:lnTo>
                <a:lnTo>
                  <a:pt x="32661" y="63574"/>
                </a:lnTo>
                <a:lnTo>
                  <a:pt x="32918" y="63557"/>
                </a:lnTo>
                <a:lnTo>
                  <a:pt x="33184" y="63531"/>
                </a:lnTo>
                <a:lnTo>
                  <a:pt x="33451" y="63506"/>
                </a:lnTo>
                <a:lnTo>
                  <a:pt x="33717" y="63471"/>
                </a:lnTo>
                <a:lnTo>
                  <a:pt x="33984" y="63428"/>
                </a:lnTo>
                <a:lnTo>
                  <a:pt x="34241" y="63386"/>
                </a:lnTo>
                <a:lnTo>
                  <a:pt x="34507" y="63334"/>
                </a:lnTo>
                <a:lnTo>
                  <a:pt x="34765" y="63274"/>
                </a:lnTo>
                <a:lnTo>
                  <a:pt x="35023" y="63206"/>
                </a:lnTo>
                <a:lnTo>
                  <a:pt x="35289" y="63137"/>
                </a:lnTo>
                <a:lnTo>
                  <a:pt x="35546" y="63060"/>
                </a:lnTo>
                <a:lnTo>
                  <a:pt x="35804" y="62974"/>
                </a:lnTo>
                <a:lnTo>
                  <a:pt x="36061" y="62880"/>
                </a:lnTo>
                <a:lnTo>
                  <a:pt x="36319" y="62786"/>
                </a:lnTo>
                <a:lnTo>
                  <a:pt x="36568" y="62683"/>
                </a:lnTo>
                <a:lnTo>
                  <a:pt x="36825" y="62572"/>
                </a:lnTo>
                <a:lnTo>
                  <a:pt x="37074" y="62460"/>
                </a:lnTo>
                <a:lnTo>
                  <a:pt x="37331" y="62332"/>
                </a:lnTo>
                <a:lnTo>
                  <a:pt x="38042" y="61972"/>
                </a:lnTo>
                <a:lnTo>
                  <a:pt x="38752" y="61604"/>
                </a:lnTo>
                <a:lnTo>
                  <a:pt x="39098" y="61415"/>
                </a:lnTo>
                <a:lnTo>
                  <a:pt x="39445" y="61227"/>
                </a:lnTo>
                <a:lnTo>
                  <a:pt x="39782" y="61021"/>
                </a:lnTo>
                <a:lnTo>
                  <a:pt x="40119" y="60816"/>
                </a:lnTo>
                <a:lnTo>
                  <a:pt x="40448" y="60601"/>
                </a:lnTo>
                <a:lnTo>
                  <a:pt x="40777" y="60370"/>
                </a:lnTo>
                <a:lnTo>
                  <a:pt x="41096" y="60139"/>
                </a:lnTo>
                <a:lnTo>
                  <a:pt x="41407" y="59890"/>
                </a:lnTo>
                <a:lnTo>
                  <a:pt x="41700" y="59633"/>
                </a:lnTo>
                <a:lnTo>
                  <a:pt x="41993" y="59359"/>
                </a:lnTo>
                <a:lnTo>
                  <a:pt x="42277" y="59068"/>
                </a:lnTo>
                <a:lnTo>
                  <a:pt x="42553" y="58768"/>
                </a:lnTo>
                <a:lnTo>
                  <a:pt x="42641" y="58665"/>
                </a:lnTo>
                <a:lnTo>
                  <a:pt x="42730" y="58571"/>
                </a:lnTo>
                <a:lnTo>
                  <a:pt x="42828" y="58494"/>
                </a:lnTo>
                <a:lnTo>
                  <a:pt x="42917" y="58417"/>
                </a:lnTo>
                <a:lnTo>
                  <a:pt x="43023" y="58348"/>
                </a:lnTo>
                <a:lnTo>
                  <a:pt x="43121" y="58280"/>
                </a:lnTo>
                <a:lnTo>
                  <a:pt x="43219" y="58229"/>
                </a:lnTo>
                <a:lnTo>
                  <a:pt x="43325" y="58186"/>
                </a:lnTo>
                <a:lnTo>
                  <a:pt x="43432" y="58143"/>
                </a:lnTo>
                <a:lnTo>
                  <a:pt x="43538" y="58109"/>
                </a:lnTo>
                <a:lnTo>
                  <a:pt x="43645" y="58083"/>
                </a:lnTo>
                <a:lnTo>
                  <a:pt x="43751" y="58066"/>
                </a:lnTo>
                <a:lnTo>
                  <a:pt x="43858" y="58057"/>
                </a:lnTo>
                <a:lnTo>
                  <a:pt x="43964" y="58049"/>
                </a:lnTo>
                <a:lnTo>
                  <a:pt x="44071" y="58049"/>
                </a:lnTo>
                <a:lnTo>
                  <a:pt x="44178" y="58057"/>
                </a:lnTo>
                <a:lnTo>
                  <a:pt x="44284" y="58074"/>
                </a:lnTo>
                <a:lnTo>
                  <a:pt x="44400" y="58100"/>
                </a:lnTo>
                <a:lnTo>
                  <a:pt x="44506" y="58126"/>
                </a:lnTo>
                <a:lnTo>
                  <a:pt x="44604" y="58160"/>
                </a:lnTo>
                <a:lnTo>
                  <a:pt x="44710" y="58203"/>
                </a:lnTo>
                <a:lnTo>
                  <a:pt x="44817" y="58254"/>
                </a:lnTo>
                <a:lnTo>
                  <a:pt x="44915" y="58306"/>
                </a:lnTo>
                <a:lnTo>
                  <a:pt x="45021" y="58374"/>
                </a:lnTo>
                <a:lnTo>
                  <a:pt x="45119" y="58434"/>
                </a:lnTo>
                <a:lnTo>
                  <a:pt x="45216" y="58511"/>
                </a:lnTo>
                <a:lnTo>
                  <a:pt x="45305" y="58588"/>
                </a:lnTo>
                <a:lnTo>
                  <a:pt x="45403" y="58674"/>
                </a:lnTo>
                <a:lnTo>
                  <a:pt x="45492" y="58768"/>
                </a:lnTo>
                <a:lnTo>
                  <a:pt x="45572" y="58871"/>
                </a:lnTo>
                <a:lnTo>
                  <a:pt x="45660" y="58974"/>
                </a:lnTo>
                <a:lnTo>
                  <a:pt x="45740" y="59085"/>
                </a:lnTo>
                <a:lnTo>
                  <a:pt x="46309" y="59925"/>
                </a:lnTo>
                <a:lnTo>
                  <a:pt x="46877" y="60764"/>
                </a:lnTo>
                <a:lnTo>
                  <a:pt x="47170" y="61184"/>
                </a:lnTo>
                <a:lnTo>
                  <a:pt x="47463" y="61604"/>
                </a:lnTo>
                <a:lnTo>
                  <a:pt x="47765" y="62015"/>
                </a:lnTo>
                <a:lnTo>
                  <a:pt x="48076" y="62418"/>
                </a:lnTo>
                <a:lnTo>
                  <a:pt x="48342" y="62743"/>
                </a:lnTo>
                <a:lnTo>
                  <a:pt x="48617" y="63069"/>
                </a:lnTo>
                <a:lnTo>
                  <a:pt x="48893" y="63377"/>
                </a:lnTo>
                <a:lnTo>
                  <a:pt x="49177" y="63677"/>
                </a:lnTo>
                <a:lnTo>
                  <a:pt x="49470" y="63977"/>
                </a:lnTo>
                <a:lnTo>
                  <a:pt x="49763" y="64259"/>
                </a:lnTo>
                <a:lnTo>
                  <a:pt x="50065" y="64542"/>
                </a:lnTo>
                <a:lnTo>
                  <a:pt x="50367" y="64808"/>
                </a:lnTo>
                <a:lnTo>
                  <a:pt x="50678" y="65065"/>
                </a:lnTo>
                <a:lnTo>
                  <a:pt x="50997" y="65322"/>
                </a:lnTo>
                <a:lnTo>
                  <a:pt x="51317" y="65562"/>
                </a:lnTo>
                <a:lnTo>
                  <a:pt x="51645" y="65793"/>
                </a:lnTo>
                <a:lnTo>
                  <a:pt x="51974" y="66024"/>
                </a:lnTo>
                <a:lnTo>
                  <a:pt x="52311" y="66238"/>
                </a:lnTo>
                <a:lnTo>
                  <a:pt x="52658" y="66444"/>
                </a:lnTo>
                <a:lnTo>
                  <a:pt x="53004" y="66650"/>
                </a:lnTo>
                <a:lnTo>
                  <a:pt x="53359" y="66838"/>
                </a:lnTo>
                <a:lnTo>
                  <a:pt x="53714" y="67018"/>
                </a:lnTo>
                <a:lnTo>
                  <a:pt x="54078" y="67189"/>
                </a:lnTo>
                <a:lnTo>
                  <a:pt x="54443" y="67361"/>
                </a:lnTo>
                <a:lnTo>
                  <a:pt x="54824" y="67515"/>
                </a:lnTo>
                <a:lnTo>
                  <a:pt x="55197" y="67660"/>
                </a:lnTo>
                <a:lnTo>
                  <a:pt x="55579" y="67797"/>
                </a:lnTo>
                <a:lnTo>
                  <a:pt x="55970" y="67926"/>
                </a:lnTo>
                <a:lnTo>
                  <a:pt x="56361" y="68046"/>
                </a:lnTo>
                <a:lnTo>
                  <a:pt x="56760" y="68157"/>
                </a:lnTo>
                <a:lnTo>
                  <a:pt x="57169" y="68260"/>
                </a:lnTo>
                <a:lnTo>
                  <a:pt x="57577" y="68354"/>
                </a:lnTo>
                <a:lnTo>
                  <a:pt x="57994" y="68440"/>
                </a:lnTo>
                <a:lnTo>
                  <a:pt x="58412" y="68517"/>
                </a:lnTo>
                <a:lnTo>
                  <a:pt x="58829" y="68586"/>
                </a:lnTo>
                <a:lnTo>
                  <a:pt x="59264" y="68646"/>
                </a:lnTo>
                <a:lnTo>
                  <a:pt x="59646" y="68688"/>
                </a:lnTo>
                <a:lnTo>
                  <a:pt x="60019" y="68714"/>
                </a:lnTo>
                <a:lnTo>
                  <a:pt x="60392" y="68714"/>
                </a:lnTo>
                <a:lnTo>
                  <a:pt x="60774" y="68706"/>
                </a:lnTo>
                <a:lnTo>
                  <a:pt x="61147" y="68688"/>
                </a:lnTo>
                <a:lnTo>
                  <a:pt x="61511" y="68646"/>
                </a:lnTo>
                <a:lnTo>
                  <a:pt x="61884" y="68594"/>
                </a:lnTo>
                <a:lnTo>
                  <a:pt x="62248" y="68534"/>
                </a:lnTo>
                <a:lnTo>
                  <a:pt x="62612" y="68457"/>
                </a:lnTo>
                <a:lnTo>
                  <a:pt x="62976" y="68371"/>
                </a:lnTo>
                <a:lnTo>
                  <a:pt x="63340" y="68269"/>
                </a:lnTo>
                <a:lnTo>
                  <a:pt x="63695" y="68157"/>
                </a:lnTo>
                <a:lnTo>
                  <a:pt x="64050" y="68037"/>
                </a:lnTo>
                <a:lnTo>
                  <a:pt x="64406" y="67917"/>
                </a:lnTo>
                <a:lnTo>
                  <a:pt x="64752" y="67780"/>
                </a:lnTo>
                <a:lnTo>
                  <a:pt x="65098" y="67635"/>
                </a:lnTo>
                <a:lnTo>
                  <a:pt x="65649" y="67395"/>
                </a:lnTo>
                <a:lnTo>
                  <a:pt x="66190" y="67146"/>
                </a:lnTo>
                <a:lnTo>
                  <a:pt x="66732" y="66898"/>
                </a:lnTo>
                <a:lnTo>
                  <a:pt x="67256" y="66632"/>
                </a:lnTo>
                <a:lnTo>
                  <a:pt x="67789" y="66358"/>
                </a:lnTo>
                <a:lnTo>
                  <a:pt x="68313" y="66084"/>
                </a:lnTo>
                <a:lnTo>
                  <a:pt x="68828" y="65793"/>
                </a:lnTo>
                <a:lnTo>
                  <a:pt x="69334" y="65502"/>
                </a:lnTo>
                <a:lnTo>
                  <a:pt x="69840" y="65193"/>
                </a:lnTo>
                <a:lnTo>
                  <a:pt x="70337" y="64876"/>
                </a:lnTo>
                <a:lnTo>
                  <a:pt x="70826" y="64551"/>
                </a:lnTo>
                <a:lnTo>
                  <a:pt x="71314" y="64217"/>
                </a:lnTo>
                <a:lnTo>
                  <a:pt x="71794" y="63865"/>
                </a:lnTo>
                <a:lnTo>
                  <a:pt x="72264" y="63514"/>
                </a:lnTo>
                <a:lnTo>
                  <a:pt x="72726" y="63146"/>
                </a:lnTo>
                <a:lnTo>
                  <a:pt x="73188" y="62760"/>
                </a:lnTo>
                <a:lnTo>
                  <a:pt x="73490" y="62495"/>
                </a:lnTo>
                <a:lnTo>
                  <a:pt x="73791" y="62221"/>
                </a:lnTo>
                <a:lnTo>
                  <a:pt x="74076" y="61946"/>
                </a:lnTo>
                <a:lnTo>
                  <a:pt x="74360" y="61655"/>
                </a:lnTo>
                <a:lnTo>
                  <a:pt x="74626" y="61372"/>
                </a:lnTo>
                <a:lnTo>
                  <a:pt x="74893" y="61073"/>
                </a:lnTo>
                <a:lnTo>
                  <a:pt x="75141" y="60764"/>
                </a:lnTo>
                <a:lnTo>
                  <a:pt x="75390" y="60456"/>
                </a:lnTo>
                <a:lnTo>
                  <a:pt x="75621" y="60139"/>
                </a:lnTo>
                <a:lnTo>
                  <a:pt x="75843" y="59813"/>
                </a:lnTo>
                <a:lnTo>
                  <a:pt x="76047" y="59479"/>
                </a:lnTo>
                <a:lnTo>
                  <a:pt x="76251" y="59137"/>
                </a:lnTo>
                <a:lnTo>
                  <a:pt x="76438" y="58785"/>
                </a:lnTo>
                <a:lnTo>
                  <a:pt x="76615" y="58434"/>
                </a:lnTo>
                <a:lnTo>
                  <a:pt x="76784" y="58066"/>
                </a:lnTo>
                <a:lnTo>
                  <a:pt x="76935" y="57689"/>
                </a:lnTo>
                <a:lnTo>
                  <a:pt x="77059" y="57389"/>
                </a:lnTo>
                <a:lnTo>
                  <a:pt x="77192" y="57123"/>
                </a:lnTo>
                <a:lnTo>
                  <a:pt x="77263" y="56995"/>
                </a:lnTo>
                <a:lnTo>
                  <a:pt x="77334" y="56884"/>
                </a:lnTo>
                <a:lnTo>
                  <a:pt x="77406" y="56772"/>
                </a:lnTo>
                <a:lnTo>
                  <a:pt x="77485" y="56669"/>
                </a:lnTo>
                <a:lnTo>
                  <a:pt x="77565" y="56584"/>
                </a:lnTo>
                <a:lnTo>
                  <a:pt x="77645" y="56489"/>
                </a:lnTo>
                <a:lnTo>
                  <a:pt x="77725" y="56412"/>
                </a:lnTo>
                <a:lnTo>
                  <a:pt x="77814" y="56344"/>
                </a:lnTo>
                <a:lnTo>
                  <a:pt x="77903" y="56275"/>
                </a:lnTo>
                <a:lnTo>
                  <a:pt x="77992" y="56215"/>
                </a:lnTo>
                <a:lnTo>
                  <a:pt x="78080" y="56164"/>
                </a:lnTo>
                <a:lnTo>
                  <a:pt x="78178" y="56121"/>
                </a:lnTo>
                <a:lnTo>
                  <a:pt x="78285" y="56087"/>
                </a:lnTo>
                <a:lnTo>
                  <a:pt x="78382" y="56053"/>
                </a:lnTo>
                <a:lnTo>
                  <a:pt x="78498" y="56027"/>
                </a:lnTo>
                <a:lnTo>
                  <a:pt x="78604" y="56010"/>
                </a:lnTo>
                <a:lnTo>
                  <a:pt x="78720" y="55993"/>
                </a:lnTo>
                <a:lnTo>
                  <a:pt x="78844" y="55984"/>
                </a:lnTo>
                <a:lnTo>
                  <a:pt x="79093" y="55984"/>
                </a:lnTo>
                <a:lnTo>
                  <a:pt x="79226" y="56001"/>
                </a:lnTo>
                <a:lnTo>
                  <a:pt x="79359" y="56010"/>
                </a:lnTo>
                <a:lnTo>
                  <a:pt x="79643" y="56061"/>
                </a:lnTo>
                <a:lnTo>
                  <a:pt x="79945" y="56130"/>
                </a:lnTo>
                <a:lnTo>
                  <a:pt x="80274" y="56224"/>
                </a:lnTo>
                <a:lnTo>
                  <a:pt x="80735" y="56361"/>
                </a:lnTo>
                <a:lnTo>
                  <a:pt x="81197" y="56489"/>
                </a:lnTo>
                <a:lnTo>
                  <a:pt x="81668" y="56609"/>
                </a:lnTo>
                <a:lnTo>
                  <a:pt x="82138" y="56721"/>
                </a:lnTo>
                <a:lnTo>
                  <a:pt x="82609" y="56824"/>
                </a:lnTo>
                <a:lnTo>
                  <a:pt x="83080" y="56909"/>
                </a:lnTo>
                <a:lnTo>
                  <a:pt x="83550" y="56995"/>
                </a:lnTo>
                <a:lnTo>
                  <a:pt x="84030" y="57055"/>
                </a:lnTo>
                <a:lnTo>
                  <a:pt x="84207" y="57081"/>
                </a:lnTo>
                <a:lnTo>
                  <a:pt x="84394" y="57098"/>
                </a:lnTo>
                <a:lnTo>
                  <a:pt x="84571" y="57106"/>
                </a:lnTo>
                <a:lnTo>
                  <a:pt x="84927" y="57106"/>
                </a:lnTo>
                <a:lnTo>
                  <a:pt x="85104" y="57098"/>
                </a:lnTo>
                <a:lnTo>
                  <a:pt x="85273" y="57089"/>
                </a:lnTo>
                <a:lnTo>
                  <a:pt x="85442" y="57072"/>
                </a:lnTo>
                <a:lnTo>
                  <a:pt x="85610" y="57046"/>
                </a:lnTo>
                <a:lnTo>
                  <a:pt x="85779" y="57021"/>
                </a:lnTo>
                <a:lnTo>
                  <a:pt x="85939" y="56986"/>
                </a:lnTo>
                <a:lnTo>
                  <a:pt x="86099" y="56944"/>
                </a:lnTo>
                <a:lnTo>
                  <a:pt x="86259" y="56901"/>
                </a:lnTo>
                <a:lnTo>
                  <a:pt x="86418" y="56858"/>
                </a:lnTo>
                <a:lnTo>
                  <a:pt x="86578" y="56798"/>
                </a:lnTo>
                <a:lnTo>
                  <a:pt x="86729" y="56738"/>
                </a:lnTo>
                <a:lnTo>
                  <a:pt x="86880" y="56678"/>
                </a:lnTo>
                <a:lnTo>
                  <a:pt x="87031" y="56609"/>
                </a:lnTo>
                <a:lnTo>
                  <a:pt x="87182" y="56532"/>
                </a:lnTo>
                <a:lnTo>
                  <a:pt x="87333" y="56455"/>
                </a:lnTo>
                <a:lnTo>
                  <a:pt x="87617" y="56284"/>
                </a:lnTo>
                <a:lnTo>
                  <a:pt x="87901" y="56095"/>
                </a:lnTo>
                <a:lnTo>
                  <a:pt x="88177" y="55890"/>
                </a:lnTo>
                <a:lnTo>
                  <a:pt x="88443" y="55659"/>
                </a:lnTo>
                <a:lnTo>
                  <a:pt x="88701" y="55410"/>
                </a:lnTo>
                <a:lnTo>
                  <a:pt x="88949" y="55153"/>
                </a:lnTo>
                <a:lnTo>
                  <a:pt x="89127" y="54956"/>
                </a:lnTo>
                <a:lnTo>
                  <a:pt x="89295" y="54759"/>
                </a:lnTo>
                <a:lnTo>
                  <a:pt x="89455" y="54553"/>
                </a:lnTo>
                <a:lnTo>
                  <a:pt x="89606" y="54348"/>
                </a:lnTo>
                <a:lnTo>
                  <a:pt x="89757" y="54142"/>
                </a:lnTo>
                <a:lnTo>
                  <a:pt x="89908" y="53928"/>
                </a:lnTo>
                <a:lnTo>
                  <a:pt x="90041" y="53714"/>
                </a:lnTo>
                <a:lnTo>
                  <a:pt x="90175" y="53500"/>
                </a:lnTo>
                <a:lnTo>
                  <a:pt x="90299" y="53277"/>
                </a:lnTo>
                <a:lnTo>
                  <a:pt x="90423" y="53054"/>
                </a:lnTo>
                <a:lnTo>
                  <a:pt x="90539" y="52832"/>
                </a:lnTo>
                <a:lnTo>
                  <a:pt x="90645" y="52600"/>
                </a:lnTo>
                <a:lnTo>
                  <a:pt x="90752" y="52369"/>
                </a:lnTo>
                <a:lnTo>
                  <a:pt x="90849" y="52138"/>
                </a:lnTo>
                <a:lnTo>
                  <a:pt x="90938" y="51898"/>
                </a:lnTo>
                <a:lnTo>
                  <a:pt x="91027" y="51658"/>
                </a:lnTo>
                <a:lnTo>
                  <a:pt x="91107" y="51409"/>
                </a:lnTo>
                <a:lnTo>
                  <a:pt x="91178" y="51161"/>
                </a:lnTo>
                <a:lnTo>
                  <a:pt x="91249" y="50913"/>
                </a:lnTo>
                <a:lnTo>
                  <a:pt x="91311" y="50656"/>
                </a:lnTo>
                <a:lnTo>
                  <a:pt x="91364" y="50399"/>
                </a:lnTo>
                <a:lnTo>
                  <a:pt x="91418" y="50142"/>
                </a:lnTo>
                <a:lnTo>
                  <a:pt x="91462" y="49876"/>
                </a:lnTo>
                <a:lnTo>
                  <a:pt x="91498" y="49610"/>
                </a:lnTo>
                <a:lnTo>
                  <a:pt x="91533" y="49336"/>
                </a:lnTo>
                <a:lnTo>
                  <a:pt x="91560" y="49062"/>
                </a:lnTo>
                <a:lnTo>
                  <a:pt x="91578" y="48788"/>
                </a:lnTo>
                <a:lnTo>
                  <a:pt x="91586" y="48505"/>
                </a:lnTo>
                <a:lnTo>
                  <a:pt x="91595" y="48223"/>
                </a:lnTo>
                <a:lnTo>
                  <a:pt x="91595" y="47940"/>
                </a:lnTo>
                <a:lnTo>
                  <a:pt x="91595" y="47649"/>
                </a:lnTo>
                <a:lnTo>
                  <a:pt x="91586" y="47357"/>
                </a:lnTo>
                <a:lnTo>
                  <a:pt x="91418" y="45310"/>
                </a:lnTo>
                <a:lnTo>
                  <a:pt x="91382" y="44942"/>
                </a:lnTo>
                <a:lnTo>
                  <a:pt x="91329" y="44573"/>
                </a:lnTo>
                <a:lnTo>
                  <a:pt x="91276" y="44213"/>
                </a:lnTo>
                <a:lnTo>
                  <a:pt x="91214" y="43862"/>
                </a:lnTo>
                <a:lnTo>
                  <a:pt x="91134" y="43511"/>
                </a:lnTo>
                <a:lnTo>
                  <a:pt x="91054" y="43168"/>
                </a:lnTo>
                <a:lnTo>
                  <a:pt x="90956" y="42834"/>
                </a:lnTo>
                <a:lnTo>
                  <a:pt x="90849" y="42500"/>
                </a:lnTo>
                <a:lnTo>
                  <a:pt x="90743" y="42175"/>
                </a:lnTo>
                <a:lnTo>
                  <a:pt x="90619" y="41858"/>
                </a:lnTo>
                <a:lnTo>
                  <a:pt x="90485" y="41541"/>
                </a:lnTo>
                <a:lnTo>
                  <a:pt x="90343" y="41232"/>
                </a:lnTo>
                <a:lnTo>
                  <a:pt x="90192" y="40932"/>
                </a:lnTo>
                <a:lnTo>
                  <a:pt x="90033" y="40633"/>
                </a:lnTo>
                <a:lnTo>
                  <a:pt x="89864" y="40341"/>
                </a:lnTo>
                <a:lnTo>
                  <a:pt x="89686" y="40059"/>
                </a:lnTo>
                <a:lnTo>
                  <a:pt x="89491" y="39776"/>
                </a:lnTo>
                <a:lnTo>
                  <a:pt x="89295" y="39502"/>
                </a:lnTo>
                <a:lnTo>
                  <a:pt x="89091" y="39236"/>
                </a:lnTo>
                <a:lnTo>
                  <a:pt x="88869" y="38971"/>
                </a:lnTo>
                <a:lnTo>
                  <a:pt x="88647" y="38714"/>
                </a:lnTo>
                <a:lnTo>
                  <a:pt x="88416" y="38465"/>
                </a:lnTo>
                <a:lnTo>
                  <a:pt x="88168" y="38217"/>
                </a:lnTo>
                <a:lnTo>
                  <a:pt x="87919" y="37977"/>
                </a:lnTo>
                <a:lnTo>
                  <a:pt x="87653" y="37737"/>
                </a:lnTo>
                <a:lnTo>
                  <a:pt x="87386" y="37506"/>
                </a:lnTo>
                <a:lnTo>
                  <a:pt x="87102" y="37283"/>
                </a:lnTo>
                <a:lnTo>
                  <a:pt x="86818" y="37060"/>
                </a:lnTo>
                <a:lnTo>
                  <a:pt x="86516" y="36846"/>
                </a:lnTo>
                <a:lnTo>
                  <a:pt x="86205" y="36641"/>
                </a:lnTo>
                <a:lnTo>
                  <a:pt x="85895" y="36435"/>
                </a:lnTo>
                <a:lnTo>
                  <a:pt x="85566" y="36238"/>
                </a:lnTo>
                <a:lnTo>
                  <a:pt x="85273" y="36067"/>
                </a:lnTo>
                <a:lnTo>
                  <a:pt x="84989" y="35895"/>
                </a:lnTo>
                <a:lnTo>
                  <a:pt x="84864" y="35810"/>
                </a:lnTo>
                <a:lnTo>
                  <a:pt x="84749" y="35724"/>
                </a:lnTo>
                <a:lnTo>
                  <a:pt x="84643" y="35638"/>
                </a:lnTo>
                <a:lnTo>
                  <a:pt x="84545" y="35553"/>
                </a:lnTo>
                <a:lnTo>
                  <a:pt x="84456" y="35458"/>
                </a:lnTo>
                <a:lnTo>
                  <a:pt x="84376" y="35364"/>
                </a:lnTo>
                <a:lnTo>
                  <a:pt x="84296" y="35270"/>
                </a:lnTo>
                <a:lnTo>
                  <a:pt x="84234" y="35176"/>
                </a:lnTo>
                <a:lnTo>
                  <a:pt x="84172" y="35073"/>
                </a:lnTo>
                <a:lnTo>
                  <a:pt x="84119" y="34970"/>
                </a:lnTo>
                <a:lnTo>
                  <a:pt x="84074" y="34876"/>
                </a:lnTo>
                <a:lnTo>
                  <a:pt x="84039" y="34773"/>
                </a:lnTo>
                <a:lnTo>
                  <a:pt x="84012" y="34670"/>
                </a:lnTo>
                <a:lnTo>
                  <a:pt x="83994" y="34559"/>
                </a:lnTo>
                <a:lnTo>
                  <a:pt x="83985" y="34456"/>
                </a:lnTo>
                <a:lnTo>
                  <a:pt x="83977" y="34353"/>
                </a:lnTo>
                <a:lnTo>
                  <a:pt x="83985" y="34250"/>
                </a:lnTo>
                <a:lnTo>
                  <a:pt x="83994" y="34148"/>
                </a:lnTo>
                <a:lnTo>
                  <a:pt x="84012" y="34045"/>
                </a:lnTo>
                <a:lnTo>
                  <a:pt x="84039" y="33933"/>
                </a:lnTo>
                <a:lnTo>
                  <a:pt x="84074" y="33831"/>
                </a:lnTo>
                <a:lnTo>
                  <a:pt x="84119" y="33736"/>
                </a:lnTo>
                <a:lnTo>
                  <a:pt x="84172" y="33634"/>
                </a:lnTo>
                <a:lnTo>
                  <a:pt x="84234" y="33531"/>
                </a:lnTo>
                <a:lnTo>
                  <a:pt x="84296" y="33437"/>
                </a:lnTo>
                <a:lnTo>
                  <a:pt x="84376" y="33342"/>
                </a:lnTo>
                <a:lnTo>
                  <a:pt x="84456" y="33248"/>
                </a:lnTo>
                <a:lnTo>
                  <a:pt x="84545" y="33154"/>
                </a:lnTo>
                <a:lnTo>
                  <a:pt x="84643" y="33060"/>
                </a:lnTo>
                <a:lnTo>
                  <a:pt x="84749" y="32974"/>
                </a:lnTo>
                <a:lnTo>
                  <a:pt x="84864" y="32888"/>
                </a:lnTo>
                <a:lnTo>
                  <a:pt x="84989" y="32803"/>
                </a:lnTo>
                <a:lnTo>
                  <a:pt x="85371" y="32571"/>
                </a:lnTo>
                <a:lnTo>
                  <a:pt x="85761" y="32340"/>
                </a:lnTo>
                <a:lnTo>
                  <a:pt x="86161" y="32134"/>
                </a:lnTo>
                <a:lnTo>
                  <a:pt x="86365" y="32032"/>
                </a:lnTo>
                <a:lnTo>
                  <a:pt x="86569" y="31937"/>
                </a:lnTo>
                <a:lnTo>
                  <a:pt x="86889" y="31792"/>
                </a:lnTo>
                <a:lnTo>
                  <a:pt x="87191" y="31629"/>
                </a:lnTo>
                <a:lnTo>
                  <a:pt x="87484" y="31449"/>
                </a:lnTo>
                <a:lnTo>
                  <a:pt x="87750" y="31252"/>
                </a:lnTo>
                <a:lnTo>
                  <a:pt x="88017" y="31047"/>
                </a:lnTo>
                <a:lnTo>
                  <a:pt x="88265" y="30832"/>
                </a:lnTo>
                <a:lnTo>
                  <a:pt x="88496" y="30601"/>
                </a:lnTo>
                <a:lnTo>
                  <a:pt x="88718" y="30361"/>
                </a:lnTo>
                <a:lnTo>
                  <a:pt x="88923" y="30113"/>
                </a:lnTo>
                <a:lnTo>
                  <a:pt x="89118" y="29847"/>
                </a:lnTo>
                <a:lnTo>
                  <a:pt x="89295" y="29582"/>
                </a:lnTo>
                <a:lnTo>
                  <a:pt x="89464" y="29307"/>
                </a:lnTo>
                <a:lnTo>
                  <a:pt x="89624" y="29025"/>
                </a:lnTo>
                <a:lnTo>
                  <a:pt x="89766" y="28734"/>
                </a:lnTo>
                <a:lnTo>
                  <a:pt x="89890" y="28442"/>
                </a:lnTo>
                <a:lnTo>
                  <a:pt x="90006" y="28142"/>
                </a:lnTo>
                <a:lnTo>
                  <a:pt x="90112" y="27843"/>
                </a:lnTo>
                <a:lnTo>
                  <a:pt x="90201" y="27543"/>
                </a:lnTo>
                <a:lnTo>
                  <a:pt x="90281" y="27234"/>
                </a:lnTo>
                <a:lnTo>
                  <a:pt x="90343" y="26926"/>
                </a:lnTo>
                <a:lnTo>
                  <a:pt x="90397" y="26609"/>
                </a:lnTo>
                <a:lnTo>
                  <a:pt x="90441" y="26301"/>
                </a:lnTo>
                <a:lnTo>
                  <a:pt x="90468" y="25992"/>
                </a:lnTo>
                <a:lnTo>
                  <a:pt x="90485" y="25684"/>
                </a:lnTo>
                <a:lnTo>
                  <a:pt x="90485" y="25384"/>
                </a:lnTo>
                <a:lnTo>
                  <a:pt x="90485" y="25084"/>
                </a:lnTo>
                <a:lnTo>
                  <a:pt x="90468" y="24784"/>
                </a:lnTo>
                <a:lnTo>
                  <a:pt x="90432" y="24484"/>
                </a:lnTo>
                <a:lnTo>
                  <a:pt x="90388" y="24202"/>
                </a:lnTo>
                <a:lnTo>
                  <a:pt x="90334" y="23919"/>
                </a:lnTo>
                <a:lnTo>
                  <a:pt x="90272" y="23645"/>
                </a:lnTo>
                <a:lnTo>
                  <a:pt x="90192" y="23371"/>
                </a:lnTo>
                <a:lnTo>
                  <a:pt x="90068" y="22985"/>
                </a:lnTo>
                <a:lnTo>
                  <a:pt x="89935" y="22608"/>
                </a:lnTo>
                <a:lnTo>
                  <a:pt x="89784" y="22240"/>
                </a:lnTo>
                <a:lnTo>
                  <a:pt x="89624" y="21880"/>
                </a:lnTo>
                <a:lnTo>
                  <a:pt x="89455" y="21520"/>
                </a:lnTo>
                <a:lnTo>
                  <a:pt x="89269" y="21178"/>
                </a:lnTo>
                <a:lnTo>
                  <a:pt x="89073" y="20844"/>
                </a:lnTo>
                <a:lnTo>
                  <a:pt x="88860" y="20518"/>
                </a:lnTo>
                <a:lnTo>
                  <a:pt x="88630" y="20193"/>
                </a:lnTo>
                <a:lnTo>
                  <a:pt x="88390" y="19884"/>
                </a:lnTo>
                <a:lnTo>
                  <a:pt x="88132" y="19593"/>
                </a:lnTo>
                <a:lnTo>
                  <a:pt x="87866" y="19302"/>
                </a:lnTo>
                <a:lnTo>
                  <a:pt x="87573" y="19019"/>
                </a:lnTo>
                <a:lnTo>
                  <a:pt x="87271" y="18753"/>
                </a:lnTo>
                <a:lnTo>
                  <a:pt x="86951" y="18505"/>
                </a:lnTo>
                <a:lnTo>
                  <a:pt x="86605" y="18256"/>
                </a:lnTo>
                <a:lnTo>
                  <a:pt x="85974" y="17820"/>
                </a:lnTo>
                <a:lnTo>
                  <a:pt x="85344" y="17383"/>
                </a:lnTo>
                <a:lnTo>
                  <a:pt x="84705" y="16954"/>
                </a:lnTo>
                <a:lnTo>
                  <a:pt x="84065" y="16535"/>
                </a:lnTo>
                <a:lnTo>
                  <a:pt x="83781" y="16355"/>
                </a:lnTo>
                <a:lnTo>
                  <a:pt x="83488" y="16192"/>
                </a:lnTo>
                <a:lnTo>
                  <a:pt x="83195" y="16029"/>
                </a:lnTo>
                <a:lnTo>
                  <a:pt x="82902" y="15884"/>
                </a:lnTo>
                <a:lnTo>
                  <a:pt x="82609" y="15746"/>
                </a:lnTo>
                <a:lnTo>
                  <a:pt x="82307" y="15618"/>
                </a:lnTo>
                <a:lnTo>
                  <a:pt x="82005" y="15507"/>
                </a:lnTo>
                <a:lnTo>
                  <a:pt x="81703" y="15395"/>
                </a:lnTo>
                <a:lnTo>
                  <a:pt x="81401" y="15292"/>
                </a:lnTo>
                <a:lnTo>
                  <a:pt x="81091" y="15190"/>
                </a:lnTo>
                <a:lnTo>
                  <a:pt x="80789" y="15104"/>
                </a:lnTo>
                <a:lnTo>
                  <a:pt x="80478" y="15027"/>
                </a:lnTo>
                <a:lnTo>
                  <a:pt x="80167" y="14950"/>
                </a:lnTo>
                <a:lnTo>
                  <a:pt x="79856" y="14881"/>
                </a:lnTo>
                <a:lnTo>
                  <a:pt x="79537" y="14821"/>
                </a:lnTo>
                <a:lnTo>
                  <a:pt x="79226" y="14770"/>
                </a:lnTo>
                <a:lnTo>
                  <a:pt x="78906" y="14718"/>
                </a:lnTo>
                <a:lnTo>
                  <a:pt x="78587" y="14667"/>
                </a:lnTo>
                <a:lnTo>
                  <a:pt x="77947" y="14599"/>
                </a:lnTo>
                <a:lnTo>
                  <a:pt x="77308" y="14539"/>
                </a:lnTo>
                <a:lnTo>
                  <a:pt x="76660" y="14487"/>
                </a:lnTo>
                <a:lnTo>
                  <a:pt x="76011" y="14461"/>
                </a:lnTo>
                <a:lnTo>
                  <a:pt x="75363" y="14436"/>
                </a:lnTo>
                <a:lnTo>
                  <a:pt x="74058" y="14401"/>
                </a:lnTo>
                <a:lnTo>
                  <a:pt x="73942" y="14410"/>
                </a:lnTo>
                <a:lnTo>
                  <a:pt x="73818" y="14419"/>
                </a:lnTo>
                <a:lnTo>
                  <a:pt x="73694" y="14444"/>
                </a:lnTo>
                <a:lnTo>
                  <a:pt x="73578" y="14470"/>
                </a:lnTo>
                <a:lnTo>
                  <a:pt x="73339" y="14530"/>
                </a:lnTo>
                <a:lnTo>
                  <a:pt x="73099" y="14590"/>
                </a:lnTo>
                <a:lnTo>
                  <a:pt x="72886" y="14633"/>
                </a:lnTo>
                <a:lnTo>
                  <a:pt x="72681" y="14650"/>
                </a:lnTo>
                <a:lnTo>
                  <a:pt x="72486" y="14658"/>
                </a:lnTo>
                <a:lnTo>
                  <a:pt x="72309" y="14650"/>
                </a:lnTo>
                <a:lnTo>
                  <a:pt x="72140" y="14616"/>
                </a:lnTo>
                <a:lnTo>
                  <a:pt x="71980" y="14573"/>
                </a:lnTo>
                <a:lnTo>
                  <a:pt x="71838" y="14513"/>
                </a:lnTo>
                <a:lnTo>
                  <a:pt x="71705" y="14436"/>
                </a:lnTo>
                <a:lnTo>
                  <a:pt x="71589" y="14342"/>
                </a:lnTo>
                <a:lnTo>
                  <a:pt x="71483" y="14230"/>
                </a:lnTo>
                <a:lnTo>
                  <a:pt x="71385" y="14102"/>
                </a:lnTo>
                <a:lnTo>
                  <a:pt x="71305" y="13956"/>
                </a:lnTo>
                <a:lnTo>
                  <a:pt x="71234" y="13793"/>
                </a:lnTo>
                <a:lnTo>
                  <a:pt x="71181" y="13613"/>
                </a:lnTo>
                <a:lnTo>
                  <a:pt x="71136" y="13425"/>
                </a:lnTo>
                <a:lnTo>
                  <a:pt x="71110" y="13211"/>
                </a:lnTo>
                <a:lnTo>
                  <a:pt x="71092" y="12919"/>
                </a:lnTo>
                <a:lnTo>
                  <a:pt x="71083" y="12628"/>
                </a:lnTo>
                <a:lnTo>
                  <a:pt x="71083" y="12337"/>
                </a:lnTo>
                <a:lnTo>
                  <a:pt x="71110" y="12046"/>
                </a:lnTo>
                <a:lnTo>
                  <a:pt x="71128" y="11831"/>
                </a:lnTo>
                <a:lnTo>
                  <a:pt x="71136" y="11617"/>
                </a:lnTo>
                <a:lnTo>
                  <a:pt x="71145" y="11403"/>
                </a:lnTo>
                <a:lnTo>
                  <a:pt x="71145" y="11198"/>
                </a:lnTo>
                <a:lnTo>
                  <a:pt x="71128" y="10983"/>
                </a:lnTo>
                <a:lnTo>
                  <a:pt x="71119" y="10778"/>
                </a:lnTo>
                <a:lnTo>
                  <a:pt x="71092" y="10572"/>
                </a:lnTo>
                <a:lnTo>
                  <a:pt x="71057" y="10367"/>
                </a:lnTo>
                <a:lnTo>
                  <a:pt x="71021" y="10161"/>
                </a:lnTo>
                <a:lnTo>
                  <a:pt x="70977" y="9955"/>
                </a:lnTo>
                <a:lnTo>
                  <a:pt x="70932" y="9758"/>
                </a:lnTo>
                <a:lnTo>
                  <a:pt x="70870" y="9553"/>
                </a:lnTo>
                <a:lnTo>
                  <a:pt x="70808" y="9356"/>
                </a:lnTo>
                <a:lnTo>
                  <a:pt x="70737" y="9159"/>
                </a:lnTo>
                <a:lnTo>
                  <a:pt x="70666" y="8962"/>
                </a:lnTo>
                <a:lnTo>
                  <a:pt x="70586" y="8773"/>
                </a:lnTo>
                <a:lnTo>
                  <a:pt x="70497" y="8576"/>
                </a:lnTo>
                <a:lnTo>
                  <a:pt x="70408" y="8388"/>
                </a:lnTo>
                <a:lnTo>
                  <a:pt x="70311" y="8208"/>
                </a:lnTo>
                <a:lnTo>
                  <a:pt x="70213" y="8019"/>
                </a:lnTo>
                <a:lnTo>
                  <a:pt x="70106" y="7839"/>
                </a:lnTo>
                <a:lnTo>
                  <a:pt x="69991" y="7660"/>
                </a:lnTo>
                <a:lnTo>
                  <a:pt x="69875" y="7480"/>
                </a:lnTo>
                <a:lnTo>
                  <a:pt x="69751" y="7308"/>
                </a:lnTo>
                <a:lnTo>
                  <a:pt x="69627" y="7137"/>
                </a:lnTo>
                <a:lnTo>
                  <a:pt x="69494" y="6966"/>
                </a:lnTo>
                <a:lnTo>
                  <a:pt x="69360" y="6803"/>
                </a:lnTo>
                <a:lnTo>
                  <a:pt x="69218" y="6640"/>
                </a:lnTo>
                <a:lnTo>
                  <a:pt x="68925" y="6332"/>
                </a:lnTo>
                <a:lnTo>
                  <a:pt x="68623" y="6023"/>
                </a:lnTo>
                <a:lnTo>
                  <a:pt x="68295" y="5741"/>
                </a:lnTo>
                <a:lnTo>
                  <a:pt x="67966" y="5466"/>
                </a:lnTo>
                <a:lnTo>
                  <a:pt x="67620" y="5209"/>
                </a:lnTo>
                <a:lnTo>
                  <a:pt x="67256" y="4970"/>
                </a:lnTo>
                <a:lnTo>
                  <a:pt x="66883" y="4755"/>
                </a:lnTo>
                <a:lnTo>
                  <a:pt x="66510" y="4550"/>
                </a:lnTo>
                <a:lnTo>
                  <a:pt x="66119" y="4361"/>
                </a:lnTo>
                <a:lnTo>
                  <a:pt x="65924" y="4276"/>
                </a:lnTo>
                <a:lnTo>
                  <a:pt x="65729" y="4199"/>
                </a:lnTo>
                <a:lnTo>
                  <a:pt x="65524" y="4121"/>
                </a:lnTo>
                <a:lnTo>
                  <a:pt x="65320" y="4053"/>
                </a:lnTo>
                <a:lnTo>
                  <a:pt x="65125" y="3984"/>
                </a:lnTo>
                <a:lnTo>
                  <a:pt x="64921" y="3924"/>
                </a:lnTo>
                <a:lnTo>
                  <a:pt x="64707" y="3873"/>
                </a:lnTo>
                <a:lnTo>
                  <a:pt x="64503" y="3822"/>
                </a:lnTo>
                <a:lnTo>
                  <a:pt x="64299" y="3779"/>
                </a:lnTo>
                <a:lnTo>
                  <a:pt x="64095" y="3745"/>
                </a:lnTo>
                <a:lnTo>
                  <a:pt x="63882" y="3710"/>
                </a:lnTo>
                <a:lnTo>
                  <a:pt x="63677" y="3685"/>
                </a:lnTo>
                <a:lnTo>
                  <a:pt x="63464" y="3667"/>
                </a:lnTo>
                <a:lnTo>
                  <a:pt x="63251" y="3650"/>
                </a:lnTo>
                <a:lnTo>
                  <a:pt x="63047" y="3642"/>
                </a:lnTo>
                <a:lnTo>
                  <a:pt x="62834" y="3642"/>
                </a:lnTo>
                <a:lnTo>
                  <a:pt x="62630" y="3650"/>
                </a:lnTo>
                <a:lnTo>
                  <a:pt x="62417" y="3659"/>
                </a:lnTo>
                <a:lnTo>
                  <a:pt x="62044" y="3685"/>
                </a:lnTo>
                <a:lnTo>
                  <a:pt x="61671" y="3727"/>
                </a:lnTo>
                <a:lnTo>
                  <a:pt x="61307" y="3770"/>
                </a:lnTo>
                <a:lnTo>
                  <a:pt x="60942" y="3813"/>
                </a:lnTo>
                <a:lnTo>
                  <a:pt x="60578" y="3873"/>
                </a:lnTo>
                <a:lnTo>
                  <a:pt x="60214" y="3933"/>
                </a:lnTo>
                <a:lnTo>
                  <a:pt x="59859" y="4010"/>
                </a:lnTo>
                <a:lnTo>
                  <a:pt x="59495" y="4096"/>
                </a:lnTo>
                <a:lnTo>
                  <a:pt x="59149" y="4190"/>
                </a:lnTo>
                <a:lnTo>
                  <a:pt x="58794" y="4293"/>
                </a:lnTo>
                <a:lnTo>
                  <a:pt x="58447" y="4404"/>
                </a:lnTo>
                <a:lnTo>
                  <a:pt x="58101" y="4524"/>
                </a:lnTo>
                <a:lnTo>
                  <a:pt x="57764" y="4661"/>
                </a:lnTo>
                <a:lnTo>
                  <a:pt x="57426" y="4807"/>
                </a:lnTo>
                <a:lnTo>
                  <a:pt x="57089" y="4970"/>
                </a:lnTo>
                <a:lnTo>
                  <a:pt x="56760" y="5149"/>
                </a:lnTo>
                <a:lnTo>
                  <a:pt x="56609" y="5235"/>
                </a:lnTo>
                <a:lnTo>
                  <a:pt x="56494" y="5321"/>
                </a:lnTo>
                <a:lnTo>
                  <a:pt x="56440" y="5372"/>
                </a:lnTo>
                <a:lnTo>
                  <a:pt x="56396" y="5424"/>
                </a:lnTo>
                <a:lnTo>
                  <a:pt x="56361" y="5475"/>
                </a:lnTo>
                <a:lnTo>
                  <a:pt x="56325" y="5526"/>
                </a:lnTo>
                <a:lnTo>
                  <a:pt x="56298" y="5586"/>
                </a:lnTo>
                <a:lnTo>
                  <a:pt x="56289" y="5646"/>
                </a:lnTo>
                <a:lnTo>
                  <a:pt x="56281" y="5706"/>
                </a:lnTo>
                <a:lnTo>
                  <a:pt x="56281" y="5775"/>
                </a:lnTo>
                <a:lnTo>
                  <a:pt x="56289" y="5843"/>
                </a:lnTo>
                <a:lnTo>
                  <a:pt x="56307" y="5920"/>
                </a:lnTo>
                <a:lnTo>
                  <a:pt x="56334" y="5998"/>
                </a:lnTo>
                <a:lnTo>
                  <a:pt x="56369" y="6083"/>
                </a:lnTo>
                <a:lnTo>
                  <a:pt x="56396" y="6160"/>
                </a:lnTo>
                <a:lnTo>
                  <a:pt x="56423" y="6237"/>
                </a:lnTo>
                <a:lnTo>
                  <a:pt x="56458" y="6400"/>
                </a:lnTo>
                <a:lnTo>
                  <a:pt x="56485" y="6563"/>
                </a:lnTo>
                <a:lnTo>
                  <a:pt x="56494" y="6726"/>
                </a:lnTo>
                <a:lnTo>
                  <a:pt x="56503" y="6923"/>
                </a:lnTo>
                <a:lnTo>
                  <a:pt x="56485" y="7103"/>
                </a:lnTo>
                <a:lnTo>
                  <a:pt x="56467" y="7197"/>
                </a:lnTo>
                <a:lnTo>
                  <a:pt x="56449" y="7283"/>
                </a:lnTo>
                <a:lnTo>
                  <a:pt x="56423" y="7360"/>
                </a:lnTo>
                <a:lnTo>
                  <a:pt x="56387" y="7445"/>
                </a:lnTo>
                <a:lnTo>
                  <a:pt x="56343" y="7522"/>
                </a:lnTo>
                <a:lnTo>
                  <a:pt x="56298" y="7591"/>
                </a:lnTo>
                <a:lnTo>
                  <a:pt x="56245" y="7660"/>
                </a:lnTo>
                <a:lnTo>
                  <a:pt x="56174" y="7719"/>
                </a:lnTo>
                <a:lnTo>
                  <a:pt x="56103" y="7779"/>
                </a:lnTo>
                <a:lnTo>
                  <a:pt x="56023" y="7831"/>
                </a:lnTo>
                <a:lnTo>
                  <a:pt x="55925" y="7874"/>
                </a:lnTo>
                <a:lnTo>
                  <a:pt x="55828" y="7917"/>
                </a:lnTo>
                <a:lnTo>
                  <a:pt x="55730" y="7942"/>
                </a:lnTo>
                <a:lnTo>
                  <a:pt x="55632" y="7959"/>
                </a:lnTo>
                <a:lnTo>
                  <a:pt x="55535" y="7968"/>
                </a:lnTo>
                <a:lnTo>
                  <a:pt x="55446" y="7976"/>
                </a:lnTo>
                <a:lnTo>
                  <a:pt x="55357" y="7968"/>
                </a:lnTo>
                <a:lnTo>
                  <a:pt x="55277" y="7951"/>
                </a:lnTo>
                <a:lnTo>
                  <a:pt x="55197" y="7925"/>
                </a:lnTo>
                <a:lnTo>
                  <a:pt x="55117" y="7891"/>
                </a:lnTo>
                <a:lnTo>
                  <a:pt x="55037" y="7857"/>
                </a:lnTo>
                <a:lnTo>
                  <a:pt x="54966" y="7805"/>
                </a:lnTo>
                <a:lnTo>
                  <a:pt x="54904" y="7754"/>
                </a:lnTo>
                <a:lnTo>
                  <a:pt x="54833" y="7694"/>
                </a:lnTo>
                <a:lnTo>
                  <a:pt x="54771" y="7634"/>
                </a:lnTo>
                <a:lnTo>
                  <a:pt x="54709" y="7565"/>
                </a:lnTo>
                <a:lnTo>
                  <a:pt x="54602" y="7420"/>
                </a:lnTo>
                <a:lnTo>
                  <a:pt x="54229" y="6854"/>
                </a:lnTo>
                <a:lnTo>
                  <a:pt x="53865" y="6280"/>
                </a:lnTo>
                <a:lnTo>
                  <a:pt x="53492" y="5715"/>
                </a:lnTo>
                <a:lnTo>
                  <a:pt x="53306" y="5432"/>
                </a:lnTo>
                <a:lnTo>
                  <a:pt x="53111" y="5158"/>
                </a:lnTo>
                <a:lnTo>
                  <a:pt x="52773" y="4695"/>
                </a:lnTo>
                <a:lnTo>
                  <a:pt x="52596" y="4464"/>
                </a:lnTo>
                <a:lnTo>
                  <a:pt x="52418" y="4241"/>
                </a:lnTo>
                <a:lnTo>
                  <a:pt x="52231" y="4019"/>
                </a:lnTo>
                <a:lnTo>
                  <a:pt x="52036" y="3805"/>
                </a:lnTo>
                <a:lnTo>
                  <a:pt x="51832" y="3607"/>
                </a:lnTo>
                <a:lnTo>
                  <a:pt x="51725" y="3513"/>
                </a:lnTo>
                <a:lnTo>
                  <a:pt x="51619" y="3428"/>
                </a:lnTo>
                <a:lnTo>
                  <a:pt x="51255" y="3153"/>
                </a:lnTo>
                <a:lnTo>
                  <a:pt x="50882" y="2888"/>
                </a:lnTo>
                <a:lnTo>
                  <a:pt x="50509" y="2631"/>
                </a:lnTo>
                <a:lnTo>
                  <a:pt x="50136" y="2391"/>
                </a:lnTo>
                <a:lnTo>
                  <a:pt x="49754" y="2160"/>
                </a:lnTo>
                <a:lnTo>
                  <a:pt x="49372" y="1937"/>
                </a:lnTo>
                <a:lnTo>
                  <a:pt x="48981" y="1731"/>
                </a:lnTo>
                <a:lnTo>
                  <a:pt x="48600" y="1534"/>
                </a:lnTo>
                <a:lnTo>
                  <a:pt x="48200" y="1354"/>
                </a:lnTo>
                <a:lnTo>
                  <a:pt x="47809" y="1183"/>
                </a:lnTo>
                <a:lnTo>
                  <a:pt x="47410" y="1020"/>
                </a:lnTo>
                <a:lnTo>
                  <a:pt x="47010" y="875"/>
                </a:lnTo>
                <a:lnTo>
                  <a:pt x="46602" y="738"/>
                </a:lnTo>
                <a:lnTo>
                  <a:pt x="46193" y="609"/>
                </a:lnTo>
                <a:lnTo>
                  <a:pt x="45785" y="498"/>
                </a:lnTo>
                <a:lnTo>
                  <a:pt x="45376" y="395"/>
                </a:lnTo>
                <a:lnTo>
                  <a:pt x="44959" y="309"/>
                </a:lnTo>
                <a:lnTo>
                  <a:pt x="44542" y="224"/>
                </a:lnTo>
                <a:lnTo>
                  <a:pt x="44115" y="164"/>
                </a:lnTo>
                <a:lnTo>
                  <a:pt x="43689" y="104"/>
                </a:lnTo>
                <a:lnTo>
                  <a:pt x="43263" y="61"/>
                </a:lnTo>
                <a:lnTo>
                  <a:pt x="42837" y="35"/>
                </a:lnTo>
                <a:lnTo>
                  <a:pt x="42410" y="9"/>
                </a:lnTo>
                <a:lnTo>
                  <a:pt x="419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2" name="Google Shape;1012;p21"/>
          <p:cNvSpPr/>
          <p:nvPr/>
        </p:nvSpPr>
        <p:spPr>
          <a:xfrm flipH="1">
            <a:off x="7647334" y="1622318"/>
            <a:ext cx="4042873" cy="3050327"/>
          </a:xfrm>
          <a:custGeom>
            <a:avLst/>
            <a:gdLst/>
            <a:ahLst/>
            <a:cxnLst/>
            <a:rect l="l" t="t" r="r" b="b"/>
            <a:pathLst>
              <a:path w="97403" h="74103" extrusionOk="0">
                <a:moveTo>
                  <a:pt x="45029" y="2631"/>
                </a:moveTo>
                <a:lnTo>
                  <a:pt x="45464" y="2639"/>
                </a:lnTo>
                <a:lnTo>
                  <a:pt x="45891" y="2665"/>
                </a:lnTo>
                <a:lnTo>
                  <a:pt x="46317" y="2691"/>
                </a:lnTo>
                <a:lnTo>
                  <a:pt x="46743" y="2734"/>
                </a:lnTo>
                <a:lnTo>
                  <a:pt x="47169" y="2794"/>
                </a:lnTo>
                <a:lnTo>
                  <a:pt x="47596" y="2854"/>
                </a:lnTo>
                <a:lnTo>
                  <a:pt x="48013" y="2939"/>
                </a:lnTo>
                <a:lnTo>
                  <a:pt x="48430" y="3025"/>
                </a:lnTo>
                <a:lnTo>
                  <a:pt x="48839" y="3128"/>
                </a:lnTo>
                <a:lnTo>
                  <a:pt x="49247" y="3239"/>
                </a:lnTo>
                <a:lnTo>
                  <a:pt x="49656" y="3368"/>
                </a:lnTo>
                <a:lnTo>
                  <a:pt x="50064" y="3505"/>
                </a:lnTo>
                <a:lnTo>
                  <a:pt x="50464" y="3650"/>
                </a:lnTo>
                <a:lnTo>
                  <a:pt x="50863" y="3813"/>
                </a:lnTo>
                <a:lnTo>
                  <a:pt x="51254" y="3984"/>
                </a:lnTo>
                <a:lnTo>
                  <a:pt x="51654" y="4164"/>
                </a:lnTo>
                <a:lnTo>
                  <a:pt x="52035" y="4361"/>
                </a:lnTo>
                <a:lnTo>
                  <a:pt x="52426" y="4567"/>
                </a:lnTo>
                <a:lnTo>
                  <a:pt x="52808" y="4790"/>
                </a:lnTo>
                <a:lnTo>
                  <a:pt x="53190" y="5021"/>
                </a:lnTo>
                <a:lnTo>
                  <a:pt x="53563" y="5261"/>
                </a:lnTo>
                <a:lnTo>
                  <a:pt x="53936" y="5518"/>
                </a:lnTo>
                <a:lnTo>
                  <a:pt x="54309" y="5783"/>
                </a:lnTo>
                <a:lnTo>
                  <a:pt x="54673" y="6058"/>
                </a:lnTo>
                <a:lnTo>
                  <a:pt x="54779" y="6143"/>
                </a:lnTo>
                <a:lnTo>
                  <a:pt x="54886" y="6237"/>
                </a:lnTo>
                <a:lnTo>
                  <a:pt x="55090" y="6435"/>
                </a:lnTo>
                <a:lnTo>
                  <a:pt x="55285" y="6649"/>
                </a:lnTo>
                <a:lnTo>
                  <a:pt x="55472" y="6871"/>
                </a:lnTo>
                <a:lnTo>
                  <a:pt x="55650" y="7094"/>
                </a:lnTo>
                <a:lnTo>
                  <a:pt x="55827" y="7325"/>
                </a:lnTo>
                <a:lnTo>
                  <a:pt x="56165" y="7788"/>
                </a:lnTo>
                <a:lnTo>
                  <a:pt x="56360" y="8062"/>
                </a:lnTo>
                <a:lnTo>
                  <a:pt x="56546" y="8345"/>
                </a:lnTo>
                <a:lnTo>
                  <a:pt x="56919" y="8910"/>
                </a:lnTo>
                <a:lnTo>
                  <a:pt x="57283" y="9484"/>
                </a:lnTo>
                <a:lnTo>
                  <a:pt x="57656" y="10050"/>
                </a:lnTo>
                <a:lnTo>
                  <a:pt x="57763" y="10195"/>
                </a:lnTo>
                <a:lnTo>
                  <a:pt x="57825" y="10264"/>
                </a:lnTo>
                <a:lnTo>
                  <a:pt x="57887" y="10324"/>
                </a:lnTo>
                <a:lnTo>
                  <a:pt x="57958" y="10384"/>
                </a:lnTo>
                <a:lnTo>
                  <a:pt x="58020" y="10435"/>
                </a:lnTo>
                <a:lnTo>
                  <a:pt x="58091" y="10487"/>
                </a:lnTo>
                <a:lnTo>
                  <a:pt x="58171" y="10521"/>
                </a:lnTo>
                <a:lnTo>
                  <a:pt x="58251" y="10555"/>
                </a:lnTo>
                <a:lnTo>
                  <a:pt x="58331" y="10581"/>
                </a:lnTo>
                <a:lnTo>
                  <a:pt x="58411" y="10598"/>
                </a:lnTo>
                <a:lnTo>
                  <a:pt x="58500" y="10606"/>
                </a:lnTo>
                <a:lnTo>
                  <a:pt x="58589" y="10598"/>
                </a:lnTo>
                <a:lnTo>
                  <a:pt x="58686" y="10589"/>
                </a:lnTo>
                <a:lnTo>
                  <a:pt x="58784" y="10572"/>
                </a:lnTo>
                <a:lnTo>
                  <a:pt x="58882" y="10547"/>
                </a:lnTo>
                <a:lnTo>
                  <a:pt x="58979" y="10504"/>
                </a:lnTo>
                <a:lnTo>
                  <a:pt x="59077" y="10461"/>
                </a:lnTo>
                <a:lnTo>
                  <a:pt x="59157" y="10409"/>
                </a:lnTo>
                <a:lnTo>
                  <a:pt x="59228" y="10349"/>
                </a:lnTo>
                <a:lnTo>
                  <a:pt x="59299" y="10290"/>
                </a:lnTo>
                <a:lnTo>
                  <a:pt x="59352" y="10221"/>
                </a:lnTo>
                <a:lnTo>
                  <a:pt x="59397" y="10152"/>
                </a:lnTo>
                <a:lnTo>
                  <a:pt x="59441" y="10075"/>
                </a:lnTo>
                <a:lnTo>
                  <a:pt x="59477" y="9990"/>
                </a:lnTo>
                <a:lnTo>
                  <a:pt x="59503" y="9913"/>
                </a:lnTo>
                <a:lnTo>
                  <a:pt x="59521" y="9827"/>
                </a:lnTo>
                <a:lnTo>
                  <a:pt x="59539" y="9733"/>
                </a:lnTo>
                <a:lnTo>
                  <a:pt x="59557" y="9553"/>
                </a:lnTo>
                <a:lnTo>
                  <a:pt x="59548" y="9356"/>
                </a:lnTo>
                <a:lnTo>
                  <a:pt x="59539" y="9193"/>
                </a:lnTo>
                <a:lnTo>
                  <a:pt x="59512" y="9030"/>
                </a:lnTo>
                <a:lnTo>
                  <a:pt x="59477" y="8867"/>
                </a:lnTo>
                <a:lnTo>
                  <a:pt x="59450" y="8790"/>
                </a:lnTo>
                <a:lnTo>
                  <a:pt x="59423" y="8713"/>
                </a:lnTo>
                <a:lnTo>
                  <a:pt x="59388" y="8628"/>
                </a:lnTo>
                <a:lnTo>
                  <a:pt x="59361" y="8550"/>
                </a:lnTo>
                <a:lnTo>
                  <a:pt x="59343" y="8473"/>
                </a:lnTo>
                <a:lnTo>
                  <a:pt x="59335" y="8405"/>
                </a:lnTo>
                <a:lnTo>
                  <a:pt x="59335" y="8336"/>
                </a:lnTo>
                <a:lnTo>
                  <a:pt x="59343" y="8276"/>
                </a:lnTo>
                <a:lnTo>
                  <a:pt x="59352" y="8216"/>
                </a:lnTo>
                <a:lnTo>
                  <a:pt x="59379" y="8156"/>
                </a:lnTo>
                <a:lnTo>
                  <a:pt x="59415" y="8105"/>
                </a:lnTo>
                <a:lnTo>
                  <a:pt x="59450" y="8054"/>
                </a:lnTo>
                <a:lnTo>
                  <a:pt x="59494" y="8002"/>
                </a:lnTo>
                <a:lnTo>
                  <a:pt x="59548" y="7951"/>
                </a:lnTo>
                <a:lnTo>
                  <a:pt x="59663" y="7865"/>
                </a:lnTo>
                <a:lnTo>
                  <a:pt x="59814" y="7779"/>
                </a:lnTo>
                <a:lnTo>
                  <a:pt x="60143" y="7600"/>
                </a:lnTo>
                <a:lnTo>
                  <a:pt x="60480" y="7437"/>
                </a:lnTo>
                <a:lnTo>
                  <a:pt x="60818" y="7291"/>
                </a:lnTo>
                <a:lnTo>
                  <a:pt x="61155" y="7154"/>
                </a:lnTo>
                <a:lnTo>
                  <a:pt x="61501" y="7034"/>
                </a:lnTo>
                <a:lnTo>
                  <a:pt x="61848" y="6923"/>
                </a:lnTo>
                <a:lnTo>
                  <a:pt x="62203" y="6820"/>
                </a:lnTo>
                <a:lnTo>
                  <a:pt x="62549" y="6726"/>
                </a:lnTo>
                <a:lnTo>
                  <a:pt x="62913" y="6640"/>
                </a:lnTo>
                <a:lnTo>
                  <a:pt x="63268" y="6563"/>
                </a:lnTo>
                <a:lnTo>
                  <a:pt x="63632" y="6503"/>
                </a:lnTo>
                <a:lnTo>
                  <a:pt x="63996" y="6443"/>
                </a:lnTo>
                <a:lnTo>
                  <a:pt x="64361" y="6400"/>
                </a:lnTo>
                <a:lnTo>
                  <a:pt x="64725" y="6357"/>
                </a:lnTo>
                <a:lnTo>
                  <a:pt x="65098" y="6315"/>
                </a:lnTo>
                <a:lnTo>
                  <a:pt x="65471" y="6289"/>
                </a:lnTo>
                <a:lnTo>
                  <a:pt x="65684" y="6280"/>
                </a:lnTo>
                <a:lnTo>
                  <a:pt x="65888" y="6272"/>
                </a:lnTo>
                <a:lnTo>
                  <a:pt x="66101" y="6272"/>
                </a:lnTo>
                <a:lnTo>
                  <a:pt x="66305" y="6280"/>
                </a:lnTo>
                <a:lnTo>
                  <a:pt x="66518" y="6297"/>
                </a:lnTo>
                <a:lnTo>
                  <a:pt x="66731" y="6315"/>
                </a:lnTo>
                <a:lnTo>
                  <a:pt x="66936" y="6340"/>
                </a:lnTo>
                <a:lnTo>
                  <a:pt x="67149" y="6375"/>
                </a:lnTo>
                <a:lnTo>
                  <a:pt x="67353" y="6409"/>
                </a:lnTo>
                <a:lnTo>
                  <a:pt x="67557" y="6452"/>
                </a:lnTo>
                <a:lnTo>
                  <a:pt x="67761" y="6503"/>
                </a:lnTo>
                <a:lnTo>
                  <a:pt x="67975" y="6554"/>
                </a:lnTo>
                <a:lnTo>
                  <a:pt x="68179" y="6614"/>
                </a:lnTo>
                <a:lnTo>
                  <a:pt x="68374" y="6683"/>
                </a:lnTo>
                <a:lnTo>
                  <a:pt x="68578" y="6751"/>
                </a:lnTo>
                <a:lnTo>
                  <a:pt x="68783" y="6829"/>
                </a:lnTo>
                <a:lnTo>
                  <a:pt x="68978" y="6906"/>
                </a:lnTo>
                <a:lnTo>
                  <a:pt x="69173" y="6991"/>
                </a:lnTo>
                <a:lnTo>
                  <a:pt x="69564" y="7180"/>
                </a:lnTo>
                <a:lnTo>
                  <a:pt x="69937" y="7385"/>
                </a:lnTo>
                <a:lnTo>
                  <a:pt x="70310" y="7600"/>
                </a:lnTo>
                <a:lnTo>
                  <a:pt x="70674" y="7839"/>
                </a:lnTo>
                <a:lnTo>
                  <a:pt x="71020" y="8096"/>
                </a:lnTo>
                <a:lnTo>
                  <a:pt x="71349" y="8371"/>
                </a:lnTo>
                <a:lnTo>
                  <a:pt x="71677" y="8653"/>
                </a:lnTo>
                <a:lnTo>
                  <a:pt x="71979" y="8962"/>
                </a:lnTo>
                <a:lnTo>
                  <a:pt x="72272" y="9270"/>
                </a:lnTo>
                <a:lnTo>
                  <a:pt x="72414" y="9433"/>
                </a:lnTo>
                <a:lnTo>
                  <a:pt x="72548" y="9596"/>
                </a:lnTo>
                <a:lnTo>
                  <a:pt x="72681" y="9767"/>
                </a:lnTo>
                <a:lnTo>
                  <a:pt x="72805" y="9938"/>
                </a:lnTo>
                <a:lnTo>
                  <a:pt x="72929" y="10110"/>
                </a:lnTo>
                <a:lnTo>
                  <a:pt x="73045" y="10290"/>
                </a:lnTo>
                <a:lnTo>
                  <a:pt x="73160" y="10469"/>
                </a:lnTo>
                <a:lnTo>
                  <a:pt x="73267" y="10649"/>
                </a:lnTo>
                <a:lnTo>
                  <a:pt x="73365" y="10838"/>
                </a:lnTo>
                <a:lnTo>
                  <a:pt x="73462" y="11018"/>
                </a:lnTo>
                <a:lnTo>
                  <a:pt x="73551" y="11206"/>
                </a:lnTo>
                <a:lnTo>
                  <a:pt x="73640" y="11403"/>
                </a:lnTo>
                <a:lnTo>
                  <a:pt x="73720" y="11592"/>
                </a:lnTo>
                <a:lnTo>
                  <a:pt x="73791" y="11789"/>
                </a:lnTo>
                <a:lnTo>
                  <a:pt x="73862" y="11986"/>
                </a:lnTo>
                <a:lnTo>
                  <a:pt x="73924" y="12183"/>
                </a:lnTo>
                <a:lnTo>
                  <a:pt x="73986" y="12388"/>
                </a:lnTo>
                <a:lnTo>
                  <a:pt x="74031" y="12585"/>
                </a:lnTo>
                <a:lnTo>
                  <a:pt x="74075" y="12791"/>
                </a:lnTo>
                <a:lnTo>
                  <a:pt x="74111" y="12997"/>
                </a:lnTo>
                <a:lnTo>
                  <a:pt x="74146" y="13202"/>
                </a:lnTo>
                <a:lnTo>
                  <a:pt x="74173" y="13408"/>
                </a:lnTo>
                <a:lnTo>
                  <a:pt x="74182" y="13613"/>
                </a:lnTo>
                <a:lnTo>
                  <a:pt x="74199" y="13828"/>
                </a:lnTo>
                <a:lnTo>
                  <a:pt x="74199" y="14033"/>
                </a:lnTo>
                <a:lnTo>
                  <a:pt x="74190" y="14247"/>
                </a:lnTo>
                <a:lnTo>
                  <a:pt x="74182" y="14461"/>
                </a:lnTo>
                <a:lnTo>
                  <a:pt x="74164" y="14676"/>
                </a:lnTo>
                <a:lnTo>
                  <a:pt x="74137" y="14967"/>
                </a:lnTo>
                <a:lnTo>
                  <a:pt x="74137" y="15258"/>
                </a:lnTo>
                <a:lnTo>
                  <a:pt x="74146" y="15549"/>
                </a:lnTo>
                <a:lnTo>
                  <a:pt x="74164" y="15841"/>
                </a:lnTo>
                <a:lnTo>
                  <a:pt x="74190" y="16055"/>
                </a:lnTo>
                <a:lnTo>
                  <a:pt x="74235" y="16243"/>
                </a:lnTo>
                <a:lnTo>
                  <a:pt x="74288" y="16423"/>
                </a:lnTo>
                <a:lnTo>
                  <a:pt x="74359" y="16586"/>
                </a:lnTo>
                <a:lnTo>
                  <a:pt x="74439" y="16732"/>
                </a:lnTo>
                <a:lnTo>
                  <a:pt x="74537" y="16860"/>
                </a:lnTo>
                <a:lnTo>
                  <a:pt x="74643" y="16972"/>
                </a:lnTo>
                <a:lnTo>
                  <a:pt x="74759" y="17066"/>
                </a:lnTo>
                <a:lnTo>
                  <a:pt x="74892" y="17143"/>
                </a:lnTo>
                <a:lnTo>
                  <a:pt x="75034" y="17203"/>
                </a:lnTo>
                <a:lnTo>
                  <a:pt x="75194" y="17246"/>
                </a:lnTo>
                <a:lnTo>
                  <a:pt x="75363" y="17280"/>
                </a:lnTo>
                <a:lnTo>
                  <a:pt x="75540" y="17288"/>
                </a:lnTo>
                <a:lnTo>
                  <a:pt x="75735" y="17280"/>
                </a:lnTo>
                <a:lnTo>
                  <a:pt x="75940" y="17263"/>
                </a:lnTo>
                <a:lnTo>
                  <a:pt x="76153" y="17220"/>
                </a:lnTo>
                <a:lnTo>
                  <a:pt x="76393" y="17160"/>
                </a:lnTo>
                <a:lnTo>
                  <a:pt x="76632" y="17100"/>
                </a:lnTo>
                <a:lnTo>
                  <a:pt x="76748" y="17074"/>
                </a:lnTo>
                <a:lnTo>
                  <a:pt x="76872" y="17049"/>
                </a:lnTo>
                <a:lnTo>
                  <a:pt x="76996" y="17040"/>
                </a:lnTo>
                <a:lnTo>
                  <a:pt x="77112" y="17031"/>
                </a:lnTo>
                <a:lnTo>
                  <a:pt x="78417" y="17066"/>
                </a:lnTo>
                <a:lnTo>
                  <a:pt x="79065" y="17091"/>
                </a:lnTo>
                <a:lnTo>
                  <a:pt x="79714" y="17117"/>
                </a:lnTo>
                <a:lnTo>
                  <a:pt x="80362" y="17169"/>
                </a:lnTo>
                <a:lnTo>
                  <a:pt x="81001" y="17229"/>
                </a:lnTo>
                <a:lnTo>
                  <a:pt x="81641" y="17297"/>
                </a:lnTo>
                <a:lnTo>
                  <a:pt x="81960" y="17348"/>
                </a:lnTo>
                <a:lnTo>
                  <a:pt x="82280" y="17400"/>
                </a:lnTo>
                <a:lnTo>
                  <a:pt x="82591" y="17451"/>
                </a:lnTo>
                <a:lnTo>
                  <a:pt x="82910" y="17511"/>
                </a:lnTo>
                <a:lnTo>
                  <a:pt x="83221" y="17580"/>
                </a:lnTo>
                <a:lnTo>
                  <a:pt x="83532" y="17657"/>
                </a:lnTo>
                <a:lnTo>
                  <a:pt x="83843" y="17734"/>
                </a:lnTo>
                <a:lnTo>
                  <a:pt x="84145" y="17820"/>
                </a:lnTo>
                <a:lnTo>
                  <a:pt x="84455" y="17922"/>
                </a:lnTo>
                <a:lnTo>
                  <a:pt x="84757" y="18025"/>
                </a:lnTo>
                <a:lnTo>
                  <a:pt x="85059" y="18137"/>
                </a:lnTo>
                <a:lnTo>
                  <a:pt x="85361" y="18248"/>
                </a:lnTo>
                <a:lnTo>
                  <a:pt x="85663" y="18376"/>
                </a:lnTo>
                <a:lnTo>
                  <a:pt x="85956" y="18514"/>
                </a:lnTo>
                <a:lnTo>
                  <a:pt x="86249" y="18659"/>
                </a:lnTo>
                <a:lnTo>
                  <a:pt x="86542" y="18822"/>
                </a:lnTo>
                <a:lnTo>
                  <a:pt x="86835" y="18985"/>
                </a:lnTo>
                <a:lnTo>
                  <a:pt x="87119" y="19165"/>
                </a:lnTo>
                <a:lnTo>
                  <a:pt x="87759" y="19584"/>
                </a:lnTo>
                <a:lnTo>
                  <a:pt x="88398" y="20013"/>
                </a:lnTo>
                <a:lnTo>
                  <a:pt x="89028" y="20450"/>
                </a:lnTo>
                <a:lnTo>
                  <a:pt x="89659" y="20886"/>
                </a:lnTo>
                <a:lnTo>
                  <a:pt x="90005" y="21135"/>
                </a:lnTo>
                <a:lnTo>
                  <a:pt x="90325" y="21383"/>
                </a:lnTo>
                <a:lnTo>
                  <a:pt x="90627" y="21649"/>
                </a:lnTo>
                <a:lnTo>
                  <a:pt x="90920" y="21932"/>
                </a:lnTo>
                <a:lnTo>
                  <a:pt x="91186" y="22223"/>
                </a:lnTo>
                <a:lnTo>
                  <a:pt x="91444" y="22514"/>
                </a:lnTo>
                <a:lnTo>
                  <a:pt x="91684" y="22823"/>
                </a:lnTo>
                <a:lnTo>
                  <a:pt x="91914" y="23148"/>
                </a:lnTo>
                <a:lnTo>
                  <a:pt x="92127" y="23474"/>
                </a:lnTo>
                <a:lnTo>
                  <a:pt x="92323" y="23808"/>
                </a:lnTo>
                <a:lnTo>
                  <a:pt x="92509" y="24150"/>
                </a:lnTo>
                <a:lnTo>
                  <a:pt x="92678" y="24510"/>
                </a:lnTo>
                <a:lnTo>
                  <a:pt x="92838" y="24870"/>
                </a:lnTo>
                <a:lnTo>
                  <a:pt x="92989" y="25238"/>
                </a:lnTo>
                <a:lnTo>
                  <a:pt x="93122" y="25615"/>
                </a:lnTo>
                <a:lnTo>
                  <a:pt x="93246" y="26001"/>
                </a:lnTo>
                <a:lnTo>
                  <a:pt x="93326" y="26275"/>
                </a:lnTo>
                <a:lnTo>
                  <a:pt x="93388" y="26549"/>
                </a:lnTo>
                <a:lnTo>
                  <a:pt x="93442" y="26832"/>
                </a:lnTo>
                <a:lnTo>
                  <a:pt x="93486" y="27114"/>
                </a:lnTo>
                <a:lnTo>
                  <a:pt x="93522" y="27414"/>
                </a:lnTo>
                <a:lnTo>
                  <a:pt x="93539" y="27714"/>
                </a:lnTo>
                <a:lnTo>
                  <a:pt x="93539" y="28014"/>
                </a:lnTo>
                <a:lnTo>
                  <a:pt x="93539" y="28314"/>
                </a:lnTo>
                <a:lnTo>
                  <a:pt x="93522" y="28622"/>
                </a:lnTo>
                <a:lnTo>
                  <a:pt x="93495" y="28931"/>
                </a:lnTo>
                <a:lnTo>
                  <a:pt x="93451" y="29239"/>
                </a:lnTo>
                <a:lnTo>
                  <a:pt x="93397" y="29556"/>
                </a:lnTo>
                <a:lnTo>
                  <a:pt x="93335" y="29864"/>
                </a:lnTo>
                <a:lnTo>
                  <a:pt x="93255" y="30173"/>
                </a:lnTo>
                <a:lnTo>
                  <a:pt x="93166" y="30473"/>
                </a:lnTo>
                <a:lnTo>
                  <a:pt x="93060" y="30772"/>
                </a:lnTo>
                <a:lnTo>
                  <a:pt x="92944" y="31072"/>
                </a:lnTo>
                <a:lnTo>
                  <a:pt x="92820" y="31364"/>
                </a:lnTo>
                <a:lnTo>
                  <a:pt x="92678" y="31655"/>
                </a:lnTo>
                <a:lnTo>
                  <a:pt x="92518" y="31937"/>
                </a:lnTo>
                <a:lnTo>
                  <a:pt x="92349" y="32212"/>
                </a:lnTo>
                <a:lnTo>
                  <a:pt x="92172" y="32477"/>
                </a:lnTo>
                <a:lnTo>
                  <a:pt x="91977" y="32743"/>
                </a:lnTo>
                <a:lnTo>
                  <a:pt x="91772" y="32991"/>
                </a:lnTo>
                <a:lnTo>
                  <a:pt x="91550" y="33231"/>
                </a:lnTo>
                <a:lnTo>
                  <a:pt x="91319" y="33462"/>
                </a:lnTo>
                <a:lnTo>
                  <a:pt x="91071" y="33677"/>
                </a:lnTo>
                <a:lnTo>
                  <a:pt x="90804" y="33882"/>
                </a:lnTo>
                <a:lnTo>
                  <a:pt x="90538" y="34079"/>
                </a:lnTo>
                <a:lnTo>
                  <a:pt x="90245" y="34259"/>
                </a:lnTo>
                <a:lnTo>
                  <a:pt x="89943" y="34422"/>
                </a:lnTo>
                <a:lnTo>
                  <a:pt x="89623" y="34567"/>
                </a:lnTo>
                <a:lnTo>
                  <a:pt x="89419" y="34662"/>
                </a:lnTo>
                <a:lnTo>
                  <a:pt x="89215" y="34764"/>
                </a:lnTo>
                <a:lnTo>
                  <a:pt x="88815" y="34970"/>
                </a:lnTo>
                <a:lnTo>
                  <a:pt x="88425" y="35201"/>
                </a:lnTo>
                <a:lnTo>
                  <a:pt x="88043" y="35433"/>
                </a:lnTo>
                <a:lnTo>
                  <a:pt x="87918" y="35518"/>
                </a:lnTo>
                <a:lnTo>
                  <a:pt x="87803" y="35604"/>
                </a:lnTo>
                <a:lnTo>
                  <a:pt x="87697" y="35690"/>
                </a:lnTo>
                <a:lnTo>
                  <a:pt x="87599" y="35784"/>
                </a:lnTo>
                <a:lnTo>
                  <a:pt x="87510" y="35878"/>
                </a:lnTo>
                <a:lnTo>
                  <a:pt x="87430" y="35972"/>
                </a:lnTo>
                <a:lnTo>
                  <a:pt x="87350" y="36067"/>
                </a:lnTo>
                <a:lnTo>
                  <a:pt x="87288" y="36161"/>
                </a:lnTo>
                <a:lnTo>
                  <a:pt x="87226" y="36264"/>
                </a:lnTo>
                <a:lnTo>
                  <a:pt x="87173" y="36366"/>
                </a:lnTo>
                <a:lnTo>
                  <a:pt x="87128" y="36461"/>
                </a:lnTo>
                <a:lnTo>
                  <a:pt x="87093" y="36563"/>
                </a:lnTo>
                <a:lnTo>
                  <a:pt x="87066" y="36675"/>
                </a:lnTo>
                <a:lnTo>
                  <a:pt x="87048" y="36778"/>
                </a:lnTo>
                <a:lnTo>
                  <a:pt x="87039" y="36880"/>
                </a:lnTo>
                <a:lnTo>
                  <a:pt x="87031" y="36983"/>
                </a:lnTo>
                <a:lnTo>
                  <a:pt x="87039" y="37086"/>
                </a:lnTo>
                <a:lnTo>
                  <a:pt x="87048" y="37189"/>
                </a:lnTo>
                <a:lnTo>
                  <a:pt x="87066" y="37300"/>
                </a:lnTo>
                <a:lnTo>
                  <a:pt x="87093" y="37403"/>
                </a:lnTo>
                <a:lnTo>
                  <a:pt x="87128" y="37506"/>
                </a:lnTo>
                <a:lnTo>
                  <a:pt x="87173" y="37600"/>
                </a:lnTo>
                <a:lnTo>
                  <a:pt x="87226" y="37703"/>
                </a:lnTo>
                <a:lnTo>
                  <a:pt x="87288" y="37806"/>
                </a:lnTo>
                <a:lnTo>
                  <a:pt x="87350" y="37900"/>
                </a:lnTo>
                <a:lnTo>
                  <a:pt x="87430" y="37994"/>
                </a:lnTo>
                <a:lnTo>
                  <a:pt x="87510" y="38088"/>
                </a:lnTo>
                <a:lnTo>
                  <a:pt x="87599" y="38183"/>
                </a:lnTo>
                <a:lnTo>
                  <a:pt x="87697" y="38268"/>
                </a:lnTo>
                <a:lnTo>
                  <a:pt x="87803" y="38354"/>
                </a:lnTo>
                <a:lnTo>
                  <a:pt x="87918" y="38440"/>
                </a:lnTo>
                <a:lnTo>
                  <a:pt x="88043" y="38525"/>
                </a:lnTo>
                <a:lnTo>
                  <a:pt x="88327" y="38697"/>
                </a:lnTo>
                <a:lnTo>
                  <a:pt x="88620" y="38868"/>
                </a:lnTo>
                <a:lnTo>
                  <a:pt x="88949" y="39065"/>
                </a:lnTo>
                <a:lnTo>
                  <a:pt x="89259" y="39271"/>
                </a:lnTo>
                <a:lnTo>
                  <a:pt x="89570" y="39476"/>
                </a:lnTo>
                <a:lnTo>
                  <a:pt x="89872" y="39690"/>
                </a:lnTo>
                <a:lnTo>
                  <a:pt x="90156" y="39913"/>
                </a:lnTo>
                <a:lnTo>
                  <a:pt x="90440" y="40136"/>
                </a:lnTo>
                <a:lnTo>
                  <a:pt x="90707" y="40367"/>
                </a:lnTo>
                <a:lnTo>
                  <a:pt x="90973" y="40607"/>
                </a:lnTo>
                <a:lnTo>
                  <a:pt x="91222" y="40847"/>
                </a:lnTo>
                <a:lnTo>
                  <a:pt x="91470" y="41095"/>
                </a:lnTo>
                <a:lnTo>
                  <a:pt x="91701" y="41344"/>
                </a:lnTo>
                <a:lnTo>
                  <a:pt x="91923" y="41601"/>
                </a:lnTo>
                <a:lnTo>
                  <a:pt x="92145" y="41866"/>
                </a:lnTo>
                <a:lnTo>
                  <a:pt x="92349" y="42132"/>
                </a:lnTo>
                <a:lnTo>
                  <a:pt x="92545" y="42406"/>
                </a:lnTo>
                <a:lnTo>
                  <a:pt x="92740" y="42689"/>
                </a:lnTo>
                <a:lnTo>
                  <a:pt x="92918" y="42971"/>
                </a:lnTo>
                <a:lnTo>
                  <a:pt x="93087" y="43263"/>
                </a:lnTo>
                <a:lnTo>
                  <a:pt x="93246" y="43562"/>
                </a:lnTo>
                <a:lnTo>
                  <a:pt x="93397" y="43862"/>
                </a:lnTo>
                <a:lnTo>
                  <a:pt x="93539" y="44171"/>
                </a:lnTo>
                <a:lnTo>
                  <a:pt x="93673" y="44488"/>
                </a:lnTo>
                <a:lnTo>
                  <a:pt x="93797" y="44805"/>
                </a:lnTo>
                <a:lnTo>
                  <a:pt x="93903" y="45130"/>
                </a:lnTo>
                <a:lnTo>
                  <a:pt x="94010" y="45464"/>
                </a:lnTo>
                <a:lnTo>
                  <a:pt x="94108" y="45798"/>
                </a:lnTo>
                <a:lnTo>
                  <a:pt x="94188" y="46141"/>
                </a:lnTo>
                <a:lnTo>
                  <a:pt x="94268" y="46492"/>
                </a:lnTo>
                <a:lnTo>
                  <a:pt x="94330" y="46843"/>
                </a:lnTo>
                <a:lnTo>
                  <a:pt x="94383" y="47203"/>
                </a:lnTo>
                <a:lnTo>
                  <a:pt x="94436" y="47572"/>
                </a:lnTo>
                <a:lnTo>
                  <a:pt x="94472" y="47940"/>
                </a:lnTo>
                <a:lnTo>
                  <a:pt x="94640" y="49987"/>
                </a:lnTo>
                <a:lnTo>
                  <a:pt x="94649" y="50279"/>
                </a:lnTo>
                <a:lnTo>
                  <a:pt x="94649" y="50570"/>
                </a:lnTo>
                <a:lnTo>
                  <a:pt x="94649" y="50853"/>
                </a:lnTo>
                <a:lnTo>
                  <a:pt x="94640" y="51135"/>
                </a:lnTo>
                <a:lnTo>
                  <a:pt x="94632" y="51418"/>
                </a:lnTo>
                <a:lnTo>
                  <a:pt x="94614" y="51692"/>
                </a:lnTo>
                <a:lnTo>
                  <a:pt x="94587" y="51966"/>
                </a:lnTo>
                <a:lnTo>
                  <a:pt x="94552" y="52240"/>
                </a:lnTo>
                <a:lnTo>
                  <a:pt x="94516" y="52506"/>
                </a:lnTo>
                <a:lnTo>
                  <a:pt x="94472" y="52772"/>
                </a:lnTo>
                <a:lnTo>
                  <a:pt x="94418" y="53029"/>
                </a:lnTo>
                <a:lnTo>
                  <a:pt x="94365" y="53286"/>
                </a:lnTo>
                <a:lnTo>
                  <a:pt x="94303" y="53543"/>
                </a:lnTo>
                <a:lnTo>
                  <a:pt x="94232" y="53791"/>
                </a:lnTo>
                <a:lnTo>
                  <a:pt x="94161" y="54039"/>
                </a:lnTo>
                <a:lnTo>
                  <a:pt x="94081" y="54288"/>
                </a:lnTo>
                <a:lnTo>
                  <a:pt x="93992" y="54528"/>
                </a:lnTo>
                <a:lnTo>
                  <a:pt x="93903" y="54768"/>
                </a:lnTo>
                <a:lnTo>
                  <a:pt x="93806" y="54999"/>
                </a:lnTo>
                <a:lnTo>
                  <a:pt x="93699" y="55230"/>
                </a:lnTo>
                <a:lnTo>
                  <a:pt x="93593" y="55462"/>
                </a:lnTo>
                <a:lnTo>
                  <a:pt x="93477" y="55684"/>
                </a:lnTo>
                <a:lnTo>
                  <a:pt x="93353" y="55907"/>
                </a:lnTo>
                <a:lnTo>
                  <a:pt x="93229" y="56130"/>
                </a:lnTo>
                <a:lnTo>
                  <a:pt x="93095" y="56344"/>
                </a:lnTo>
                <a:lnTo>
                  <a:pt x="92962" y="56558"/>
                </a:lnTo>
                <a:lnTo>
                  <a:pt x="92811" y="56772"/>
                </a:lnTo>
                <a:lnTo>
                  <a:pt x="92660" y="56978"/>
                </a:lnTo>
                <a:lnTo>
                  <a:pt x="92509" y="57183"/>
                </a:lnTo>
                <a:lnTo>
                  <a:pt x="92349" y="57389"/>
                </a:lnTo>
                <a:lnTo>
                  <a:pt x="92181" y="57586"/>
                </a:lnTo>
                <a:lnTo>
                  <a:pt x="92003" y="57783"/>
                </a:lnTo>
                <a:lnTo>
                  <a:pt x="91755" y="58040"/>
                </a:lnTo>
                <a:lnTo>
                  <a:pt x="91497" y="58289"/>
                </a:lnTo>
                <a:lnTo>
                  <a:pt x="91231" y="58520"/>
                </a:lnTo>
                <a:lnTo>
                  <a:pt x="90955" y="58725"/>
                </a:lnTo>
                <a:lnTo>
                  <a:pt x="90671" y="58914"/>
                </a:lnTo>
                <a:lnTo>
                  <a:pt x="90387" y="59085"/>
                </a:lnTo>
                <a:lnTo>
                  <a:pt x="90236" y="59162"/>
                </a:lnTo>
                <a:lnTo>
                  <a:pt x="90085" y="59239"/>
                </a:lnTo>
                <a:lnTo>
                  <a:pt x="89934" y="59308"/>
                </a:lnTo>
                <a:lnTo>
                  <a:pt x="89783" y="59368"/>
                </a:lnTo>
                <a:lnTo>
                  <a:pt x="89632" y="59428"/>
                </a:lnTo>
                <a:lnTo>
                  <a:pt x="89472" y="59488"/>
                </a:lnTo>
                <a:lnTo>
                  <a:pt x="89313" y="59531"/>
                </a:lnTo>
                <a:lnTo>
                  <a:pt x="89153" y="59574"/>
                </a:lnTo>
                <a:lnTo>
                  <a:pt x="88993" y="59616"/>
                </a:lnTo>
                <a:lnTo>
                  <a:pt x="88833" y="59651"/>
                </a:lnTo>
                <a:lnTo>
                  <a:pt x="88664" y="59676"/>
                </a:lnTo>
                <a:lnTo>
                  <a:pt x="88496" y="59702"/>
                </a:lnTo>
                <a:lnTo>
                  <a:pt x="88327" y="59719"/>
                </a:lnTo>
                <a:lnTo>
                  <a:pt x="88158" y="59728"/>
                </a:lnTo>
                <a:lnTo>
                  <a:pt x="87981" y="59736"/>
                </a:lnTo>
                <a:lnTo>
                  <a:pt x="87625" y="59736"/>
                </a:lnTo>
                <a:lnTo>
                  <a:pt x="87448" y="59728"/>
                </a:lnTo>
                <a:lnTo>
                  <a:pt x="87261" y="59711"/>
                </a:lnTo>
                <a:lnTo>
                  <a:pt x="87084" y="59685"/>
                </a:lnTo>
                <a:lnTo>
                  <a:pt x="86604" y="59625"/>
                </a:lnTo>
                <a:lnTo>
                  <a:pt x="86134" y="59539"/>
                </a:lnTo>
                <a:lnTo>
                  <a:pt x="85663" y="59454"/>
                </a:lnTo>
                <a:lnTo>
                  <a:pt x="85192" y="59351"/>
                </a:lnTo>
                <a:lnTo>
                  <a:pt x="84722" y="59239"/>
                </a:lnTo>
                <a:lnTo>
                  <a:pt x="84251" y="59119"/>
                </a:lnTo>
                <a:lnTo>
                  <a:pt x="83789" y="58991"/>
                </a:lnTo>
                <a:lnTo>
                  <a:pt x="83328" y="58854"/>
                </a:lnTo>
                <a:lnTo>
                  <a:pt x="82999" y="58760"/>
                </a:lnTo>
                <a:lnTo>
                  <a:pt x="82697" y="58691"/>
                </a:lnTo>
                <a:lnTo>
                  <a:pt x="82413" y="58640"/>
                </a:lnTo>
                <a:lnTo>
                  <a:pt x="82280" y="58631"/>
                </a:lnTo>
                <a:lnTo>
                  <a:pt x="82147" y="58614"/>
                </a:lnTo>
                <a:lnTo>
                  <a:pt x="81898" y="58614"/>
                </a:lnTo>
                <a:lnTo>
                  <a:pt x="81774" y="58623"/>
                </a:lnTo>
                <a:lnTo>
                  <a:pt x="81658" y="58640"/>
                </a:lnTo>
                <a:lnTo>
                  <a:pt x="81552" y="58657"/>
                </a:lnTo>
                <a:lnTo>
                  <a:pt x="81436" y="58683"/>
                </a:lnTo>
                <a:lnTo>
                  <a:pt x="81339" y="58717"/>
                </a:lnTo>
                <a:lnTo>
                  <a:pt x="81232" y="58751"/>
                </a:lnTo>
                <a:lnTo>
                  <a:pt x="81134" y="58794"/>
                </a:lnTo>
                <a:lnTo>
                  <a:pt x="81046" y="58845"/>
                </a:lnTo>
                <a:lnTo>
                  <a:pt x="80957" y="58905"/>
                </a:lnTo>
                <a:lnTo>
                  <a:pt x="80868" y="58974"/>
                </a:lnTo>
                <a:lnTo>
                  <a:pt x="80779" y="59042"/>
                </a:lnTo>
                <a:lnTo>
                  <a:pt x="80699" y="59119"/>
                </a:lnTo>
                <a:lnTo>
                  <a:pt x="80619" y="59214"/>
                </a:lnTo>
                <a:lnTo>
                  <a:pt x="80539" y="59299"/>
                </a:lnTo>
                <a:lnTo>
                  <a:pt x="80460" y="59402"/>
                </a:lnTo>
                <a:lnTo>
                  <a:pt x="80388" y="59514"/>
                </a:lnTo>
                <a:lnTo>
                  <a:pt x="80317" y="59625"/>
                </a:lnTo>
                <a:lnTo>
                  <a:pt x="80246" y="59753"/>
                </a:lnTo>
                <a:lnTo>
                  <a:pt x="80113" y="60019"/>
                </a:lnTo>
                <a:lnTo>
                  <a:pt x="79989" y="60319"/>
                </a:lnTo>
                <a:lnTo>
                  <a:pt x="79838" y="60696"/>
                </a:lnTo>
                <a:lnTo>
                  <a:pt x="79669" y="61064"/>
                </a:lnTo>
                <a:lnTo>
                  <a:pt x="79492" y="61415"/>
                </a:lnTo>
                <a:lnTo>
                  <a:pt x="79305" y="61767"/>
                </a:lnTo>
                <a:lnTo>
                  <a:pt x="79101" y="62109"/>
                </a:lnTo>
                <a:lnTo>
                  <a:pt x="78897" y="62443"/>
                </a:lnTo>
                <a:lnTo>
                  <a:pt x="78675" y="62769"/>
                </a:lnTo>
                <a:lnTo>
                  <a:pt x="78444" y="63086"/>
                </a:lnTo>
                <a:lnTo>
                  <a:pt x="78195" y="63394"/>
                </a:lnTo>
                <a:lnTo>
                  <a:pt x="77947" y="63703"/>
                </a:lnTo>
                <a:lnTo>
                  <a:pt x="77680" y="64002"/>
                </a:lnTo>
                <a:lnTo>
                  <a:pt x="77414" y="64285"/>
                </a:lnTo>
                <a:lnTo>
                  <a:pt x="77130" y="64576"/>
                </a:lnTo>
                <a:lnTo>
                  <a:pt x="76845" y="64851"/>
                </a:lnTo>
                <a:lnTo>
                  <a:pt x="76544" y="65125"/>
                </a:lnTo>
                <a:lnTo>
                  <a:pt x="76242" y="65390"/>
                </a:lnTo>
                <a:lnTo>
                  <a:pt x="75780" y="65776"/>
                </a:lnTo>
                <a:lnTo>
                  <a:pt x="75318" y="66144"/>
                </a:lnTo>
                <a:lnTo>
                  <a:pt x="74848" y="66495"/>
                </a:lnTo>
                <a:lnTo>
                  <a:pt x="74368" y="66847"/>
                </a:lnTo>
                <a:lnTo>
                  <a:pt x="73880" y="67181"/>
                </a:lnTo>
                <a:lnTo>
                  <a:pt x="73391" y="67506"/>
                </a:lnTo>
                <a:lnTo>
                  <a:pt x="72894" y="67823"/>
                </a:lnTo>
                <a:lnTo>
                  <a:pt x="72388" y="68132"/>
                </a:lnTo>
                <a:lnTo>
                  <a:pt x="71882" y="68423"/>
                </a:lnTo>
                <a:lnTo>
                  <a:pt x="71367" y="68714"/>
                </a:lnTo>
                <a:lnTo>
                  <a:pt x="70843" y="68988"/>
                </a:lnTo>
                <a:lnTo>
                  <a:pt x="70310" y="69262"/>
                </a:lnTo>
                <a:lnTo>
                  <a:pt x="69786" y="69528"/>
                </a:lnTo>
                <a:lnTo>
                  <a:pt x="69244" y="69776"/>
                </a:lnTo>
                <a:lnTo>
                  <a:pt x="68703" y="70025"/>
                </a:lnTo>
                <a:lnTo>
                  <a:pt x="68152" y="70265"/>
                </a:lnTo>
                <a:lnTo>
                  <a:pt x="67806" y="70410"/>
                </a:lnTo>
                <a:lnTo>
                  <a:pt x="67460" y="70547"/>
                </a:lnTo>
                <a:lnTo>
                  <a:pt x="67104" y="70667"/>
                </a:lnTo>
                <a:lnTo>
                  <a:pt x="66749" y="70787"/>
                </a:lnTo>
                <a:lnTo>
                  <a:pt x="66394" y="70899"/>
                </a:lnTo>
                <a:lnTo>
                  <a:pt x="66030" y="71001"/>
                </a:lnTo>
                <a:lnTo>
                  <a:pt x="65666" y="71087"/>
                </a:lnTo>
                <a:lnTo>
                  <a:pt x="65302" y="71164"/>
                </a:lnTo>
                <a:lnTo>
                  <a:pt x="64938" y="71224"/>
                </a:lnTo>
                <a:lnTo>
                  <a:pt x="64565" y="71276"/>
                </a:lnTo>
                <a:lnTo>
                  <a:pt x="64201" y="71318"/>
                </a:lnTo>
                <a:lnTo>
                  <a:pt x="63828" y="71336"/>
                </a:lnTo>
                <a:lnTo>
                  <a:pt x="63446" y="71344"/>
                </a:lnTo>
                <a:lnTo>
                  <a:pt x="63073" y="71344"/>
                </a:lnTo>
                <a:lnTo>
                  <a:pt x="62700" y="71318"/>
                </a:lnTo>
                <a:lnTo>
                  <a:pt x="62318" y="71276"/>
                </a:lnTo>
                <a:lnTo>
                  <a:pt x="61883" y="71216"/>
                </a:lnTo>
                <a:lnTo>
                  <a:pt x="61466" y="71147"/>
                </a:lnTo>
                <a:lnTo>
                  <a:pt x="61048" y="71070"/>
                </a:lnTo>
                <a:lnTo>
                  <a:pt x="60631" y="70984"/>
                </a:lnTo>
                <a:lnTo>
                  <a:pt x="60223" y="70890"/>
                </a:lnTo>
                <a:lnTo>
                  <a:pt x="59814" y="70787"/>
                </a:lnTo>
                <a:lnTo>
                  <a:pt x="59415" y="70676"/>
                </a:lnTo>
                <a:lnTo>
                  <a:pt x="59024" y="70556"/>
                </a:lnTo>
                <a:lnTo>
                  <a:pt x="58633" y="70427"/>
                </a:lnTo>
                <a:lnTo>
                  <a:pt x="58251" y="70290"/>
                </a:lnTo>
                <a:lnTo>
                  <a:pt x="57878" y="70145"/>
                </a:lnTo>
                <a:lnTo>
                  <a:pt x="57497" y="69991"/>
                </a:lnTo>
                <a:lnTo>
                  <a:pt x="57132" y="69819"/>
                </a:lnTo>
                <a:lnTo>
                  <a:pt x="56768" y="69648"/>
                </a:lnTo>
                <a:lnTo>
                  <a:pt x="56413" y="69468"/>
                </a:lnTo>
                <a:lnTo>
                  <a:pt x="56058" y="69280"/>
                </a:lnTo>
                <a:lnTo>
                  <a:pt x="55712" y="69074"/>
                </a:lnTo>
                <a:lnTo>
                  <a:pt x="55365" y="68868"/>
                </a:lnTo>
                <a:lnTo>
                  <a:pt x="55028" y="68654"/>
                </a:lnTo>
                <a:lnTo>
                  <a:pt x="54699" y="68423"/>
                </a:lnTo>
                <a:lnTo>
                  <a:pt x="54371" y="68192"/>
                </a:lnTo>
                <a:lnTo>
                  <a:pt x="54051" y="67952"/>
                </a:lnTo>
                <a:lnTo>
                  <a:pt x="53732" y="67695"/>
                </a:lnTo>
                <a:lnTo>
                  <a:pt x="53421" y="67438"/>
                </a:lnTo>
                <a:lnTo>
                  <a:pt x="53119" y="67172"/>
                </a:lnTo>
                <a:lnTo>
                  <a:pt x="52817" y="66889"/>
                </a:lnTo>
                <a:lnTo>
                  <a:pt x="52524" y="66607"/>
                </a:lnTo>
                <a:lnTo>
                  <a:pt x="52231" y="66307"/>
                </a:lnTo>
                <a:lnTo>
                  <a:pt x="51947" y="66007"/>
                </a:lnTo>
                <a:lnTo>
                  <a:pt x="51671" y="65699"/>
                </a:lnTo>
                <a:lnTo>
                  <a:pt x="51396" y="65373"/>
                </a:lnTo>
                <a:lnTo>
                  <a:pt x="51130" y="65048"/>
                </a:lnTo>
                <a:lnTo>
                  <a:pt x="50819" y="64645"/>
                </a:lnTo>
                <a:lnTo>
                  <a:pt x="50517" y="64234"/>
                </a:lnTo>
                <a:lnTo>
                  <a:pt x="50224" y="63814"/>
                </a:lnTo>
                <a:lnTo>
                  <a:pt x="49931" y="63394"/>
                </a:lnTo>
                <a:lnTo>
                  <a:pt x="49363" y="62555"/>
                </a:lnTo>
                <a:lnTo>
                  <a:pt x="48794" y="61715"/>
                </a:lnTo>
                <a:lnTo>
                  <a:pt x="48714" y="61604"/>
                </a:lnTo>
                <a:lnTo>
                  <a:pt x="48626" y="61501"/>
                </a:lnTo>
                <a:lnTo>
                  <a:pt x="48546" y="61398"/>
                </a:lnTo>
                <a:lnTo>
                  <a:pt x="48457" y="61304"/>
                </a:lnTo>
                <a:lnTo>
                  <a:pt x="48359" y="61218"/>
                </a:lnTo>
                <a:lnTo>
                  <a:pt x="48270" y="61141"/>
                </a:lnTo>
                <a:lnTo>
                  <a:pt x="48173" y="61064"/>
                </a:lnTo>
                <a:lnTo>
                  <a:pt x="48075" y="61004"/>
                </a:lnTo>
                <a:lnTo>
                  <a:pt x="47969" y="60936"/>
                </a:lnTo>
                <a:lnTo>
                  <a:pt x="47871" y="60884"/>
                </a:lnTo>
                <a:lnTo>
                  <a:pt x="47764" y="60833"/>
                </a:lnTo>
                <a:lnTo>
                  <a:pt x="47658" y="60790"/>
                </a:lnTo>
                <a:lnTo>
                  <a:pt x="47560" y="60756"/>
                </a:lnTo>
                <a:lnTo>
                  <a:pt x="47454" y="60730"/>
                </a:lnTo>
                <a:lnTo>
                  <a:pt x="47338" y="60704"/>
                </a:lnTo>
                <a:lnTo>
                  <a:pt x="47232" y="60687"/>
                </a:lnTo>
                <a:lnTo>
                  <a:pt x="47125" y="60679"/>
                </a:lnTo>
                <a:lnTo>
                  <a:pt x="47018" y="60679"/>
                </a:lnTo>
                <a:lnTo>
                  <a:pt x="46912" y="60687"/>
                </a:lnTo>
                <a:lnTo>
                  <a:pt x="46805" y="60696"/>
                </a:lnTo>
                <a:lnTo>
                  <a:pt x="46699" y="60713"/>
                </a:lnTo>
                <a:lnTo>
                  <a:pt x="46592" y="60739"/>
                </a:lnTo>
                <a:lnTo>
                  <a:pt x="46486" y="60773"/>
                </a:lnTo>
                <a:lnTo>
                  <a:pt x="46379" y="60816"/>
                </a:lnTo>
                <a:lnTo>
                  <a:pt x="46273" y="60859"/>
                </a:lnTo>
                <a:lnTo>
                  <a:pt x="46175" y="60910"/>
                </a:lnTo>
                <a:lnTo>
                  <a:pt x="46077" y="60978"/>
                </a:lnTo>
                <a:lnTo>
                  <a:pt x="45971" y="61047"/>
                </a:lnTo>
                <a:lnTo>
                  <a:pt x="45882" y="61124"/>
                </a:lnTo>
                <a:lnTo>
                  <a:pt x="45784" y="61201"/>
                </a:lnTo>
                <a:lnTo>
                  <a:pt x="45695" y="61295"/>
                </a:lnTo>
                <a:lnTo>
                  <a:pt x="45607" y="61398"/>
                </a:lnTo>
                <a:lnTo>
                  <a:pt x="45331" y="61698"/>
                </a:lnTo>
                <a:lnTo>
                  <a:pt x="45047" y="61989"/>
                </a:lnTo>
                <a:lnTo>
                  <a:pt x="44754" y="62263"/>
                </a:lnTo>
                <a:lnTo>
                  <a:pt x="44461" y="62520"/>
                </a:lnTo>
                <a:lnTo>
                  <a:pt x="44150" y="62769"/>
                </a:lnTo>
                <a:lnTo>
                  <a:pt x="43831" y="63000"/>
                </a:lnTo>
                <a:lnTo>
                  <a:pt x="43502" y="63231"/>
                </a:lnTo>
                <a:lnTo>
                  <a:pt x="43173" y="63446"/>
                </a:lnTo>
                <a:lnTo>
                  <a:pt x="42836" y="63651"/>
                </a:lnTo>
                <a:lnTo>
                  <a:pt x="42499" y="63857"/>
                </a:lnTo>
                <a:lnTo>
                  <a:pt x="42152" y="64045"/>
                </a:lnTo>
                <a:lnTo>
                  <a:pt x="41806" y="64234"/>
                </a:lnTo>
                <a:lnTo>
                  <a:pt x="41096" y="64602"/>
                </a:lnTo>
                <a:lnTo>
                  <a:pt x="40385" y="64962"/>
                </a:lnTo>
                <a:lnTo>
                  <a:pt x="40128" y="65090"/>
                </a:lnTo>
                <a:lnTo>
                  <a:pt x="39879" y="65202"/>
                </a:lnTo>
                <a:lnTo>
                  <a:pt x="39622" y="65313"/>
                </a:lnTo>
                <a:lnTo>
                  <a:pt x="39373" y="65416"/>
                </a:lnTo>
                <a:lnTo>
                  <a:pt x="39115" y="65510"/>
                </a:lnTo>
                <a:lnTo>
                  <a:pt x="38858" y="65604"/>
                </a:lnTo>
                <a:lnTo>
                  <a:pt x="38600" y="65690"/>
                </a:lnTo>
                <a:lnTo>
                  <a:pt x="38343" y="65767"/>
                </a:lnTo>
                <a:lnTo>
                  <a:pt x="38077" y="65836"/>
                </a:lnTo>
                <a:lnTo>
                  <a:pt x="37819" y="65904"/>
                </a:lnTo>
                <a:lnTo>
                  <a:pt x="37561" y="65964"/>
                </a:lnTo>
                <a:lnTo>
                  <a:pt x="37295" y="66016"/>
                </a:lnTo>
                <a:lnTo>
                  <a:pt x="37038" y="66058"/>
                </a:lnTo>
                <a:lnTo>
                  <a:pt x="36771" y="66101"/>
                </a:lnTo>
                <a:lnTo>
                  <a:pt x="36505" y="66136"/>
                </a:lnTo>
                <a:lnTo>
                  <a:pt x="36238" y="66161"/>
                </a:lnTo>
                <a:lnTo>
                  <a:pt x="35972" y="66187"/>
                </a:lnTo>
                <a:lnTo>
                  <a:pt x="35715" y="66204"/>
                </a:lnTo>
                <a:lnTo>
                  <a:pt x="35448" y="66213"/>
                </a:lnTo>
                <a:lnTo>
                  <a:pt x="35182" y="66221"/>
                </a:lnTo>
                <a:lnTo>
                  <a:pt x="34906" y="66221"/>
                </a:lnTo>
                <a:lnTo>
                  <a:pt x="34640" y="66213"/>
                </a:lnTo>
                <a:lnTo>
                  <a:pt x="34374" y="66204"/>
                </a:lnTo>
                <a:lnTo>
                  <a:pt x="34107" y="66187"/>
                </a:lnTo>
                <a:lnTo>
                  <a:pt x="33841" y="66161"/>
                </a:lnTo>
                <a:lnTo>
                  <a:pt x="33574" y="66136"/>
                </a:lnTo>
                <a:lnTo>
                  <a:pt x="33299" y="66101"/>
                </a:lnTo>
                <a:lnTo>
                  <a:pt x="33033" y="66067"/>
                </a:lnTo>
                <a:lnTo>
                  <a:pt x="32491" y="65973"/>
                </a:lnTo>
                <a:lnTo>
                  <a:pt x="31958" y="65861"/>
                </a:lnTo>
                <a:lnTo>
                  <a:pt x="31506" y="65750"/>
                </a:lnTo>
                <a:lnTo>
                  <a:pt x="31053" y="65630"/>
                </a:lnTo>
                <a:lnTo>
                  <a:pt x="30618" y="65502"/>
                </a:lnTo>
                <a:lnTo>
                  <a:pt x="30182" y="65356"/>
                </a:lnTo>
                <a:lnTo>
                  <a:pt x="29756" y="65210"/>
                </a:lnTo>
                <a:lnTo>
                  <a:pt x="29339" y="65048"/>
                </a:lnTo>
                <a:lnTo>
                  <a:pt x="28930" y="64868"/>
                </a:lnTo>
                <a:lnTo>
                  <a:pt x="28522" y="64688"/>
                </a:lnTo>
                <a:lnTo>
                  <a:pt x="28131" y="64499"/>
                </a:lnTo>
                <a:lnTo>
                  <a:pt x="27741" y="64294"/>
                </a:lnTo>
                <a:lnTo>
                  <a:pt x="27350" y="64088"/>
                </a:lnTo>
                <a:lnTo>
                  <a:pt x="26977" y="63865"/>
                </a:lnTo>
                <a:lnTo>
                  <a:pt x="26604" y="63643"/>
                </a:lnTo>
                <a:lnTo>
                  <a:pt x="26231" y="63403"/>
                </a:lnTo>
                <a:lnTo>
                  <a:pt x="25876" y="63163"/>
                </a:lnTo>
                <a:lnTo>
                  <a:pt x="25521" y="62906"/>
                </a:lnTo>
                <a:lnTo>
                  <a:pt x="25165" y="62649"/>
                </a:lnTo>
                <a:lnTo>
                  <a:pt x="24819" y="62383"/>
                </a:lnTo>
                <a:lnTo>
                  <a:pt x="24482" y="62109"/>
                </a:lnTo>
                <a:lnTo>
                  <a:pt x="24153" y="61827"/>
                </a:lnTo>
                <a:lnTo>
                  <a:pt x="23825" y="61544"/>
                </a:lnTo>
                <a:lnTo>
                  <a:pt x="23496" y="61253"/>
                </a:lnTo>
                <a:lnTo>
                  <a:pt x="23176" y="60953"/>
                </a:lnTo>
                <a:lnTo>
                  <a:pt x="22857" y="60644"/>
                </a:lnTo>
                <a:lnTo>
                  <a:pt x="22546" y="60336"/>
                </a:lnTo>
                <a:lnTo>
                  <a:pt x="22244" y="60019"/>
                </a:lnTo>
                <a:lnTo>
                  <a:pt x="21942" y="59702"/>
                </a:lnTo>
                <a:lnTo>
                  <a:pt x="21640" y="59376"/>
                </a:lnTo>
                <a:lnTo>
                  <a:pt x="21347" y="59042"/>
                </a:lnTo>
                <a:lnTo>
                  <a:pt x="21054" y="58708"/>
                </a:lnTo>
                <a:lnTo>
                  <a:pt x="20477" y="58023"/>
                </a:lnTo>
                <a:lnTo>
                  <a:pt x="20379" y="57894"/>
                </a:lnTo>
                <a:lnTo>
                  <a:pt x="20282" y="57749"/>
                </a:lnTo>
                <a:lnTo>
                  <a:pt x="20202" y="57595"/>
                </a:lnTo>
                <a:lnTo>
                  <a:pt x="20131" y="57432"/>
                </a:lnTo>
                <a:lnTo>
                  <a:pt x="20060" y="57269"/>
                </a:lnTo>
                <a:lnTo>
                  <a:pt x="20006" y="57098"/>
                </a:lnTo>
                <a:lnTo>
                  <a:pt x="19953" y="56926"/>
                </a:lnTo>
                <a:lnTo>
                  <a:pt x="19900" y="56747"/>
                </a:lnTo>
                <a:lnTo>
                  <a:pt x="19820" y="56378"/>
                </a:lnTo>
                <a:lnTo>
                  <a:pt x="19740" y="56010"/>
                </a:lnTo>
                <a:lnTo>
                  <a:pt x="19669" y="55650"/>
                </a:lnTo>
                <a:lnTo>
                  <a:pt x="19589" y="55290"/>
                </a:lnTo>
                <a:lnTo>
                  <a:pt x="19553" y="55076"/>
                </a:lnTo>
                <a:lnTo>
                  <a:pt x="19536" y="54862"/>
                </a:lnTo>
                <a:lnTo>
                  <a:pt x="19527" y="54639"/>
                </a:lnTo>
                <a:lnTo>
                  <a:pt x="19527" y="54416"/>
                </a:lnTo>
                <a:lnTo>
                  <a:pt x="19527" y="53979"/>
                </a:lnTo>
                <a:lnTo>
                  <a:pt x="19518" y="53757"/>
                </a:lnTo>
                <a:lnTo>
                  <a:pt x="19500" y="53534"/>
                </a:lnTo>
                <a:lnTo>
                  <a:pt x="19465" y="53320"/>
                </a:lnTo>
                <a:lnTo>
                  <a:pt x="19420" y="53114"/>
                </a:lnTo>
                <a:lnTo>
                  <a:pt x="19367" y="52926"/>
                </a:lnTo>
                <a:lnTo>
                  <a:pt x="19296" y="52746"/>
                </a:lnTo>
                <a:lnTo>
                  <a:pt x="19207" y="52592"/>
                </a:lnTo>
                <a:lnTo>
                  <a:pt x="19109" y="52446"/>
                </a:lnTo>
                <a:lnTo>
                  <a:pt x="19003" y="52309"/>
                </a:lnTo>
                <a:lnTo>
                  <a:pt x="18879" y="52198"/>
                </a:lnTo>
                <a:lnTo>
                  <a:pt x="18745" y="52095"/>
                </a:lnTo>
                <a:lnTo>
                  <a:pt x="18594" y="52001"/>
                </a:lnTo>
                <a:lnTo>
                  <a:pt x="18435" y="51932"/>
                </a:lnTo>
                <a:lnTo>
                  <a:pt x="18257" y="51864"/>
                </a:lnTo>
                <a:lnTo>
                  <a:pt x="18070" y="51821"/>
                </a:lnTo>
                <a:lnTo>
                  <a:pt x="17866" y="51786"/>
                </a:lnTo>
                <a:lnTo>
                  <a:pt x="17653" y="51769"/>
                </a:lnTo>
                <a:lnTo>
                  <a:pt x="17422" y="51761"/>
                </a:lnTo>
                <a:lnTo>
                  <a:pt x="17156" y="51769"/>
                </a:lnTo>
                <a:lnTo>
                  <a:pt x="16898" y="51786"/>
                </a:lnTo>
                <a:lnTo>
                  <a:pt x="16632" y="51812"/>
                </a:lnTo>
                <a:lnTo>
                  <a:pt x="16366" y="51846"/>
                </a:lnTo>
                <a:lnTo>
                  <a:pt x="16108" y="51889"/>
                </a:lnTo>
                <a:lnTo>
                  <a:pt x="15859" y="51932"/>
                </a:lnTo>
                <a:lnTo>
                  <a:pt x="15611" y="51958"/>
                </a:lnTo>
                <a:lnTo>
                  <a:pt x="15362" y="51975"/>
                </a:lnTo>
                <a:lnTo>
                  <a:pt x="15114" y="51992"/>
                </a:lnTo>
                <a:lnTo>
                  <a:pt x="14634" y="51992"/>
                </a:lnTo>
                <a:lnTo>
                  <a:pt x="14394" y="51983"/>
                </a:lnTo>
                <a:lnTo>
                  <a:pt x="14163" y="51966"/>
                </a:lnTo>
                <a:lnTo>
                  <a:pt x="13933" y="51949"/>
                </a:lnTo>
                <a:lnTo>
                  <a:pt x="13702" y="51915"/>
                </a:lnTo>
                <a:lnTo>
                  <a:pt x="13471" y="51881"/>
                </a:lnTo>
                <a:lnTo>
                  <a:pt x="13249" y="51829"/>
                </a:lnTo>
                <a:lnTo>
                  <a:pt x="13027" y="51778"/>
                </a:lnTo>
                <a:lnTo>
                  <a:pt x="12805" y="51718"/>
                </a:lnTo>
                <a:lnTo>
                  <a:pt x="12583" y="51649"/>
                </a:lnTo>
                <a:lnTo>
                  <a:pt x="12370" y="51581"/>
                </a:lnTo>
                <a:lnTo>
                  <a:pt x="12157" y="51495"/>
                </a:lnTo>
                <a:lnTo>
                  <a:pt x="11943" y="51409"/>
                </a:lnTo>
                <a:lnTo>
                  <a:pt x="11739" y="51315"/>
                </a:lnTo>
                <a:lnTo>
                  <a:pt x="11526" y="51212"/>
                </a:lnTo>
                <a:lnTo>
                  <a:pt x="11322" y="51110"/>
                </a:lnTo>
                <a:lnTo>
                  <a:pt x="11127" y="50990"/>
                </a:lnTo>
                <a:lnTo>
                  <a:pt x="10922" y="50870"/>
                </a:lnTo>
                <a:lnTo>
                  <a:pt x="10727" y="50741"/>
                </a:lnTo>
                <a:lnTo>
                  <a:pt x="10532" y="50604"/>
                </a:lnTo>
                <a:lnTo>
                  <a:pt x="10336" y="50467"/>
                </a:lnTo>
                <a:lnTo>
                  <a:pt x="10150" y="50313"/>
                </a:lnTo>
                <a:lnTo>
                  <a:pt x="9963" y="50159"/>
                </a:lnTo>
                <a:lnTo>
                  <a:pt x="9777" y="49996"/>
                </a:lnTo>
                <a:lnTo>
                  <a:pt x="9590" y="49833"/>
                </a:lnTo>
                <a:lnTo>
                  <a:pt x="9404" y="49653"/>
                </a:lnTo>
                <a:lnTo>
                  <a:pt x="9111" y="49362"/>
                </a:lnTo>
                <a:lnTo>
                  <a:pt x="8836" y="49062"/>
                </a:lnTo>
                <a:lnTo>
                  <a:pt x="8560" y="48771"/>
                </a:lnTo>
                <a:lnTo>
                  <a:pt x="8285" y="48463"/>
                </a:lnTo>
                <a:lnTo>
                  <a:pt x="8027" y="48154"/>
                </a:lnTo>
                <a:lnTo>
                  <a:pt x="7770" y="47846"/>
                </a:lnTo>
                <a:lnTo>
                  <a:pt x="7530" y="47529"/>
                </a:lnTo>
                <a:lnTo>
                  <a:pt x="7290" y="47212"/>
                </a:lnTo>
                <a:lnTo>
                  <a:pt x="7060" y="46895"/>
                </a:lnTo>
                <a:lnTo>
                  <a:pt x="6829" y="46569"/>
                </a:lnTo>
                <a:lnTo>
                  <a:pt x="6616" y="46244"/>
                </a:lnTo>
                <a:lnTo>
                  <a:pt x="6402" y="45910"/>
                </a:lnTo>
                <a:lnTo>
                  <a:pt x="6198" y="45576"/>
                </a:lnTo>
                <a:lnTo>
                  <a:pt x="6003" y="45241"/>
                </a:lnTo>
                <a:lnTo>
                  <a:pt x="5808" y="44899"/>
                </a:lnTo>
                <a:lnTo>
                  <a:pt x="5621" y="44556"/>
                </a:lnTo>
                <a:lnTo>
                  <a:pt x="5443" y="44205"/>
                </a:lnTo>
                <a:lnTo>
                  <a:pt x="5266" y="43854"/>
                </a:lnTo>
                <a:lnTo>
                  <a:pt x="5106" y="43502"/>
                </a:lnTo>
                <a:lnTo>
                  <a:pt x="4937" y="43143"/>
                </a:lnTo>
                <a:lnTo>
                  <a:pt x="4786" y="42783"/>
                </a:lnTo>
                <a:lnTo>
                  <a:pt x="4635" y="42423"/>
                </a:lnTo>
                <a:lnTo>
                  <a:pt x="4493" y="42055"/>
                </a:lnTo>
                <a:lnTo>
                  <a:pt x="4351" y="41686"/>
                </a:lnTo>
                <a:lnTo>
                  <a:pt x="4227" y="41318"/>
                </a:lnTo>
                <a:lnTo>
                  <a:pt x="4094" y="40941"/>
                </a:lnTo>
                <a:lnTo>
                  <a:pt x="3978" y="40564"/>
                </a:lnTo>
                <a:lnTo>
                  <a:pt x="3854" y="40187"/>
                </a:lnTo>
                <a:lnTo>
                  <a:pt x="3747" y="39802"/>
                </a:lnTo>
                <a:lnTo>
                  <a:pt x="3641" y="39416"/>
                </a:lnTo>
                <a:lnTo>
                  <a:pt x="3534" y="39031"/>
                </a:lnTo>
                <a:lnTo>
                  <a:pt x="3437" y="38637"/>
                </a:lnTo>
                <a:lnTo>
                  <a:pt x="3366" y="38320"/>
                </a:lnTo>
                <a:lnTo>
                  <a:pt x="3303" y="38003"/>
                </a:lnTo>
                <a:lnTo>
                  <a:pt x="3241" y="37686"/>
                </a:lnTo>
                <a:lnTo>
                  <a:pt x="3197" y="37369"/>
                </a:lnTo>
                <a:lnTo>
                  <a:pt x="3153" y="37060"/>
                </a:lnTo>
                <a:lnTo>
                  <a:pt x="3117" y="36752"/>
                </a:lnTo>
                <a:lnTo>
                  <a:pt x="3090" y="36435"/>
                </a:lnTo>
                <a:lnTo>
                  <a:pt x="3073" y="36127"/>
                </a:lnTo>
                <a:lnTo>
                  <a:pt x="3064" y="35818"/>
                </a:lnTo>
                <a:lnTo>
                  <a:pt x="3055" y="35518"/>
                </a:lnTo>
                <a:lnTo>
                  <a:pt x="3064" y="35210"/>
                </a:lnTo>
                <a:lnTo>
                  <a:pt x="3073" y="34910"/>
                </a:lnTo>
                <a:lnTo>
                  <a:pt x="3090" y="34610"/>
                </a:lnTo>
                <a:lnTo>
                  <a:pt x="3126" y="34310"/>
                </a:lnTo>
                <a:lnTo>
                  <a:pt x="3161" y="34011"/>
                </a:lnTo>
                <a:lnTo>
                  <a:pt x="3206" y="33711"/>
                </a:lnTo>
                <a:lnTo>
                  <a:pt x="3259" y="33411"/>
                </a:lnTo>
                <a:lnTo>
                  <a:pt x="3321" y="33120"/>
                </a:lnTo>
                <a:lnTo>
                  <a:pt x="3392" y="32820"/>
                </a:lnTo>
                <a:lnTo>
                  <a:pt x="3463" y="32529"/>
                </a:lnTo>
                <a:lnTo>
                  <a:pt x="3552" y="32237"/>
                </a:lnTo>
                <a:lnTo>
                  <a:pt x="3641" y="31946"/>
                </a:lnTo>
                <a:lnTo>
                  <a:pt x="3747" y="31655"/>
                </a:lnTo>
                <a:lnTo>
                  <a:pt x="3854" y="31372"/>
                </a:lnTo>
                <a:lnTo>
                  <a:pt x="3978" y="31081"/>
                </a:lnTo>
                <a:lnTo>
                  <a:pt x="4103" y="30790"/>
                </a:lnTo>
                <a:lnTo>
                  <a:pt x="4236" y="30507"/>
                </a:lnTo>
                <a:lnTo>
                  <a:pt x="4378" y="30224"/>
                </a:lnTo>
                <a:lnTo>
                  <a:pt x="4538" y="29941"/>
                </a:lnTo>
                <a:lnTo>
                  <a:pt x="4698" y="29659"/>
                </a:lnTo>
                <a:lnTo>
                  <a:pt x="4866" y="29376"/>
                </a:lnTo>
                <a:lnTo>
                  <a:pt x="5044" y="29093"/>
                </a:lnTo>
                <a:lnTo>
                  <a:pt x="5239" y="28785"/>
                </a:lnTo>
                <a:lnTo>
                  <a:pt x="5452" y="28477"/>
                </a:lnTo>
                <a:lnTo>
                  <a:pt x="5657" y="28185"/>
                </a:lnTo>
                <a:lnTo>
                  <a:pt x="5879" y="27894"/>
                </a:lnTo>
                <a:lnTo>
                  <a:pt x="6101" y="27620"/>
                </a:lnTo>
                <a:lnTo>
                  <a:pt x="6331" y="27354"/>
                </a:lnTo>
                <a:lnTo>
                  <a:pt x="6571" y="27106"/>
                </a:lnTo>
                <a:lnTo>
                  <a:pt x="6820" y="26866"/>
                </a:lnTo>
                <a:lnTo>
                  <a:pt x="7086" y="26643"/>
                </a:lnTo>
                <a:lnTo>
                  <a:pt x="7228" y="26532"/>
                </a:lnTo>
                <a:lnTo>
                  <a:pt x="7370" y="26438"/>
                </a:lnTo>
                <a:lnTo>
                  <a:pt x="7512" y="26335"/>
                </a:lnTo>
                <a:lnTo>
                  <a:pt x="7663" y="26241"/>
                </a:lnTo>
                <a:lnTo>
                  <a:pt x="7814" y="26155"/>
                </a:lnTo>
                <a:lnTo>
                  <a:pt x="7974" y="26069"/>
                </a:lnTo>
                <a:lnTo>
                  <a:pt x="8143" y="25992"/>
                </a:lnTo>
                <a:lnTo>
                  <a:pt x="8303" y="25924"/>
                </a:lnTo>
                <a:lnTo>
                  <a:pt x="8480" y="25855"/>
                </a:lnTo>
                <a:lnTo>
                  <a:pt x="8658" y="25787"/>
                </a:lnTo>
                <a:lnTo>
                  <a:pt x="8844" y="25727"/>
                </a:lnTo>
                <a:lnTo>
                  <a:pt x="9031" y="25675"/>
                </a:lnTo>
                <a:lnTo>
                  <a:pt x="9226" y="25632"/>
                </a:lnTo>
                <a:lnTo>
                  <a:pt x="9422" y="25590"/>
                </a:lnTo>
                <a:lnTo>
                  <a:pt x="9644" y="25538"/>
                </a:lnTo>
                <a:lnTo>
                  <a:pt x="9839" y="25478"/>
                </a:lnTo>
                <a:lnTo>
                  <a:pt x="9928" y="25435"/>
                </a:lnTo>
                <a:lnTo>
                  <a:pt x="10017" y="25401"/>
                </a:lnTo>
                <a:lnTo>
                  <a:pt x="10096" y="25350"/>
                </a:lnTo>
                <a:lnTo>
                  <a:pt x="10176" y="25307"/>
                </a:lnTo>
                <a:lnTo>
                  <a:pt x="10247" y="25255"/>
                </a:lnTo>
                <a:lnTo>
                  <a:pt x="10310" y="25196"/>
                </a:lnTo>
                <a:lnTo>
                  <a:pt x="10372" y="25136"/>
                </a:lnTo>
                <a:lnTo>
                  <a:pt x="10434" y="25076"/>
                </a:lnTo>
                <a:lnTo>
                  <a:pt x="10487" y="25016"/>
                </a:lnTo>
                <a:lnTo>
                  <a:pt x="10532" y="24947"/>
                </a:lnTo>
                <a:lnTo>
                  <a:pt x="10576" y="24879"/>
                </a:lnTo>
                <a:lnTo>
                  <a:pt x="10620" y="24801"/>
                </a:lnTo>
                <a:lnTo>
                  <a:pt x="10683" y="24656"/>
                </a:lnTo>
                <a:lnTo>
                  <a:pt x="10727" y="24493"/>
                </a:lnTo>
                <a:lnTo>
                  <a:pt x="10762" y="24313"/>
                </a:lnTo>
                <a:lnTo>
                  <a:pt x="10771" y="24133"/>
                </a:lnTo>
                <a:lnTo>
                  <a:pt x="10762" y="23945"/>
                </a:lnTo>
                <a:lnTo>
                  <a:pt x="10736" y="23748"/>
                </a:lnTo>
                <a:lnTo>
                  <a:pt x="10691" y="23542"/>
                </a:lnTo>
                <a:lnTo>
                  <a:pt x="10638" y="23337"/>
                </a:lnTo>
                <a:lnTo>
                  <a:pt x="10372" y="22531"/>
                </a:lnTo>
                <a:lnTo>
                  <a:pt x="10239" y="22129"/>
                </a:lnTo>
                <a:lnTo>
                  <a:pt x="10132" y="21726"/>
                </a:lnTo>
                <a:lnTo>
                  <a:pt x="10052" y="21392"/>
                </a:lnTo>
                <a:lnTo>
                  <a:pt x="9981" y="21066"/>
                </a:lnTo>
                <a:lnTo>
                  <a:pt x="9928" y="20741"/>
                </a:lnTo>
                <a:lnTo>
                  <a:pt x="9883" y="20424"/>
                </a:lnTo>
                <a:lnTo>
                  <a:pt x="9848" y="20107"/>
                </a:lnTo>
                <a:lnTo>
                  <a:pt x="9830" y="19790"/>
                </a:lnTo>
                <a:lnTo>
                  <a:pt x="9812" y="19473"/>
                </a:lnTo>
                <a:lnTo>
                  <a:pt x="9812" y="19156"/>
                </a:lnTo>
                <a:lnTo>
                  <a:pt x="9821" y="18848"/>
                </a:lnTo>
                <a:lnTo>
                  <a:pt x="9839" y="18539"/>
                </a:lnTo>
                <a:lnTo>
                  <a:pt x="9866" y="18231"/>
                </a:lnTo>
                <a:lnTo>
                  <a:pt x="9901" y="17922"/>
                </a:lnTo>
                <a:lnTo>
                  <a:pt x="9946" y="17623"/>
                </a:lnTo>
                <a:lnTo>
                  <a:pt x="9999" y="17323"/>
                </a:lnTo>
                <a:lnTo>
                  <a:pt x="10061" y="17014"/>
                </a:lnTo>
                <a:lnTo>
                  <a:pt x="10132" y="16723"/>
                </a:lnTo>
                <a:lnTo>
                  <a:pt x="10212" y="16423"/>
                </a:lnTo>
                <a:lnTo>
                  <a:pt x="10301" y="16123"/>
                </a:lnTo>
                <a:lnTo>
                  <a:pt x="10389" y="15832"/>
                </a:lnTo>
                <a:lnTo>
                  <a:pt x="10496" y="15541"/>
                </a:lnTo>
                <a:lnTo>
                  <a:pt x="10603" y="15250"/>
                </a:lnTo>
                <a:lnTo>
                  <a:pt x="10718" y="14958"/>
                </a:lnTo>
                <a:lnTo>
                  <a:pt x="10842" y="14667"/>
                </a:lnTo>
                <a:lnTo>
                  <a:pt x="10976" y="14384"/>
                </a:lnTo>
                <a:lnTo>
                  <a:pt x="11109" y="14102"/>
                </a:lnTo>
                <a:lnTo>
                  <a:pt x="11251" y="13810"/>
                </a:lnTo>
                <a:lnTo>
                  <a:pt x="11402" y="13528"/>
                </a:lnTo>
                <a:lnTo>
                  <a:pt x="11553" y="13245"/>
                </a:lnTo>
                <a:lnTo>
                  <a:pt x="11881" y="12680"/>
                </a:lnTo>
                <a:lnTo>
                  <a:pt x="12228" y="12123"/>
                </a:lnTo>
                <a:lnTo>
                  <a:pt x="12396" y="11857"/>
                </a:lnTo>
                <a:lnTo>
                  <a:pt x="12565" y="11609"/>
                </a:lnTo>
                <a:lnTo>
                  <a:pt x="12743" y="11360"/>
                </a:lnTo>
                <a:lnTo>
                  <a:pt x="12929" y="11120"/>
                </a:lnTo>
                <a:lnTo>
                  <a:pt x="13116" y="10889"/>
                </a:lnTo>
                <a:lnTo>
                  <a:pt x="13302" y="10658"/>
                </a:lnTo>
                <a:lnTo>
                  <a:pt x="13497" y="10435"/>
                </a:lnTo>
                <a:lnTo>
                  <a:pt x="13702" y="10221"/>
                </a:lnTo>
                <a:lnTo>
                  <a:pt x="13906" y="10015"/>
                </a:lnTo>
                <a:lnTo>
                  <a:pt x="14110" y="9810"/>
                </a:lnTo>
                <a:lnTo>
                  <a:pt x="14323" y="9613"/>
                </a:lnTo>
                <a:lnTo>
                  <a:pt x="14545" y="9416"/>
                </a:lnTo>
                <a:lnTo>
                  <a:pt x="14758" y="9236"/>
                </a:lnTo>
                <a:lnTo>
                  <a:pt x="14980" y="9056"/>
                </a:lnTo>
                <a:lnTo>
                  <a:pt x="15211" y="8876"/>
                </a:lnTo>
                <a:lnTo>
                  <a:pt x="15442" y="8713"/>
                </a:lnTo>
                <a:lnTo>
                  <a:pt x="15673" y="8550"/>
                </a:lnTo>
                <a:lnTo>
                  <a:pt x="15904" y="8396"/>
                </a:lnTo>
                <a:lnTo>
                  <a:pt x="16144" y="8242"/>
                </a:lnTo>
                <a:lnTo>
                  <a:pt x="16392" y="8105"/>
                </a:lnTo>
                <a:lnTo>
                  <a:pt x="16632" y="7968"/>
                </a:lnTo>
                <a:lnTo>
                  <a:pt x="16881" y="7831"/>
                </a:lnTo>
                <a:lnTo>
                  <a:pt x="17129" y="7711"/>
                </a:lnTo>
                <a:lnTo>
                  <a:pt x="17378" y="7591"/>
                </a:lnTo>
                <a:lnTo>
                  <a:pt x="17635" y="7480"/>
                </a:lnTo>
                <a:lnTo>
                  <a:pt x="17893" y="7368"/>
                </a:lnTo>
                <a:lnTo>
                  <a:pt x="18150" y="7265"/>
                </a:lnTo>
                <a:lnTo>
                  <a:pt x="18408" y="7171"/>
                </a:lnTo>
                <a:lnTo>
                  <a:pt x="18674" y="7086"/>
                </a:lnTo>
                <a:lnTo>
                  <a:pt x="18941" y="7000"/>
                </a:lnTo>
                <a:lnTo>
                  <a:pt x="19207" y="6923"/>
                </a:lnTo>
                <a:lnTo>
                  <a:pt x="19473" y="6854"/>
                </a:lnTo>
                <a:lnTo>
                  <a:pt x="19740" y="6786"/>
                </a:lnTo>
                <a:lnTo>
                  <a:pt x="20006" y="6734"/>
                </a:lnTo>
                <a:lnTo>
                  <a:pt x="20282" y="6674"/>
                </a:lnTo>
                <a:lnTo>
                  <a:pt x="20548" y="6632"/>
                </a:lnTo>
                <a:lnTo>
                  <a:pt x="20823" y="6589"/>
                </a:lnTo>
                <a:lnTo>
                  <a:pt x="21098" y="6554"/>
                </a:lnTo>
                <a:lnTo>
                  <a:pt x="21374" y="6529"/>
                </a:lnTo>
                <a:lnTo>
                  <a:pt x="21649" y="6503"/>
                </a:lnTo>
                <a:lnTo>
                  <a:pt x="21924" y="6486"/>
                </a:lnTo>
                <a:lnTo>
                  <a:pt x="22200" y="6477"/>
                </a:lnTo>
                <a:lnTo>
                  <a:pt x="22475" y="6469"/>
                </a:lnTo>
                <a:lnTo>
                  <a:pt x="22750" y="6469"/>
                </a:lnTo>
                <a:lnTo>
                  <a:pt x="23025" y="6477"/>
                </a:lnTo>
                <a:lnTo>
                  <a:pt x="23310" y="6494"/>
                </a:lnTo>
                <a:lnTo>
                  <a:pt x="23585" y="6512"/>
                </a:lnTo>
                <a:lnTo>
                  <a:pt x="23860" y="6537"/>
                </a:lnTo>
                <a:lnTo>
                  <a:pt x="24135" y="6572"/>
                </a:lnTo>
                <a:lnTo>
                  <a:pt x="24411" y="6606"/>
                </a:lnTo>
                <a:lnTo>
                  <a:pt x="24686" y="6649"/>
                </a:lnTo>
                <a:lnTo>
                  <a:pt x="24952" y="6700"/>
                </a:lnTo>
                <a:lnTo>
                  <a:pt x="25228" y="6751"/>
                </a:lnTo>
                <a:lnTo>
                  <a:pt x="25503" y="6811"/>
                </a:lnTo>
                <a:lnTo>
                  <a:pt x="25769" y="6880"/>
                </a:lnTo>
                <a:lnTo>
                  <a:pt x="26044" y="6949"/>
                </a:lnTo>
                <a:lnTo>
                  <a:pt x="26311" y="7034"/>
                </a:lnTo>
                <a:lnTo>
                  <a:pt x="26577" y="7111"/>
                </a:lnTo>
                <a:lnTo>
                  <a:pt x="26844" y="7206"/>
                </a:lnTo>
                <a:lnTo>
                  <a:pt x="27101" y="7300"/>
                </a:lnTo>
                <a:lnTo>
                  <a:pt x="27368" y="7403"/>
                </a:lnTo>
                <a:lnTo>
                  <a:pt x="27625" y="7514"/>
                </a:lnTo>
                <a:lnTo>
                  <a:pt x="27883" y="7625"/>
                </a:lnTo>
                <a:lnTo>
                  <a:pt x="28140" y="7745"/>
                </a:lnTo>
                <a:lnTo>
                  <a:pt x="28522" y="7934"/>
                </a:lnTo>
                <a:lnTo>
                  <a:pt x="28895" y="8131"/>
                </a:lnTo>
                <a:lnTo>
                  <a:pt x="29641" y="8525"/>
                </a:lnTo>
                <a:lnTo>
                  <a:pt x="30387" y="8927"/>
                </a:lnTo>
                <a:lnTo>
                  <a:pt x="31133" y="9339"/>
                </a:lnTo>
                <a:lnTo>
                  <a:pt x="31417" y="9493"/>
                </a:lnTo>
                <a:lnTo>
                  <a:pt x="31692" y="9647"/>
                </a:lnTo>
                <a:lnTo>
                  <a:pt x="31976" y="9801"/>
                </a:lnTo>
                <a:lnTo>
                  <a:pt x="32118" y="9870"/>
                </a:lnTo>
                <a:lnTo>
                  <a:pt x="32260" y="9938"/>
                </a:lnTo>
                <a:lnTo>
                  <a:pt x="32473" y="10015"/>
                </a:lnTo>
                <a:lnTo>
                  <a:pt x="32678" y="10084"/>
                </a:lnTo>
                <a:lnTo>
                  <a:pt x="32873" y="10127"/>
                </a:lnTo>
                <a:lnTo>
                  <a:pt x="33068" y="10152"/>
                </a:lnTo>
                <a:lnTo>
                  <a:pt x="33255" y="10161"/>
                </a:lnTo>
                <a:lnTo>
                  <a:pt x="33432" y="10152"/>
                </a:lnTo>
                <a:lnTo>
                  <a:pt x="33610" y="10118"/>
                </a:lnTo>
                <a:lnTo>
                  <a:pt x="33770" y="10067"/>
                </a:lnTo>
                <a:lnTo>
                  <a:pt x="33930" y="10007"/>
                </a:lnTo>
                <a:lnTo>
                  <a:pt x="34081" y="9921"/>
                </a:lnTo>
                <a:lnTo>
                  <a:pt x="34232" y="9810"/>
                </a:lnTo>
                <a:lnTo>
                  <a:pt x="34365" y="9690"/>
                </a:lnTo>
                <a:lnTo>
                  <a:pt x="34489" y="9553"/>
                </a:lnTo>
                <a:lnTo>
                  <a:pt x="34613" y="9390"/>
                </a:lnTo>
                <a:lnTo>
                  <a:pt x="34729" y="9219"/>
                </a:lnTo>
                <a:lnTo>
                  <a:pt x="34827" y="9022"/>
                </a:lnTo>
                <a:lnTo>
                  <a:pt x="34915" y="8825"/>
                </a:lnTo>
                <a:lnTo>
                  <a:pt x="35004" y="8619"/>
                </a:lnTo>
                <a:lnTo>
                  <a:pt x="35084" y="8413"/>
                </a:lnTo>
                <a:lnTo>
                  <a:pt x="35182" y="8216"/>
                </a:lnTo>
                <a:lnTo>
                  <a:pt x="35448" y="7745"/>
                </a:lnTo>
                <a:lnTo>
                  <a:pt x="35732" y="7283"/>
                </a:lnTo>
                <a:lnTo>
                  <a:pt x="36025" y="6837"/>
                </a:lnTo>
                <a:lnTo>
                  <a:pt x="36176" y="6614"/>
                </a:lnTo>
                <a:lnTo>
                  <a:pt x="36327" y="6400"/>
                </a:lnTo>
                <a:lnTo>
                  <a:pt x="36496" y="6195"/>
                </a:lnTo>
                <a:lnTo>
                  <a:pt x="36656" y="5989"/>
                </a:lnTo>
                <a:lnTo>
                  <a:pt x="36824" y="5792"/>
                </a:lnTo>
                <a:lnTo>
                  <a:pt x="37002" y="5595"/>
                </a:lnTo>
                <a:lnTo>
                  <a:pt x="37180" y="5407"/>
                </a:lnTo>
                <a:lnTo>
                  <a:pt x="37357" y="5218"/>
                </a:lnTo>
                <a:lnTo>
                  <a:pt x="37544" y="5038"/>
                </a:lnTo>
                <a:lnTo>
                  <a:pt x="37739" y="4867"/>
                </a:lnTo>
                <a:lnTo>
                  <a:pt x="37934" y="4695"/>
                </a:lnTo>
                <a:lnTo>
                  <a:pt x="38130" y="4533"/>
                </a:lnTo>
                <a:lnTo>
                  <a:pt x="38334" y="4379"/>
                </a:lnTo>
                <a:lnTo>
                  <a:pt x="38547" y="4224"/>
                </a:lnTo>
                <a:lnTo>
                  <a:pt x="38760" y="4079"/>
                </a:lnTo>
                <a:lnTo>
                  <a:pt x="38982" y="3942"/>
                </a:lnTo>
                <a:lnTo>
                  <a:pt x="39204" y="3813"/>
                </a:lnTo>
                <a:lnTo>
                  <a:pt x="39435" y="3693"/>
                </a:lnTo>
                <a:lnTo>
                  <a:pt x="39675" y="3573"/>
                </a:lnTo>
                <a:lnTo>
                  <a:pt x="39915" y="3470"/>
                </a:lnTo>
                <a:lnTo>
                  <a:pt x="40163" y="3368"/>
                </a:lnTo>
                <a:lnTo>
                  <a:pt x="40412" y="3273"/>
                </a:lnTo>
                <a:lnTo>
                  <a:pt x="40669" y="3188"/>
                </a:lnTo>
                <a:lnTo>
                  <a:pt x="40936" y="3111"/>
                </a:lnTo>
                <a:lnTo>
                  <a:pt x="41202" y="3042"/>
                </a:lnTo>
                <a:lnTo>
                  <a:pt x="41477" y="2982"/>
                </a:lnTo>
                <a:lnTo>
                  <a:pt x="41930" y="2896"/>
                </a:lnTo>
                <a:lnTo>
                  <a:pt x="42374" y="2828"/>
                </a:lnTo>
                <a:lnTo>
                  <a:pt x="42827" y="2768"/>
                </a:lnTo>
                <a:lnTo>
                  <a:pt x="43271" y="2717"/>
                </a:lnTo>
                <a:lnTo>
                  <a:pt x="43715" y="2674"/>
                </a:lnTo>
                <a:lnTo>
                  <a:pt x="44150" y="2648"/>
                </a:lnTo>
                <a:lnTo>
                  <a:pt x="44594" y="2639"/>
                </a:lnTo>
                <a:lnTo>
                  <a:pt x="45029" y="2631"/>
                </a:lnTo>
                <a:close/>
                <a:moveTo>
                  <a:pt x="44701" y="1"/>
                </a:moveTo>
                <a:lnTo>
                  <a:pt x="44088" y="18"/>
                </a:lnTo>
                <a:lnTo>
                  <a:pt x="43467" y="52"/>
                </a:lnTo>
                <a:lnTo>
                  <a:pt x="42845" y="104"/>
                </a:lnTo>
                <a:lnTo>
                  <a:pt x="42214" y="172"/>
                </a:lnTo>
                <a:lnTo>
                  <a:pt x="41584" y="258"/>
                </a:lnTo>
                <a:lnTo>
                  <a:pt x="40936" y="361"/>
                </a:lnTo>
                <a:lnTo>
                  <a:pt x="40607" y="421"/>
                </a:lnTo>
                <a:lnTo>
                  <a:pt x="40279" y="498"/>
                </a:lnTo>
                <a:lnTo>
                  <a:pt x="39959" y="575"/>
                </a:lnTo>
                <a:lnTo>
                  <a:pt x="39648" y="669"/>
                </a:lnTo>
                <a:lnTo>
                  <a:pt x="39337" y="772"/>
                </a:lnTo>
                <a:lnTo>
                  <a:pt x="39036" y="892"/>
                </a:lnTo>
                <a:lnTo>
                  <a:pt x="38743" y="1012"/>
                </a:lnTo>
                <a:lnTo>
                  <a:pt x="38458" y="1140"/>
                </a:lnTo>
                <a:lnTo>
                  <a:pt x="38174" y="1277"/>
                </a:lnTo>
                <a:lnTo>
                  <a:pt x="37899" y="1432"/>
                </a:lnTo>
                <a:lnTo>
                  <a:pt x="37624" y="1586"/>
                </a:lnTo>
                <a:lnTo>
                  <a:pt x="37357" y="1749"/>
                </a:lnTo>
                <a:lnTo>
                  <a:pt x="37100" y="1920"/>
                </a:lnTo>
                <a:lnTo>
                  <a:pt x="36842" y="2100"/>
                </a:lnTo>
                <a:lnTo>
                  <a:pt x="36594" y="2288"/>
                </a:lnTo>
                <a:lnTo>
                  <a:pt x="36354" y="2485"/>
                </a:lnTo>
                <a:lnTo>
                  <a:pt x="36114" y="2682"/>
                </a:lnTo>
                <a:lnTo>
                  <a:pt x="35883" y="2888"/>
                </a:lnTo>
                <a:lnTo>
                  <a:pt x="35652" y="3102"/>
                </a:lnTo>
                <a:lnTo>
                  <a:pt x="35421" y="3325"/>
                </a:lnTo>
                <a:lnTo>
                  <a:pt x="35208" y="3548"/>
                </a:lnTo>
                <a:lnTo>
                  <a:pt x="34986" y="3779"/>
                </a:lnTo>
                <a:lnTo>
                  <a:pt x="34773" y="4010"/>
                </a:lnTo>
                <a:lnTo>
                  <a:pt x="34569" y="4259"/>
                </a:lnTo>
                <a:lnTo>
                  <a:pt x="34365" y="4498"/>
                </a:lnTo>
                <a:lnTo>
                  <a:pt x="34169" y="4755"/>
                </a:lnTo>
                <a:lnTo>
                  <a:pt x="33974" y="5004"/>
                </a:lnTo>
                <a:lnTo>
                  <a:pt x="33779" y="5261"/>
                </a:lnTo>
                <a:lnTo>
                  <a:pt x="33406" y="5792"/>
                </a:lnTo>
                <a:lnTo>
                  <a:pt x="33051" y="6332"/>
                </a:lnTo>
                <a:lnTo>
                  <a:pt x="32855" y="6649"/>
                </a:lnTo>
                <a:lnTo>
                  <a:pt x="32633" y="7017"/>
                </a:lnTo>
                <a:lnTo>
                  <a:pt x="32056" y="6666"/>
                </a:lnTo>
                <a:lnTo>
                  <a:pt x="31479" y="6332"/>
                </a:lnTo>
                <a:lnTo>
                  <a:pt x="30902" y="6015"/>
                </a:lnTo>
                <a:lnTo>
                  <a:pt x="30325" y="5715"/>
                </a:lnTo>
                <a:lnTo>
                  <a:pt x="29747" y="5432"/>
                </a:lnTo>
                <a:lnTo>
                  <a:pt x="29170" y="5167"/>
                </a:lnTo>
                <a:lnTo>
                  <a:pt x="28584" y="4918"/>
                </a:lnTo>
                <a:lnTo>
                  <a:pt x="27998" y="4687"/>
                </a:lnTo>
                <a:lnTo>
                  <a:pt x="27412" y="4481"/>
                </a:lnTo>
                <a:lnTo>
                  <a:pt x="26826" y="4293"/>
                </a:lnTo>
                <a:lnTo>
                  <a:pt x="26240" y="4122"/>
                </a:lnTo>
                <a:lnTo>
                  <a:pt x="25947" y="4044"/>
                </a:lnTo>
                <a:lnTo>
                  <a:pt x="25654" y="3976"/>
                </a:lnTo>
                <a:lnTo>
                  <a:pt x="25361" y="3907"/>
                </a:lnTo>
                <a:lnTo>
                  <a:pt x="25068" y="3847"/>
                </a:lnTo>
                <a:lnTo>
                  <a:pt x="24775" y="3796"/>
                </a:lnTo>
                <a:lnTo>
                  <a:pt x="24482" y="3745"/>
                </a:lnTo>
                <a:lnTo>
                  <a:pt x="24189" y="3702"/>
                </a:lnTo>
                <a:lnTo>
                  <a:pt x="23896" y="3667"/>
                </a:lnTo>
                <a:lnTo>
                  <a:pt x="23603" y="3633"/>
                </a:lnTo>
                <a:lnTo>
                  <a:pt x="23310" y="3608"/>
                </a:lnTo>
                <a:lnTo>
                  <a:pt x="23016" y="3590"/>
                </a:lnTo>
                <a:lnTo>
                  <a:pt x="22715" y="3573"/>
                </a:lnTo>
                <a:lnTo>
                  <a:pt x="22422" y="3565"/>
                </a:lnTo>
                <a:lnTo>
                  <a:pt x="22129" y="3565"/>
                </a:lnTo>
                <a:lnTo>
                  <a:pt x="21835" y="3573"/>
                </a:lnTo>
                <a:lnTo>
                  <a:pt x="21542" y="3582"/>
                </a:lnTo>
                <a:lnTo>
                  <a:pt x="21249" y="3599"/>
                </a:lnTo>
                <a:lnTo>
                  <a:pt x="20956" y="3625"/>
                </a:lnTo>
                <a:lnTo>
                  <a:pt x="20663" y="3650"/>
                </a:lnTo>
                <a:lnTo>
                  <a:pt x="20370" y="3693"/>
                </a:lnTo>
                <a:lnTo>
                  <a:pt x="20068" y="3736"/>
                </a:lnTo>
                <a:lnTo>
                  <a:pt x="19775" y="3787"/>
                </a:lnTo>
                <a:lnTo>
                  <a:pt x="19482" y="3839"/>
                </a:lnTo>
                <a:lnTo>
                  <a:pt x="19189" y="3907"/>
                </a:lnTo>
                <a:lnTo>
                  <a:pt x="18896" y="3976"/>
                </a:lnTo>
                <a:lnTo>
                  <a:pt x="18603" y="4053"/>
                </a:lnTo>
                <a:lnTo>
                  <a:pt x="18319" y="4139"/>
                </a:lnTo>
                <a:lnTo>
                  <a:pt x="18026" y="4233"/>
                </a:lnTo>
                <a:lnTo>
                  <a:pt x="17733" y="4327"/>
                </a:lnTo>
                <a:lnTo>
                  <a:pt x="17440" y="4438"/>
                </a:lnTo>
                <a:lnTo>
                  <a:pt x="17147" y="4550"/>
                </a:lnTo>
                <a:lnTo>
                  <a:pt x="16854" y="4670"/>
                </a:lnTo>
                <a:lnTo>
                  <a:pt x="16561" y="4798"/>
                </a:lnTo>
                <a:lnTo>
                  <a:pt x="16277" y="4935"/>
                </a:lnTo>
                <a:lnTo>
                  <a:pt x="15984" y="5081"/>
                </a:lnTo>
                <a:lnTo>
                  <a:pt x="15691" y="5227"/>
                </a:lnTo>
                <a:lnTo>
                  <a:pt x="15407" y="5389"/>
                </a:lnTo>
                <a:lnTo>
                  <a:pt x="15114" y="5552"/>
                </a:lnTo>
                <a:lnTo>
                  <a:pt x="14829" y="5732"/>
                </a:lnTo>
                <a:lnTo>
                  <a:pt x="14536" y="5912"/>
                </a:lnTo>
                <a:lnTo>
                  <a:pt x="14252" y="6100"/>
                </a:lnTo>
                <a:lnTo>
                  <a:pt x="13959" y="6297"/>
                </a:lnTo>
                <a:lnTo>
                  <a:pt x="13426" y="6692"/>
                </a:lnTo>
                <a:lnTo>
                  <a:pt x="12911" y="7086"/>
                </a:lnTo>
                <a:lnTo>
                  <a:pt x="12414" y="7497"/>
                </a:lnTo>
                <a:lnTo>
                  <a:pt x="11935" y="7908"/>
                </a:lnTo>
                <a:lnTo>
                  <a:pt x="11473" y="8336"/>
                </a:lnTo>
                <a:lnTo>
                  <a:pt x="11260" y="8559"/>
                </a:lnTo>
                <a:lnTo>
                  <a:pt x="11038" y="8773"/>
                </a:lnTo>
                <a:lnTo>
                  <a:pt x="10833" y="8996"/>
                </a:lnTo>
                <a:lnTo>
                  <a:pt x="10620" y="9219"/>
                </a:lnTo>
                <a:lnTo>
                  <a:pt x="10425" y="9450"/>
                </a:lnTo>
                <a:lnTo>
                  <a:pt x="10230" y="9673"/>
                </a:lnTo>
                <a:lnTo>
                  <a:pt x="10043" y="9904"/>
                </a:lnTo>
                <a:lnTo>
                  <a:pt x="9857" y="10135"/>
                </a:lnTo>
                <a:lnTo>
                  <a:pt x="9679" y="10375"/>
                </a:lnTo>
                <a:lnTo>
                  <a:pt x="9502" y="10615"/>
                </a:lnTo>
                <a:lnTo>
                  <a:pt x="9333" y="10855"/>
                </a:lnTo>
                <a:lnTo>
                  <a:pt x="9173" y="11095"/>
                </a:lnTo>
                <a:lnTo>
                  <a:pt x="9013" y="11335"/>
                </a:lnTo>
                <a:lnTo>
                  <a:pt x="8862" y="11583"/>
                </a:lnTo>
                <a:lnTo>
                  <a:pt x="8720" y="11832"/>
                </a:lnTo>
                <a:lnTo>
                  <a:pt x="8578" y="12089"/>
                </a:lnTo>
                <a:lnTo>
                  <a:pt x="8445" y="12337"/>
                </a:lnTo>
                <a:lnTo>
                  <a:pt x="8312" y="12594"/>
                </a:lnTo>
                <a:lnTo>
                  <a:pt x="8187" y="12851"/>
                </a:lnTo>
                <a:lnTo>
                  <a:pt x="8072" y="13117"/>
                </a:lnTo>
                <a:lnTo>
                  <a:pt x="7956" y="13374"/>
                </a:lnTo>
                <a:lnTo>
                  <a:pt x="7850" y="13639"/>
                </a:lnTo>
                <a:lnTo>
                  <a:pt x="7752" y="13913"/>
                </a:lnTo>
                <a:lnTo>
                  <a:pt x="7655" y="14179"/>
                </a:lnTo>
                <a:lnTo>
                  <a:pt x="7566" y="14453"/>
                </a:lnTo>
                <a:lnTo>
                  <a:pt x="7486" y="14727"/>
                </a:lnTo>
                <a:lnTo>
                  <a:pt x="7406" y="15001"/>
                </a:lnTo>
                <a:lnTo>
                  <a:pt x="7335" y="15275"/>
                </a:lnTo>
                <a:lnTo>
                  <a:pt x="7264" y="15558"/>
                </a:lnTo>
                <a:lnTo>
                  <a:pt x="7211" y="15841"/>
                </a:lnTo>
                <a:lnTo>
                  <a:pt x="7157" y="16123"/>
                </a:lnTo>
                <a:lnTo>
                  <a:pt x="7104" y="16415"/>
                </a:lnTo>
                <a:lnTo>
                  <a:pt x="7068" y="16697"/>
                </a:lnTo>
                <a:lnTo>
                  <a:pt x="7033" y="16989"/>
                </a:lnTo>
                <a:lnTo>
                  <a:pt x="6997" y="17288"/>
                </a:lnTo>
                <a:lnTo>
                  <a:pt x="6980" y="17580"/>
                </a:lnTo>
                <a:lnTo>
                  <a:pt x="6962" y="17880"/>
                </a:lnTo>
                <a:lnTo>
                  <a:pt x="6953" y="18179"/>
                </a:lnTo>
                <a:lnTo>
                  <a:pt x="6944" y="18479"/>
                </a:lnTo>
                <a:lnTo>
                  <a:pt x="6944" y="18788"/>
                </a:lnTo>
                <a:lnTo>
                  <a:pt x="6953" y="19096"/>
                </a:lnTo>
                <a:lnTo>
                  <a:pt x="6971" y="19404"/>
                </a:lnTo>
                <a:lnTo>
                  <a:pt x="6989" y="19713"/>
                </a:lnTo>
                <a:lnTo>
                  <a:pt x="7015" y="20021"/>
                </a:lnTo>
                <a:lnTo>
                  <a:pt x="7051" y="20338"/>
                </a:lnTo>
                <a:lnTo>
                  <a:pt x="7095" y="20655"/>
                </a:lnTo>
                <a:lnTo>
                  <a:pt x="7140" y="20972"/>
                </a:lnTo>
                <a:lnTo>
                  <a:pt x="7193" y="21298"/>
                </a:lnTo>
                <a:lnTo>
                  <a:pt x="7255" y="21615"/>
                </a:lnTo>
                <a:lnTo>
                  <a:pt x="7317" y="21940"/>
                </a:lnTo>
                <a:lnTo>
                  <a:pt x="7388" y="22274"/>
                </a:lnTo>
                <a:lnTo>
                  <a:pt x="7468" y="22600"/>
                </a:lnTo>
                <a:lnTo>
                  <a:pt x="7557" y="22934"/>
                </a:lnTo>
                <a:lnTo>
                  <a:pt x="7646" y="23268"/>
                </a:lnTo>
                <a:lnTo>
                  <a:pt x="7370" y="23319"/>
                </a:lnTo>
                <a:lnTo>
                  <a:pt x="7104" y="23379"/>
                </a:lnTo>
                <a:lnTo>
                  <a:pt x="6838" y="23456"/>
                </a:lnTo>
                <a:lnTo>
                  <a:pt x="6589" y="23534"/>
                </a:lnTo>
                <a:lnTo>
                  <a:pt x="6349" y="23628"/>
                </a:lnTo>
                <a:lnTo>
                  <a:pt x="6118" y="23722"/>
                </a:lnTo>
                <a:lnTo>
                  <a:pt x="5887" y="23833"/>
                </a:lnTo>
                <a:lnTo>
                  <a:pt x="5674" y="23945"/>
                </a:lnTo>
                <a:lnTo>
                  <a:pt x="5461" y="24073"/>
                </a:lnTo>
                <a:lnTo>
                  <a:pt x="5257" y="24202"/>
                </a:lnTo>
                <a:lnTo>
                  <a:pt x="5062" y="24339"/>
                </a:lnTo>
                <a:lnTo>
                  <a:pt x="4875" y="24484"/>
                </a:lnTo>
                <a:lnTo>
                  <a:pt x="4689" y="24639"/>
                </a:lnTo>
                <a:lnTo>
                  <a:pt x="4511" y="24793"/>
                </a:lnTo>
                <a:lnTo>
                  <a:pt x="4334" y="24956"/>
                </a:lnTo>
                <a:lnTo>
                  <a:pt x="4165" y="25127"/>
                </a:lnTo>
                <a:lnTo>
                  <a:pt x="4005" y="25298"/>
                </a:lnTo>
                <a:lnTo>
                  <a:pt x="3845" y="25478"/>
                </a:lnTo>
                <a:lnTo>
                  <a:pt x="3694" y="25658"/>
                </a:lnTo>
                <a:lnTo>
                  <a:pt x="3543" y="25847"/>
                </a:lnTo>
                <a:lnTo>
                  <a:pt x="3250" y="26241"/>
                </a:lnTo>
                <a:lnTo>
                  <a:pt x="2966" y="26635"/>
                </a:lnTo>
                <a:lnTo>
                  <a:pt x="2691" y="27046"/>
                </a:lnTo>
                <a:lnTo>
                  <a:pt x="2424" y="27466"/>
                </a:lnTo>
                <a:lnTo>
                  <a:pt x="1900" y="28322"/>
                </a:lnTo>
                <a:lnTo>
                  <a:pt x="1696" y="28665"/>
                </a:lnTo>
                <a:lnTo>
                  <a:pt x="1510" y="29008"/>
                </a:lnTo>
                <a:lnTo>
                  <a:pt x="1323" y="29342"/>
                </a:lnTo>
                <a:lnTo>
                  <a:pt x="1163" y="29684"/>
                </a:lnTo>
                <a:lnTo>
                  <a:pt x="1004" y="30027"/>
                </a:lnTo>
                <a:lnTo>
                  <a:pt x="862" y="30378"/>
                </a:lnTo>
                <a:lnTo>
                  <a:pt x="728" y="30721"/>
                </a:lnTo>
                <a:lnTo>
                  <a:pt x="613" y="31064"/>
                </a:lnTo>
                <a:lnTo>
                  <a:pt x="506" y="31406"/>
                </a:lnTo>
                <a:lnTo>
                  <a:pt x="409" y="31758"/>
                </a:lnTo>
                <a:lnTo>
                  <a:pt x="320" y="32100"/>
                </a:lnTo>
                <a:lnTo>
                  <a:pt x="240" y="32451"/>
                </a:lnTo>
                <a:lnTo>
                  <a:pt x="178" y="32803"/>
                </a:lnTo>
                <a:lnTo>
                  <a:pt x="125" y="33154"/>
                </a:lnTo>
                <a:lnTo>
                  <a:pt x="80" y="33505"/>
                </a:lnTo>
                <a:lnTo>
                  <a:pt x="45" y="33856"/>
                </a:lnTo>
                <a:lnTo>
                  <a:pt x="18" y="34208"/>
                </a:lnTo>
                <a:lnTo>
                  <a:pt x="9" y="34559"/>
                </a:lnTo>
                <a:lnTo>
                  <a:pt x="0" y="34910"/>
                </a:lnTo>
                <a:lnTo>
                  <a:pt x="9" y="35270"/>
                </a:lnTo>
                <a:lnTo>
                  <a:pt x="18" y="35621"/>
                </a:lnTo>
                <a:lnTo>
                  <a:pt x="45" y="35981"/>
                </a:lnTo>
                <a:lnTo>
                  <a:pt x="80" y="36341"/>
                </a:lnTo>
                <a:lnTo>
                  <a:pt x="116" y="36701"/>
                </a:lnTo>
                <a:lnTo>
                  <a:pt x="169" y="37060"/>
                </a:lnTo>
                <a:lnTo>
                  <a:pt x="231" y="37420"/>
                </a:lnTo>
                <a:lnTo>
                  <a:pt x="293" y="37780"/>
                </a:lnTo>
                <a:lnTo>
                  <a:pt x="373" y="38148"/>
                </a:lnTo>
                <a:lnTo>
                  <a:pt x="453" y="38508"/>
                </a:lnTo>
                <a:lnTo>
                  <a:pt x="551" y="38876"/>
                </a:lnTo>
                <a:lnTo>
                  <a:pt x="648" y="39245"/>
                </a:lnTo>
                <a:lnTo>
                  <a:pt x="755" y="39613"/>
                </a:lnTo>
                <a:lnTo>
                  <a:pt x="888" y="40042"/>
                </a:lnTo>
                <a:lnTo>
                  <a:pt x="1030" y="40461"/>
                </a:lnTo>
                <a:lnTo>
                  <a:pt x="1172" y="40872"/>
                </a:lnTo>
                <a:lnTo>
                  <a:pt x="1323" y="41284"/>
                </a:lnTo>
                <a:lnTo>
                  <a:pt x="1474" y="41695"/>
                </a:lnTo>
                <a:lnTo>
                  <a:pt x="1634" y="42106"/>
                </a:lnTo>
                <a:lnTo>
                  <a:pt x="1803" y="42500"/>
                </a:lnTo>
                <a:lnTo>
                  <a:pt x="1980" y="42903"/>
                </a:lnTo>
                <a:lnTo>
                  <a:pt x="2158" y="43297"/>
                </a:lnTo>
                <a:lnTo>
                  <a:pt x="2344" y="43691"/>
                </a:lnTo>
                <a:lnTo>
                  <a:pt x="2540" y="44076"/>
                </a:lnTo>
                <a:lnTo>
                  <a:pt x="2735" y="44462"/>
                </a:lnTo>
                <a:lnTo>
                  <a:pt x="2939" y="44839"/>
                </a:lnTo>
                <a:lnTo>
                  <a:pt x="3153" y="45216"/>
                </a:lnTo>
                <a:lnTo>
                  <a:pt x="3366" y="45584"/>
                </a:lnTo>
                <a:lnTo>
                  <a:pt x="3597" y="45953"/>
                </a:lnTo>
                <a:lnTo>
                  <a:pt x="3827" y="46321"/>
                </a:lnTo>
                <a:lnTo>
                  <a:pt x="4058" y="46681"/>
                </a:lnTo>
                <a:lnTo>
                  <a:pt x="4307" y="47032"/>
                </a:lnTo>
                <a:lnTo>
                  <a:pt x="4556" y="47383"/>
                </a:lnTo>
                <a:lnTo>
                  <a:pt x="4813" y="47734"/>
                </a:lnTo>
                <a:lnTo>
                  <a:pt x="5079" y="48077"/>
                </a:lnTo>
                <a:lnTo>
                  <a:pt x="5355" y="48411"/>
                </a:lnTo>
                <a:lnTo>
                  <a:pt x="5630" y="48754"/>
                </a:lnTo>
                <a:lnTo>
                  <a:pt x="5914" y="49079"/>
                </a:lnTo>
                <a:lnTo>
                  <a:pt x="6207" y="49405"/>
                </a:lnTo>
                <a:lnTo>
                  <a:pt x="6509" y="49730"/>
                </a:lnTo>
                <a:lnTo>
                  <a:pt x="6811" y="50047"/>
                </a:lnTo>
                <a:lnTo>
                  <a:pt x="7131" y="50364"/>
                </a:lnTo>
                <a:lnTo>
                  <a:pt x="7450" y="50673"/>
                </a:lnTo>
                <a:lnTo>
                  <a:pt x="7779" y="50981"/>
                </a:lnTo>
                <a:lnTo>
                  <a:pt x="8116" y="51281"/>
                </a:lnTo>
                <a:lnTo>
                  <a:pt x="8338" y="51478"/>
                </a:lnTo>
                <a:lnTo>
                  <a:pt x="8569" y="51666"/>
                </a:lnTo>
                <a:lnTo>
                  <a:pt x="8800" y="51846"/>
                </a:lnTo>
                <a:lnTo>
                  <a:pt x="9031" y="52018"/>
                </a:lnTo>
                <a:lnTo>
                  <a:pt x="9271" y="52189"/>
                </a:lnTo>
                <a:lnTo>
                  <a:pt x="9510" y="52352"/>
                </a:lnTo>
                <a:lnTo>
                  <a:pt x="9750" y="52506"/>
                </a:lnTo>
                <a:lnTo>
                  <a:pt x="9990" y="52660"/>
                </a:lnTo>
                <a:lnTo>
                  <a:pt x="10239" y="52797"/>
                </a:lnTo>
                <a:lnTo>
                  <a:pt x="10487" y="52934"/>
                </a:lnTo>
                <a:lnTo>
                  <a:pt x="10736" y="53063"/>
                </a:lnTo>
                <a:lnTo>
                  <a:pt x="10984" y="53183"/>
                </a:lnTo>
                <a:lnTo>
                  <a:pt x="11242" y="53294"/>
                </a:lnTo>
                <a:lnTo>
                  <a:pt x="11499" y="53406"/>
                </a:lnTo>
                <a:lnTo>
                  <a:pt x="11766" y="53508"/>
                </a:lnTo>
                <a:lnTo>
                  <a:pt x="12023" y="53594"/>
                </a:lnTo>
                <a:lnTo>
                  <a:pt x="12290" y="53680"/>
                </a:lnTo>
                <a:lnTo>
                  <a:pt x="12565" y="53757"/>
                </a:lnTo>
                <a:lnTo>
                  <a:pt x="12831" y="53834"/>
                </a:lnTo>
                <a:lnTo>
                  <a:pt x="13107" y="53894"/>
                </a:lnTo>
                <a:lnTo>
                  <a:pt x="13382" y="53954"/>
                </a:lnTo>
                <a:lnTo>
                  <a:pt x="13666" y="53997"/>
                </a:lnTo>
                <a:lnTo>
                  <a:pt x="13941" y="54039"/>
                </a:lnTo>
                <a:lnTo>
                  <a:pt x="14226" y="54074"/>
                </a:lnTo>
                <a:lnTo>
                  <a:pt x="14519" y="54091"/>
                </a:lnTo>
                <a:lnTo>
                  <a:pt x="14803" y="54108"/>
                </a:lnTo>
                <a:lnTo>
                  <a:pt x="15096" y="54117"/>
                </a:lnTo>
                <a:lnTo>
                  <a:pt x="15398" y="54117"/>
                </a:lnTo>
                <a:lnTo>
                  <a:pt x="15691" y="54108"/>
                </a:lnTo>
                <a:lnTo>
                  <a:pt x="15993" y="54099"/>
                </a:lnTo>
                <a:lnTo>
                  <a:pt x="16303" y="54074"/>
                </a:lnTo>
                <a:lnTo>
                  <a:pt x="16605" y="54039"/>
                </a:lnTo>
                <a:lnTo>
                  <a:pt x="16792" y="54039"/>
                </a:lnTo>
                <a:lnTo>
                  <a:pt x="17032" y="54065"/>
                </a:lnTo>
                <a:lnTo>
                  <a:pt x="17032" y="54485"/>
                </a:lnTo>
                <a:lnTo>
                  <a:pt x="17032" y="54682"/>
                </a:lnTo>
                <a:lnTo>
                  <a:pt x="17023" y="54870"/>
                </a:lnTo>
                <a:lnTo>
                  <a:pt x="17005" y="55093"/>
                </a:lnTo>
                <a:lnTo>
                  <a:pt x="16996" y="55316"/>
                </a:lnTo>
                <a:lnTo>
                  <a:pt x="16987" y="55530"/>
                </a:lnTo>
                <a:lnTo>
                  <a:pt x="16987" y="55744"/>
                </a:lnTo>
                <a:lnTo>
                  <a:pt x="16996" y="55958"/>
                </a:lnTo>
                <a:lnTo>
                  <a:pt x="17014" y="56164"/>
                </a:lnTo>
                <a:lnTo>
                  <a:pt x="17032" y="56378"/>
                </a:lnTo>
                <a:lnTo>
                  <a:pt x="17049" y="56584"/>
                </a:lnTo>
                <a:lnTo>
                  <a:pt x="17085" y="56781"/>
                </a:lnTo>
                <a:lnTo>
                  <a:pt x="17120" y="56986"/>
                </a:lnTo>
                <a:lnTo>
                  <a:pt x="17165" y="57183"/>
                </a:lnTo>
                <a:lnTo>
                  <a:pt x="17209" y="57380"/>
                </a:lnTo>
                <a:lnTo>
                  <a:pt x="17262" y="57577"/>
                </a:lnTo>
                <a:lnTo>
                  <a:pt x="17325" y="57766"/>
                </a:lnTo>
                <a:lnTo>
                  <a:pt x="17387" y="57954"/>
                </a:lnTo>
                <a:lnTo>
                  <a:pt x="17458" y="58143"/>
                </a:lnTo>
                <a:lnTo>
                  <a:pt x="17538" y="58331"/>
                </a:lnTo>
                <a:lnTo>
                  <a:pt x="17618" y="58520"/>
                </a:lnTo>
                <a:lnTo>
                  <a:pt x="17706" y="58700"/>
                </a:lnTo>
                <a:lnTo>
                  <a:pt x="17804" y="58880"/>
                </a:lnTo>
                <a:lnTo>
                  <a:pt x="17902" y="59060"/>
                </a:lnTo>
                <a:lnTo>
                  <a:pt x="18008" y="59231"/>
                </a:lnTo>
                <a:lnTo>
                  <a:pt x="18115" y="59411"/>
                </a:lnTo>
                <a:lnTo>
                  <a:pt x="18239" y="59582"/>
                </a:lnTo>
                <a:lnTo>
                  <a:pt x="18364" y="59753"/>
                </a:lnTo>
                <a:lnTo>
                  <a:pt x="18488" y="59916"/>
                </a:lnTo>
                <a:lnTo>
                  <a:pt x="18621" y="60088"/>
                </a:lnTo>
                <a:lnTo>
                  <a:pt x="18763" y="60250"/>
                </a:lnTo>
                <a:lnTo>
                  <a:pt x="18905" y="60413"/>
                </a:lnTo>
                <a:lnTo>
                  <a:pt x="19056" y="60567"/>
                </a:lnTo>
                <a:lnTo>
                  <a:pt x="19216" y="60730"/>
                </a:lnTo>
                <a:lnTo>
                  <a:pt x="19376" y="60884"/>
                </a:lnTo>
                <a:lnTo>
                  <a:pt x="19793" y="61270"/>
                </a:lnTo>
                <a:lnTo>
                  <a:pt x="20210" y="61647"/>
                </a:lnTo>
                <a:lnTo>
                  <a:pt x="20628" y="62015"/>
                </a:lnTo>
                <a:lnTo>
                  <a:pt x="21054" y="62383"/>
                </a:lnTo>
                <a:lnTo>
                  <a:pt x="21489" y="62743"/>
                </a:lnTo>
                <a:lnTo>
                  <a:pt x="21924" y="63094"/>
                </a:lnTo>
                <a:lnTo>
                  <a:pt x="22368" y="63437"/>
                </a:lnTo>
                <a:lnTo>
                  <a:pt x="22812" y="63780"/>
                </a:lnTo>
                <a:lnTo>
                  <a:pt x="23265" y="64105"/>
                </a:lnTo>
                <a:lnTo>
                  <a:pt x="23727" y="64431"/>
                </a:lnTo>
                <a:lnTo>
                  <a:pt x="24189" y="64748"/>
                </a:lnTo>
                <a:lnTo>
                  <a:pt x="24659" y="65056"/>
                </a:lnTo>
                <a:lnTo>
                  <a:pt x="25130" y="65356"/>
                </a:lnTo>
                <a:lnTo>
                  <a:pt x="25618" y="65647"/>
                </a:lnTo>
                <a:lnTo>
                  <a:pt x="26107" y="65930"/>
                </a:lnTo>
                <a:lnTo>
                  <a:pt x="26595" y="66204"/>
                </a:lnTo>
                <a:lnTo>
                  <a:pt x="27083" y="66470"/>
                </a:lnTo>
                <a:lnTo>
                  <a:pt x="27572" y="66710"/>
                </a:lnTo>
                <a:lnTo>
                  <a:pt x="28060" y="66941"/>
                </a:lnTo>
                <a:lnTo>
                  <a:pt x="28549" y="67155"/>
                </a:lnTo>
                <a:lnTo>
                  <a:pt x="29046" y="67361"/>
                </a:lnTo>
                <a:lnTo>
                  <a:pt x="29534" y="67549"/>
                </a:lnTo>
                <a:lnTo>
                  <a:pt x="30031" y="67729"/>
                </a:lnTo>
                <a:lnTo>
                  <a:pt x="30529" y="67883"/>
                </a:lnTo>
                <a:lnTo>
                  <a:pt x="31017" y="68029"/>
                </a:lnTo>
                <a:lnTo>
                  <a:pt x="31514" y="68166"/>
                </a:lnTo>
                <a:lnTo>
                  <a:pt x="32012" y="68277"/>
                </a:lnTo>
                <a:lnTo>
                  <a:pt x="32509" y="68380"/>
                </a:lnTo>
                <a:lnTo>
                  <a:pt x="33015" y="68466"/>
                </a:lnTo>
                <a:lnTo>
                  <a:pt x="33512" y="68534"/>
                </a:lnTo>
                <a:lnTo>
                  <a:pt x="34010" y="68594"/>
                </a:lnTo>
                <a:lnTo>
                  <a:pt x="34516" y="68628"/>
                </a:lnTo>
                <a:lnTo>
                  <a:pt x="35013" y="68654"/>
                </a:lnTo>
                <a:lnTo>
                  <a:pt x="35519" y="68663"/>
                </a:lnTo>
                <a:lnTo>
                  <a:pt x="36025" y="68654"/>
                </a:lnTo>
                <a:lnTo>
                  <a:pt x="36531" y="68628"/>
                </a:lnTo>
                <a:lnTo>
                  <a:pt x="37038" y="68586"/>
                </a:lnTo>
                <a:lnTo>
                  <a:pt x="37544" y="68526"/>
                </a:lnTo>
                <a:lnTo>
                  <a:pt x="38050" y="68449"/>
                </a:lnTo>
                <a:lnTo>
                  <a:pt x="38556" y="68363"/>
                </a:lnTo>
                <a:lnTo>
                  <a:pt x="39062" y="68252"/>
                </a:lnTo>
                <a:lnTo>
                  <a:pt x="39577" y="68123"/>
                </a:lnTo>
                <a:lnTo>
                  <a:pt x="40083" y="67977"/>
                </a:lnTo>
                <a:lnTo>
                  <a:pt x="40598" y="67823"/>
                </a:lnTo>
                <a:lnTo>
                  <a:pt x="41105" y="67643"/>
                </a:lnTo>
                <a:lnTo>
                  <a:pt x="41620" y="67446"/>
                </a:lnTo>
                <a:lnTo>
                  <a:pt x="42135" y="67232"/>
                </a:lnTo>
                <a:lnTo>
                  <a:pt x="42650" y="67001"/>
                </a:lnTo>
                <a:lnTo>
                  <a:pt x="43209" y="66718"/>
                </a:lnTo>
                <a:lnTo>
                  <a:pt x="43768" y="66427"/>
                </a:lnTo>
                <a:lnTo>
                  <a:pt x="44319" y="66127"/>
                </a:lnTo>
                <a:lnTo>
                  <a:pt x="44861" y="65810"/>
                </a:lnTo>
                <a:lnTo>
                  <a:pt x="45944" y="65168"/>
                </a:lnTo>
                <a:lnTo>
                  <a:pt x="46486" y="64851"/>
                </a:lnTo>
                <a:lnTo>
                  <a:pt x="47027" y="64542"/>
                </a:lnTo>
                <a:lnTo>
                  <a:pt x="47471" y="64285"/>
                </a:lnTo>
                <a:lnTo>
                  <a:pt x="48128" y="65382"/>
                </a:lnTo>
                <a:lnTo>
                  <a:pt x="48413" y="65836"/>
                </a:lnTo>
                <a:lnTo>
                  <a:pt x="48714" y="66290"/>
                </a:lnTo>
                <a:lnTo>
                  <a:pt x="49025" y="66718"/>
                </a:lnTo>
                <a:lnTo>
                  <a:pt x="49336" y="67138"/>
                </a:lnTo>
                <a:lnTo>
                  <a:pt x="49665" y="67549"/>
                </a:lnTo>
                <a:lnTo>
                  <a:pt x="50002" y="67943"/>
                </a:lnTo>
                <a:lnTo>
                  <a:pt x="50348" y="68320"/>
                </a:lnTo>
                <a:lnTo>
                  <a:pt x="50704" y="68688"/>
                </a:lnTo>
                <a:lnTo>
                  <a:pt x="51059" y="69040"/>
                </a:lnTo>
                <a:lnTo>
                  <a:pt x="51432" y="69382"/>
                </a:lnTo>
                <a:lnTo>
                  <a:pt x="51813" y="69716"/>
                </a:lnTo>
                <a:lnTo>
                  <a:pt x="52204" y="70033"/>
                </a:lnTo>
                <a:lnTo>
                  <a:pt x="52595" y="70333"/>
                </a:lnTo>
                <a:lnTo>
                  <a:pt x="53003" y="70633"/>
                </a:lnTo>
                <a:lnTo>
                  <a:pt x="53421" y="70907"/>
                </a:lnTo>
                <a:lnTo>
                  <a:pt x="53838" y="71181"/>
                </a:lnTo>
                <a:lnTo>
                  <a:pt x="54264" y="71438"/>
                </a:lnTo>
                <a:lnTo>
                  <a:pt x="54708" y="71678"/>
                </a:lnTo>
                <a:lnTo>
                  <a:pt x="55152" y="71918"/>
                </a:lnTo>
                <a:lnTo>
                  <a:pt x="55605" y="72141"/>
                </a:lnTo>
                <a:lnTo>
                  <a:pt x="56058" y="72346"/>
                </a:lnTo>
                <a:lnTo>
                  <a:pt x="56529" y="72543"/>
                </a:lnTo>
                <a:lnTo>
                  <a:pt x="56999" y="72732"/>
                </a:lnTo>
                <a:lnTo>
                  <a:pt x="57488" y="72912"/>
                </a:lnTo>
                <a:lnTo>
                  <a:pt x="57976" y="73083"/>
                </a:lnTo>
                <a:lnTo>
                  <a:pt x="58473" y="73237"/>
                </a:lnTo>
                <a:lnTo>
                  <a:pt x="58971" y="73383"/>
                </a:lnTo>
                <a:lnTo>
                  <a:pt x="59486" y="73520"/>
                </a:lnTo>
                <a:lnTo>
                  <a:pt x="60001" y="73640"/>
                </a:lnTo>
                <a:lnTo>
                  <a:pt x="60525" y="73760"/>
                </a:lnTo>
                <a:lnTo>
                  <a:pt x="61048" y="73863"/>
                </a:lnTo>
                <a:lnTo>
                  <a:pt x="61590" y="73957"/>
                </a:lnTo>
                <a:lnTo>
                  <a:pt x="61839" y="73991"/>
                </a:lnTo>
                <a:lnTo>
                  <a:pt x="62087" y="74025"/>
                </a:lnTo>
                <a:lnTo>
                  <a:pt x="62336" y="74051"/>
                </a:lnTo>
                <a:lnTo>
                  <a:pt x="62585" y="74077"/>
                </a:lnTo>
                <a:lnTo>
                  <a:pt x="62842" y="74085"/>
                </a:lnTo>
                <a:lnTo>
                  <a:pt x="63091" y="74103"/>
                </a:lnTo>
                <a:lnTo>
                  <a:pt x="63588" y="74103"/>
                </a:lnTo>
                <a:lnTo>
                  <a:pt x="64076" y="74085"/>
                </a:lnTo>
                <a:lnTo>
                  <a:pt x="64574" y="74051"/>
                </a:lnTo>
                <a:lnTo>
                  <a:pt x="65062" y="73991"/>
                </a:lnTo>
                <a:lnTo>
                  <a:pt x="65550" y="73923"/>
                </a:lnTo>
                <a:lnTo>
                  <a:pt x="66039" y="73828"/>
                </a:lnTo>
                <a:lnTo>
                  <a:pt x="66527" y="73717"/>
                </a:lnTo>
                <a:lnTo>
                  <a:pt x="67007" y="73597"/>
                </a:lnTo>
                <a:lnTo>
                  <a:pt x="67486" y="73460"/>
                </a:lnTo>
                <a:lnTo>
                  <a:pt x="67957" y="73306"/>
                </a:lnTo>
                <a:lnTo>
                  <a:pt x="68436" y="73143"/>
                </a:lnTo>
                <a:lnTo>
                  <a:pt x="68907" y="72972"/>
                </a:lnTo>
                <a:lnTo>
                  <a:pt x="69369" y="72783"/>
                </a:lnTo>
                <a:lnTo>
                  <a:pt x="69999" y="72509"/>
                </a:lnTo>
                <a:lnTo>
                  <a:pt x="70630" y="72226"/>
                </a:lnTo>
                <a:lnTo>
                  <a:pt x="71251" y="71935"/>
                </a:lnTo>
                <a:lnTo>
                  <a:pt x="71855" y="71635"/>
                </a:lnTo>
                <a:lnTo>
                  <a:pt x="72459" y="71318"/>
                </a:lnTo>
                <a:lnTo>
                  <a:pt x="73054" y="70984"/>
                </a:lnTo>
                <a:lnTo>
                  <a:pt x="73640" y="70642"/>
                </a:lnTo>
                <a:lnTo>
                  <a:pt x="74226" y="70290"/>
                </a:lnTo>
                <a:lnTo>
                  <a:pt x="74794" y="69922"/>
                </a:lnTo>
                <a:lnTo>
                  <a:pt x="75354" y="69545"/>
                </a:lnTo>
                <a:lnTo>
                  <a:pt x="75913" y="69160"/>
                </a:lnTo>
                <a:lnTo>
                  <a:pt x="76455" y="68757"/>
                </a:lnTo>
                <a:lnTo>
                  <a:pt x="76988" y="68337"/>
                </a:lnTo>
                <a:lnTo>
                  <a:pt x="77520" y="67909"/>
                </a:lnTo>
                <a:lnTo>
                  <a:pt x="78035" y="67472"/>
                </a:lnTo>
                <a:lnTo>
                  <a:pt x="78550" y="67018"/>
                </a:lnTo>
                <a:lnTo>
                  <a:pt x="78843" y="66744"/>
                </a:lnTo>
                <a:lnTo>
                  <a:pt x="79136" y="66461"/>
                </a:lnTo>
                <a:lnTo>
                  <a:pt x="79421" y="66178"/>
                </a:lnTo>
                <a:lnTo>
                  <a:pt x="79696" y="65887"/>
                </a:lnTo>
                <a:lnTo>
                  <a:pt x="79962" y="65587"/>
                </a:lnTo>
                <a:lnTo>
                  <a:pt x="80220" y="65287"/>
                </a:lnTo>
                <a:lnTo>
                  <a:pt x="80468" y="64979"/>
                </a:lnTo>
                <a:lnTo>
                  <a:pt x="80708" y="64671"/>
                </a:lnTo>
                <a:lnTo>
                  <a:pt x="80939" y="64345"/>
                </a:lnTo>
                <a:lnTo>
                  <a:pt x="81170" y="64020"/>
                </a:lnTo>
                <a:lnTo>
                  <a:pt x="81383" y="63686"/>
                </a:lnTo>
                <a:lnTo>
                  <a:pt x="81587" y="63351"/>
                </a:lnTo>
                <a:lnTo>
                  <a:pt x="81783" y="63000"/>
                </a:lnTo>
                <a:lnTo>
                  <a:pt x="81960" y="62649"/>
                </a:lnTo>
                <a:lnTo>
                  <a:pt x="82138" y="62289"/>
                </a:lnTo>
                <a:lnTo>
                  <a:pt x="82298" y="61921"/>
                </a:lnTo>
                <a:lnTo>
                  <a:pt x="82342" y="61827"/>
                </a:lnTo>
                <a:lnTo>
                  <a:pt x="82395" y="61732"/>
                </a:lnTo>
                <a:lnTo>
                  <a:pt x="82493" y="61578"/>
                </a:lnTo>
                <a:lnTo>
                  <a:pt x="83381" y="61801"/>
                </a:lnTo>
                <a:lnTo>
                  <a:pt x="84251" y="62024"/>
                </a:lnTo>
                <a:lnTo>
                  <a:pt x="84686" y="62126"/>
                </a:lnTo>
                <a:lnTo>
                  <a:pt x="85112" y="62229"/>
                </a:lnTo>
                <a:lnTo>
                  <a:pt x="85548" y="62323"/>
                </a:lnTo>
                <a:lnTo>
                  <a:pt x="85983" y="62401"/>
                </a:lnTo>
                <a:lnTo>
                  <a:pt x="86311" y="62443"/>
                </a:lnTo>
                <a:lnTo>
                  <a:pt x="86640" y="62486"/>
                </a:lnTo>
                <a:lnTo>
                  <a:pt x="86959" y="62512"/>
                </a:lnTo>
                <a:lnTo>
                  <a:pt x="87279" y="62538"/>
                </a:lnTo>
                <a:lnTo>
                  <a:pt x="87599" y="62546"/>
                </a:lnTo>
                <a:lnTo>
                  <a:pt x="87910" y="62546"/>
                </a:lnTo>
                <a:lnTo>
                  <a:pt x="88212" y="62538"/>
                </a:lnTo>
                <a:lnTo>
                  <a:pt x="88513" y="62512"/>
                </a:lnTo>
                <a:lnTo>
                  <a:pt x="88815" y="62486"/>
                </a:lnTo>
                <a:lnTo>
                  <a:pt x="89108" y="62443"/>
                </a:lnTo>
                <a:lnTo>
                  <a:pt x="89401" y="62392"/>
                </a:lnTo>
                <a:lnTo>
                  <a:pt x="89686" y="62332"/>
                </a:lnTo>
                <a:lnTo>
                  <a:pt x="89970" y="62263"/>
                </a:lnTo>
                <a:lnTo>
                  <a:pt x="90254" y="62186"/>
                </a:lnTo>
                <a:lnTo>
                  <a:pt x="90529" y="62092"/>
                </a:lnTo>
                <a:lnTo>
                  <a:pt x="90796" y="61998"/>
                </a:lnTo>
                <a:lnTo>
                  <a:pt x="91062" y="61887"/>
                </a:lnTo>
                <a:lnTo>
                  <a:pt x="91328" y="61767"/>
                </a:lnTo>
                <a:lnTo>
                  <a:pt x="91586" y="61638"/>
                </a:lnTo>
                <a:lnTo>
                  <a:pt x="91834" y="61501"/>
                </a:lnTo>
                <a:lnTo>
                  <a:pt x="92092" y="61355"/>
                </a:lnTo>
                <a:lnTo>
                  <a:pt x="92332" y="61193"/>
                </a:lnTo>
                <a:lnTo>
                  <a:pt x="92580" y="61030"/>
                </a:lnTo>
                <a:lnTo>
                  <a:pt x="92811" y="60850"/>
                </a:lnTo>
                <a:lnTo>
                  <a:pt x="93051" y="60661"/>
                </a:lnTo>
                <a:lnTo>
                  <a:pt x="93282" y="60464"/>
                </a:lnTo>
                <a:lnTo>
                  <a:pt x="93504" y="60259"/>
                </a:lnTo>
                <a:lnTo>
                  <a:pt x="93726" y="60036"/>
                </a:lnTo>
                <a:lnTo>
                  <a:pt x="93948" y="59813"/>
                </a:lnTo>
                <a:lnTo>
                  <a:pt x="94161" y="59574"/>
                </a:lnTo>
                <a:lnTo>
                  <a:pt x="94365" y="59334"/>
                </a:lnTo>
                <a:lnTo>
                  <a:pt x="94569" y="59077"/>
                </a:lnTo>
                <a:lnTo>
                  <a:pt x="94747" y="58845"/>
                </a:lnTo>
                <a:lnTo>
                  <a:pt x="94916" y="58605"/>
                </a:lnTo>
                <a:lnTo>
                  <a:pt x="95084" y="58374"/>
                </a:lnTo>
                <a:lnTo>
                  <a:pt x="95244" y="58134"/>
                </a:lnTo>
                <a:lnTo>
                  <a:pt x="95404" y="57894"/>
                </a:lnTo>
                <a:lnTo>
                  <a:pt x="95555" y="57655"/>
                </a:lnTo>
                <a:lnTo>
                  <a:pt x="95697" y="57415"/>
                </a:lnTo>
                <a:lnTo>
                  <a:pt x="95830" y="57166"/>
                </a:lnTo>
                <a:lnTo>
                  <a:pt x="95964" y="56918"/>
                </a:lnTo>
                <a:lnTo>
                  <a:pt x="96097" y="56669"/>
                </a:lnTo>
                <a:lnTo>
                  <a:pt x="96212" y="56421"/>
                </a:lnTo>
                <a:lnTo>
                  <a:pt x="96336" y="56173"/>
                </a:lnTo>
                <a:lnTo>
                  <a:pt x="96443" y="55916"/>
                </a:lnTo>
                <a:lnTo>
                  <a:pt x="96550" y="55659"/>
                </a:lnTo>
                <a:lnTo>
                  <a:pt x="96647" y="55402"/>
                </a:lnTo>
                <a:lnTo>
                  <a:pt x="96736" y="55145"/>
                </a:lnTo>
                <a:lnTo>
                  <a:pt x="96825" y="54879"/>
                </a:lnTo>
                <a:lnTo>
                  <a:pt x="96905" y="54622"/>
                </a:lnTo>
                <a:lnTo>
                  <a:pt x="96985" y="54356"/>
                </a:lnTo>
                <a:lnTo>
                  <a:pt x="97047" y="54091"/>
                </a:lnTo>
                <a:lnTo>
                  <a:pt x="97118" y="53817"/>
                </a:lnTo>
                <a:lnTo>
                  <a:pt x="97171" y="53551"/>
                </a:lnTo>
                <a:lnTo>
                  <a:pt x="97224" y="53277"/>
                </a:lnTo>
                <a:lnTo>
                  <a:pt x="97269" y="53003"/>
                </a:lnTo>
                <a:lnTo>
                  <a:pt x="97304" y="52729"/>
                </a:lnTo>
                <a:lnTo>
                  <a:pt x="97340" y="52446"/>
                </a:lnTo>
                <a:lnTo>
                  <a:pt x="97367" y="52172"/>
                </a:lnTo>
                <a:lnTo>
                  <a:pt x="97384" y="51889"/>
                </a:lnTo>
                <a:lnTo>
                  <a:pt x="97393" y="51607"/>
                </a:lnTo>
                <a:lnTo>
                  <a:pt x="97402" y="51324"/>
                </a:lnTo>
                <a:lnTo>
                  <a:pt x="97402" y="51033"/>
                </a:lnTo>
                <a:lnTo>
                  <a:pt x="97402" y="50750"/>
                </a:lnTo>
                <a:lnTo>
                  <a:pt x="97375" y="50150"/>
                </a:lnTo>
                <a:lnTo>
                  <a:pt x="97349" y="49559"/>
                </a:lnTo>
                <a:lnTo>
                  <a:pt x="97304" y="48959"/>
                </a:lnTo>
                <a:lnTo>
                  <a:pt x="97260" y="48368"/>
                </a:lnTo>
                <a:lnTo>
                  <a:pt x="97198" y="47777"/>
                </a:lnTo>
                <a:lnTo>
                  <a:pt x="97118" y="47186"/>
                </a:lnTo>
                <a:lnTo>
                  <a:pt x="97029" y="46604"/>
                </a:lnTo>
                <a:lnTo>
                  <a:pt x="96923" y="46012"/>
                </a:lnTo>
                <a:lnTo>
                  <a:pt x="96852" y="45696"/>
                </a:lnTo>
                <a:lnTo>
                  <a:pt x="96772" y="45370"/>
                </a:lnTo>
                <a:lnTo>
                  <a:pt x="96692" y="45062"/>
                </a:lnTo>
                <a:lnTo>
                  <a:pt x="96603" y="44745"/>
                </a:lnTo>
                <a:lnTo>
                  <a:pt x="96505" y="44445"/>
                </a:lnTo>
                <a:lnTo>
                  <a:pt x="96408" y="44136"/>
                </a:lnTo>
                <a:lnTo>
                  <a:pt x="96292" y="43837"/>
                </a:lnTo>
                <a:lnTo>
                  <a:pt x="96177" y="43545"/>
                </a:lnTo>
                <a:lnTo>
                  <a:pt x="96052" y="43254"/>
                </a:lnTo>
                <a:lnTo>
                  <a:pt x="95919" y="42963"/>
                </a:lnTo>
                <a:lnTo>
                  <a:pt x="95786" y="42680"/>
                </a:lnTo>
                <a:lnTo>
                  <a:pt x="95644" y="42397"/>
                </a:lnTo>
                <a:lnTo>
                  <a:pt x="95493" y="42123"/>
                </a:lnTo>
                <a:lnTo>
                  <a:pt x="95333" y="41849"/>
                </a:lnTo>
                <a:lnTo>
                  <a:pt x="95173" y="41584"/>
                </a:lnTo>
                <a:lnTo>
                  <a:pt x="95005" y="41318"/>
                </a:lnTo>
                <a:lnTo>
                  <a:pt x="94827" y="41052"/>
                </a:lnTo>
                <a:lnTo>
                  <a:pt x="94640" y="40795"/>
                </a:lnTo>
                <a:lnTo>
                  <a:pt x="94454" y="40538"/>
                </a:lnTo>
                <a:lnTo>
                  <a:pt x="94259" y="40290"/>
                </a:lnTo>
                <a:lnTo>
                  <a:pt x="94063" y="40042"/>
                </a:lnTo>
                <a:lnTo>
                  <a:pt x="93850" y="39802"/>
                </a:lnTo>
                <a:lnTo>
                  <a:pt x="93637" y="39562"/>
                </a:lnTo>
                <a:lnTo>
                  <a:pt x="93424" y="39330"/>
                </a:lnTo>
                <a:lnTo>
                  <a:pt x="93193" y="39099"/>
                </a:lnTo>
                <a:lnTo>
                  <a:pt x="92962" y="38868"/>
                </a:lnTo>
                <a:lnTo>
                  <a:pt x="92722" y="38645"/>
                </a:lnTo>
                <a:lnTo>
                  <a:pt x="92483" y="38422"/>
                </a:lnTo>
                <a:lnTo>
                  <a:pt x="92234" y="38208"/>
                </a:lnTo>
                <a:lnTo>
                  <a:pt x="91977" y="37994"/>
                </a:lnTo>
                <a:lnTo>
                  <a:pt x="91719" y="37780"/>
                </a:lnTo>
                <a:lnTo>
                  <a:pt x="91453" y="37574"/>
                </a:lnTo>
                <a:lnTo>
                  <a:pt x="91222" y="37394"/>
                </a:lnTo>
                <a:lnTo>
                  <a:pt x="90982" y="37206"/>
                </a:lnTo>
                <a:lnTo>
                  <a:pt x="90964" y="37180"/>
                </a:lnTo>
                <a:lnTo>
                  <a:pt x="90955" y="37137"/>
                </a:lnTo>
                <a:lnTo>
                  <a:pt x="90920" y="37043"/>
                </a:lnTo>
                <a:lnTo>
                  <a:pt x="91089" y="36906"/>
                </a:lnTo>
                <a:lnTo>
                  <a:pt x="91177" y="36846"/>
                </a:lnTo>
                <a:lnTo>
                  <a:pt x="91266" y="36795"/>
                </a:lnTo>
                <a:lnTo>
                  <a:pt x="91444" y="36718"/>
                </a:lnTo>
                <a:lnTo>
                  <a:pt x="91612" y="36632"/>
                </a:lnTo>
                <a:lnTo>
                  <a:pt x="91772" y="36546"/>
                </a:lnTo>
                <a:lnTo>
                  <a:pt x="91941" y="36452"/>
                </a:lnTo>
                <a:lnTo>
                  <a:pt x="92261" y="36246"/>
                </a:lnTo>
                <a:lnTo>
                  <a:pt x="92571" y="36032"/>
                </a:lnTo>
                <a:lnTo>
                  <a:pt x="92873" y="35801"/>
                </a:lnTo>
                <a:lnTo>
                  <a:pt x="93166" y="35544"/>
                </a:lnTo>
                <a:lnTo>
                  <a:pt x="93442" y="35278"/>
                </a:lnTo>
                <a:lnTo>
                  <a:pt x="93717" y="34996"/>
                </a:lnTo>
                <a:lnTo>
                  <a:pt x="93974" y="34705"/>
                </a:lnTo>
                <a:lnTo>
                  <a:pt x="94214" y="34396"/>
                </a:lnTo>
                <a:lnTo>
                  <a:pt x="94445" y="34071"/>
                </a:lnTo>
                <a:lnTo>
                  <a:pt x="94667" y="33745"/>
                </a:lnTo>
                <a:lnTo>
                  <a:pt x="94871" y="33394"/>
                </a:lnTo>
                <a:lnTo>
                  <a:pt x="95067" y="33043"/>
                </a:lnTo>
                <a:lnTo>
                  <a:pt x="95244" y="32674"/>
                </a:lnTo>
                <a:lnTo>
                  <a:pt x="95413" y="32306"/>
                </a:lnTo>
                <a:lnTo>
                  <a:pt x="95564" y="31920"/>
                </a:lnTo>
                <a:lnTo>
                  <a:pt x="95697" y="31535"/>
                </a:lnTo>
                <a:lnTo>
                  <a:pt x="95821" y="31141"/>
                </a:lnTo>
                <a:lnTo>
                  <a:pt x="95928" y="30738"/>
                </a:lnTo>
                <a:lnTo>
                  <a:pt x="96017" y="30327"/>
                </a:lnTo>
                <a:lnTo>
                  <a:pt x="96097" y="29916"/>
                </a:lnTo>
                <a:lnTo>
                  <a:pt x="96150" y="29496"/>
                </a:lnTo>
                <a:lnTo>
                  <a:pt x="96194" y="29076"/>
                </a:lnTo>
                <a:lnTo>
                  <a:pt x="96221" y="28656"/>
                </a:lnTo>
                <a:lnTo>
                  <a:pt x="96221" y="28228"/>
                </a:lnTo>
                <a:lnTo>
                  <a:pt x="96212" y="27808"/>
                </a:lnTo>
                <a:lnTo>
                  <a:pt x="96186" y="27380"/>
                </a:lnTo>
                <a:lnTo>
                  <a:pt x="96141" y="26952"/>
                </a:lnTo>
                <a:lnTo>
                  <a:pt x="96079" y="26532"/>
                </a:lnTo>
                <a:lnTo>
                  <a:pt x="95990" y="26104"/>
                </a:lnTo>
                <a:lnTo>
                  <a:pt x="95893" y="25684"/>
                </a:lnTo>
                <a:lnTo>
                  <a:pt x="95750" y="25204"/>
                </a:lnTo>
                <a:lnTo>
                  <a:pt x="95591" y="24724"/>
                </a:lnTo>
                <a:lnTo>
                  <a:pt x="95422" y="24262"/>
                </a:lnTo>
                <a:lnTo>
                  <a:pt x="95235" y="23808"/>
                </a:lnTo>
                <a:lnTo>
                  <a:pt x="95031" y="23362"/>
                </a:lnTo>
                <a:lnTo>
                  <a:pt x="94809" y="22925"/>
                </a:lnTo>
                <a:lnTo>
                  <a:pt x="94569" y="22506"/>
                </a:lnTo>
                <a:lnTo>
                  <a:pt x="94445" y="22291"/>
                </a:lnTo>
                <a:lnTo>
                  <a:pt x="94312" y="22094"/>
                </a:lnTo>
                <a:lnTo>
                  <a:pt x="94179" y="21889"/>
                </a:lnTo>
                <a:lnTo>
                  <a:pt x="94037" y="21692"/>
                </a:lnTo>
                <a:lnTo>
                  <a:pt x="93895" y="21495"/>
                </a:lnTo>
                <a:lnTo>
                  <a:pt x="93744" y="21306"/>
                </a:lnTo>
                <a:lnTo>
                  <a:pt x="93584" y="21109"/>
                </a:lnTo>
                <a:lnTo>
                  <a:pt x="93433" y="20929"/>
                </a:lnTo>
                <a:lnTo>
                  <a:pt x="93264" y="20741"/>
                </a:lnTo>
                <a:lnTo>
                  <a:pt x="93095" y="20561"/>
                </a:lnTo>
                <a:lnTo>
                  <a:pt x="92927" y="20390"/>
                </a:lnTo>
                <a:lnTo>
                  <a:pt x="92740" y="20210"/>
                </a:lnTo>
                <a:lnTo>
                  <a:pt x="92563" y="20038"/>
                </a:lnTo>
                <a:lnTo>
                  <a:pt x="92376" y="19876"/>
                </a:lnTo>
                <a:lnTo>
                  <a:pt x="92181" y="19713"/>
                </a:lnTo>
                <a:lnTo>
                  <a:pt x="91977" y="19550"/>
                </a:lnTo>
                <a:lnTo>
                  <a:pt x="91772" y="19396"/>
                </a:lnTo>
                <a:lnTo>
                  <a:pt x="91568" y="19242"/>
                </a:lnTo>
                <a:lnTo>
                  <a:pt x="90618" y="18565"/>
                </a:lnTo>
                <a:lnTo>
                  <a:pt x="90138" y="18239"/>
                </a:lnTo>
                <a:lnTo>
                  <a:pt x="89659" y="17914"/>
                </a:lnTo>
                <a:lnTo>
                  <a:pt x="89171" y="17597"/>
                </a:lnTo>
                <a:lnTo>
                  <a:pt x="88682" y="17280"/>
                </a:lnTo>
                <a:lnTo>
                  <a:pt x="88185" y="16972"/>
                </a:lnTo>
                <a:lnTo>
                  <a:pt x="87688" y="16680"/>
                </a:lnTo>
                <a:lnTo>
                  <a:pt x="87457" y="16543"/>
                </a:lnTo>
                <a:lnTo>
                  <a:pt x="87217" y="16415"/>
                </a:lnTo>
                <a:lnTo>
                  <a:pt x="86977" y="16295"/>
                </a:lnTo>
                <a:lnTo>
                  <a:pt x="86737" y="16183"/>
                </a:lnTo>
                <a:lnTo>
                  <a:pt x="86498" y="16072"/>
                </a:lnTo>
                <a:lnTo>
                  <a:pt x="86249" y="15969"/>
                </a:lnTo>
                <a:lnTo>
                  <a:pt x="86009" y="15866"/>
                </a:lnTo>
                <a:lnTo>
                  <a:pt x="85761" y="15772"/>
                </a:lnTo>
                <a:lnTo>
                  <a:pt x="85512" y="15687"/>
                </a:lnTo>
                <a:lnTo>
                  <a:pt x="85263" y="15609"/>
                </a:lnTo>
                <a:lnTo>
                  <a:pt x="84757" y="15455"/>
                </a:lnTo>
                <a:lnTo>
                  <a:pt x="84251" y="15318"/>
                </a:lnTo>
                <a:lnTo>
                  <a:pt x="83736" y="15207"/>
                </a:lnTo>
                <a:lnTo>
                  <a:pt x="83221" y="15104"/>
                </a:lnTo>
                <a:lnTo>
                  <a:pt x="82706" y="15018"/>
                </a:lnTo>
                <a:lnTo>
                  <a:pt x="82182" y="14941"/>
                </a:lnTo>
                <a:lnTo>
                  <a:pt x="81649" y="14881"/>
                </a:lnTo>
                <a:lnTo>
                  <a:pt x="81125" y="14830"/>
                </a:lnTo>
                <a:lnTo>
                  <a:pt x="80593" y="14787"/>
                </a:lnTo>
                <a:lnTo>
                  <a:pt x="80060" y="14744"/>
                </a:lnTo>
                <a:lnTo>
                  <a:pt x="79527" y="14718"/>
                </a:lnTo>
                <a:lnTo>
                  <a:pt x="79181" y="14701"/>
                </a:lnTo>
                <a:lnTo>
                  <a:pt x="78843" y="14693"/>
                </a:lnTo>
                <a:lnTo>
                  <a:pt x="78151" y="14693"/>
                </a:lnTo>
                <a:lnTo>
                  <a:pt x="77423" y="14701"/>
                </a:lnTo>
                <a:lnTo>
                  <a:pt x="76668" y="14710"/>
                </a:lnTo>
                <a:lnTo>
                  <a:pt x="76668" y="14196"/>
                </a:lnTo>
                <a:lnTo>
                  <a:pt x="76668" y="13768"/>
                </a:lnTo>
                <a:lnTo>
                  <a:pt x="76650" y="13459"/>
                </a:lnTo>
                <a:lnTo>
                  <a:pt x="76632" y="13151"/>
                </a:lnTo>
                <a:lnTo>
                  <a:pt x="76597" y="12851"/>
                </a:lnTo>
                <a:lnTo>
                  <a:pt x="76552" y="12551"/>
                </a:lnTo>
                <a:lnTo>
                  <a:pt x="76499" y="12251"/>
                </a:lnTo>
                <a:lnTo>
                  <a:pt x="76428" y="11960"/>
                </a:lnTo>
                <a:lnTo>
                  <a:pt x="76348" y="11677"/>
                </a:lnTo>
                <a:lnTo>
                  <a:pt x="76251" y="11395"/>
                </a:lnTo>
                <a:lnTo>
                  <a:pt x="76153" y="11112"/>
                </a:lnTo>
                <a:lnTo>
                  <a:pt x="76029" y="10838"/>
                </a:lnTo>
                <a:lnTo>
                  <a:pt x="75904" y="10572"/>
                </a:lnTo>
                <a:lnTo>
                  <a:pt x="75762" y="10298"/>
                </a:lnTo>
                <a:lnTo>
                  <a:pt x="75602" y="10041"/>
                </a:lnTo>
                <a:lnTo>
                  <a:pt x="75442" y="9784"/>
                </a:lnTo>
                <a:lnTo>
                  <a:pt x="75256" y="9527"/>
                </a:lnTo>
                <a:lnTo>
                  <a:pt x="75070" y="9279"/>
                </a:lnTo>
                <a:lnTo>
                  <a:pt x="74856" y="9022"/>
                </a:lnTo>
                <a:lnTo>
                  <a:pt x="74643" y="8773"/>
                </a:lnTo>
                <a:lnTo>
                  <a:pt x="74421" y="8525"/>
                </a:lnTo>
                <a:lnTo>
                  <a:pt x="74199" y="8276"/>
                </a:lnTo>
                <a:lnTo>
                  <a:pt x="73977" y="8045"/>
                </a:lnTo>
                <a:lnTo>
                  <a:pt x="73755" y="7814"/>
                </a:lnTo>
                <a:lnTo>
                  <a:pt x="73524" y="7591"/>
                </a:lnTo>
                <a:lnTo>
                  <a:pt x="73285" y="7368"/>
                </a:lnTo>
                <a:lnTo>
                  <a:pt x="73054" y="7154"/>
                </a:lnTo>
                <a:lnTo>
                  <a:pt x="72805" y="6949"/>
                </a:lnTo>
                <a:lnTo>
                  <a:pt x="72565" y="6751"/>
                </a:lnTo>
                <a:lnTo>
                  <a:pt x="72308" y="6554"/>
                </a:lnTo>
                <a:lnTo>
                  <a:pt x="72059" y="6375"/>
                </a:lnTo>
                <a:lnTo>
                  <a:pt x="71802" y="6195"/>
                </a:lnTo>
                <a:lnTo>
                  <a:pt x="71535" y="6023"/>
                </a:lnTo>
                <a:lnTo>
                  <a:pt x="71269" y="5861"/>
                </a:lnTo>
                <a:lnTo>
                  <a:pt x="70994" y="5698"/>
                </a:lnTo>
                <a:lnTo>
                  <a:pt x="70718" y="5552"/>
                </a:lnTo>
                <a:lnTo>
                  <a:pt x="70443" y="5415"/>
                </a:lnTo>
                <a:lnTo>
                  <a:pt x="70150" y="5278"/>
                </a:lnTo>
                <a:lnTo>
                  <a:pt x="69866" y="5158"/>
                </a:lnTo>
                <a:lnTo>
                  <a:pt x="69564" y="5038"/>
                </a:lnTo>
                <a:lnTo>
                  <a:pt x="69262" y="4935"/>
                </a:lnTo>
                <a:lnTo>
                  <a:pt x="68960" y="4841"/>
                </a:lnTo>
                <a:lnTo>
                  <a:pt x="68649" y="4747"/>
                </a:lnTo>
                <a:lnTo>
                  <a:pt x="68330" y="4670"/>
                </a:lnTo>
                <a:lnTo>
                  <a:pt x="68001" y="4601"/>
                </a:lnTo>
                <a:lnTo>
                  <a:pt x="67673" y="4541"/>
                </a:lnTo>
                <a:lnTo>
                  <a:pt x="67344" y="4490"/>
                </a:lnTo>
                <a:lnTo>
                  <a:pt x="66998" y="4447"/>
                </a:lnTo>
                <a:lnTo>
                  <a:pt x="66652" y="4421"/>
                </a:lnTo>
                <a:lnTo>
                  <a:pt x="66296" y="4404"/>
                </a:lnTo>
                <a:lnTo>
                  <a:pt x="65826" y="4387"/>
                </a:lnTo>
                <a:lnTo>
                  <a:pt x="65355" y="4396"/>
                </a:lnTo>
                <a:lnTo>
                  <a:pt x="64893" y="4413"/>
                </a:lnTo>
                <a:lnTo>
                  <a:pt x="64423" y="4438"/>
                </a:lnTo>
                <a:lnTo>
                  <a:pt x="63970" y="4490"/>
                </a:lnTo>
                <a:lnTo>
                  <a:pt x="63508" y="4550"/>
                </a:lnTo>
                <a:lnTo>
                  <a:pt x="63055" y="4636"/>
                </a:lnTo>
                <a:lnTo>
                  <a:pt x="62611" y="4730"/>
                </a:lnTo>
                <a:lnTo>
                  <a:pt x="62167" y="4833"/>
                </a:lnTo>
                <a:lnTo>
                  <a:pt x="61723" y="4961"/>
                </a:lnTo>
                <a:lnTo>
                  <a:pt x="61288" y="5098"/>
                </a:lnTo>
                <a:lnTo>
                  <a:pt x="60853" y="5252"/>
                </a:lnTo>
                <a:lnTo>
                  <a:pt x="60427" y="5424"/>
                </a:lnTo>
                <a:lnTo>
                  <a:pt x="60001" y="5612"/>
                </a:lnTo>
                <a:lnTo>
                  <a:pt x="59574" y="5818"/>
                </a:lnTo>
                <a:lnTo>
                  <a:pt x="59157" y="6032"/>
                </a:lnTo>
                <a:lnTo>
                  <a:pt x="58837" y="6220"/>
                </a:lnTo>
                <a:lnTo>
                  <a:pt x="58518" y="6400"/>
                </a:lnTo>
                <a:lnTo>
                  <a:pt x="58393" y="6332"/>
                </a:lnTo>
                <a:lnTo>
                  <a:pt x="58349" y="6306"/>
                </a:lnTo>
                <a:lnTo>
                  <a:pt x="58305" y="6272"/>
                </a:lnTo>
                <a:lnTo>
                  <a:pt x="57878" y="5775"/>
                </a:lnTo>
                <a:lnTo>
                  <a:pt x="57443" y="5295"/>
                </a:lnTo>
                <a:lnTo>
                  <a:pt x="57221" y="5064"/>
                </a:lnTo>
                <a:lnTo>
                  <a:pt x="56999" y="4841"/>
                </a:lnTo>
                <a:lnTo>
                  <a:pt x="56768" y="4627"/>
                </a:lnTo>
                <a:lnTo>
                  <a:pt x="56537" y="4413"/>
                </a:lnTo>
                <a:lnTo>
                  <a:pt x="56316" y="4199"/>
                </a:lnTo>
                <a:lnTo>
                  <a:pt x="56085" y="4002"/>
                </a:lnTo>
                <a:lnTo>
                  <a:pt x="55845" y="3796"/>
                </a:lnTo>
                <a:lnTo>
                  <a:pt x="55614" y="3608"/>
                </a:lnTo>
                <a:lnTo>
                  <a:pt x="55374" y="3419"/>
                </a:lnTo>
                <a:lnTo>
                  <a:pt x="55135" y="3239"/>
                </a:lnTo>
                <a:lnTo>
                  <a:pt x="54895" y="3059"/>
                </a:lnTo>
                <a:lnTo>
                  <a:pt x="54646" y="2888"/>
                </a:lnTo>
                <a:lnTo>
                  <a:pt x="54406" y="2725"/>
                </a:lnTo>
                <a:lnTo>
                  <a:pt x="54158" y="2562"/>
                </a:lnTo>
                <a:lnTo>
                  <a:pt x="53909" y="2408"/>
                </a:lnTo>
                <a:lnTo>
                  <a:pt x="53652" y="2254"/>
                </a:lnTo>
                <a:lnTo>
                  <a:pt x="53403" y="2108"/>
                </a:lnTo>
                <a:lnTo>
                  <a:pt x="53145" y="1971"/>
                </a:lnTo>
                <a:lnTo>
                  <a:pt x="52888" y="1834"/>
                </a:lnTo>
                <a:lnTo>
                  <a:pt x="52630" y="1706"/>
                </a:lnTo>
                <a:lnTo>
                  <a:pt x="52373" y="1577"/>
                </a:lnTo>
                <a:lnTo>
                  <a:pt x="52107" y="1457"/>
                </a:lnTo>
                <a:lnTo>
                  <a:pt x="51849" y="1337"/>
                </a:lnTo>
                <a:lnTo>
                  <a:pt x="51583" y="1226"/>
                </a:lnTo>
                <a:lnTo>
                  <a:pt x="51316" y="1123"/>
                </a:lnTo>
                <a:lnTo>
                  <a:pt x="51041" y="1020"/>
                </a:lnTo>
                <a:lnTo>
                  <a:pt x="50775" y="926"/>
                </a:lnTo>
                <a:lnTo>
                  <a:pt x="50499" y="832"/>
                </a:lnTo>
                <a:lnTo>
                  <a:pt x="49949" y="669"/>
                </a:lnTo>
                <a:lnTo>
                  <a:pt x="49389" y="515"/>
                </a:lnTo>
                <a:lnTo>
                  <a:pt x="48830" y="386"/>
                </a:lnTo>
                <a:lnTo>
                  <a:pt x="48262" y="275"/>
                </a:lnTo>
                <a:lnTo>
                  <a:pt x="47684" y="189"/>
                </a:lnTo>
                <a:lnTo>
                  <a:pt x="47098" y="112"/>
                </a:lnTo>
                <a:lnTo>
                  <a:pt x="46512" y="61"/>
                </a:lnTo>
                <a:lnTo>
                  <a:pt x="45908" y="18"/>
                </a:lnTo>
                <a:lnTo>
                  <a:pt x="4531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 flipH="1">
            <a:off x="278591" y="4000116"/>
            <a:ext cx="4196097" cy="2686401"/>
          </a:xfrm>
          <a:custGeom>
            <a:avLst/>
            <a:gdLst/>
            <a:ahLst/>
            <a:cxnLst/>
            <a:rect l="l" t="t" r="r" b="b"/>
            <a:pathLst>
              <a:path w="78302" h="65262" extrusionOk="0">
                <a:moveTo>
                  <a:pt x="15611" y="1492"/>
                </a:moveTo>
                <a:lnTo>
                  <a:pt x="15877" y="1500"/>
                </a:lnTo>
                <a:lnTo>
                  <a:pt x="16135" y="1517"/>
                </a:lnTo>
                <a:lnTo>
                  <a:pt x="16401" y="1543"/>
                </a:lnTo>
                <a:lnTo>
                  <a:pt x="16934" y="1594"/>
                </a:lnTo>
                <a:lnTo>
                  <a:pt x="17200" y="1611"/>
                </a:lnTo>
                <a:lnTo>
                  <a:pt x="17466" y="1629"/>
                </a:lnTo>
                <a:lnTo>
                  <a:pt x="18630" y="1689"/>
                </a:lnTo>
                <a:lnTo>
                  <a:pt x="19793" y="1749"/>
                </a:lnTo>
                <a:lnTo>
                  <a:pt x="22119" y="1868"/>
                </a:lnTo>
                <a:lnTo>
                  <a:pt x="23283" y="1920"/>
                </a:lnTo>
                <a:lnTo>
                  <a:pt x="24455" y="1963"/>
                </a:lnTo>
                <a:lnTo>
                  <a:pt x="25618" y="1988"/>
                </a:lnTo>
                <a:lnTo>
                  <a:pt x="26195" y="1997"/>
                </a:lnTo>
                <a:lnTo>
                  <a:pt x="26781" y="1997"/>
                </a:lnTo>
                <a:lnTo>
                  <a:pt x="27634" y="1988"/>
                </a:lnTo>
                <a:lnTo>
                  <a:pt x="28486" y="1980"/>
                </a:lnTo>
                <a:lnTo>
                  <a:pt x="30200" y="1954"/>
                </a:lnTo>
                <a:lnTo>
                  <a:pt x="31905" y="1903"/>
                </a:lnTo>
                <a:lnTo>
                  <a:pt x="33610" y="1860"/>
                </a:lnTo>
                <a:lnTo>
                  <a:pt x="35315" y="1809"/>
                </a:lnTo>
                <a:lnTo>
                  <a:pt x="37029" y="1766"/>
                </a:lnTo>
                <a:lnTo>
                  <a:pt x="38733" y="1740"/>
                </a:lnTo>
                <a:lnTo>
                  <a:pt x="39586" y="1731"/>
                </a:lnTo>
                <a:lnTo>
                  <a:pt x="40438" y="1731"/>
                </a:lnTo>
                <a:lnTo>
                  <a:pt x="42161" y="1740"/>
                </a:lnTo>
                <a:lnTo>
                  <a:pt x="43893" y="1766"/>
                </a:lnTo>
                <a:lnTo>
                  <a:pt x="45615" y="1800"/>
                </a:lnTo>
                <a:lnTo>
                  <a:pt x="47338" y="1843"/>
                </a:lnTo>
                <a:lnTo>
                  <a:pt x="49061" y="1903"/>
                </a:lnTo>
                <a:lnTo>
                  <a:pt x="50783" y="1971"/>
                </a:lnTo>
                <a:lnTo>
                  <a:pt x="52506" y="2057"/>
                </a:lnTo>
                <a:lnTo>
                  <a:pt x="54229" y="2143"/>
                </a:lnTo>
                <a:lnTo>
                  <a:pt x="55951" y="2237"/>
                </a:lnTo>
                <a:lnTo>
                  <a:pt x="57674" y="2348"/>
                </a:lnTo>
                <a:lnTo>
                  <a:pt x="59397" y="2460"/>
                </a:lnTo>
                <a:lnTo>
                  <a:pt x="61119" y="2580"/>
                </a:lnTo>
                <a:lnTo>
                  <a:pt x="62842" y="2699"/>
                </a:lnTo>
                <a:lnTo>
                  <a:pt x="64556" y="2828"/>
                </a:lnTo>
                <a:lnTo>
                  <a:pt x="68001" y="3102"/>
                </a:lnTo>
                <a:lnTo>
                  <a:pt x="68454" y="3153"/>
                </a:lnTo>
                <a:lnTo>
                  <a:pt x="68676" y="3179"/>
                </a:lnTo>
                <a:lnTo>
                  <a:pt x="68898" y="3213"/>
                </a:lnTo>
                <a:lnTo>
                  <a:pt x="69120" y="3256"/>
                </a:lnTo>
                <a:lnTo>
                  <a:pt x="69333" y="3299"/>
                </a:lnTo>
                <a:lnTo>
                  <a:pt x="69546" y="3351"/>
                </a:lnTo>
                <a:lnTo>
                  <a:pt x="69759" y="3410"/>
                </a:lnTo>
                <a:lnTo>
                  <a:pt x="69972" y="3470"/>
                </a:lnTo>
                <a:lnTo>
                  <a:pt x="70185" y="3539"/>
                </a:lnTo>
                <a:lnTo>
                  <a:pt x="70390" y="3608"/>
                </a:lnTo>
                <a:lnTo>
                  <a:pt x="70594" y="3685"/>
                </a:lnTo>
                <a:lnTo>
                  <a:pt x="70789" y="3770"/>
                </a:lnTo>
                <a:lnTo>
                  <a:pt x="70985" y="3856"/>
                </a:lnTo>
                <a:lnTo>
                  <a:pt x="71180" y="3950"/>
                </a:lnTo>
                <a:lnTo>
                  <a:pt x="71375" y="4044"/>
                </a:lnTo>
                <a:lnTo>
                  <a:pt x="71562" y="4147"/>
                </a:lnTo>
                <a:lnTo>
                  <a:pt x="71748" y="4259"/>
                </a:lnTo>
                <a:lnTo>
                  <a:pt x="71935" y="4379"/>
                </a:lnTo>
                <a:lnTo>
                  <a:pt x="72112" y="4498"/>
                </a:lnTo>
                <a:lnTo>
                  <a:pt x="72281" y="4627"/>
                </a:lnTo>
                <a:lnTo>
                  <a:pt x="72459" y="4755"/>
                </a:lnTo>
                <a:lnTo>
                  <a:pt x="72627" y="4901"/>
                </a:lnTo>
                <a:lnTo>
                  <a:pt x="72787" y="5047"/>
                </a:lnTo>
                <a:lnTo>
                  <a:pt x="72956" y="5192"/>
                </a:lnTo>
                <a:lnTo>
                  <a:pt x="73107" y="5355"/>
                </a:lnTo>
                <a:lnTo>
                  <a:pt x="73267" y="5518"/>
                </a:lnTo>
                <a:lnTo>
                  <a:pt x="73409" y="5681"/>
                </a:lnTo>
                <a:lnTo>
                  <a:pt x="73560" y="5861"/>
                </a:lnTo>
                <a:lnTo>
                  <a:pt x="73702" y="6040"/>
                </a:lnTo>
                <a:lnTo>
                  <a:pt x="73835" y="6229"/>
                </a:lnTo>
                <a:lnTo>
                  <a:pt x="73968" y="6426"/>
                </a:lnTo>
                <a:lnTo>
                  <a:pt x="74208" y="6794"/>
                </a:lnTo>
                <a:lnTo>
                  <a:pt x="74430" y="7171"/>
                </a:lnTo>
                <a:lnTo>
                  <a:pt x="74634" y="7557"/>
                </a:lnTo>
                <a:lnTo>
                  <a:pt x="74830" y="7942"/>
                </a:lnTo>
                <a:lnTo>
                  <a:pt x="75007" y="8328"/>
                </a:lnTo>
                <a:lnTo>
                  <a:pt x="75176" y="8722"/>
                </a:lnTo>
                <a:lnTo>
                  <a:pt x="75318" y="9116"/>
                </a:lnTo>
                <a:lnTo>
                  <a:pt x="75451" y="9518"/>
                </a:lnTo>
                <a:lnTo>
                  <a:pt x="75575" y="9921"/>
                </a:lnTo>
                <a:lnTo>
                  <a:pt x="75682" y="10332"/>
                </a:lnTo>
                <a:lnTo>
                  <a:pt x="75771" y="10744"/>
                </a:lnTo>
                <a:lnTo>
                  <a:pt x="75851" y="11172"/>
                </a:lnTo>
                <a:lnTo>
                  <a:pt x="75913" y="11592"/>
                </a:lnTo>
                <a:lnTo>
                  <a:pt x="75957" y="12020"/>
                </a:lnTo>
                <a:lnTo>
                  <a:pt x="75993" y="12457"/>
                </a:lnTo>
                <a:lnTo>
                  <a:pt x="76011" y="12902"/>
                </a:lnTo>
                <a:lnTo>
                  <a:pt x="76082" y="15455"/>
                </a:lnTo>
                <a:lnTo>
                  <a:pt x="76170" y="18008"/>
                </a:lnTo>
                <a:lnTo>
                  <a:pt x="76348" y="23114"/>
                </a:lnTo>
                <a:lnTo>
                  <a:pt x="76535" y="28220"/>
                </a:lnTo>
                <a:lnTo>
                  <a:pt x="76721" y="33325"/>
                </a:lnTo>
                <a:lnTo>
                  <a:pt x="76756" y="34422"/>
                </a:lnTo>
                <a:lnTo>
                  <a:pt x="76783" y="35518"/>
                </a:lnTo>
                <a:lnTo>
                  <a:pt x="76801" y="36615"/>
                </a:lnTo>
                <a:lnTo>
                  <a:pt x="76810" y="37720"/>
                </a:lnTo>
                <a:lnTo>
                  <a:pt x="76819" y="38816"/>
                </a:lnTo>
                <a:lnTo>
                  <a:pt x="76810" y="39913"/>
                </a:lnTo>
                <a:lnTo>
                  <a:pt x="76801" y="41010"/>
                </a:lnTo>
                <a:lnTo>
                  <a:pt x="76774" y="42106"/>
                </a:lnTo>
                <a:lnTo>
                  <a:pt x="76748" y="43203"/>
                </a:lnTo>
                <a:lnTo>
                  <a:pt x="76712" y="44308"/>
                </a:lnTo>
                <a:lnTo>
                  <a:pt x="76677" y="45404"/>
                </a:lnTo>
                <a:lnTo>
                  <a:pt x="76623" y="46501"/>
                </a:lnTo>
                <a:lnTo>
                  <a:pt x="76561" y="47597"/>
                </a:lnTo>
                <a:lnTo>
                  <a:pt x="76499" y="48694"/>
                </a:lnTo>
                <a:lnTo>
                  <a:pt x="76428" y="49790"/>
                </a:lnTo>
                <a:lnTo>
                  <a:pt x="76348" y="50887"/>
                </a:lnTo>
                <a:lnTo>
                  <a:pt x="76330" y="51127"/>
                </a:lnTo>
                <a:lnTo>
                  <a:pt x="76295" y="51367"/>
                </a:lnTo>
                <a:lnTo>
                  <a:pt x="76250" y="51607"/>
                </a:lnTo>
                <a:lnTo>
                  <a:pt x="76197" y="51829"/>
                </a:lnTo>
                <a:lnTo>
                  <a:pt x="76135" y="52061"/>
                </a:lnTo>
                <a:lnTo>
                  <a:pt x="76064" y="52283"/>
                </a:lnTo>
                <a:lnTo>
                  <a:pt x="75975" y="52497"/>
                </a:lnTo>
                <a:lnTo>
                  <a:pt x="75886" y="52712"/>
                </a:lnTo>
                <a:lnTo>
                  <a:pt x="75789" y="52917"/>
                </a:lnTo>
                <a:lnTo>
                  <a:pt x="75673" y="53131"/>
                </a:lnTo>
                <a:lnTo>
                  <a:pt x="75558" y="53328"/>
                </a:lnTo>
                <a:lnTo>
                  <a:pt x="75433" y="53534"/>
                </a:lnTo>
                <a:lnTo>
                  <a:pt x="75291" y="53731"/>
                </a:lnTo>
                <a:lnTo>
                  <a:pt x="75149" y="53928"/>
                </a:lnTo>
                <a:lnTo>
                  <a:pt x="74998" y="54125"/>
                </a:lnTo>
                <a:lnTo>
                  <a:pt x="74838" y="54314"/>
                </a:lnTo>
                <a:lnTo>
                  <a:pt x="74599" y="54579"/>
                </a:lnTo>
                <a:lnTo>
                  <a:pt x="74350" y="54828"/>
                </a:lnTo>
                <a:lnTo>
                  <a:pt x="74093" y="55067"/>
                </a:lnTo>
                <a:lnTo>
                  <a:pt x="73835" y="55290"/>
                </a:lnTo>
                <a:lnTo>
                  <a:pt x="73560" y="55504"/>
                </a:lnTo>
                <a:lnTo>
                  <a:pt x="73285" y="55710"/>
                </a:lnTo>
                <a:lnTo>
                  <a:pt x="73000" y="55898"/>
                </a:lnTo>
                <a:lnTo>
                  <a:pt x="72716" y="56078"/>
                </a:lnTo>
                <a:lnTo>
                  <a:pt x="72414" y="56250"/>
                </a:lnTo>
                <a:lnTo>
                  <a:pt x="72112" y="56412"/>
                </a:lnTo>
                <a:lnTo>
                  <a:pt x="71802" y="56558"/>
                </a:lnTo>
                <a:lnTo>
                  <a:pt x="71491" y="56704"/>
                </a:lnTo>
                <a:lnTo>
                  <a:pt x="71171" y="56841"/>
                </a:lnTo>
                <a:lnTo>
                  <a:pt x="70843" y="56969"/>
                </a:lnTo>
                <a:lnTo>
                  <a:pt x="70514" y="57089"/>
                </a:lnTo>
                <a:lnTo>
                  <a:pt x="70185" y="57201"/>
                </a:lnTo>
                <a:lnTo>
                  <a:pt x="69919" y="57286"/>
                </a:lnTo>
                <a:lnTo>
                  <a:pt x="69662" y="57380"/>
                </a:lnTo>
                <a:lnTo>
                  <a:pt x="69404" y="57483"/>
                </a:lnTo>
                <a:lnTo>
                  <a:pt x="69138" y="57569"/>
                </a:lnTo>
                <a:lnTo>
                  <a:pt x="68880" y="57655"/>
                </a:lnTo>
                <a:lnTo>
                  <a:pt x="68614" y="57715"/>
                </a:lnTo>
                <a:lnTo>
                  <a:pt x="68489" y="57740"/>
                </a:lnTo>
                <a:lnTo>
                  <a:pt x="68356" y="57757"/>
                </a:lnTo>
                <a:lnTo>
                  <a:pt x="68223" y="57766"/>
                </a:lnTo>
                <a:lnTo>
                  <a:pt x="68090" y="57774"/>
                </a:lnTo>
                <a:lnTo>
                  <a:pt x="61412" y="57792"/>
                </a:lnTo>
                <a:lnTo>
                  <a:pt x="54735" y="57800"/>
                </a:lnTo>
                <a:lnTo>
                  <a:pt x="41371" y="57800"/>
                </a:lnTo>
                <a:lnTo>
                  <a:pt x="41371" y="57774"/>
                </a:lnTo>
                <a:lnTo>
                  <a:pt x="38733" y="57774"/>
                </a:lnTo>
                <a:lnTo>
                  <a:pt x="36096" y="57792"/>
                </a:lnTo>
                <a:lnTo>
                  <a:pt x="34782" y="57792"/>
                </a:lnTo>
                <a:lnTo>
                  <a:pt x="33459" y="57783"/>
                </a:lnTo>
                <a:lnTo>
                  <a:pt x="32145" y="57774"/>
                </a:lnTo>
                <a:lnTo>
                  <a:pt x="30822" y="57757"/>
                </a:lnTo>
                <a:lnTo>
                  <a:pt x="27350" y="57697"/>
                </a:lnTo>
                <a:lnTo>
                  <a:pt x="25618" y="57680"/>
                </a:lnTo>
                <a:lnTo>
                  <a:pt x="23878" y="57680"/>
                </a:lnTo>
                <a:lnTo>
                  <a:pt x="23016" y="57689"/>
                </a:lnTo>
                <a:lnTo>
                  <a:pt x="22146" y="57697"/>
                </a:lnTo>
                <a:lnTo>
                  <a:pt x="21276" y="57723"/>
                </a:lnTo>
                <a:lnTo>
                  <a:pt x="20415" y="57757"/>
                </a:lnTo>
                <a:lnTo>
                  <a:pt x="19544" y="57792"/>
                </a:lnTo>
                <a:lnTo>
                  <a:pt x="18674" y="57843"/>
                </a:lnTo>
                <a:lnTo>
                  <a:pt x="17813" y="57912"/>
                </a:lnTo>
                <a:lnTo>
                  <a:pt x="16943" y="57989"/>
                </a:lnTo>
                <a:lnTo>
                  <a:pt x="16507" y="58023"/>
                </a:lnTo>
                <a:lnTo>
                  <a:pt x="16072" y="58040"/>
                </a:lnTo>
                <a:lnTo>
                  <a:pt x="15637" y="58040"/>
                </a:lnTo>
                <a:lnTo>
                  <a:pt x="15211" y="58031"/>
                </a:lnTo>
                <a:lnTo>
                  <a:pt x="14785" y="58006"/>
                </a:lnTo>
                <a:lnTo>
                  <a:pt x="14359" y="57963"/>
                </a:lnTo>
                <a:lnTo>
                  <a:pt x="13932" y="57912"/>
                </a:lnTo>
                <a:lnTo>
                  <a:pt x="13515" y="57834"/>
                </a:lnTo>
                <a:lnTo>
                  <a:pt x="13098" y="57749"/>
                </a:lnTo>
                <a:lnTo>
                  <a:pt x="12689" y="57655"/>
                </a:lnTo>
                <a:lnTo>
                  <a:pt x="12281" y="57535"/>
                </a:lnTo>
                <a:lnTo>
                  <a:pt x="11872" y="57398"/>
                </a:lnTo>
                <a:lnTo>
                  <a:pt x="11473" y="57252"/>
                </a:lnTo>
                <a:lnTo>
                  <a:pt x="11064" y="57089"/>
                </a:lnTo>
                <a:lnTo>
                  <a:pt x="10673" y="56909"/>
                </a:lnTo>
                <a:lnTo>
                  <a:pt x="10274" y="56721"/>
                </a:lnTo>
                <a:lnTo>
                  <a:pt x="10087" y="56627"/>
                </a:lnTo>
                <a:lnTo>
                  <a:pt x="9910" y="56524"/>
                </a:lnTo>
                <a:lnTo>
                  <a:pt x="9741" y="56412"/>
                </a:lnTo>
                <a:lnTo>
                  <a:pt x="9572" y="56301"/>
                </a:lnTo>
                <a:lnTo>
                  <a:pt x="9413" y="56190"/>
                </a:lnTo>
                <a:lnTo>
                  <a:pt x="9262" y="56070"/>
                </a:lnTo>
                <a:lnTo>
                  <a:pt x="9102" y="55941"/>
                </a:lnTo>
                <a:lnTo>
                  <a:pt x="8960" y="55813"/>
                </a:lnTo>
                <a:lnTo>
                  <a:pt x="8818" y="55684"/>
                </a:lnTo>
                <a:lnTo>
                  <a:pt x="8676" y="55539"/>
                </a:lnTo>
                <a:lnTo>
                  <a:pt x="8542" y="55402"/>
                </a:lnTo>
                <a:lnTo>
                  <a:pt x="8409" y="55256"/>
                </a:lnTo>
                <a:lnTo>
                  <a:pt x="8285" y="55102"/>
                </a:lnTo>
                <a:lnTo>
                  <a:pt x="8161" y="54939"/>
                </a:lnTo>
                <a:lnTo>
                  <a:pt x="8036" y="54776"/>
                </a:lnTo>
                <a:lnTo>
                  <a:pt x="7921" y="54613"/>
                </a:lnTo>
                <a:lnTo>
                  <a:pt x="7805" y="54434"/>
                </a:lnTo>
                <a:lnTo>
                  <a:pt x="7681" y="54245"/>
                </a:lnTo>
                <a:lnTo>
                  <a:pt x="7574" y="54057"/>
                </a:lnTo>
                <a:lnTo>
                  <a:pt x="7468" y="53877"/>
                </a:lnTo>
                <a:lnTo>
                  <a:pt x="7273" y="53500"/>
                </a:lnTo>
                <a:lnTo>
                  <a:pt x="7104" y="53114"/>
                </a:lnTo>
                <a:lnTo>
                  <a:pt x="6953" y="52729"/>
                </a:lnTo>
                <a:lnTo>
                  <a:pt x="6811" y="52335"/>
                </a:lnTo>
                <a:lnTo>
                  <a:pt x="6695" y="51941"/>
                </a:lnTo>
                <a:lnTo>
                  <a:pt x="6598" y="51547"/>
                </a:lnTo>
                <a:lnTo>
                  <a:pt x="6509" y="51144"/>
                </a:lnTo>
                <a:lnTo>
                  <a:pt x="6438" y="50741"/>
                </a:lnTo>
                <a:lnTo>
                  <a:pt x="6376" y="50330"/>
                </a:lnTo>
                <a:lnTo>
                  <a:pt x="6331" y="49919"/>
                </a:lnTo>
                <a:lnTo>
                  <a:pt x="6296" y="49508"/>
                </a:lnTo>
                <a:lnTo>
                  <a:pt x="6269" y="49096"/>
                </a:lnTo>
                <a:lnTo>
                  <a:pt x="6251" y="48677"/>
                </a:lnTo>
                <a:lnTo>
                  <a:pt x="6242" y="48257"/>
                </a:lnTo>
                <a:lnTo>
                  <a:pt x="6234" y="47537"/>
                </a:lnTo>
                <a:lnTo>
                  <a:pt x="6242" y="46809"/>
                </a:lnTo>
                <a:lnTo>
                  <a:pt x="6251" y="46090"/>
                </a:lnTo>
                <a:lnTo>
                  <a:pt x="6278" y="45370"/>
                </a:lnTo>
                <a:lnTo>
                  <a:pt x="6322" y="43922"/>
                </a:lnTo>
                <a:lnTo>
                  <a:pt x="6340" y="43203"/>
                </a:lnTo>
                <a:lnTo>
                  <a:pt x="6358" y="42474"/>
                </a:lnTo>
                <a:lnTo>
                  <a:pt x="6527" y="32486"/>
                </a:lnTo>
                <a:lnTo>
                  <a:pt x="6695" y="22488"/>
                </a:lnTo>
                <a:lnTo>
                  <a:pt x="6802" y="17031"/>
                </a:lnTo>
                <a:lnTo>
                  <a:pt x="6864" y="14307"/>
                </a:lnTo>
                <a:lnTo>
                  <a:pt x="6935" y="11574"/>
                </a:lnTo>
                <a:lnTo>
                  <a:pt x="6953" y="11163"/>
                </a:lnTo>
                <a:lnTo>
                  <a:pt x="6988" y="10744"/>
                </a:lnTo>
                <a:lnTo>
                  <a:pt x="7042" y="10341"/>
                </a:lnTo>
                <a:lnTo>
                  <a:pt x="7104" y="9930"/>
                </a:lnTo>
                <a:lnTo>
                  <a:pt x="7184" y="9536"/>
                </a:lnTo>
                <a:lnTo>
                  <a:pt x="7281" y="9142"/>
                </a:lnTo>
                <a:lnTo>
                  <a:pt x="7388" y="8756"/>
                </a:lnTo>
                <a:lnTo>
                  <a:pt x="7512" y="8371"/>
                </a:lnTo>
                <a:lnTo>
                  <a:pt x="7654" y="8002"/>
                </a:lnTo>
                <a:lnTo>
                  <a:pt x="7805" y="7634"/>
                </a:lnTo>
                <a:lnTo>
                  <a:pt x="7965" y="7274"/>
                </a:lnTo>
                <a:lnTo>
                  <a:pt x="8143" y="6914"/>
                </a:lnTo>
                <a:lnTo>
                  <a:pt x="8338" y="6572"/>
                </a:lnTo>
                <a:lnTo>
                  <a:pt x="8542" y="6237"/>
                </a:lnTo>
                <a:lnTo>
                  <a:pt x="8755" y="5903"/>
                </a:lnTo>
                <a:lnTo>
                  <a:pt x="8986" y="5586"/>
                </a:lnTo>
                <a:lnTo>
                  <a:pt x="9226" y="5269"/>
                </a:lnTo>
                <a:lnTo>
                  <a:pt x="9484" y="4970"/>
                </a:lnTo>
                <a:lnTo>
                  <a:pt x="9750" y="4670"/>
                </a:lnTo>
                <a:lnTo>
                  <a:pt x="10025" y="4387"/>
                </a:lnTo>
                <a:lnTo>
                  <a:pt x="10318" y="4113"/>
                </a:lnTo>
                <a:lnTo>
                  <a:pt x="10620" y="3847"/>
                </a:lnTo>
                <a:lnTo>
                  <a:pt x="10931" y="3590"/>
                </a:lnTo>
                <a:lnTo>
                  <a:pt x="11251" y="3351"/>
                </a:lnTo>
                <a:lnTo>
                  <a:pt x="11588" y="3119"/>
                </a:lnTo>
                <a:lnTo>
                  <a:pt x="11934" y="2896"/>
                </a:lnTo>
                <a:lnTo>
                  <a:pt x="12290" y="2682"/>
                </a:lnTo>
                <a:lnTo>
                  <a:pt x="12654" y="2485"/>
                </a:lnTo>
                <a:lnTo>
                  <a:pt x="13027" y="2297"/>
                </a:lnTo>
                <a:lnTo>
                  <a:pt x="13408" y="2125"/>
                </a:lnTo>
                <a:lnTo>
                  <a:pt x="13808" y="1963"/>
                </a:lnTo>
                <a:lnTo>
                  <a:pt x="14208" y="1809"/>
                </a:lnTo>
                <a:lnTo>
                  <a:pt x="14492" y="1706"/>
                </a:lnTo>
                <a:lnTo>
                  <a:pt x="14776" y="1603"/>
                </a:lnTo>
                <a:lnTo>
                  <a:pt x="14918" y="1560"/>
                </a:lnTo>
                <a:lnTo>
                  <a:pt x="15060" y="1526"/>
                </a:lnTo>
                <a:lnTo>
                  <a:pt x="15202" y="1500"/>
                </a:lnTo>
                <a:lnTo>
                  <a:pt x="15344" y="1492"/>
                </a:lnTo>
                <a:close/>
                <a:moveTo>
                  <a:pt x="5727" y="6400"/>
                </a:moveTo>
                <a:lnTo>
                  <a:pt x="5665" y="6666"/>
                </a:lnTo>
                <a:lnTo>
                  <a:pt x="5603" y="6923"/>
                </a:lnTo>
                <a:lnTo>
                  <a:pt x="5479" y="7420"/>
                </a:lnTo>
                <a:lnTo>
                  <a:pt x="5426" y="7660"/>
                </a:lnTo>
                <a:lnTo>
                  <a:pt x="5381" y="7891"/>
                </a:lnTo>
                <a:lnTo>
                  <a:pt x="5346" y="8131"/>
                </a:lnTo>
                <a:lnTo>
                  <a:pt x="5319" y="8362"/>
                </a:lnTo>
                <a:lnTo>
                  <a:pt x="5221" y="9853"/>
                </a:lnTo>
                <a:lnTo>
                  <a:pt x="5124" y="11352"/>
                </a:lnTo>
                <a:lnTo>
                  <a:pt x="5088" y="12097"/>
                </a:lnTo>
                <a:lnTo>
                  <a:pt x="5053" y="12851"/>
                </a:lnTo>
                <a:lnTo>
                  <a:pt x="5026" y="13596"/>
                </a:lnTo>
                <a:lnTo>
                  <a:pt x="5008" y="14350"/>
                </a:lnTo>
                <a:lnTo>
                  <a:pt x="4884" y="21263"/>
                </a:lnTo>
                <a:lnTo>
                  <a:pt x="4768" y="28185"/>
                </a:lnTo>
                <a:lnTo>
                  <a:pt x="4653" y="35107"/>
                </a:lnTo>
                <a:lnTo>
                  <a:pt x="4582" y="38559"/>
                </a:lnTo>
                <a:lnTo>
                  <a:pt x="4520" y="42020"/>
                </a:lnTo>
                <a:lnTo>
                  <a:pt x="4493" y="42894"/>
                </a:lnTo>
                <a:lnTo>
                  <a:pt x="4449" y="43777"/>
                </a:lnTo>
                <a:lnTo>
                  <a:pt x="4396" y="44650"/>
                </a:lnTo>
                <a:lnTo>
                  <a:pt x="4333" y="45524"/>
                </a:lnTo>
                <a:lnTo>
                  <a:pt x="4209" y="47272"/>
                </a:lnTo>
                <a:lnTo>
                  <a:pt x="4147" y="48146"/>
                </a:lnTo>
                <a:lnTo>
                  <a:pt x="4094" y="49028"/>
                </a:lnTo>
                <a:lnTo>
                  <a:pt x="4085" y="49268"/>
                </a:lnTo>
                <a:lnTo>
                  <a:pt x="4076" y="49516"/>
                </a:lnTo>
                <a:lnTo>
                  <a:pt x="4085" y="50013"/>
                </a:lnTo>
                <a:lnTo>
                  <a:pt x="4120" y="50998"/>
                </a:lnTo>
                <a:lnTo>
                  <a:pt x="4129" y="51341"/>
                </a:lnTo>
                <a:lnTo>
                  <a:pt x="4165" y="51675"/>
                </a:lnTo>
                <a:lnTo>
                  <a:pt x="4200" y="52009"/>
                </a:lnTo>
                <a:lnTo>
                  <a:pt x="4253" y="52335"/>
                </a:lnTo>
                <a:lnTo>
                  <a:pt x="4316" y="52643"/>
                </a:lnTo>
                <a:lnTo>
                  <a:pt x="4387" y="52951"/>
                </a:lnTo>
                <a:lnTo>
                  <a:pt x="4475" y="53251"/>
                </a:lnTo>
                <a:lnTo>
                  <a:pt x="4573" y="53543"/>
                </a:lnTo>
                <a:lnTo>
                  <a:pt x="4680" y="53825"/>
                </a:lnTo>
                <a:lnTo>
                  <a:pt x="4795" y="54099"/>
                </a:lnTo>
                <a:lnTo>
                  <a:pt x="4928" y="54374"/>
                </a:lnTo>
                <a:lnTo>
                  <a:pt x="5061" y="54639"/>
                </a:lnTo>
                <a:lnTo>
                  <a:pt x="5212" y="54888"/>
                </a:lnTo>
                <a:lnTo>
                  <a:pt x="5372" y="55145"/>
                </a:lnTo>
                <a:lnTo>
                  <a:pt x="5541" y="55384"/>
                </a:lnTo>
                <a:lnTo>
                  <a:pt x="5719" y="55616"/>
                </a:lnTo>
                <a:lnTo>
                  <a:pt x="5905" y="55847"/>
                </a:lnTo>
                <a:lnTo>
                  <a:pt x="6100" y="56070"/>
                </a:lnTo>
                <a:lnTo>
                  <a:pt x="6305" y="56292"/>
                </a:lnTo>
                <a:lnTo>
                  <a:pt x="6518" y="56498"/>
                </a:lnTo>
                <a:lnTo>
                  <a:pt x="6740" y="56704"/>
                </a:lnTo>
                <a:lnTo>
                  <a:pt x="6971" y="56909"/>
                </a:lnTo>
                <a:lnTo>
                  <a:pt x="7210" y="57098"/>
                </a:lnTo>
                <a:lnTo>
                  <a:pt x="7459" y="57295"/>
                </a:lnTo>
                <a:lnTo>
                  <a:pt x="7717" y="57475"/>
                </a:lnTo>
                <a:lnTo>
                  <a:pt x="7974" y="57655"/>
                </a:lnTo>
                <a:lnTo>
                  <a:pt x="8249" y="57826"/>
                </a:lnTo>
                <a:lnTo>
                  <a:pt x="8525" y="57997"/>
                </a:lnTo>
                <a:lnTo>
                  <a:pt x="8809" y="58160"/>
                </a:lnTo>
                <a:lnTo>
                  <a:pt x="9102" y="58314"/>
                </a:lnTo>
                <a:lnTo>
                  <a:pt x="9395" y="58468"/>
                </a:lnTo>
                <a:lnTo>
                  <a:pt x="9706" y="58623"/>
                </a:lnTo>
                <a:lnTo>
                  <a:pt x="9954" y="58734"/>
                </a:lnTo>
                <a:lnTo>
                  <a:pt x="10203" y="58845"/>
                </a:lnTo>
                <a:lnTo>
                  <a:pt x="10460" y="58948"/>
                </a:lnTo>
                <a:lnTo>
                  <a:pt x="10709" y="59042"/>
                </a:lnTo>
                <a:lnTo>
                  <a:pt x="10967" y="59137"/>
                </a:lnTo>
                <a:lnTo>
                  <a:pt x="11224" y="59222"/>
                </a:lnTo>
                <a:lnTo>
                  <a:pt x="11482" y="59299"/>
                </a:lnTo>
                <a:lnTo>
                  <a:pt x="11739" y="59376"/>
                </a:lnTo>
                <a:lnTo>
                  <a:pt x="11997" y="59445"/>
                </a:lnTo>
                <a:lnTo>
                  <a:pt x="12254" y="59514"/>
                </a:lnTo>
                <a:lnTo>
                  <a:pt x="12778" y="59625"/>
                </a:lnTo>
                <a:lnTo>
                  <a:pt x="13302" y="59719"/>
                </a:lnTo>
                <a:lnTo>
                  <a:pt x="13835" y="59796"/>
                </a:lnTo>
                <a:lnTo>
                  <a:pt x="14367" y="59856"/>
                </a:lnTo>
                <a:lnTo>
                  <a:pt x="14900" y="59899"/>
                </a:lnTo>
                <a:lnTo>
                  <a:pt x="15433" y="59933"/>
                </a:lnTo>
                <a:lnTo>
                  <a:pt x="15975" y="59950"/>
                </a:lnTo>
                <a:lnTo>
                  <a:pt x="16507" y="59959"/>
                </a:lnTo>
                <a:lnTo>
                  <a:pt x="17049" y="59959"/>
                </a:lnTo>
                <a:lnTo>
                  <a:pt x="17591" y="59950"/>
                </a:lnTo>
                <a:lnTo>
                  <a:pt x="18141" y="59933"/>
                </a:lnTo>
                <a:lnTo>
                  <a:pt x="18869" y="59899"/>
                </a:lnTo>
                <a:lnTo>
                  <a:pt x="19598" y="59856"/>
                </a:lnTo>
                <a:lnTo>
                  <a:pt x="21054" y="59779"/>
                </a:lnTo>
                <a:lnTo>
                  <a:pt x="21782" y="59745"/>
                </a:lnTo>
                <a:lnTo>
                  <a:pt x="22510" y="59711"/>
                </a:lnTo>
                <a:lnTo>
                  <a:pt x="23247" y="59693"/>
                </a:lnTo>
                <a:lnTo>
                  <a:pt x="23975" y="59676"/>
                </a:lnTo>
                <a:lnTo>
                  <a:pt x="27714" y="59659"/>
                </a:lnTo>
                <a:lnTo>
                  <a:pt x="31452" y="59659"/>
                </a:lnTo>
                <a:lnTo>
                  <a:pt x="38920" y="59668"/>
                </a:lnTo>
                <a:lnTo>
                  <a:pt x="67539" y="59676"/>
                </a:lnTo>
                <a:lnTo>
                  <a:pt x="67957" y="59676"/>
                </a:lnTo>
                <a:lnTo>
                  <a:pt x="68063" y="59668"/>
                </a:lnTo>
                <a:lnTo>
                  <a:pt x="68170" y="59659"/>
                </a:lnTo>
                <a:lnTo>
                  <a:pt x="68267" y="59642"/>
                </a:lnTo>
                <a:lnTo>
                  <a:pt x="68365" y="59616"/>
                </a:lnTo>
                <a:lnTo>
                  <a:pt x="69742" y="59179"/>
                </a:lnTo>
                <a:lnTo>
                  <a:pt x="71118" y="58743"/>
                </a:lnTo>
                <a:lnTo>
                  <a:pt x="73879" y="57860"/>
                </a:lnTo>
                <a:lnTo>
                  <a:pt x="73879" y="57860"/>
                </a:lnTo>
                <a:lnTo>
                  <a:pt x="73764" y="58057"/>
                </a:lnTo>
                <a:lnTo>
                  <a:pt x="73649" y="58271"/>
                </a:lnTo>
                <a:lnTo>
                  <a:pt x="73533" y="58494"/>
                </a:lnTo>
                <a:lnTo>
                  <a:pt x="73409" y="58717"/>
                </a:lnTo>
                <a:lnTo>
                  <a:pt x="73285" y="58940"/>
                </a:lnTo>
                <a:lnTo>
                  <a:pt x="73134" y="59154"/>
                </a:lnTo>
                <a:lnTo>
                  <a:pt x="73054" y="59257"/>
                </a:lnTo>
                <a:lnTo>
                  <a:pt x="72974" y="59359"/>
                </a:lnTo>
                <a:lnTo>
                  <a:pt x="72885" y="59454"/>
                </a:lnTo>
                <a:lnTo>
                  <a:pt x="72796" y="59539"/>
                </a:lnTo>
                <a:lnTo>
                  <a:pt x="72183" y="60045"/>
                </a:lnTo>
                <a:lnTo>
                  <a:pt x="71873" y="60293"/>
                </a:lnTo>
                <a:lnTo>
                  <a:pt x="71553" y="60542"/>
                </a:lnTo>
                <a:lnTo>
                  <a:pt x="71233" y="60781"/>
                </a:lnTo>
                <a:lnTo>
                  <a:pt x="70914" y="61013"/>
                </a:lnTo>
                <a:lnTo>
                  <a:pt x="70576" y="61227"/>
                </a:lnTo>
                <a:lnTo>
                  <a:pt x="70239" y="61441"/>
                </a:lnTo>
                <a:lnTo>
                  <a:pt x="69901" y="61638"/>
                </a:lnTo>
                <a:lnTo>
                  <a:pt x="69546" y="61827"/>
                </a:lnTo>
                <a:lnTo>
                  <a:pt x="69191" y="61998"/>
                </a:lnTo>
                <a:lnTo>
                  <a:pt x="68827" y="62152"/>
                </a:lnTo>
                <a:lnTo>
                  <a:pt x="68445" y="62289"/>
                </a:lnTo>
                <a:lnTo>
                  <a:pt x="68259" y="62358"/>
                </a:lnTo>
                <a:lnTo>
                  <a:pt x="68063" y="62409"/>
                </a:lnTo>
                <a:lnTo>
                  <a:pt x="67868" y="62469"/>
                </a:lnTo>
                <a:lnTo>
                  <a:pt x="67673" y="62512"/>
                </a:lnTo>
                <a:lnTo>
                  <a:pt x="67468" y="62555"/>
                </a:lnTo>
                <a:lnTo>
                  <a:pt x="67264" y="62598"/>
                </a:lnTo>
                <a:lnTo>
                  <a:pt x="66349" y="62752"/>
                </a:lnTo>
                <a:lnTo>
                  <a:pt x="65435" y="62897"/>
                </a:lnTo>
                <a:lnTo>
                  <a:pt x="64520" y="63034"/>
                </a:lnTo>
                <a:lnTo>
                  <a:pt x="63606" y="63163"/>
                </a:lnTo>
                <a:lnTo>
                  <a:pt x="62682" y="63283"/>
                </a:lnTo>
                <a:lnTo>
                  <a:pt x="61759" y="63394"/>
                </a:lnTo>
                <a:lnTo>
                  <a:pt x="60835" y="63488"/>
                </a:lnTo>
                <a:lnTo>
                  <a:pt x="59921" y="63583"/>
                </a:lnTo>
                <a:lnTo>
                  <a:pt x="59352" y="63626"/>
                </a:lnTo>
                <a:lnTo>
                  <a:pt x="58793" y="63668"/>
                </a:lnTo>
                <a:lnTo>
                  <a:pt x="58233" y="63703"/>
                </a:lnTo>
                <a:lnTo>
                  <a:pt x="57665" y="63728"/>
                </a:lnTo>
                <a:lnTo>
                  <a:pt x="57106" y="63754"/>
                </a:lnTo>
                <a:lnTo>
                  <a:pt x="56546" y="63771"/>
                </a:lnTo>
                <a:lnTo>
                  <a:pt x="55978" y="63780"/>
                </a:lnTo>
                <a:lnTo>
                  <a:pt x="55418" y="63788"/>
                </a:lnTo>
                <a:lnTo>
                  <a:pt x="54850" y="63780"/>
                </a:lnTo>
                <a:lnTo>
                  <a:pt x="54291" y="63771"/>
                </a:lnTo>
                <a:lnTo>
                  <a:pt x="53722" y="63754"/>
                </a:lnTo>
                <a:lnTo>
                  <a:pt x="53163" y="63728"/>
                </a:lnTo>
                <a:lnTo>
                  <a:pt x="52595" y="63703"/>
                </a:lnTo>
                <a:lnTo>
                  <a:pt x="52035" y="63668"/>
                </a:lnTo>
                <a:lnTo>
                  <a:pt x="51467" y="63626"/>
                </a:lnTo>
                <a:lnTo>
                  <a:pt x="50899" y="63574"/>
                </a:lnTo>
                <a:lnTo>
                  <a:pt x="49842" y="63480"/>
                </a:lnTo>
                <a:lnTo>
                  <a:pt x="48785" y="63394"/>
                </a:lnTo>
                <a:lnTo>
                  <a:pt x="47729" y="63317"/>
                </a:lnTo>
                <a:lnTo>
                  <a:pt x="46672" y="63257"/>
                </a:lnTo>
                <a:lnTo>
                  <a:pt x="45606" y="63206"/>
                </a:lnTo>
                <a:lnTo>
                  <a:pt x="44550" y="63163"/>
                </a:lnTo>
                <a:lnTo>
                  <a:pt x="43493" y="63137"/>
                </a:lnTo>
                <a:lnTo>
                  <a:pt x="42427" y="63112"/>
                </a:lnTo>
                <a:lnTo>
                  <a:pt x="41042" y="63103"/>
                </a:lnTo>
                <a:lnTo>
                  <a:pt x="39657" y="63103"/>
                </a:lnTo>
                <a:lnTo>
                  <a:pt x="38281" y="63120"/>
                </a:lnTo>
                <a:lnTo>
                  <a:pt x="36895" y="63137"/>
                </a:lnTo>
                <a:lnTo>
                  <a:pt x="34125" y="63189"/>
                </a:lnTo>
                <a:lnTo>
                  <a:pt x="32740" y="63206"/>
                </a:lnTo>
                <a:lnTo>
                  <a:pt x="31354" y="63231"/>
                </a:lnTo>
                <a:lnTo>
                  <a:pt x="31168" y="63223"/>
                </a:lnTo>
                <a:lnTo>
                  <a:pt x="30981" y="63206"/>
                </a:lnTo>
                <a:lnTo>
                  <a:pt x="30795" y="63180"/>
                </a:lnTo>
                <a:lnTo>
                  <a:pt x="30617" y="63146"/>
                </a:lnTo>
                <a:lnTo>
                  <a:pt x="30422" y="63094"/>
                </a:lnTo>
                <a:lnTo>
                  <a:pt x="30227" y="63034"/>
                </a:lnTo>
                <a:lnTo>
                  <a:pt x="29845" y="62914"/>
                </a:lnTo>
                <a:lnTo>
                  <a:pt x="29649" y="62863"/>
                </a:lnTo>
                <a:lnTo>
                  <a:pt x="29454" y="62812"/>
                </a:lnTo>
                <a:lnTo>
                  <a:pt x="29259" y="62769"/>
                </a:lnTo>
                <a:lnTo>
                  <a:pt x="29063" y="62752"/>
                </a:lnTo>
                <a:lnTo>
                  <a:pt x="28424" y="62700"/>
                </a:lnTo>
                <a:lnTo>
                  <a:pt x="27776" y="62657"/>
                </a:lnTo>
                <a:lnTo>
                  <a:pt x="26497" y="62580"/>
                </a:lnTo>
                <a:lnTo>
                  <a:pt x="25210" y="62512"/>
                </a:lnTo>
                <a:lnTo>
                  <a:pt x="23922" y="62426"/>
                </a:lnTo>
                <a:lnTo>
                  <a:pt x="22768" y="62349"/>
                </a:lnTo>
                <a:lnTo>
                  <a:pt x="21613" y="62255"/>
                </a:lnTo>
                <a:lnTo>
                  <a:pt x="20468" y="62161"/>
                </a:lnTo>
                <a:lnTo>
                  <a:pt x="19313" y="62075"/>
                </a:lnTo>
                <a:lnTo>
                  <a:pt x="18177" y="61998"/>
                </a:lnTo>
                <a:lnTo>
                  <a:pt x="17040" y="61929"/>
                </a:lnTo>
                <a:lnTo>
                  <a:pt x="14767" y="61801"/>
                </a:lnTo>
                <a:lnTo>
                  <a:pt x="13630" y="61724"/>
                </a:lnTo>
                <a:lnTo>
                  <a:pt x="12503" y="61647"/>
                </a:lnTo>
                <a:lnTo>
                  <a:pt x="11366" y="61544"/>
                </a:lnTo>
                <a:lnTo>
                  <a:pt x="10807" y="61492"/>
                </a:lnTo>
                <a:lnTo>
                  <a:pt x="10238" y="61424"/>
                </a:lnTo>
                <a:lnTo>
                  <a:pt x="9466" y="61330"/>
                </a:lnTo>
                <a:lnTo>
                  <a:pt x="9084" y="61278"/>
                </a:lnTo>
                <a:lnTo>
                  <a:pt x="8702" y="61218"/>
                </a:lnTo>
                <a:lnTo>
                  <a:pt x="8320" y="61150"/>
                </a:lnTo>
                <a:lnTo>
                  <a:pt x="7939" y="61073"/>
                </a:lnTo>
                <a:lnTo>
                  <a:pt x="7566" y="60987"/>
                </a:lnTo>
                <a:lnTo>
                  <a:pt x="7193" y="60884"/>
                </a:lnTo>
                <a:lnTo>
                  <a:pt x="6820" y="60773"/>
                </a:lnTo>
                <a:lnTo>
                  <a:pt x="6456" y="60644"/>
                </a:lnTo>
                <a:lnTo>
                  <a:pt x="6100" y="60499"/>
                </a:lnTo>
                <a:lnTo>
                  <a:pt x="5745" y="60327"/>
                </a:lnTo>
                <a:lnTo>
                  <a:pt x="5568" y="60242"/>
                </a:lnTo>
                <a:lnTo>
                  <a:pt x="5399" y="60139"/>
                </a:lnTo>
                <a:lnTo>
                  <a:pt x="5230" y="60045"/>
                </a:lnTo>
                <a:lnTo>
                  <a:pt x="5061" y="59933"/>
                </a:lnTo>
                <a:lnTo>
                  <a:pt x="4893" y="59822"/>
                </a:lnTo>
                <a:lnTo>
                  <a:pt x="4724" y="59702"/>
                </a:lnTo>
                <a:lnTo>
                  <a:pt x="4564" y="59582"/>
                </a:lnTo>
                <a:lnTo>
                  <a:pt x="4404" y="59445"/>
                </a:lnTo>
                <a:lnTo>
                  <a:pt x="4245" y="59308"/>
                </a:lnTo>
                <a:lnTo>
                  <a:pt x="4094" y="59171"/>
                </a:lnTo>
                <a:lnTo>
                  <a:pt x="3943" y="59034"/>
                </a:lnTo>
                <a:lnTo>
                  <a:pt x="3809" y="58888"/>
                </a:lnTo>
                <a:lnTo>
                  <a:pt x="3676" y="58751"/>
                </a:lnTo>
                <a:lnTo>
                  <a:pt x="3543" y="58597"/>
                </a:lnTo>
                <a:lnTo>
                  <a:pt x="3419" y="58451"/>
                </a:lnTo>
                <a:lnTo>
                  <a:pt x="3303" y="58297"/>
                </a:lnTo>
                <a:lnTo>
                  <a:pt x="3197" y="58143"/>
                </a:lnTo>
                <a:lnTo>
                  <a:pt x="3090" y="57980"/>
                </a:lnTo>
                <a:lnTo>
                  <a:pt x="2984" y="57817"/>
                </a:lnTo>
                <a:lnTo>
                  <a:pt x="2895" y="57646"/>
                </a:lnTo>
                <a:lnTo>
                  <a:pt x="2806" y="57475"/>
                </a:lnTo>
                <a:lnTo>
                  <a:pt x="2717" y="57303"/>
                </a:lnTo>
                <a:lnTo>
                  <a:pt x="2637" y="57115"/>
                </a:lnTo>
                <a:lnTo>
                  <a:pt x="2566" y="56926"/>
                </a:lnTo>
                <a:lnTo>
                  <a:pt x="2424" y="56532"/>
                </a:lnTo>
                <a:lnTo>
                  <a:pt x="2300" y="56130"/>
                </a:lnTo>
                <a:lnTo>
                  <a:pt x="2193" y="55736"/>
                </a:lnTo>
                <a:lnTo>
                  <a:pt x="2105" y="55333"/>
                </a:lnTo>
                <a:lnTo>
                  <a:pt x="2033" y="54930"/>
                </a:lnTo>
                <a:lnTo>
                  <a:pt x="1971" y="54519"/>
                </a:lnTo>
                <a:lnTo>
                  <a:pt x="1918" y="54117"/>
                </a:lnTo>
                <a:lnTo>
                  <a:pt x="1883" y="53705"/>
                </a:lnTo>
                <a:lnTo>
                  <a:pt x="1847" y="53303"/>
                </a:lnTo>
                <a:lnTo>
                  <a:pt x="1829" y="52892"/>
                </a:lnTo>
                <a:lnTo>
                  <a:pt x="1812" y="52480"/>
                </a:lnTo>
                <a:lnTo>
                  <a:pt x="1803" y="52069"/>
                </a:lnTo>
                <a:lnTo>
                  <a:pt x="1803" y="51247"/>
                </a:lnTo>
                <a:lnTo>
                  <a:pt x="1803" y="50424"/>
                </a:lnTo>
                <a:lnTo>
                  <a:pt x="1856" y="43374"/>
                </a:lnTo>
                <a:lnTo>
                  <a:pt x="1900" y="36324"/>
                </a:lnTo>
                <a:lnTo>
                  <a:pt x="1918" y="32803"/>
                </a:lnTo>
                <a:lnTo>
                  <a:pt x="1927" y="29282"/>
                </a:lnTo>
                <a:lnTo>
                  <a:pt x="1918" y="25752"/>
                </a:lnTo>
                <a:lnTo>
                  <a:pt x="1900" y="22231"/>
                </a:lnTo>
                <a:lnTo>
                  <a:pt x="1900" y="21101"/>
                </a:lnTo>
                <a:lnTo>
                  <a:pt x="1918" y="19978"/>
                </a:lnTo>
                <a:lnTo>
                  <a:pt x="1954" y="18856"/>
                </a:lnTo>
                <a:lnTo>
                  <a:pt x="1998" y="17734"/>
                </a:lnTo>
                <a:lnTo>
                  <a:pt x="2060" y="16612"/>
                </a:lnTo>
                <a:lnTo>
                  <a:pt x="2122" y="15489"/>
                </a:lnTo>
                <a:lnTo>
                  <a:pt x="2273" y="13245"/>
                </a:lnTo>
                <a:lnTo>
                  <a:pt x="2291" y="12988"/>
                </a:lnTo>
                <a:lnTo>
                  <a:pt x="2318" y="12740"/>
                </a:lnTo>
                <a:lnTo>
                  <a:pt x="2353" y="12500"/>
                </a:lnTo>
                <a:lnTo>
                  <a:pt x="2398" y="12251"/>
                </a:lnTo>
                <a:lnTo>
                  <a:pt x="2442" y="12011"/>
                </a:lnTo>
                <a:lnTo>
                  <a:pt x="2495" y="11780"/>
                </a:lnTo>
                <a:lnTo>
                  <a:pt x="2557" y="11540"/>
                </a:lnTo>
                <a:lnTo>
                  <a:pt x="2620" y="11309"/>
                </a:lnTo>
                <a:lnTo>
                  <a:pt x="2699" y="11086"/>
                </a:lnTo>
                <a:lnTo>
                  <a:pt x="2771" y="10863"/>
                </a:lnTo>
                <a:lnTo>
                  <a:pt x="2859" y="10641"/>
                </a:lnTo>
                <a:lnTo>
                  <a:pt x="2948" y="10418"/>
                </a:lnTo>
                <a:lnTo>
                  <a:pt x="3046" y="10204"/>
                </a:lnTo>
                <a:lnTo>
                  <a:pt x="3143" y="9990"/>
                </a:lnTo>
                <a:lnTo>
                  <a:pt x="3250" y="9775"/>
                </a:lnTo>
                <a:lnTo>
                  <a:pt x="3365" y="9561"/>
                </a:lnTo>
                <a:lnTo>
                  <a:pt x="3596" y="9150"/>
                </a:lnTo>
                <a:lnTo>
                  <a:pt x="3854" y="8739"/>
                </a:lnTo>
                <a:lnTo>
                  <a:pt x="4129" y="8336"/>
                </a:lnTo>
                <a:lnTo>
                  <a:pt x="4422" y="7942"/>
                </a:lnTo>
                <a:lnTo>
                  <a:pt x="4724" y="7548"/>
                </a:lnTo>
                <a:lnTo>
                  <a:pt x="5053" y="7163"/>
                </a:lnTo>
                <a:lnTo>
                  <a:pt x="5381" y="6777"/>
                </a:lnTo>
                <a:lnTo>
                  <a:pt x="5727" y="6400"/>
                </a:lnTo>
                <a:close/>
                <a:moveTo>
                  <a:pt x="13613" y="1"/>
                </a:moveTo>
                <a:lnTo>
                  <a:pt x="13382" y="10"/>
                </a:lnTo>
                <a:lnTo>
                  <a:pt x="13151" y="35"/>
                </a:lnTo>
                <a:lnTo>
                  <a:pt x="12920" y="61"/>
                </a:lnTo>
                <a:lnTo>
                  <a:pt x="12689" y="95"/>
                </a:lnTo>
                <a:lnTo>
                  <a:pt x="12458" y="138"/>
                </a:lnTo>
                <a:lnTo>
                  <a:pt x="12227" y="189"/>
                </a:lnTo>
                <a:lnTo>
                  <a:pt x="12005" y="249"/>
                </a:lnTo>
                <a:lnTo>
                  <a:pt x="11783" y="318"/>
                </a:lnTo>
                <a:lnTo>
                  <a:pt x="11561" y="395"/>
                </a:lnTo>
                <a:lnTo>
                  <a:pt x="11339" y="481"/>
                </a:lnTo>
                <a:lnTo>
                  <a:pt x="11126" y="575"/>
                </a:lnTo>
                <a:lnTo>
                  <a:pt x="10913" y="686"/>
                </a:lnTo>
                <a:lnTo>
                  <a:pt x="10709" y="798"/>
                </a:lnTo>
                <a:lnTo>
                  <a:pt x="10505" y="926"/>
                </a:lnTo>
                <a:lnTo>
                  <a:pt x="10309" y="1055"/>
                </a:lnTo>
                <a:lnTo>
                  <a:pt x="10114" y="1200"/>
                </a:lnTo>
                <a:lnTo>
                  <a:pt x="9883" y="1389"/>
                </a:lnTo>
                <a:lnTo>
                  <a:pt x="9652" y="1586"/>
                </a:lnTo>
                <a:lnTo>
                  <a:pt x="9430" y="1783"/>
                </a:lnTo>
                <a:lnTo>
                  <a:pt x="9199" y="1971"/>
                </a:lnTo>
                <a:lnTo>
                  <a:pt x="8951" y="2168"/>
                </a:lnTo>
                <a:lnTo>
                  <a:pt x="8711" y="2365"/>
                </a:lnTo>
                <a:lnTo>
                  <a:pt x="8471" y="2562"/>
                </a:lnTo>
                <a:lnTo>
                  <a:pt x="8223" y="2759"/>
                </a:lnTo>
                <a:lnTo>
                  <a:pt x="7974" y="2948"/>
                </a:lnTo>
                <a:lnTo>
                  <a:pt x="7699" y="3119"/>
                </a:lnTo>
                <a:lnTo>
                  <a:pt x="7557" y="3205"/>
                </a:lnTo>
                <a:lnTo>
                  <a:pt x="7415" y="3282"/>
                </a:lnTo>
                <a:lnTo>
                  <a:pt x="7255" y="3359"/>
                </a:lnTo>
                <a:lnTo>
                  <a:pt x="7095" y="3436"/>
                </a:lnTo>
                <a:lnTo>
                  <a:pt x="6846" y="3539"/>
                </a:lnTo>
                <a:lnTo>
                  <a:pt x="6598" y="3659"/>
                </a:lnTo>
                <a:lnTo>
                  <a:pt x="6349" y="3787"/>
                </a:lnTo>
                <a:lnTo>
                  <a:pt x="6109" y="3916"/>
                </a:lnTo>
                <a:lnTo>
                  <a:pt x="5870" y="4053"/>
                </a:lnTo>
                <a:lnTo>
                  <a:pt x="5630" y="4207"/>
                </a:lnTo>
                <a:lnTo>
                  <a:pt x="5399" y="4361"/>
                </a:lnTo>
                <a:lnTo>
                  <a:pt x="5177" y="4524"/>
                </a:lnTo>
                <a:lnTo>
                  <a:pt x="4955" y="4695"/>
                </a:lnTo>
                <a:lnTo>
                  <a:pt x="4733" y="4884"/>
                </a:lnTo>
                <a:lnTo>
                  <a:pt x="4529" y="5072"/>
                </a:lnTo>
                <a:lnTo>
                  <a:pt x="4324" y="5269"/>
                </a:lnTo>
                <a:lnTo>
                  <a:pt x="4129" y="5475"/>
                </a:lnTo>
                <a:lnTo>
                  <a:pt x="3943" y="5698"/>
                </a:lnTo>
                <a:lnTo>
                  <a:pt x="3765" y="5921"/>
                </a:lnTo>
                <a:lnTo>
                  <a:pt x="3605" y="6152"/>
                </a:lnTo>
                <a:lnTo>
                  <a:pt x="3383" y="6477"/>
                </a:lnTo>
                <a:lnTo>
                  <a:pt x="3152" y="6786"/>
                </a:lnTo>
                <a:lnTo>
                  <a:pt x="2913" y="7094"/>
                </a:lnTo>
                <a:lnTo>
                  <a:pt x="2673" y="7403"/>
                </a:lnTo>
                <a:lnTo>
                  <a:pt x="2424" y="7702"/>
                </a:lnTo>
                <a:lnTo>
                  <a:pt x="2176" y="8002"/>
                </a:lnTo>
                <a:lnTo>
                  <a:pt x="1661" y="8593"/>
                </a:lnTo>
                <a:lnTo>
                  <a:pt x="1492" y="8799"/>
                </a:lnTo>
                <a:lnTo>
                  <a:pt x="1341" y="9013"/>
                </a:lnTo>
                <a:lnTo>
                  <a:pt x="1199" y="9236"/>
                </a:lnTo>
                <a:lnTo>
                  <a:pt x="1083" y="9459"/>
                </a:lnTo>
                <a:lnTo>
                  <a:pt x="977" y="9690"/>
                </a:lnTo>
                <a:lnTo>
                  <a:pt x="888" y="9921"/>
                </a:lnTo>
                <a:lnTo>
                  <a:pt x="817" y="10161"/>
                </a:lnTo>
                <a:lnTo>
                  <a:pt x="746" y="10401"/>
                </a:lnTo>
                <a:lnTo>
                  <a:pt x="693" y="10641"/>
                </a:lnTo>
                <a:lnTo>
                  <a:pt x="648" y="10889"/>
                </a:lnTo>
                <a:lnTo>
                  <a:pt x="604" y="11129"/>
                </a:lnTo>
                <a:lnTo>
                  <a:pt x="568" y="11377"/>
                </a:lnTo>
                <a:lnTo>
                  <a:pt x="515" y="11874"/>
                </a:lnTo>
                <a:lnTo>
                  <a:pt x="462" y="12371"/>
                </a:lnTo>
                <a:lnTo>
                  <a:pt x="373" y="13108"/>
                </a:lnTo>
                <a:lnTo>
                  <a:pt x="302" y="13845"/>
                </a:lnTo>
                <a:lnTo>
                  <a:pt x="240" y="14590"/>
                </a:lnTo>
                <a:lnTo>
                  <a:pt x="187" y="15327"/>
                </a:lnTo>
                <a:lnTo>
                  <a:pt x="133" y="16063"/>
                </a:lnTo>
                <a:lnTo>
                  <a:pt x="98" y="16800"/>
                </a:lnTo>
                <a:lnTo>
                  <a:pt x="62" y="17537"/>
                </a:lnTo>
                <a:lnTo>
                  <a:pt x="36" y="18282"/>
                </a:lnTo>
                <a:lnTo>
                  <a:pt x="18" y="19019"/>
                </a:lnTo>
                <a:lnTo>
                  <a:pt x="0" y="19764"/>
                </a:lnTo>
                <a:lnTo>
                  <a:pt x="0" y="20501"/>
                </a:lnTo>
                <a:lnTo>
                  <a:pt x="0" y="21238"/>
                </a:lnTo>
                <a:lnTo>
                  <a:pt x="9" y="21983"/>
                </a:lnTo>
                <a:lnTo>
                  <a:pt x="27" y="22728"/>
                </a:lnTo>
                <a:lnTo>
                  <a:pt x="53" y="23465"/>
                </a:lnTo>
                <a:lnTo>
                  <a:pt x="80" y="24210"/>
                </a:lnTo>
                <a:lnTo>
                  <a:pt x="107" y="24930"/>
                </a:lnTo>
                <a:lnTo>
                  <a:pt x="124" y="25650"/>
                </a:lnTo>
                <a:lnTo>
                  <a:pt x="151" y="27080"/>
                </a:lnTo>
                <a:lnTo>
                  <a:pt x="160" y="28519"/>
                </a:lnTo>
                <a:lnTo>
                  <a:pt x="160" y="29959"/>
                </a:lnTo>
                <a:lnTo>
                  <a:pt x="133" y="32828"/>
                </a:lnTo>
                <a:lnTo>
                  <a:pt x="115" y="34268"/>
                </a:lnTo>
                <a:lnTo>
                  <a:pt x="115" y="35707"/>
                </a:lnTo>
                <a:lnTo>
                  <a:pt x="9" y="35707"/>
                </a:lnTo>
                <a:lnTo>
                  <a:pt x="0" y="43211"/>
                </a:lnTo>
                <a:lnTo>
                  <a:pt x="0" y="46963"/>
                </a:lnTo>
                <a:lnTo>
                  <a:pt x="18" y="50716"/>
                </a:lnTo>
                <a:lnTo>
                  <a:pt x="27" y="51572"/>
                </a:lnTo>
                <a:lnTo>
                  <a:pt x="53" y="52429"/>
                </a:lnTo>
                <a:lnTo>
                  <a:pt x="71" y="52857"/>
                </a:lnTo>
                <a:lnTo>
                  <a:pt x="98" y="53286"/>
                </a:lnTo>
                <a:lnTo>
                  <a:pt x="133" y="53714"/>
                </a:lnTo>
                <a:lnTo>
                  <a:pt x="169" y="54142"/>
                </a:lnTo>
                <a:lnTo>
                  <a:pt x="222" y="54562"/>
                </a:lnTo>
                <a:lnTo>
                  <a:pt x="284" y="54990"/>
                </a:lnTo>
                <a:lnTo>
                  <a:pt x="355" y="55410"/>
                </a:lnTo>
                <a:lnTo>
                  <a:pt x="435" y="55838"/>
                </a:lnTo>
                <a:lnTo>
                  <a:pt x="533" y="56258"/>
                </a:lnTo>
                <a:lnTo>
                  <a:pt x="639" y="56678"/>
                </a:lnTo>
                <a:lnTo>
                  <a:pt x="755" y="57098"/>
                </a:lnTo>
                <a:lnTo>
                  <a:pt x="888" y="57509"/>
                </a:lnTo>
                <a:lnTo>
                  <a:pt x="1012" y="57834"/>
                </a:lnTo>
                <a:lnTo>
                  <a:pt x="1137" y="58134"/>
                </a:lnTo>
                <a:lnTo>
                  <a:pt x="1279" y="58434"/>
                </a:lnTo>
                <a:lnTo>
                  <a:pt x="1430" y="58717"/>
                </a:lnTo>
                <a:lnTo>
                  <a:pt x="1590" y="58991"/>
                </a:lnTo>
                <a:lnTo>
                  <a:pt x="1767" y="59257"/>
                </a:lnTo>
                <a:lnTo>
                  <a:pt x="1954" y="59505"/>
                </a:lnTo>
                <a:lnTo>
                  <a:pt x="2158" y="59745"/>
                </a:lnTo>
                <a:lnTo>
                  <a:pt x="2371" y="59976"/>
                </a:lnTo>
                <a:lnTo>
                  <a:pt x="2593" y="60199"/>
                </a:lnTo>
                <a:lnTo>
                  <a:pt x="2833" y="60413"/>
                </a:lnTo>
                <a:lnTo>
                  <a:pt x="3081" y="60610"/>
                </a:lnTo>
                <a:lnTo>
                  <a:pt x="3348" y="60799"/>
                </a:lnTo>
                <a:lnTo>
                  <a:pt x="3623" y="60978"/>
                </a:lnTo>
                <a:lnTo>
                  <a:pt x="3916" y="61150"/>
                </a:lnTo>
                <a:lnTo>
                  <a:pt x="4218" y="61304"/>
                </a:lnTo>
                <a:lnTo>
                  <a:pt x="4760" y="61570"/>
                </a:lnTo>
                <a:lnTo>
                  <a:pt x="5292" y="61809"/>
                </a:lnTo>
                <a:lnTo>
                  <a:pt x="5843" y="62041"/>
                </a:lnTo>
                <a:lnTo>
                  <a:pt x="6385" y="62246"/>
                </a:lnTo>
                <a:lnTo>
                  <a:pt x="6944" y="62443"/>
                </a:lnTo>
                <a:lnTo>
                  <a:pt x="7495" y="62623"/>
                </a:lnTo>
                <a:lnTo>
                  <a:pt x="8054" y="62786"/>
                </a:lnTo>
                <a:lnTo>
                  <a:pt x="8622" y="62932"/>
                </a:lnTo>
                <a:lnTo>
                  <a:pt x="9191" y="63069"/>
                </a:lnTo>
                <a:lnTo>
                  <a:pt x="9759" y="63189"/>
                </a:lnTo>
                <a:lnTo>
                  <a:pt x="10345" y="63283"/>
                </a:lnTo>
                <a:lnTo>
                  <a:pt x="10922" y="63377"/>
                </a:lnTo>
                <a:lnTo>
                  <a:pt x="11508" y="63446"/>
                </a:lnTo>
                <a:lnTo>
                  <a:pt x="12103" y="63497"/>
                </a:lnTo>
                <a:lnTo>
                  <a:pt x="12707" y="63540"/>
                </a:lnTo>
                <a:lnTo>
                  <a:pt x="13311" y="63566"/>
                </a:lnTo>
                <a:lnTo>
                  <a:pt x="13950" y="63583"/>
                </a:lnTo>
                <a:lnTo>
                  <a:pt x="14598" y="63608"/>
                </a:lnTo>
                <a:lnTo>
                  <a:pt x="15877" y="63677"/>
                </a:lnTo>
                <a:lnTo>
                  <a:pt x="17165" y="63763"/>
                </a:lnTo>
                <a:lnTo>
                  <a:pt x="18452" y="63848"/>
                </a:lnTo>
                <a:lnTo>
                  <a:pt x="21027" y="64037"/>
                </a:lnTo>
                <a:lnTo>
                  <a:pt x="22315" y="64122"/>
                </a:lnTo>
                <a:lnTo>
                  <a:pt x="23602" y="64208"/>
                </a:lnTo>
                <a:lnTo>
                  <a:pt x="24117" y="64225"/>
                </a:lnTo>
                <a:lnTo>
                  <a:pt x="24641" y="64242"/>
                </a:lnTo>
                <a:lnTo>
                  <a:pt x="25680" y="64242"/>
                </a:lnTo>
                <a:lnTo>
                  <a:pt x="26719" y="64234"/>
                </a:lnTo>
                <a:lnTo>
                  <a:pt x="27243" y="64234"/>
                </a:lnTo>
                <a:lnTo>
                  <a:pt x="27767" y="64242"/>
                </a:lnTo>
                <a:lnTo>
                  <a:pt x="28611" y="64259"/>
                </a:lnTo>
                <a:lnTo>
                  <a:pt x="29454" y="64294"/>
                </a:lnTo>
                <a:lnTo>
                  <a:pt x="30307" y="64319"/>
                </a:lnTo>
                <a:lnTo>
                  <a:pt x="31150" y="64345"/>
                </a:lnTo>
                <a:lnTo>
                  <a:pt x="32935" y="64388"/>
                </a:lnTo>
                <a:lnTo>
                  <a:pt x="33823" y="64405"/>
                </a:lnTo>
                <a:lnTo>
                  <a:pt x="34711" y="64431"/>
                </a:lnTo>
                <a:lnTo>
                  <a:pt x="39870" y="64611"/>
                </a:lnTo>
                <a:lnTo>
                  <a:pt x="42445" y="64705"/>
                </a:lnTo>
                <a:lnTo>
                  <a:pt x="43733" y="64756"/>
                </a:lnTo>
                <a:lnTo>
                  <a:pt x="45020" y="64816"/>
                </a:lnTo>
                <a:lnTo>
                  <a:pt x="45891" y="64868"/>
                </a:lnTo>
                <a:lnTo>
                  <a:pt x="46761" y="64936"/>
                </a:lnTo>
                <a:lnTo>
                  <a:pt x="48501" y="65082"/>
                </a:lnTo>
                <a:lnTo>
                  <a:pt x="49371" y="65150"/>
                </a:lnTo>
                <a:lnTo>
                  <a:pt x="50242" y="65210"/>
                </a:lnTo>
                <a:lnTo>
                  <a:pt x="50677" y="65227"/>
                </a:lnTo>
                <a:lnTo>
                  <a:pt x="51112" y="65245"/>
                </a:lnTo>
                <a:lnTo>
                  <a:pt x="51547" y="65262"/>
                </a:lnTo>
                <a:lnTo>
                  <a:pt x="51982" y="65262"/>
                </a:lnTo>
                <a:lnTo>
                  <a:pt x="53128" y="65253"/>
                </a:lnTo>
                <a:lnTo>
                  <a:pt x="54273" y="65236"/>
                </a:lnTo>
                <a:lnTo>
                  <a:pt x="55418" y="65210"/>
                </a:lnTo>
                <a:lnTo>
                  <a:pt x="56564" y="65168"/>
                </a:lnTo>
                <a:lnTo>
                  <a:pt x="57709" y="65116"/>
                </a:lnTo>
                <a:lnTo>
                  <a:pt x="58855" y="65048"/>
                </a:lnTo>
                <a:lnTo>
                  <a:pt x="60000" y="64970"/>
                </a:lnTo>
                <a:lnTo>
                  <a:pt x="61146" y="64885"/>
                </a:lnTo>
                <a:lnTo>
                  <a:pt x="61989" y="64816"/>
                </a:lnTo>
                <a:lnTo>
                  <a:pt x="62842" y="64731"/>
                </a:lnTo>
                <a:lnTo>
                  <a:pt x="63686" y="64636"/>
                </a:lnTo>
                <a:lnTo>
                  <a:pt x="64529" y="64525"/>
                </a:lnTo>
                <a:lnTo>
                  <a:pt x="65373" y="64397"/>
                </a:lnTo>
                <a:lnTo>
                  <a:pt x="66216" y="64251"/>
                </a:lnTo>
                <a:lnTo>
                  <a:pt x="66634" y="64174"/>
                </a:lnTo>
                <a:lnTo>
                  <a:pt x="67042" y="64088"/>
                </a:lnTo>
                <a:lnTo>
                  <a:pt x="67459" y="63994"/>
                </a:lnTo>
                <a:lnTo>
                  <a:pt x="67877" y="63900"/>
                </a:lnTo>
                <a:lnTo>
                  <a:pt x="68143" y="63831"/>
                </a:lnTo>
                <a:lnTo>
                  <a:pt x="68418" y="63754"/>
                </a:lnTo>
                <a:lnTo>
                  <a:pt x="68685" y="63677"/>
                </a:lnTo>
                <a:lnTo>
                  <a:pt x="68951" y="63591"/>
                </a:lnTo>
                <a:lnTo>
                  <a:pt x="69209" y="63497"/>
                </a:lnTo>
                <a:lnTo>
                  <a:pt x="69466" y="63403"/>
                </a:lnTo>
                <a:lnTo>
                  <a:pt x="69715" y="63300"/>
                </a:lnTo>
                <a:lnTo>
                  <a:pt x="69963" y="63189"/>
                </a:lnTo>
                <a:lnTo>
                  <a:pt x="70212" y="63077"/>
                </a:lnTo>
                <a:lnTo>
                  <a:pt x="70452" y="62957"/>
                </a:lnTo>
                <a:lnTo>
                  <a:pt x="70692" y="62829"/>
                </a:lnTo>
                <a:lnTo>
                  <a:pt x="70923" y="62700"/>
                </a:lnTo>
                <a:lnTo>
                  <a:pt x="71153" y="62563"/>
                </a:lnTo>
                <a:lnTo>
                  <a:pt x="71384" y="62426"/>
                </a:lnTo>
                <a:lnTo>
                  <a:pt x="71606" y="62281"/>
                </a:lnTo>
                <a:lnTo>
                  <a:pt x="71819" y="62126"/>
                </a:lnTo>
                <a:lnTo>
                  <a:pt x="72041" y="61964"/>
                </a:lnTo>
                <a:lnTo>
                  <a:pt x="72246" y="61801"/>
                </a:lnTo>
                <a:lnTo>
                  <a:pt x="72459" y="61638"/>
                </a:lnTo>
                <a:lnTo>
                  <a:pt x="72663" y="61467"/>
                </a:lnTo>
                <a:lnTo>
                  <a:pt x="72858" y="61287"/>
                </a:lnTo>
                <a:lnTo>
                  <a:pt x="73054" y="61098"/>
                </a:lnTo>
                <a:lnTo>
                  <a:pt x="73240" y="60910"/>
                </a:lnTo>
                <a:lnTo>
                  <a:pt x="73435" y="60721"/>
                </a:lnTo>
                <a:lnTo>
                  <a:pt x="73613" y="60524"/>
                </a:lnTo>
                <a:lnTo>
                  <a:pt x="73791" y="60319"/>
                </a:lnTo>
                <a:lnTo>
                  <a:pt x="73968" y="60105"/>
                </a:lnTo>
                <a:lnTo>
                  <a:pt x="74137" y="59890"/>
                </a:lnTo>
                <a:lnTo>
                  <a:pt x="74306" y="59676"/>
                </a:lnTo>
                <a:lnTo>
                  <a:pt x="74466" y="59454"/>
                </a:lnTo>
                <a:lnTo>
                  <a:pt x="74625" y="59222"/>
                </a:lnTo>
                <a:lnTo>
                  <a:pt x="74785" y="58991"/>
                </a:lnTo>
                <a:lnTo>
                  <a:pt x="74838" y="58880"/>
                </a:lnTo>
                <a:lnTo>
                  <a:pt x="74892" y="58760"/>
                </a:lnTo>
                <a:lnTo>
                  <a:pt x="74927" y="58631"/>
                </a:lnTo>
                <a:lnTo>
                  <a:pt x="74963" y="58511"/>
                </a:lnTo>
                <a:lnTo>
                  <a:pt x="75016" y="58246"/>
                </a:lnTo>
                <a:lnTo>
                  <a:pt x="75043" y="58117"/>
                </a:lnTo>
                <a:lnTo>
                  <a:pt x="75078" y="57989"/>
                </a:lnTo>
                <a:lnTo>
                  <a:pt x="75132" y="57774"/>
                </a:lnTo>
                <a:lnTo>
                  <a:pt x="75167" y="57680"/>
                </a:lnTo>
                <a:lnTo>
                  <a:pt x="75194" y="57629"/>
                </a:lnTo>
                <a:lnTo>
                  <a:pt x="75220" y="57586"/>
                </a:lnTo>
                <a:lnTo>
                  <a:pt x="75407" y="57355"/>
                </a:lnTo>
                <a:lnTo>
                  <a:pt x="75575" y="57115"/>
                </a:lnTo>
                <a:lnTo>
                  <a:pt x="75735" y="56875"/>
                </a:lnTo>
                <a:lnTo>
                  <a:pt x="75895" y="56627"/>
                </a:lnTo>
                <a:lnTo>
                  <a:pt x="76046" y="56378"/>
                </a:lnTo>
                <a:lnTo>
                  <a:pt x="76179" y="56130"/>
                </a:lnTo>
                <a:lnTo>
                  <a:pt x="76313" y="55881"/>
                </a:lnTo>
                <a:lnTo>
                  <a:pt x="76446" y="55633"/>
                </a:lnTo>
                <a:lnTo>
                  <a:pt x="76561" y="55376"/>
                </a:lnTo>
                <a:lnTo>
                  <a:pt x="76677" y="55119"/>
                </a:lnTo>
                <a:lnTo>
                  <a:pt x="76783" y="54862"/>
                </a:lnTo>
                <a:lnTo>
                  <a:pt x="76881" y="54605"/>
                </a:lnTo>
                <a:lnTo>
                  <a:pt x="76978" y="54339"/>
                </a:lnTo>
                <a:lnTo>
                  <a:pt x="77067" y="54082"/>
                </a:lnTo>
                <a:lnTo>
                  <a:pt x="77156" y="53817"/>
                </a:lnTo>
                <a:lnTo>
                  <a:pt x="77227" y="53551"/>
                </a:lnTo>
                <a:lnTo>
                  <a:pt x="77369" y="53011"/>
                </a:lnTo>
                <a:lnTo>
                  <a:pt x="77494" y="52472"/>
                </a:lnTo>
                <a:lnTo>
                  <a:pt x="77600" y="51915"/>
                </a:lnTo>
                <a:lnTo>
                  <a:pt x="77689" y="51367"/>
                </a:lnTo>
                <a:lnTo>
                  <a:pt x="77769" y="50801"/>
                </a:lnTo>
                <a:lnTo>
                  <a:pt x="77831" y="50236"/>
                </a:lnTo>
                <a:lnTo>
                  <a:pt x="77893" y="49662"/>
                </a:lnTo>
                <a:lnTo>
                  <a:pt x="77938" y="49088"/>
                </a:lnTo>
                <a:lnTo>
                  <a:pt x="78000" y="48154"/>
                </a:lnTo>
                <a:lnTo>
                  <a:pt x="78053" y="47220"/>
                </a:lnTo>
                <a:lnTo>
                  <a:pt x="78106" y="46287"/>
                </a:lnTo>
                <a:lnTo>
                  <a:pt x="78151" y="45353"/>
                </a:lnTo>
                <a:lnTo>
                  <a:pt x="78186" y="44419"/>
                </a:lnTo>
                <a:lnTo>
                  <a:pt x="78222" y="43485"/>
                </a:lnTo>
                <a:lnTo>
                  <a:pt x="78248" y="42552"/>
                </a:lnTo>
                <a:lnTo>
                  <a:pt x="78266" y="41618"/>
                </a:lnTo>
                <a:lnTo>
                  <a:pt x="78293" y="39750"/>
                </a:lnTo>
                <a:lnTo>
                  <a:pt x="78302" y="37883"/>
                </a:lnTo>
                <a:lnTo>
                  <a:pt x="78293" y="36024"/>
                </a:lnTo>
                <a:lnTo>
                  <a:pt x="78266" y="34156"/>
                </a:lnTo>
                <a:lnTo>
                  <a:pt x="78231" y="32289"/>
                </a:lnTo>
                <a:lnTo>
                  <a:pt x="78186" y="30421"/>
                </a:lnTo>
                <a:lnTo>
                  <a:pt x="78133" y="28562"/>
                </a:lnTo>
                <a:lnTo>
                  <a:pt x="78071" y="26695"/>
                </a:lnTo>
                <a:lnTo>
                  <a:pt x="77938" y="22960"/>
                </a:lnTo>
                <a:lnTo>
                  <a:pt x="77804" y="19233"/>
                </a:lnTo>
                <a:lnTo>
                  <a:pt x="77787" y="18436"/>
                </a:lnTo>
                <a:lnTo>
                  <a:pt x="77787" y="17640"/>
                </a:lnTo>
                <a:lnTo>
                  <a:pt x="77795" y="16852"/>
                </a:lnTo>
                <a:lnTo>
                  <a:pt x="77813" y="16055"/>
                </a:lnTo>
                <a:lnTo>
                  <a:pt x="77840" y="15258"/>
                </a:lnTo>
                <a:lnTo>
                  <a:pt x="77866" y="14461"/>
                </a:lnTo>
                <a:lnTo>
                  <a:pt x="77938" y="12877"/>
                </a:lnTo>
                <a:lnTo>
                  <a:pt x="77946" y="12568"/>
                </a:lnTo>
                <a:lnTo>
                  <a:pt x="77946" y="12260"/>
                </a:lnTo>
                <a:lnTo>
                  <a:pt x="77946" y="11951"/>
                </a:lnTo>
                <a:lnTo>
                  <a:pt x="77929" y="11652"/>
                </a:lnTo>
                <a:lnTo>
                  <a:pt x="77911" y="11343"/>
                </a:lnTo>
                <a:lnTo>
                  <a:pt x="77893" y="11052"/>
                </a:lnTo>
                <a:lnTo>
                  <a:pt x="77858" y="10752"/>
                </a:lnTo>
                <a:lnTo>
                  <a:pt x="77822" y="10461"/>
                </a:lnTo>
                <a:lnTo>
                  <a:pt x="77778" y="10161"/>
                </a:lnTo>
                <a:lnTo>
                  <a:pt x="77724" y="9878"/>
                </a:lnTo>
                <a:lnTo>
                  <a:pt x="77662" y="9587"/>
                </a:lnTo>
                <a:lnTo>
                  <a:pt x="77600" y="9304"/>
                </a:lnTo>
                <a:lnTo>
                  <a:pt x="77529" y="9022"/>
                </a:lnTo>
                <a:lnTo>
                  <a:pt x="77449" y="8739"/>
                </a:lnTo>
                <a:lnTo>
                  <a:pt x="77360" y="8465"/>
                </a:lnTo>
                <a:lnTo>
                  <a:pt x="77263" y="8182"/>
                </a:lnTo>
                <a:lnTo>
                  <a:pt x="77165" y="7917"/>
                </a:lnTo>
                <a:lnTo>
                  <a:pt x="77058" y="7642"/>
                </a:lnTo>
                <a:lnTo>
                  <a:pt x="76943" y="7377"/>
                </a:lnTo>
                <a:lnTo>
                  <a:pt x="76819" y="7111"/>
                </a:lnTo>
                <a:lnTo>
                  <a:pt x="76694" y="6846"/>
                </a:lnTo>
                <a:lnTo>
                  <a:pt x="76552" y="6580"/>
                </a:lnTo>
                <a:lnTo>
                  <a:pt x="76410" y="6323"/>
                </a:lnTo>
                <a:lnTo>
                  <a:pt x="76259" y="6066"/>
                </a:lnTo>
                <a:lnTo>
                  <a:pt x="76099" y="5818"/>
                </a:lnTo>
                <a:lnTo>
                  <a:pt x="75940" y="5569"/>
                </a:lnTo>
                <a:lnTo>
                  <a:pt x="75762" y="5321"/>
                </a:lnTo>
                <a:lnTo>
                  <a:pt x="75584" y="5072"/>
                </a:lnTo>
                <a:lnTo>
                  <a:pt x="75398" y="4824"/>
                </a:lnTo>
                <a:lnTo>
                  <a:pt x="75203" y="4584"/>
                </a:lnTo>
                <a:lnTo>
                  <a:pt x="74998" y="4353"/>
                </a:lnTo>
                <a:lnTo>
                  <a:pt x="74794" y="4113"/>
                </a:lnTo>
                <a:lnTo>
                  <a:pt x="74634" y="3942"/>
                </a:lnTo>
                <a:lnTo>
                  <a:pt x="74474" y="3779"/>
                </a:lnTo>
                <a:lnTo>
                  <a:pt x="74315" y="3625"/>
                </a:lnTo>
                <a:lnTo>
                  <a:pt x="74146" y="3470"/>
                </a:lnTo>
                <a:lnTo>
                  <a:pt x="73977" y="3325"/>
                </a:lnTo>
                <a:lnTo>
                  <a:pt x="73808" y="3188"/>
                </a:lnTo>
                <a:lnTo>
                  <a:pt x="73631" y="3051"/>
                </a:lnTo>
                <a:lnTo>
                  <a:pt x="73453" y="2922"/>
                </a:lnTo>
                <a:lnTo>
                  <a:pt x="73276" y="2802"/>
                </a:lnTo>
                <a:lnTo>
                  <a:pt x="73089" y="2682"/>
                </a:lnTo>
                <a:lnTo>
                  <a:pt x="72912" y="2571"/>
                </a:lnTo>
                <a:lnTo>
                  <a:pt x="72716" y="2468"/>
                </a:lnTo>
                <a:lnTo>
                  <a:pt x="72530" y="2365"/>
                </a:lnTo>
                <a:lnTo>
                  <a:pt x="72334" y="2271"/>
                </a:lnTo>
                <a:lnTo>
                  <a:pt x="72139" y="2177"/>
                </a:lnTo>
                <a:lnTo>
                  <a:pt x="71944" y="2091"/>
                </a:lnTo>
                <a:lnTo>
                  <a:pt x="71748" y="2014"/>
                </a:lnTo>
                <a:lnTo>
                  <a:pt x="71544" y="1937"/>
                </a:lnTo>
                <a:lnTo>
                  <a:pt x="71340" y="1868"/>
                </a:lnTo>
                <a:lnTo>
                  <a:pt x="71136" y="1800"/>
                </a:lnTo>
                <a:lnTo>
                  <a:pt x="70923" y="1740"/>
                </a:lnTo>
                <a:lnTo>
                  <a:pt x="70709" y="1680"/>
                </a:lnTo>
                <a:lnTo>
                  <a:pt x="70496" y="1637"/>
                </a:lnTo>
                <a:lnTo>
                  <a:pt x="70283" y="1586"/>
                </a:lnTo>
                <a:lnTo>
                  <a:pt x="69839" y="1509"/>
                </a:lnTo>
                <a:lnTo>
                  <a:pt x="69395" y="1449"/>
                </a:lnTo>
                <a:lnTo>
                  <a:pt x="68942" y="1406"/>
                </a:lnTo>
                <a:lnTo>
                  <a:pt x="68472" y="1389"/>
                </a:lnTo>
                <a:lnTo>
                  <a:pt x="65293" y="1295"/>
                </a:lnTo>
                <a:lnTo>
                  <a:pt x="63703" y="1243"/>
                </a:lnTo>
                <a:lnTo>
                  <a:pt x="62904" y="1209"/>
                </a:lnTo>
                <a:lnTo>
                  <a:pt x="62114" y="1166"/>
                </a:lnTo>
                <a:lnTo>
                  <a:pt x="59645" y="1038"/>
                </a:lnTo>
                <a:lnTo>
                  <a:pt x="57168" y="900"/>
                </a:lnTo>
                <a:lnTo>
                  <a:pt x="52231" y="618"/>
                </a:lnTo>
                <a:lnTo>
                  <a:pt x="49762" y="481"/>
                </a:lnTo>
                <a:lnTo>
                  <a:pt x="47285" y="352"/>
                </a:lnTo>
                <a:lnTo>
                  <a:pt x="44816" y="241"/>
                </a:lnTo>
                <a:lnTo>
                  <a:pt x="42348" y="138"/>
                </a:lnTo>
                <a:lnTo>
                  <a:pt x="41753" y="121"/>
                </a:lnTo>
                <a:lnTo>
                  <a:pt x="41167" y="112"/>
                </a:lnTo>
                <a:lnTo>
                  <a:pt x="39994" y="112"/>
                </a:lnTo>
                <a:lnTo>
                  <a:pt x="38822" y="138"/>
                </a:lnTo>
                <a:lnTo>
                  <a:pt x="37641" y="172"/>
                </a:lnTo>
                <a:lnTo>
                  <a:pt x="36469" y="224"/>
                </a:lnTo>
                <a:lnTo>
                  <a:pt x="35288" y="284"/>
                </a:lnTo>
                <a:lnTo>
                  <a:pt x="34116" y="344"/>
                </a:lnTo>
                <a:lnTo>
                  <a:pt x="32944" y="395"/>
                </a:lnTo>
                <a:lnTo>
                  <a:pt x="31203" y="464"/>
                </a:lnTo>
                <a:lnTo>
                  <a:pt x="29472" y="515"/>
                </a:lnTo>
                <a:lnTo>
                  <a:pt x="28602" y="532"/>
                </a:lnTo>
                <a:lnTo>
                  <a:pt x="27740" y="549"/>
                </a:lnTo>
                <a:lnTo>
                  <a:pt x="26870" y="558"/>
                </a:lnTo>
                <a:lnTo>
                  <a:pt x="26000" y="558"/>
                </a:lnTo>
                <a:lnTo>
                  <a:pt x="25139" y="549"/>
                </a:lnTo>
                <a:lnTo>
                  <a:pt x="24268" y="532"/>
                </a:lnTo>
                <a:lnTo>
                  <a:pt x="23398" y="515"/>
                </a:lnTo>
                <a:lnTo>
                  <a:pt x="22537" y="481"/>
                </a:lnTo>
                <a:lnTo>
                  <a:pt x="21667" y="446"/>
                </a:lnTo>
                <a:lnTo>
                  <a:pt x="20796" y="404"/>
                </a:lnTo>
                <a:lnTo>
                  <a:pt x="19935" y="352"/>
                </a:lnTo>
                <a:lnTo>
                  <a:pt x="19065" y="284"/>
                </a:lnTo>
                <a:lnTo>
                  <a:pt x="17706" y="172"/>
                </a:lnTo>
                <a:lnTo>
                  <a:pt x="17022" y="121"/>
                </a:lnTo>
                <a:lnTo>
                  <a:pt x="16339" y="78"/>
                </a:lnTo>
                <a:lnTo>
                  <a:pt x="15664" y="35"/>
                </a:lnTo>
                <a:lnTo>
                  <a:pt x="14980" y="10"/>
                </a:lnTo>
                <a:lnTo>
                  <a:pt x="1429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 flipH="1">
            <a:off x="3918742" y="1691787"/>
            <a:ext cx="3387467" cy="2287569"/>
          </a:xfrm>
          <a:custGeom>
            <a:avLst/>
            <a:gdLst/>
            <a:ahLst/>
            <a:cxnLst/>
            <a:rect l="l" t="t" r="r" b="b"/>
            <a:pathLst>
              <a:path w="52161" h="55573" extrusionOk="0">
                <a:moveTo>
                  <a:pt x="28274" y="1877"/>
                </a:moveTo>
                <a:lnTo>
                  <a:pt x="28629" y="1894"/>
                </a:lnTo>
                <a:lnTo>
                  <a:pt x="28975" y="1911"/>
                </a:lnTo>
                <a:lnTo>
                  <a:pt x="29322" y="1945"/>
                </a:lnTo>
                <a:lnTo>
                  <a:pt x="29659" y="1997"/>
                </a:lnTo>
                <a:lnTo>
                  <a:pt x="30165" y="2091"/>
                </a:lnTo>
                <a:lnTo>
                  <a:pt x="30663" y="2194"/>
                </a:lnTo>
                <a:lnTo>
                  <a:pt x="31151" y="2314"/>
                </a:lnTo>
                <a:lnTo>
                  <a:pt x="31648" y="2434"/>
                </a:lnTo>
                <a:lnTo>
                  <a:pt x="32128" y="2571"/>
                </a:lnTo>
                <a:lnTo>
                  <a:pt x="32616" y="2708"/>
                </a:lnTo>
                <a:lnTo>
                  <a:pt x="33087" y="2862"/>
                </a:lnTo>
                <a:lnTo>
                  <a:pt x="33557" y="3025"/>
                </a:lnTo>
                <a:lnTo>
                  <a:pt x="34028" y="3196"/>
                </a:lnTo>
                <a:lnTo>
                  <a:pt x="34490" y="3376"/>
                </a:lnTo>
                <a:lnTo>
                  <a:pt x="34951" y="3565"/>
                </a:lnTo>
                <a:lnTo>
                  <a:pt x="35404" y="3753"/>
                </a:lnTo>
                <a:lnTo>
                  <a:pt x="35848" y="3959"/>
                </a:lnTo>
                <a:lnTo>
                  <a:pt x="36292" y="4173"/>
                </a:lnTo>
                <a:lnTo>
                  <a:pt x="36727" y="4396"/>
                </a:lnTo>
                <a:lnTo>
                  <a:pt x="37154" y="4627"/>
                </a:lnTo>
                <a:lnTo>
                  <a:pt x="37580" y="4867"/>
                </a:lnTo>
                <a:lnTo>
                  <a:pt x="38006" y="5107"/>
                </a:lnTo>
                <a:lnTo>
                  <a:pt x="38415" y="5364"/>
                </a:lnTo>
                <a:lnTo>
                  <a:pt x="38823" y="5621"/>
                </a:lnTo>
                <a:lnTo>
                  <a:pt x="39223" y="5895"/>
                </a:lnTo>
                <a:lnTo>
                  <a:pt x="39622" y="6169"/>
                </a:lnTo>
                <a:lnTo>
                  <a:pt x="40013" y="6452"/>
                </a:lnTo>
                <a:lnTo>
                  <a:pt x="40395" y="6743"/>
                </a:lnTo>
                <a:lnTo>
                  <a:pt x="40768" y="7043"/>
                </a:lnTo>
                <a:lnTo>
                  <a:pt x="41141" y="7351"/>
                </a:lnTo>
                <a:lnTo>
                  <a:pt x="41505" y="7659"/>
                </a:lnTo>
                <a:lnTo>
                  <a:pt x="41860" y="7976"/>
                </a:lnTo>
                <a:lnTo>
                  <a:pt x="42206" y="8302"/>
                </a:lnTo>
                <a:lnTo>
                  <a:pt x="42553" y="8636"/>
                </a:lnTo>
                <a:lnTo>
                  <a:pt x="42890" y="8970"/>
                </a:lnTo>
                <a:lnTo>
                  <a:pt x="43219" y="9321"/>
                </a:lnTo>
                <a:lnTo>
                  <a:pt x="43538" y="9673"/>
                </a:lnTo>
                <a:lnTo>
                  <a:pt x="43849" y="10024"/>
                </a:lnTo>
                <a:lnTo>
                  <a:pt x="44160" y="10392"/>
                </a:lnTo>
                <a:lnTo>
                  <a:pt x="44453" y="10761"/>
                </a:lnTo>
                <a:lnTo>
                  <a:pt x="44746" y="11129"/>
                </a:lnTo>
                <a:lnTo>
                  <a:pt x="45030" y="11514"/>
                </a:lnTo>
                <a:lnTo>
                  <a:pt x="45296" y="11900"/>
                </a:lnTo>
                <a:lnTo>
                  <a:pt x="45563" y="12285"/>
                </a:lnTo>
                <a:lnTo>
                  <a:pt x="45829" y="12688"/>
                </a:lnTo>
                <a:lnTo>
                  <a:pt x="46078" y="13082"/>
                </a:lnTo>
                <a:lnTo>
                  <a:pt x="46318" y="13493"/>
                </a:lnTo>
                <a:lnTo>
                  <a:pt x="46548" y="13905"/>
                </a:lnTo>
                <a:lnTo>
                  <a:pt x="46770" y="14316"/>
                </a:lnTo>
                <a:lnTo>
                  <a:pt x="46992" y="14735"/>
                </a:lnTo>
                <a:lnTo>
                  <a:pt x="47197" y="15164"/>
                </a:lnTo>
                <a:lnTo>
                  <a:pt x="47392" y="15592"/>
                </a:lnTo>
                <a:lnTo>
                  <a:pt x="47578" y="16029"/>
                </a:lnTo>
                <a:lnTo>
                  <a:pt x="47756" y="16466"/>
                </a:lnTo>
                <a:lnTo>
                  <a:pt x="47934" y="16911"/>
                </a:lnTo>
                <a:lnTo>
                  <a:pt x="48094" y="17357"/>
                </a:lnTo>
                <a:lnTo>
                  <a:pt x="48244" y="17802"/>
                </a:lnTo>
                <a:lnTo>
                  <a:pt x="48387" y="18256"/>
                </a:lnTo>
                <a:lnTo>
                  <a:pt x="48511" y="18710"/>
                </a:lnTo>
                <a:lnTo>
                  <a:pt x="48635" y="19173"/>
                </a:lnTo>
                <a:lnTo>
                  <a:pt x="48751" y="19636"/>
                </a:lnTo>
                <a:lnTo>
                  <a:pt x="48848" y="20107"/>
                </a:lnTo>
                <a:lnTo>
                  <a:pt x="48946" y="20578"/>
                </a:lnTo>
                <a:lnTo>
                  <a:pt x="49026" y="21049"/>
                </a:lnTo>
                <a:lnTo>
                  <a:pt x="49097" y="21529"/>
                </a:lnTo>
                <a:lnTo>
                  <a:pt x="49150" y="22000"/>
                </a:lnTo>
                <a:lnTo>
                  <a:pt x="49203" y="22488"/>
                </a:lnTo>
                <a:lnTo>
                  <a:pt x="49248" y="22968"/>
                </a:lnTo>
                <a:lnTo>
                  <a:pt x="49275" y="23568"/>
                </a:lnTo>
                <a:lnTo>
                  <a:pt x="49292" y="24167"/>
                </a:lnTo>
                <a:lnTo>
                  <a:pt x="49292" y="24758"/>
                </a:lnTo>
                <a:lnTo>
                  <a:pt x="49275" y="25350"/>
                </a:lnTo>
                <a:lnTo>
                  <a:pt x="49239" y="25932"/>
                </a:lnTo>
                <a:lnTo>
                  <a:pt x="49195" y="26515"/>
                </a:lnTo>
                <a:lnTo>
                  <a:pt x="49124" y="27097"/>
                </a:lnTo>
                <a:lnTo>
                  <a:pt x="49044" y="27671"/>
                </a:lnTo>
                <a:lnTo>
                  <a:pt x="48946" y="28237"/>
                </a:lnTo>
                <a:lnTo>
                  <a:pt x="48839" y="28810"/>
                </a:lnTo>
                <a:lnTo>
                  <a:pt x="48715" y="29367"/>
                </a:lnTo>
                <a:lnTo>
                  <a:pt x="48573" y="29924"/>
                </a:lnTo>
                <a:lnTo>
                  <a:pt x="48413" y="30481"/>
                </a:lnTo>
                <a:lnTo>
                  <a:pt x="48244" y="31029"/>
                </a:lnTo>
                <a:lnTo>
                  <a:pt x="48058" y="31569"/>
                </a:lnTo>
                <a:lnTo>
                  <a:pt x="47863" y="32109"/>
                </a:lnTo>
                <a:lnTo>
                  <a:pt x="47650" y="32631"/>
                </a:lnTo>
                <a:lnTo>
                  <a:pt x="47419" y="33162"/>
                </a:lnTo>
                <a:lnTo>
                  <a:pt x="47179" y="33676"/>
                </a:lnTo>
                <a:lnTo>
                  <a:pt x="46930" y="34190"/>
                </a:lnTo>
                <a:lnTo>
                  <a:pt x="46664" y="34696"/>
                </a:lnTo>
                <a:lnTo>
                  <a:pt x="46389" y="35193"/>
                </a:lnTo>
                <a:lnTo>
                  <a:pt x="46096" y="35681"/>
                </a:lnTo>
                <a:lnTo>
                  <a:pt x="45794" y="36169"/>
                </a:lnTo>
                <a:lnTo>
                  <a:pt x="45474" y="36640"/>
                </a:lnTo>
                <a:lnTo>
                  <a:pt x="45154" y="37112"/>
                </a:lnTo>
                <a:lnTo>
                  <a:pt x="44817" y="37566"/>
                </a:lnTo>
                <a:lnTo>
                  <a:pt x="44462" y="38020"/>
                </a:lnTo>
                <a:lnTo>
                  <a:pt x="44098" y="38465"/>
                </a:lnTo>
                <a:lnTo>
                  <a:pt x="43725" y="38902"/>
                </a:lnTo>
                <a:lnTo>
                  <a:pt x="43343" y="39322"/>
                </a:lnTo>
                <a:lnTo>
                  <a:pt x="42952" y="39742"/>
                </a:lnTo>
                <a:lnTo>
                  <a:pt x="42544" y="40144"/>
                </a:lnTo>
                <a:lnTo>
                  <a:pt x="42135" y="40547"/>
                </a:lnTo>
                <a:lnTo>
                  <a:pt x="41709" y="40932"/>
                </a:lnTo>
                <a:lnTo>
                  <a:pt x="41274" y="41309"/>
                </a:lnTo>
                <a:lnTo>
                  <a:pt x="40830" y="41678"/>
                </a:lnTo>
                <a:lnTo>
                  <a:pt x="40377" y="42037"/>
                </a:lnTo>
                <a:lnTo>
                  <a:pt x="39915" y="42380"/>
                </a:lnTo>
                <a:lnTo>
                  <a:pt x="39445" y="42714"/>
                </a:lnTo>
                <a:lnTo>
                  <a:pt x="38965" y="43040"/>
                </a:lnTo>
                <a:lnTo>
                  <a:pt x="38477" y="43357"/>
                </a:lnTo>
                <a:lnTo>
                  <a:pt x="37979" y="43657"/>
                </a:lnTo>
                <a:lnTo>
                  <a:pt x="37473" y="43948"/>
                </a:lnTo>
                <a:lnTo>
                  <a:pt x="36958" y="44230"/>
                </a:lnTo>
                <a:lnTo>
                  <a:pt x="36443" y="44496"/>
                </a:lnTo>
                <a:lnTo>
                  <a:pt x="35911" y="44744"/>
                </a:lnTo>
                <a:lnTo>
                  <a:pt x="35378" y="44984"/>
                </a:lnTo>
                <a:lnTo>
                  <a:pt x="34836" y="45216"/>
                </a:lnTo>
                <a:lnTo>
                  <a:pt x="34286" y="45430"/>
                </a:lnTo>
                <a:lnTo>
                  <a:pt x="33735" y="45635"/>
                </a:lnTo>
                <a:lnTo>
                  <a:pt x="33167" y="45824"/>
                </a:lnTo>
                <a:lnTo>
                  <a:pt x="32598" y="45995"/>
                </a:lnTo>
                <a:lnTo>
                  <a:pt x="32030" y="46158"/>
                </a:lnTo>
                <a:lnTo>
                  <a:pt x="31444" y="46304"/>
                </a:lnTo>
                <a:lnTo>
                  <a:pt x="30858" y="46441"/>
                </a:lnTo>
                <a:lnTo>
                  <a:pt x="30272" y="46561"/>
                </a:lnTo>
                <a:lnTo>
                  <a:pt x="29677" y="46663"/>
                </a:lnTo>
                <a:lnTo>
                  <a:pt x="29073" y="46749"/>
                </a:lnTo>
                <a:lnTo>
                  <a:pt x="28469" y="46826"/>
                </a:lnTo>
                <a:lnTo>
                  <a:pt x="27857" y="46878"/>
                </a:lnTo>
                <a:lnTo>
                  <a:pt x="27244" y="46920"/>
                </a:lnTo>
                <a:lnTo>
                  <a:pt x="26622" y="46946"/>
                </a:lnTo>
                <a:lnTo>
                  <a:pt x="26001" y="46963"/>
                </a:lnTo>
                <a:lnTo>
                  <a:pt x="25646" y="46963"/>
                </a:lnTo>
                <a:lnTo>
                  <a:pt x="25290" y="46955"/>
                </a:lnTo>
                <a:lnTo>
                  <a:pt x="24935" y="46946"/>
                </a:lnTo>
                <a:lnTo>
                  <a:pt x="24580" y="46929"/>
                </a:lnTo>
                <a:lnTo>
                  <a:pt x="24225" y="46903"/>
                </a:lnTo>
                <a:lnTo>
                  <a:pt x="23878" y="46878"/>
                </a:lnTo>
                <a:lnTo>
                  <a:pt x="23523" y="46852"/>
                </a:lnTo>
                <a:lnTo>
                  <a:pt x="23177" y="46809"/>
                </a:lnTo>
                <a:lnTo>
                  <a:pt x="22831" y="46766"/>
                </a:lnTo>
                <a:lnTo>
                  <a:pt x="22484" y="46723"/>
                </a:lnTo>
                <a:lnTo>
                  <a:pt x="22138" y="46672"/>
                </a:lnTo>
                <a:lnTo>
                  <a:pt x="21801" y="46612"/>
                </a:lnTo>
                <a:lnTo>
                  <a:pt x="21454" y="46552"/>
                </a:lnTo>
                <a:lnTo>
                  <a:pt x="21117" y="46484"/>
                </a:lnTo>
                <a:lnTo>
                  <a:pt x="20779" y="46415"/>
                </a:lnTo>
                <a:lnTo>
                  <a:pt x="20442" y="46338"/>
                </a:lnTo>
                <a:lnTo>
                  <a:pt x="20105" y="46252"/>
                </a:lnTo>
                <a:lnTo>
                  <a:pt x="19767" y="46167"/>
                </a:lnTo>
                <a:lnTo>
                  <a:pt x="19430" y="46072"/>
                </a:lnTo>
                <a:lnTo>
                  <a:pt x="19101" y="45978"/>
                </a:lnTo>
                <a:lnTo>
                  <a:pt x="18764" y="45875"/>
                </a:lnTo>
                <a:lnTo>
                  <a:pt x="18435" y="45764"/>
                </a:lnTo>
                <a:lnTo>
                  <a:pt x="17778" y="45533"/>
                </a:lnTo>
                <a:lnTo>
                  <a:pt x="17130" y="45284"/>
                </a:lnTo>
                <a:lnTo>
                  <a:pt x="16482" y="45010"/>
                </a:lnTo>
                <a:lnTo>
                  <a:pt x="15842" y="44719"/>
                </a:lnTo>
                <a:lnTo>
                  <a:pt x="15203" y="44410"/>
                </a:lnTo>
                <a:lnTo>
                  <a:pt x="14679" y="44145"/>
                </a:lnTo>
                <a:lnTo>
                  <a:pt x="14164" y="43862"/>
                </a:lnTo>
                <a:lnTo>
                  <a:pt x="13667" y="43571"/>
                </a:lnTo>
                <a:lnTo>
                  <a:pt x="13170" y="43280"/>
                </a:lnTo>
                <a:lnTo>
                  <a:pt x="12690" y="42971"/>
                </a:lnTo>
                <a:lnTo>
                  <a:pt x="12219" y="42663"/>
                </a:lnTo>
                <a:lnTo>
                  <a:pt x="11758" y="42337"/>
                </a:lnTo>
                <a:lnTo>
                  <a:pt x="11314" y="42012"/>
                </a:lnTo>
                <a:lnTo>
                  <a:pt x="10870" y="41678"/>
                </a:lnTo>
                <a:lnTo>
                  <a:pt x="10443" y="41335"/>
                </a:lnTo>
                <a:lnTo>
                  <a:pt x="10026" y="40984"/>
                </a:lnTo>
                <a:lnTo>
                  <a:pt x="9618" y="40624"/>
                </a:lnTo>
                <a:lnTo>
                  <a:pt x="9227" y="40264"/>
                </a:lnTo>
                <a:lnTo>
                  <a:pt x="8836" y="39887"/>
                </a:lnTo>
                <a:lnTo>
                  <a:pt x="8463" y="39510"/>
                </a:lnTo>
                <a:lnTo>
                  <a:pt x="8099" y="39125"/>
                </a:lnTo>
                <a:lnTo>
                  <a:pt x="7744" y="38739"/>
                </a:lnTo>
                <a:lnTo>
                  <a:pt x="7407" y="38345"/>
                </a:lnTo>
                <a:lnTo>
                  <a:pt x="7069" y="37943"/>
                </a:lnTo>
                <a:lnTo>
                  <a:pt x="6749" y="37531"/>
                </a:lnTo>
                <a:lnTo>
                  <a:pt x="6439" y="37120"/>
                </a:lnTo>
                <a:lnTo>
                  <a:pt x="6137" y="36700"/>
                </a:lnTo>
                <a:lnTo>
                  <a:pt x="5853" y="36281"/>
                </a:lnTo>
                <a:lnTo>
                  <a:pt x="5577" y="35852"/>
                </a:lnTo>
                <a:lnTo>
                  <a:pt x="5311" y="35415"/>
                </a:lnTo>
                <a:lnTo>
                  <a:pt x="5053" y="34978"/>
                </a:lnTo>
                <a:lnTo>
                  <a:pt x="4814" y="34533"/>
                </a:lnTo>
                <a:lnTo>
                  <a:pt x="4574" y="34088"/>
                </a:lnTo>
                <a:lnTo>
                  <a:pt x="4352" y="33642"/>
                </a:lnTo>
                <a:lnTo>
                  <a:pt x="4148" y="33188"/>
                </a:lnTo>
                <a:lnTo>
                  <a:pt x="3943" y="32725"/>
                </a:lnTo>
                <a:lnTo>
                  <a:pt x="3757" y="32263"/>
                </a:lnTo>
                <a:lnTo>
                  <a:pt x="3579" y="31800"/>
                </a:lnTo>
                <a:lnTo>
                  <a:pt x="3411" y="31329"/>
                </a:lnTo>
                <a:lnTo>
                  <a:pt x="3260" y="30858"/>
                </a:lnTo>
                <a:lnTo>
                  <a:pt x="3118" y="30387"/>
                </a:lnTo>
                <a:lnTo>
                  <a:pt x="2984" y="29907"/>
                </a:lnTo>
                <a:lnTo>
                  <a:pt x="2860" y="29427"/>
                </a:lnTo>
                <a:lnTo>
                  <a:pt x="2754" y="28948"/>
                </a:lnTo>
                <a:lnTo>
                  <a:pt x="2656" y="28468"/>
                </a:lnTo>
                <a:lnTo>
                  <a:pt x="2567" y="27980"/>
                </a:lnTo>
                <a:lnTo>
                  <a:pt x="2487" y="27491"/>
                </a:lnTo>
                <a:lnTo>
                  <a:pt x="2425" y="27003"/>
                </a:lnTo>
                <a:lnTo>
                  <a:pt x="2372" y="26515"/>
                </a:lnTo>
                <a:lnTo>
                  <a:pt x="2336" y="26018"/>
                </a:lnTo>
                <a:lnTo>
                  <a:pt x="2301" y="25529"/>
                </a:lnTo>
                <a:lnTo>
                  <a:pt x="2283" y="25033"/>
                </a:lnTo>
                <a:lnTo>
                  <a:pt x="2274" y="24536"/>
                </a:lnTo>
                <a:lnTo>
                  <a:pt x="2283" y="24047"/>
                </a:lnTo>
                <a:lnTo>
                  <a:pt x="2301" y="23551"/>
                </a:lnTo>
                <a:lnTo>
                  <a:pt x="2327" y="23054"/>
                </a:lnTo>
                <a:lnTo>
                  <a:pt x="2372" y="22557"/>
                </a:lnTo>
                <a:lnTo>
                  <a:pt x="2416" y="22060"/>
                </a:lnTo>
                <a:lnTo>
                  <a:pt x="2487" y="21563"/>
                </a:lnTo>
                <a:lnTo>
                  <a:pt x="2558" y="21066"/>
                </a:lnTo>
                <a:lnTo>
                  <a:pt x="2647" y="20578"/>
                </a:lnTo>
                <a:lnTo>
                  <a:pt x="2745" y="20081"/>
                </a:lnTo>
                <a:lnTo>
                  <a:pt x="2851" y="19584"/>
                </a:lnTo>
                <a:lnTo>
                  <a:pt x="2976" y="19096"/>
                </a:lnTo>
                <a:lnTo>
                  <a:pt x="3109" y="18608"/>
                </a:lnTo>
                <a:lnTo>
                  <a:pt x="3260" y="18119"/>
                </a:lnTo>
                <a:lnTo>
                  <a:pt x="3420" y="17631"/>
                </a:lnTo>
                <a:lnTo>
                  <a:pt x="3588" y="17143"/>
                </a:lnTo>
                <a:lnTo>
                  <a:pt x="3766" y="16663"/>
                </a:lnTo>
                <a:lnTo>
                  <a:pt x="3926" y="16277"/>
                </a:lnTo>
                <a:lnTo>
                  <a:pt x="4086" y="15901"/>
                </a:lnTo>
                <a:lnTo>
                  <a:pt x="4245" y="15524"/>
                </a:lnTo>
                <a:lnTo>
                  <a:pt x="4414" y="15155"/>
                </a:lnTo>
                <a:lnTo>
                  <a:pt x="4583" y="14787"/>
                </a:lnTo>
                <a:lnTo>
                  <a:pt x="4769" y="14436"/>
                </a:lnTo>
                <a:lnTo>
                  <a:pt x="4947" y="14076"/>
                </a:lnTo>
                <a:lnTo>
                  <a:pt x="5133" y="13733"/>
                </a:lnTo>
                <a:lnTo>
                  <a:pt x="5329" y="13391"/>
                </a:lnTo>
                <a:lnTo>
                  <a:pt x="5524" y="13056"/>
                </a:lnTo>
                <a:lnTo>
                  <a:pt x="5728" y="12722"/>
                </a:lnTo>
                <a:lnTo>
                  <a:pt x="5933" y="12397"/>
                </a:lnTo>
                <a:lnTo>
                  <a:pt x="6146" y="12071"/>
                </a:lnTo>
                <a:lnTo>
                  <a:pt x="6368" y="11763"/>
                </a:lnTo>
                <a:lnTo>
                  <a:pt x="6581" y="11446"/>
                </a:lnTo>
                <a:lnTo>
                  <a:pt x="6812" y="11146"/>
                </a:lnTo>
                <a:lnTo>
                  <a:pt x="7042" y="10846"/>
                </a:lnTo>
                <a:lnTo>
                  <a:pt x="7273" y="10546"/>
                </a:lnTo>
                <a:lnTo>
                  <a:pt x="7513" y="10255"/>
                </a:lnTo>
                <a:lnTo>
                  <a:pt x="7753" y="9972"/>
                </a:lnTo>
                <a:lnTo>
                  <a:pt x="8001" y="9698"/>
                </a:lnTo>
                <a:lnTo>
                  <a:pt x="8259" y="9424"/>
                </a:lnTo>
                <a:lnTo>
                  <a:pt x="8508" y="9150"/>
                </a:lnTo>
                <a:lnTo>
                  <a:pt x="8774" y="8884"/>
                </a:lnTo>
                <a:lnTo>
                  <a:pt x="9040" y="8627"/>
                </a:lnTo>
                <a:lnTo>
                  <a:pt x="9307" y="8370"/>
                </a:lnTo>
                <a:lnTo>
                  <a:pt x="9582" y="8122"/>
                </a:lnTo>
                <a:lnTo>
                  <a:pt x="9857" y="7874"/>
                </a:lnTo>
                <a:lnTo>
                  <a:pt x="10142" y="7634"/>
                </a:lnTo>
                <a:lnTo>
                  <a:pt x="10426" y="7402"/>
                </a:lnTo>
                <a:lnTo>
                  <a:pt x="10719" y="7171"/>
                </a:lnTo>
                <a:lnTo>
                  <a:pt x="11012" y="6948"/>
                </a:lnTo>
                <a:lnTo>
                  <a:pt x="11305" y="6726"/>
                </a:lnTo>
                <a:lnTo>
                  <a:pt x="11607" y="6511"/>
                </a:lnTo>
                <a:lnTo>
                  <a:pt x="11917" y="6297"/>
                </a:lnTo>
                <a:lnTo>
                  <a:pt x="12228" y="6092"/>
                </a:lnTo>
                <a:lnTo>
                  <a:pt x="12539" y="5886"/>
                </a:lnTo>
                <a:lnTo>
                  <a:pt x="12859" y="5689"/>
                </a:lnTo>
                <a:lnTo>
                  <a:pt x="13187" y="5501"/>
                </a:lnTo>
                <a:lnTo>
                  <a:pt x="13507" y="5312"/>
                </a:lnTo>
                <a:lnTo>
                  <a:pt x="13835" y="5132"/>
                </a:lnTo>
                <a:lnTo>
                  <a:pt x="14173" y="4952"/>
                </a:lnTo>
                <a:lnTo>
                  <a:pt x="14510" y="4772"/>
                </a:lnTo>
                <a:lnTo>
                  <a:pt x="14848" y="4610"/>
                </a:lnTo>
                <a:lnTo>
                  <a:pt x="15194" y="4438"/>
                </a:lnTo>
                <a:lnTo>
                  <a:pt x="15549" y="4276"/>
                </a:lnTo>
                <a:lnTo>
                  <a:pt x="15896" y="4121"/>
                </a:lnTo>
                <a:lnTo>
                  <a:pt x="16251" y="3976"/>
                </a:lnTo>
                <a:lnTo>
                  <a:pt x="16615" y="3822"/>
                </a:lnTo>
                <a:lnTo>
                  <a:pt x="16979" y="3684"/>
                </a:lnTo>
                <a:lnTo>
                  <a:pt x="17343" y="3547"/>
                </a:lnTo>
                <a:lnTo>
                  <a:pt x="17716" y="3410"/>
                </a:lnTo>
                <a:lnTo>
                  <a:pt x="18089" y="3282"/>
                </a:lnTo>
                <a:lnTo>
                  <a:pt x="18462" y="3153"/>
                </a:lnTo>
                <a:lnTo>
                  <a:pt x="19234" y="2913"/>
                </a:lnTo>
                <a:lnTo>
                  <a:pt x="20007" y="2691"/>
                </a:lnTo>
                <a:lnTo>
                  <a:pt x="20797" y="2494"/>
                </a:lnTo>
                <a:lnTo>
                  <a:pt x="21605" y="2305"/>
                </a:lnTo>
                <a:lnTo>
                  <a:pt x="22422" y="2134"/>
                </a:lnTo>
                <a:lnTo>
                  <a:pt x="22697" y="2083"/>
                </a:lnTo>
                <a:lnTo>
                  <a:pt x="22964" y="2040"/>
                </a:lnTo>
                <a:lnTo>
                  <a:pt x="23239" y="2005"/>
                </a:lnTo>
                <a:lnTo>
                  <a:pt x="23514" y="1980"/>
                </a:lnTo>
                <a:lnTo>
                  <a:pt x="23799" y="1954"/>
                </a:lnTo>
                <a:lnTo>
                  <a:pt x="24074" y="1945"/>
                </a:lnTo>
                <a:lnTo>
                  <a:pt x="24633" y="1920"/>
                </a:lnTo>
                <a:lnTo>
                  <a:pt x="25193" y="1911"/>
                </a:lnTo>
                <a:lnTo>
                  <a:pt x="26320" y="1911"/>
                </a:lnTo>
                <a:lnTo>
                  <a:pt x="26880" y="1903"/>
                </a:lnTo>
                <a:lnTo>
                  <a:pt x="27572" y="1885"/>
                </a:lnTo>
                <a:lnTo>
                  <a:pt x="27928" y="1877"/>
                </a:lnTo>
                <a:close/>
                <a:moveTo>
                  <a:pt x="50145" y="32280"/>
                </a:moveTo>
                <a:lnTo>
                  <a:pt x="49958" y="33454"/>
                </a:lnTo>
                <a:lnTo>
                  <a:pt x="49754" y="34627"/>
                </a:lnTo>
                <a:lnTo>
                  <a:pt x="49639" y="35210"/>
                </a:lnTo>
                <a:lnTo>
                  <a:pt x="49523" y="35801"/>
                </a:lnTo>
                <a:lnTo>
                  <a:pt x="49399" y="36383"/>
                </a:lnTo>
                <a:lnTo>
                  <a:pt x="49275" y="36957"/>
                </a:lnTo>
                <a:lnTo>
                  <a:pt x="49141" y="37540"/>
                </a:lnTo>
                <a:lnTo>
                  <a:pt x="48990" y="38114"/>
                </a:lnTo>
                <a:lnTo>
                  <a:pt x="48839" y="38688"/>
                </a:lnTo>
                <a:lnTo>
                  <a:pt x="48680" y="39262"/>
                </a:lnTo>
                <a:lnTo>
                  <a:pt x="48511" y="39836"/>
                </a:lnTo>
                <a:lnTo>
                  <a:pt x="48333" y="40401"/>
                </a:lnTo>
                <a:lnTo>
                  <a:pt x="48138" y="40967"/>
                </a:lnTo>
                <a:lnTo>
                  <a:pt x="47943" y="41523"/>
                </a:lnTo>
                <a:lnTo>
                  <a:pt x="47827" y="41815"/>
                </a:lnTo>
                <a:lnTo>
                  <a:pt x="47712" y="42106"/>
                </a:lnTo>
                <a:lnTo>
                  <a:pt x="47596" y="42397"/>
                </a:lnTo>
                <a:lnTo>
                  <a:pt x="47463" y="42680"/>
                </a:lnTo>
                <a:lnTo>
                  <a:pt x="47330" y="42963"/>
                </a:lnTo>
                <a:lnTo>
                  <a:pt x="47197" y="43245"/>
                </a:lnTo>
                <a:lnTo>
                  <a:pt x="47046" y="43519"/>
                </a:lnTo>
                <a:lnTo>
                  <a:pt x="46895" y="43794"/>
                </a:lnTo>
                <a:lnTo>
                  <a:pt x="46726" y="44059"/>
                </a:lnTo>
                <a:lnTo>
                  <a:pt x="46557" y="44325"/>
                </a:lnTo>
                <a:lnTo>
                  <a:pt x="46371" y="44582"/>
                </a:lnTo>
                <a:lnTo>
                  <a:pt x="46184" y="44830"/>
                </a:lnTo>
                <a:lnTo>
                  <a:pt x="45980" y="45079"/>
                </a:lnTo>
                <a:lnTo>
                  <a:pt x="45767" y="45318"/>
                </a:lnTo>
                <a:lnTo>
                  <a:pt x="45545" y="45550"/>
                </a:lnTo>
                <a:lnTo>
                  <a:pt x="45314" y="45772"/>
                </a:lnTo>
                <a:lnTo>
                  <a:pt x="44737" y="46295"/>
                </a:lnTo>
                <a:lnTo>
                  <a:pt x="44151" y="46818"/>
                </a:lnTo>
                <a:lnTo>
                  <a:pt x="42979" y="47863"/>
                </a:lnTo>
                <a:lnTo>
                  <a:pt x="41807" y="48899"/>
                </a:lnTo>
                <a:lnTo>
                  <a:pt x="41221" y="49430"/>
                </a:lnTo>
                <a:lnTo>
                  <a:pt x="40643" y="49953"/>
                </a:lnTo>
                <a:lnTo>
                  <a:pt x="40404" y="50176"/>
                </a:lnTo>
                <a:lnTo>
                  <a:pt x="40155" y="50390"/>
                </a:lnTo>
                <a:lnTo>
                  <a:pt x="39906" y="50587"/>
                </a:lnTo>
                <a:lnTo>
                  <a:pt x="39649" y="50784"/>
                </a:lnTo>
                <a:lnTo>
                  <a:pt x="39382" y="50972"/>
                </a:lnTo>
                <a:lnTo>
                  <a:pt x="39116" y="51152"/>
                </a:lnTo>
                <a:lnTo>
                  <a:pt x="38850" y="51324"/>
                </a:lnTo>
                <a:lnTo>
                  <a:pt x="38574" y="51486"/>
                </a:lnTo>
                <a:lnTo>
                  <a:pt x="38299" y="51641"/>
                </a:lnTo>
                <a:lnTo>
                  <a:pt x="38015" y="51795"/>
                </a:lnTo>
                <a:lnTo>
                  <a:pt x="37722" y="51940"/>
                </a:lnTo>
                <a:lnTo>
                  <a:pt x="37429" y="52078"/>
                </a:lnTo>
                <a:lnTo>
                  <a:pt x="37127" y="52206"/>
                </a:lnTo>
                <a:lnTo>
                  <a:pt x="36825" y="52335"/>
                </a:lnTo>
                <a:lnTo>
                  <a:pt x="36514" y="52454"/>
                </a:lnTo>
                <a:lnTo>
                  <a:pt x="36195" y="52566"/>
                </a:lnTo>
                <a:lnTo>
                  <a:pt x="35422" y="52831"/>
                </a:lnTo>
                <a:lnTo>
                  <a:pt x="34650" y="53080"/>
                </a:lnTo>
                <a:lnTo>
                  <a:pt x="34268" y="53191"/>
                </a:lnTo>
                <a:lnTo>
                  <a:pt x="33877" y="53303"/>
                </a:lnTo>
                <a:lnTo>
                  <a:pt x="33486" y="53414"/>
                </a:lnTo>
                <a:lnTo>
                  <a:pt x="33096" y="53508"/>
                </a:lnTo>
                <a:lnTo>
                  <a:pt x="32696" y="53602"/>
                </a:lnTo>
                <a:lnTo>
                  <a:pt x="32305" y="53688"/>
                </a:lnTo>
                <a:lnTo>
                  <a:pt x="31906" y="53774"/>
                </a:lnTo>
                <a:lnTo>
                  <a:pt x="31515" y="53842"/>
                </a:lnTo>
                <a:lnTo>
                  <a:pt x="31107" y="53911"/>
                </a:lnTo>
                <a:lnTo>
                  <a:pt x="30707" y="53962"/>
                </a:lnTo>
                <a:lnTo>
                  <a:pt x="30299" y="54014"/>
                </a:lnTo>
                <a:lnTo>
                  <a:pt x="29890" y="54048"/>
                </a:lnTo>
                <a:lnTo>
                  <a:pt x="29402" y="54091"/>
                </a:lnTo>
                <a:lnTo>
                  <a:pt x="28922" y="54116"/>
                </a:lnTo>
                <a:lnTo>
                  <a:pt x="28434" y="54142"/>
                </a:lnTo>
                <a:lnTo>
                  <a:pt x="27954" y="54159"/>
                </a:lnTo>
                <a:lnTo>
                  <a:pt x="27475" y="54168"/>
                </a:lnTo>
                <a:lnTo>
                  <a:pt x="26986" y="54168"/>
                </a:lnTo>
                <a:lnTo>
                  <a:pt x="26516" y="54159"/>
                </a:lnTo>
                <a:lnTo>
                  <a:pt x="26036" y="54142"/>
                </a:lnTo>
                <a:lnTo>
                  <a:pt x="25557" y="54116"/>
                </a:lnTo>
                <a:lnTo>
                  <a:pt x="25086" y="54082"/>
                </a:lnTo>
                <a:lnTo>
                  <a:pt x="24615" y="54048"/>
                </a:lnTo>
                <a:lnTo>
                  <a:pt x="24145" y="53996"/>
                </a:lnTo>
                <a:lnTo>
                  <a:pt x="23674" y="53937"/>
                </a:lnTo>
                <a:lnTo>
                  <a:pt x="23204" y="53877"/>
                </a:lnTo>
                <a:lnTo>
                  <a:pt x="22742" y="53799"/>
                </a:lnTo>
                <a:lnTo>
                  <a:pt x="22280" y="53722"/>
                </a:lnTo>
                <a:lnTo>
                  <a:pt x="21818" y="53637"/>
                </a:lnTo>
                <a:lnTo>
                  <a:pt x="21357" y="53534"/>
                </a:lnTo>
                <a:lnTo>
                  <a:pt x="20895" y="53431"/>
                </a:lnTo>
                <a:lnTo>
                  <a:pt x="20442" y="53311"/>
                </a:lnTo>
                <a:lnTo>
                  <a:pt x="19989" y="53191"/>
                </a:lnTo>
                <a:lnTo>
                  <a:pt x="19536" y="53063"/>
                </a:lnTo>
                <a:lnTo>
                  <a:pt x="19083" y="52917"/>
                </a:lnTo>
                <a:lnTo>
                  <a:pt x="18639" y="52771"/>
                </a:lnTo>
                <a:lnTo>
                  <a:pt x="18195" y="52609"/>
                </a:lnTo>
                <a:lnTo>
                  <a:pt x="17751" y="52446"/>
                </a:lnTo>
                <a:lnTo>
                  <a:pt x="17307" y="52266"/>
                </a:lnTo>
                <a:lnTo>
                  <a:pt x="16872" y="52086"/>
                </a:lnTo>
                <a:lnTo>
                  <a:pt x="16437" y="51889"/>
                </a:lnTo>
                <a:lnTo>
                  <a:pt x="16002" y="51692"/>
                </a:lnTo>
                <a:lnTo>
                  <a:pt x="15567" y="51478"/>
                </a:lnTo>
                <a:lnTo>
                  <a:pt x="15141" y="51255"/>
                </a:lnTo>
                <a:lnTo>
                  <a:pt x="14688" y="51015"/>
                </a:lnTo>
                <a:lnTo>
                  <a:pt x="14244" y="50758"/>
                </a:lnTo>
                <a:lnTo>
                  <a:pt x="13809" y="50501"/>
                </a:lnTo>
                <a:lnTo>
                  <a:pt x="13383" y="50227"/>
                </a:lnTo>
                <a:lnTo>
                  <a:pt x="12965" y="49953"/>
                </a:lnTo>
                <a:lnTo>
                  <a:pt x="12557" y="49670"/>
                </a:lnTo>
                <a:lnTo>
                  <a:pt x="12157" y="49379"/>
                </a:lnTo>
                <a:lnTo>
                  <a:pt x="11758" y="49079"/>
                </a:lnTo>
                <a:lnTo>
                  <a:pt x="11376" y="48779"/>
                </a:lnTo>
                <a:lnTo>
                  <a:pt x="10994" y="48462"/>
                </a:lnTo>
                <a:lnTo>
                  <a:pt x="10630" y="48145"/>
                </a:lnTo>
                <a:lnTo>
                  <a:pt x="10266" y="47811"/>
                </a:lnTo>
                <a:lnTo>
                  <a:pt x="9911" y="47477"/>
                </a:lnTo>
                <a:lnTo>
                  <a:pt x="9564" y="47135"/>
                </a:lnTo>
                <a:lnTo>
                  <a:pt x="9227" y="46792"/>
                </a:lnTo>
                <a:lnTo>
                  <a:pt x="8889" y="46432"/>
                </a:lnTo>
                <a:lnTo>
                  <a:pt x="8570" y="46072"/>
                </a:lnTo>
                <a:lnTo>
                  <a:pt x="8250" y="45704"/>
                </a:lnTo>
                <a:lnTo>
                  <a:pt x="7948" y="45327"/>
                </a:lnTo>
                <a:lnTo>
                  <a:pt x="7646" y="44950"/>
                </a:lnTo>
                <a:lnTo>
                  <a:pt x="7344" y="44565"/>
                </a:lnTo>
                <a:lnTo>
                  <a:pt x="7060" y="44171"/>
                </a:lnTo>
                <a:lnTo>
                  <a:pt x="6776" y="43768"/>
                </a:lnTo>
                <a:lnTo>
                  <a:pt x="6510" y="43357"/>
                </a:lnTo>
                <a:lnTo>
                  <a:pt x="6243" y="42945"/>
                </a:lnTo>
                <a:lnTo>
                  <a:pt x="5977" y="42534"/>
                </a:lnTo>
                <a:lnTo>
                  <a:pt x="5728" y="42106"/>
                </a:lnTo>
                <a:lnTo>
                  <a:pt x="5480" y="41678"/>
                </a:lnTo>
                <a:lnTo>
                  <a:pt x="5240" y="41241"/>
                </a:lnTo>
                <a:lnTo>
                  <a:pt x="5009" y="40804"/>
                </a:lnTo>
                <a:lnTo>
                  <a:pt x="4787" y="40358"/>
                </a:lnTo>
                <a:lnTo>
                  <a:pt x="4565" y="39904"/>
                </a:lnTo>
                <a:lnTo>
                  <a:pt x="4458" y="39656"/>
                </a:lnTo>
                <a:lnTo>
                  <a:pt x="4352" y="39407"/>
                </a:lnTo>
                <a:lnTo>
                  <a:pt x="4254" y="39150"/>
                </a:lnTo>
                <a:lnTo>
                  <a:pt x="4165" y="38893"/>
                </a:lnTo>
                <a:lnTo>
                  <a:pt x="3997" y="38379"/>
                </a:lnTo>
                <a:lnTo>
                  <a:pt x="3819" y="37857"/>
                </a:lnTo>
                <a:lnTo>
                  <a:pt x="4103" y="38260"/>
                </a:lnTo>
                <a:lnTo>
                  <a:pt x="4387" y="38654"/>
                </a:lnTo>
                <a:lnTo>
                  <a:pt x="4680" y="39039"/>
                </a:lnTo>
                <a:lnTo>
                  <a:pt x="4982" y="39416"/>
                </a:lnTo>
                <a:lnTo>
                  <a:pt x="5275" y="39784"/>
                </a:lnTo>
                <a:lnTo>
                  <a:pt x="5577" y="40153"/>
                </a:lnTo>
                <a:lnTo>
                  <a:pt x="5879" y="40504"/>
                </a:lnTo>
                <a:lnTo>
                  <a:pt x="6190" y="40855"/>
                </a:lnTo>
                <a:lnTo>
                  <a:pt x="6501" y="41198"/>
                </a:lnTo>
                <a:lnTo>
                  <a:pt x="6820" y="41541"/>
                </a:lnTo>
                <a:lnTo>
                  <a:pt x="7140" y="41866"/>
                </a:lnTo>
                <a:lnTo>
                  <a:pt x="7460" y="42192"/>
                </a:lnTo>
                <a:lnTo>
                  <a:pt x="7788" y="42509"/>
                </a:lnTo>
                <a:lnTo>
                  <a:pt x="8117" y="42817"/>
                </a:lnTo>
                <a:lnTo>
                  <a:pt x="8445" y="43117"/>
                </a:lnTo>
                <a:lnTo>
                  <a:pt x="8783" y="43417"/>
                </a:lnTo>
                <a:lnTo>
                  <a:pt x="9120" y="43708"/>
                </a:lnTo>
                <a:lnTo>
                  <a:pt x="9458" y="43991"/>
                </a:lnTo>
                <a:lnTo>
                  <a:pt x="9804" y="44265"/>
                </a:lnTo>
                <a:lnTo>
                  <a:pt x="10159" y="44530"/>
                </a:lnTo>
                <a:lnTo>
                  <a:pt x="10506" y="44787"/>
                </a:lnTo>
                <a:lnTo>
                  <a:pt x="10861" y="45044"/>
                </a:lnTo>
                <a:lnTo>
                  <a:pt x="11225" y="45293"/>
                </a:lnTo>
                <a:lnTo>
                  <a:pt x="11589" y="45533"/>
                </a:lnTo>
                <a:lnTo>
                  <a:pt x="11953" y="45764"/>
                </a:lnTo>
                <a:lnTo>
                  <a:pt x="12317" y="45987"/>
                </a:lnTo>
                <a:lnTo>
                  <a:pt x="12690" y="46209"/>
                </a:lnTo>
                <a:lnTo>
                  <a:pt x="13072" y="46424"/>
                </a:lnTo>
                <a:lnTo>
                  <a:pt x="13445" y="46629"/>
                </a:lnTo>
                <a:lnTo>
                  <a:pt x="13827" y="46826"/>
                </a:lnTo>
                <a:lnTo>
                  <a:pt x="14217" y="47015"/>
                </a:lnTo>
                <a:lnTo>
                  <a:pt x="14608" y="47195"/>
                </a:lnTo>
                <a:lnTo>
                  <a:pt x="14999" y="47374"/>
                </a:lnTo>
                <a:lnTo>
                  <a:pt x="15389" y="47537"/>
                </a:lnTo>
                <a:lnTo>
                  <a:pt x="15789" y="47700"/>
                </a:lnTo>
                <a:lnTo>
                  <a:pt x="16197" y="47854"/>
                </a:lnTo>
                <a:lnTo>
                  <a:pt x="16597" y="48000"/>
                </a:lnTo>
                <a:lnTo>
                  <a:pt x="17006" y="48145"/>
                </a:lnTo>
                <a:lnTo>
                  <a:pt x="17423" y="48274"/>
                </a:lnTo>
                <a:lnTo>
                  <a:pt x="17840" y="48402"/>
                </a:lnTo>
                <a:lnTo>
                  <a:pt x="18258" y="48522"/>
                </a:lnTo>
                <a:lnTo>
                  <a:pt x="18675" y="48634"/>
                </a:lnTo>
                <a:lnTo>
                  <a:pt x="19101" y="48737"/>
                </a:lnTo>
                <a:lnTo>
                  <a:pt x="19536" y="48831"/>
                </a:lnTo>
                <a:lnTo>
                  <a:pt x="19963" y="48916"/>
                </a:lnTo>
                <a:lnTo>
                  <a:pt x="20398" y="49002"/>
                </a:lnTo>
                <a:lnTo>
                  <a:pt x="20842" y="49079"/>
                </a:lnTo>
                <a:lnTo>
                  <a:pt x="21286" y="49139"/>
                </a:lnTo>
                <a:lnTo>
                  <a:pt x="21730" y="49199"/>
                </a:lnTo>
                <a:lnTo>
                  <a:pt x="22174" y="49251"/>
                </a:lnTo>
                <a:lnTo>
                  <a:pt x="22626" y="49302"/>
                </a:lnTo>
                <a:lnTo>
                  <a:pt x="23088" y="49336"/>
                </a:lnTo>
                <a:lnTo>
                  <a:pt x="23541" y="49370"/>
                </a:lnTo>
                <a:lnTo>
                  <a:pt x="24003" y="49388"/>
                </a:lnTo>
                <a:lnTo>
                  <a:pt x="24473" y="49405"/>
                </a:lnTo>
                <a:lnTo>
                  <a:pt x="24935" y="49413"/>
                </a:lnTo>
                <a:lnTo>
                  <a:pt x="25415" y="49413"/>
                </a:lnTo>
                <a:lnTo>
                  <a:pt x="25885" y="49405"/>
                </a:lnTo>
                <a:lnTo>
                  <a:pt x="26365" y="49388"/>
                </a:lnTo>
                <a:lnTo>
                  <a:pt x="26844" y="49370"/>
                </a:lnTo>
                <a:lnTo>
                  <a:pt x="27333" y="49336"/>
                </a:lnTo>
                <a:lnTo>
                  <a:pt x="27821" y="49302"/>
                </a:lnTo>
                <a:lnTo>
                  <a:pt x="28309" y="49251"/>
                </a:lnTo>
                <a:lnTo>
                  <a:pt x="28807" y="49199"/>
                </a:lnTo>
                <a:lnTo>
                  <a:pt x="29304" y="49139"/>
                </a:lnTo>
                <a:lnTo>
                  <a:pt x="29801" y="49071"/>
                </a:lnTo>
                <a:lnTo>
                  <a:pt x="30290" y="49002"/>
                </a:lnTo>
                <a:lnTo>
                  <a:pt x="30769" y="48916"/>
                </a:lnTo>
                <a:lnTo>
                  <a:pt x="31249" y="48831"/>
                </a:lnTo>
                <a:lnTo>
                  <a:pt x="31719" y="48737"/>
                </a:lnTo>
                <a:lnTo>
                  <a:pt x="32181" y="48634"/>
                </a:lnTo>
                <a:lnTo>
                  <a:pt x="32643" y="48522"/>
                </a:lnTo>
                <a:lnTo>
                  <a:pt x="33096" y="48402"/>
                </a:lnTo>
                <a:lnTo>
                  <a:pt x="33548" y="48283"/>
                </a:lnTo>
                <a:lnTo>
                  <a:pt x="33992" y="48154"/>
                </a:lnTo>
                <a:lnTo>
                  <a:pt x="34428" y="48017"/>
                </a:lnTo>
                <a:lnTo>
                  <a:pt x="34863" y="47871"/>
                </a:lnTo>
                <a:lnTo>
                  <a:pt x="35298" y="47726"/>
                </a:lnTo>
                <a:lnTo>
                  <a:pt x="35715" y="47563"/>
                </a:lnTo>
                <a:lnTo>
                  <a:pt x="36133" y="47400"/>
                </a:lnTo>
                <a:lnTo>
                  <a:pt x="36550" y="47229"/>
                </a:lnTo>
                <a:lnTo>
                  <a:pt x="36949" y="47057"/>
                </a:lnTo>
                <a:lnTo>
                  <a:pt x="37358" y="46878"/>
                </a:lnTo>
                <a:lnTo>
                  <a:pt x="37749" y="46681"/>
                </a:lnTo>
                <a:lnTo>
                  <a:pt x="38139" y="46484"/>
                </a:lnTo>
                <a:lnTo>
                  <a:pt x="38530" y="46286"/>
                </a:lnTo>
                <a:lnTo>
                  <a:pt x="38912" y="46072"/>
                </a:lnTo>
                <a:lnTo>
                  <a:pt x="39285" y="45858"/>
                </a:lnTo>
                <a:lnTo>
                  <a:pt x="39658" y="45635"/>
                </a:lnTo>
                <a:lnTo>
                  <a:pt x="40022" y="45413"/>
                </a:lnTo>
                <a:lnTo>
                  <a:pt x="40377" y="45173"/>
                </a:lnTo>
                <a:lnTo>
                  <a:pt x="40732" y="44933"/>
                </a:lnTo>
                <a:lnTo>
                  <a:pt x="41079" y="44685"/>
                </a:lnTo>
                <a:lnTo>
                  <a:pt x="41425" y="44436"/>
                </a:lnTo>
                <a:lnTo>
                  <a:pt x="41762" y="44171"/>
                </a:lnTo>
                <a:lnTo>
                  <a:pt x="42100" y="43905"/>
                </a:lnTo>
                <a:lnTo>
                  <a:pt x="42428" y="43639"/>
                </a:lnTo>
                <a:lnTo>
                  <a:pt x="42757" y="43357"/>
                </a:lnTo>
                <a:lnTo>
                  <a:pt x="43068" y="43074"/>
                </a:lnTo>
                <a:lnTo>
                  <a:pt x="43387" y="42783"/>
                </a:lnTo>
                <a:lnTo>
                  <a:pt x="43689" y="42483"/>
                </a:lnTo>
                <a:lnTo>
                  <a:pt x="44000" y="42183"/>
                </a:lnTo>
                <a:lnTo>
                  <a:pt x="44293" y="41875"/>
                </a:lnTo>
                <a:lnTo>
                  <a:pt x="44586" y="41558"/>
                </a:lnTo>
                <a:lnTo>
                  <a:pt x="44879" y="41241"/>
                </a:lnTo>
                <a:lnTo>
                  <a:pt x="45163" y="40915"/>
                </a:lnTo>
                <a:lnTo>
                  <a:pt x="45438" y="40581"/>
                </a:lnTo>
                <a:lnTo>
                  <a:pt x="45714" y="40238"/>
                </a:lnTo>
                <a:lnTo>
                  <a:pt x="45980" y="39896"/>
                </a:lnTo>
                <a:lnTo>
                  <a:pt x="46247" y="39545"/>
                </a:lnTo>
                <a:lnTo>
                  <a:pt x="46504" y="39193"/>
                </a:lnTo>
                <a:lnTo>
                  <a:pt x="46753" y="38825"/>
                </a:lnTo>
                <a:lnTo>
                  <a:pt x="47001" y="38465"/>
                </a:lnTo>
                <a:lnTo>
                  <a:pt x="47250" y="38088"/>
                </a:lnTo>
                <a:lnTo>
                  <a:pt x="47490" y="37711"/>
                </a:lnTo>
                <a:lnTo>
                  <a:pt x="47721" y="37326"/>
                </a:lnTo>
                <a:lnTo>
                  <a:pt x="47951" y="36932"/>
                </a:lnTo>
                <a:lnTo>
                  <a:pt x="48173" y="36538"/>
                </a:lnTo>
                <a:lnTo>
                  <a:pt x="48395" y="36135"/>
                </a:lnTo>
                <a:lnTo>
                  <a:pt x="48609" y="35732"/>
                </a:lnTo>
                <a:lnTo>
                  <a:pt x="48813" y="35321"/>
                </a:lnTo>
                <a:lnTo>
                  <a:pt x="49017" y="34901"/>
                </a:lnTo>
                <a:lnTo>
                  <a:pt x="49221" y="34473"/>
                </a:lnTo>
                <a:lnTo>
                  <a:pt x="49417" y="34045"/>
                </a:lnTo>
                <a:lnTo>
                  <a:pt x="49603" y="33616"/>
                </a:lnTo>
                <a:lnTo>
                  <a:pt x="49790" y="33171"/>
                </a:lnTo>
                <a:lnTo>
                  <a:pt x="49967" y="32725"/>
                </a:lnTo>
                <a:lnTo>
                  <a:pt x="50145" y="32280"/>
                </a:lnTo>
                <a:close/>
                <a:moveTo>
                  <a:pt x="24829" y="1"/>
                </a:moveTo>
                <a:lnTo>
                  <a:pt x="24314" y="9"/>
                </a:lnTo>
                <a:lnTo>
                  <a:pt x="23807" y="27"/>
                </a:lnTo>
                <a:lnTo>
                  <a:pt x="23310" y="61"/>
                </a:lnTo>
                <a:lnTo>
                  <a:pt x="22804" y="95"/>
                </a:lnTo>
                <a:lnTo>
                  <a:pt x="22298" y="146"/>
                </a:lnTo>
                <a:lnTo>
                  <a:pt x="21801" y="198"/>
                </a:lnTo>
                <a:lnTo>
                  <a:pt x="21303" y="266"/>
                </a:lnTo>
                <a:lnTo>
                  <a:pt x="20806" y="352"/>
                </a:lnTo>
                <a:lnTo>
                  <a:pt x="20309" y="438"/>
                </a:lnTo>
                <a:lnTo>
                  <a:pt x="19820" y="541"/>
                </a:lnTo>
                <a:lnTo>
                  <a:pt x="19323" y="643"/>
                </a:lnTo>
                <a:lnTo>
                  <a:pt x="18835" y="763"/>
                </a:lnTo>
                <a:lnTo>
                  <a:pt x="18346" y="892"/>
                </a:lnTo>
                <a:lnTo>
                  <a:pt x="17858" y="1037"/>
                </a:lnTo>
                <a:lnTo>
                  <a:pt x="17370" y="1192"/>
                </a:lnTo>
                <a:lnTo>
                  <a:pt x="16890" y="1346"/>
                </a:lnTo>
                <a:lnTo>
                  <a:pt x="16402" y="1526"/>
                </a:lnTo>
                <a:lnTo>
                  <a:pt x="15922" y="1706"/>
                </a:lnTo>
                <a:lnTo>
                  <a:pt x="15443" y="1903"/>
                </a:lnTo>
                <a:lnTo>
                  <a:pt x="14963" y="2108"/>
                </a:lnTo>
                <a:lnTo>
                  <a:pt x="14493" y="2322"/>
                </a:lnTo>
                <a:lnTo>
                  <a:pt x="14013" y="2554"/>
                </a:lnTo>
                <a:lnTo>
                  <a:pt x="13622" y="2751"/>
                </a:lnTo>
                <a:lnTo>
                  <a:pt x="13232" y="2956"/>
                </a:lnTo>
                <a:lnTo>
                  <a:pt x="12841" y="3170"/>
                </a:lnTo>
                <a:lnTo>
                  <a:pt x="12459" y="3385"/>
                </a:lnTo>
                <a:lnTo>
                  <a:pt x="12086" y="3616"/>
                </a:lnTo>
                <a:lnTo>
                  <a:pt x="11713" y="3847"/>
                </a:lnTo>
                <a:lnTo>
                  <a:pt x="11340" y="4087"/>
                </a:lnTo>
                <a:lnTo>
                  <a:pt x="10976" y="4336"/>
                </a:lnTo>
                <a:lnTo>
                  <a:pt x="10621" y="4584"/>
                </a:lnTo>
                <a:lnTo>
                  <a:pt x="10266" y="4850"/>
                </a:lnTo>
                <a:lnTo>
                  <a:pt x="9920" y="5115"/>
                </a:lnTo>
                <a:lnTo>
                  <a:pt x="9573" y="5389"/>
                </a:lnTo>
                <a:lnTo>
                  <a:pt x="9236" y="5663"/>
                </a:lnTo>
                <a:lnTo>
                  <a:pt x="8898" y="5946"/>
                </a:lnTo>
                <a:lnTo>
                  <a:pt x="8570" y="6237"/>
                </a:lnTo>
                <a:lnTo>
                  <a:pt x="8250" y="6529"/>
                </a:lnTo>
                <a:lnTo>
                  <a:pt x="7930" y="6837"/>
                </a:lnTo>
                <a:lnTo>
                  <a:pt x="7620" y="7137"/>
                </a:lnTo>
                <a:lnTo>
                  <a:pt x="7309" y="7454"/>
                </a:lnTo>
                <a:lnTo>
                  <a:pt x="7007" y="7771"/>
                </a:lnTo>
                <a:lnTo>
                  <a:pt x="6705" y="8088"/>
                </a:lnTo>
                <a:lnTo>
                  <a:pt x="6421" y="8422"/>
                </a:lnTo>
                <a:lnTo>
                  <a:pt x="6137" y="8747"/>
                </a:lnTo>
                <a:lnTo>
                  <a:pt x="5853" y="9090"/>
                </a:lnTo>
                <a:lnTo>
                  <a:pt x="5577" y="9424"/>
                </a:lnTo>
                <a:lnTo>
                  <a:pt x="5311" y="9775"/>
                </a:lnTo>
                <a:lnTo>
                  <a:pt x="5053" y="10127"/>
                </a:lnTo>
                <a:lnTo>
                  <a:pt x="4796" y="10478"/>
                </a:lnTo>
                <a:lnTo>
                  <a:pt x="4547" y="10838"/>
                </a:lnTo>
                <a:lnTo>
                  <a:pt x="4299" y="11197"/>
                </a:lnTo>
                <a:lnTo>
                  <a:pt x="4059" y="11566"/>
                </a:lnTo>
                <a:lnTo>
                  <a:pt x="3828" y="11934"/>
                </a:lnTo>
                <a:lnTo>
                  <a:pt x="3606" y="12303"/>
                </a:lnTo>
                <a:lnTo>
                  <a:pt x="3393" y="12688"/>
                </a:lnTo>
                <a:lnTo>
                  <a:pt x="3180" y="13065"/>
                </a:lnTo>
                <a:lnTo>
                  <a:pt x="2976" y="13450"/>
                </a:lnTo>
                <a:lnTo>
                  <a:pt x="2771" y="13836"/>
                </a:lnTo>
                <a:lnTo>
                  <a:pt x="2585" y="14221"/>
                </a:lnTo>
                <a:lnTo>
                  <a:pt x="2398" y="14616"/>
                </a:lnTo>
                <a:lnTo>
                  <a:pt x="2221" y="15018"/>
                </a:lnTo>
                <a:lnTo>
                  <a:pt x="2052" y="15412"/>
                </a:lnTo>
                <a:lnTo>
                  <a:pt x="1883" y="15815"/>
                </a:lnTo>
                <a:lnTo>
                  <a:pt x="1732" y="16218"/>
                </a:lnTo>
                <a:lnTo>
                  <a:pt x="1581" y="16620"/>
                </a:lnTo>
                <a:lnTo>
                  <a:pt x="1439" y="17031"/>
                </a:lnTo>
                <a:lnTo>
                  <a:pt x="1306" y="17443"/>
                </a:lnTo>
                <a:lnTo>
                  <a:pt x="1173" y="17854"/>
                </a:lnTo>
                <a:lnTo>
                  <a:pt x="1058" y="18274"/>
                </a:lnTo>
                <a:lnTo>
                  <a:pt x="942" y="18685"/>
                </a:lnTo>
                <a:lnTo>
                  <a:pt x="844" y="19104"/>
                </a:lnTo>
                <a:lnTo>
                  <a:pt x="747" y="19524"/>
                </a:lnTo>
                <a:lnTo>
                  <a:pt x="658" y="19944"/>
                </a:lnTo>
                <a:lnTo>
                  <a:pt x="569" y="20364"/>
                </a:lnTo>
                <a:lnTo>
                  <a:pt x="498" y="20792"/>
                </a:lnTo>
                <a:lnTo>
                  <a:pt x="436" y="21212"/>
                </a:lnTo>
                <a:lnTo>
                  <a:pt x="374" y="21640"/>
                </a:lnTo>
                <a:lnTo>
                  <a:pt x="329" y="22060"/>
                </a:lnTo>
                <a:lnTo>
                  <a:pt x="285" y="22488"/>
                </a:lnTo>
                <a:lnTo>
                  <a:pt x="249" y="22917"/>
                </a:lnTo>
                <a:lnTo>
                  <a:pt x="223" y="23345"/>
                </a:lnTo>
                <a:lnTo>
                  <a:pt x="214" y="23773"/>
                </a:lnTo>
                <a:lnTo>
                  <a:pt x="205" y="24202"/>
                </a:lnTo>
                <a:lnTo>
                  <a:pt x="205" y="24630"/>
                </a:lnTo>
                <a:lnTo>
                  <a:pt x="214" y="25058"/>
                </a:lnTo>
                <a:lnTo>
                  <a:pt x="1" y="25093"/>
                </a:lnTo>
                <a:lnTo>
                  <a:pt x="676" y="28759"/>
                </a:lnTo>
                <a:lnTo>
                  <a:pt x="1004" y="30592"/>
                </a:lnTo>
                <a:lnTo>
                  <a:pt x="1333" y="32426"/>
                </a:lnTo>
                <a:lnTo>
                  <a:pt x="1448" y="33102"/>
                </a:lnTo>
                <a:lnTo>
                  <a:pt x="1564" y="33779"/>
                </a:lnTo>
                <a:lnTo>
                  <a:pt x="1768" y="35133"/>
                </a:lnTo>
                <a:lnTo>
                  <a:pt x="1874" y="35818"/>
                </a:lnTo>
                <a:lnTo>
                  <a:pt x="1990" y="36495"/>
                </a:lnTo>
                <a:lnTo>
                  <a:pt x="2114" y="37163"/>
                </a:lnTo>
                <a:lnTo>
                  <a:pt x="2247" y="37840"/>
                </a:lnTo>
                <a:lnTo>
                  <a:pt x="2327" y="38217"/>
                </a:lnTo>
                <a:lnTo>
                  <a:pt x="2425" y="38585"/>
                </a:lnTo>
                <a:lnTo>
                  <a:pt x="2523" y="38953"/>
                </a:lnTo>
                <a:lnTo>
                  <a:pt x="2638" y="39313"/>
                </a:lnTo>
                <a:lnTo>
                  <a:pt x="2762" y="39673"/>
                </a:lnTo>
                <a:lnTo>
                  <a:pt x="2896" y="40033"/>
                </a:lnTo>
                <a:lnTo>
                  <a:pt x="3029" y="40384"/>
                </a:lnTo>
                <a:lnTo>
                  <a:pt x="3180" y="40735"/>
                </a:lnTo>
                <a:lnTo>
                  <a:pt x="3340" y="41078"/>
                </a:lnTo>
                <a:lnTo>
                  <a:pt x="3508" y="41421"/>
                </a:lnTo>
                <a:lnTo>
                  <a:pt x="3686" y="41763"/>
                </a:lnTo>
                <a:lnTo>
                  <a:pt x="3872" y="42097"/>
                </a:lnTo>
                <a:lnTo>
                  <a:pt x="4059" y="42431"/>
                </a:lnTo>
                <a:lnTo>
                  <a:pt x="4263" y="42757"/>
                </a:lnTo>
                <a:lnTo>
                  <a:pt x="4467" y="43083"/>
                </a:lnTo>
                <a:lnTo>
                  <a:pt x="4689" y="43400"/>
                </a:lnTo>
                <a:lnTo>
                  <a:pt x="5062" y="43939"/>
                </a:lnTo>
                <a:lnTo>
                  <a:pt x="5453" y="44479"/>
                </a:lnTo>
                <a:lnTo>
                  <a:pt x="5844" y="45010"/>
                </a:lnTo>
                <a:lnTo>
                  <a:pt x="6252" y="45524"/>
                </a:lnTo>
                <a:lnTo>
                  <a:pt x="6661" y="46038"/>
                </a:lnTo>
                <a:lnTo>
                  <a:pt x="7087" y="46543"/>
                </a:lnTo>
                <a:lnTo>
                  <a:pt x="7513" y="47040"/>
                </a:lnTo>
                <a:lnTo>
                  <a:pt x="7957" y="47529"/>
                </a:lnTo>
                <a:lnTo>
                  <a:pt x="8410" y="48000"/>
                </a:lnTo>
                <a:lnTo>
                  <a:pt x="8881" y="48462"/>
                </a:lnTo>
                <a:lnTo>
                  <a:pt x="9360" y="48916"/>
                </a:lnTo>
                <a:lnTo>
                  <a:pt x="9848" y="49362"/>
                </a:lnTo>
                <a:lnTo>
                  <a:pt x="10355" y="49790"/>
                </a:lnTo>
                <a:lnTo>
                  <a:pt x="10879" y="50210"/>
                </a:lnTo>
                <a:lnTo>
                  <a:pt x="11411" y="50613"/>
                </a:lnTo>
                <a:lnTo>
                  <a:pt x="11678" y="50810"/>
                </a:lnTo>
                <a:lnTo>
                  <a:pt x="11962" y="50998"/>
                </a:lnTo>
                <a:lnTo>
                  <a:pt x="12361" y="51272"/>
                </a:lnTo>
                <a:lnTo>
                  <a:pt x="12770" y="51538"/>
                </a:lnTo>
                <a:lnTo>
                  <a:pt x="13178" y="51795"/>
                </a:lnTo>
                <a:lnTo>
                  <a:pt x="13596" y="52043"/>
                </a:lnTo>
                <a:lnTo>
                  <a:pt x="14004" y="52283"/>
                </a:lnTo>
                <a:lnTo>
                  <a:pt x="14430" y="52514"/>
                </a:lnTo>
                <a:lnTo>
                  <a:pt x="14848" y="52746"/>
                </a:lnTo>
                <a:lnTo>
                  <a:pt x="15274" y="52960"/>
                </a:lnTo>
                <a:lnTo>
                  <a:pt x="15700" y="53174"/>
                </a:lnTo>
                <a:lnTo>
                  <a:pt x="16126" y="53380"/>
                </a:lnTo>
                <a:lnTo>
                  <a:pt x="16562" y="53568"/>
                </a:lnTo>
                <a:lnTo>
                  <a:pt x="16997" y="53757"/>
                </a:lnTo>
                <a:lnTo>
                  <a:pt x="17432" y="53937"/>
                </a:lnTo>
                <a:lnTo>
                  <a:pt x="17876" y="54108"/>
                </a:lnTo>
                <a:lnTo>
                  <a:pt x="18320" y="54262"/>
                </a:lnTo>
                <a:lnTo>
                  <a:pt x="18764" y="54416"/>
                </a:lnTo>
                <a:lnTo>
                  <a:pt x="19217" y="54562"/>
                </a:lnTo>
                <a:lnTo>
                  <a:pt x="19669" y="54690"/>
                </a:lnTo>
                <a:lnTo>
                  <a:pt x="20122" y="54819"/>
                </a:lnTo>
                <a:lnTo>
                  <a:pt x="20584" y="54939"/>
                </a:lnTo>
                <a:lnTo>
                  <a:pt x="21046" y="55042"/>
                </a:lnTo>
                <a:lnTo>
                  <a:pt x="21508" y="55136"/>
                </a:lnTo>
                <a:lnTo>
                  <a:pt x="21978" y="55230"/>
                </a:lnTo>
                <a:lnTo>
                  <a:pt x="22449" y="55307"/>
                </a:lnTo>
                <a:lnTo>
                  <a:pt x="22919" y="55376"/>
                </a:lnTo>
                <a:lnTo>
                  <a:pt x="23399" y="55436"/>
                </a:lnTo>
                <a:lnTo>
                  <a:pt x="23878" y="55479"/>
                </a:lnTo>
                <a:lnTo>
                  <a:pt x="24367" y="55521"/>
                </a:lnTo>
                <a:lnTo>
                  <a:pt x="24846" y="55547"/>
                </a:lnTo>
                <a:lnTo>
                  <a:pt x="25344" y="55564"/>
                </a:lnTo>
                <a:lnTo>
                  <a:pt x="25832" y="55573"/>
                </a:lnTo>
                <a:lnTo>
                  <a:pt x="26329" y="55573"/>
                </a:lnTo>
                <a:lnTo>
                  <a:pt x="27208" y="55556"/>
                </a:lnTo>
                <a:lnTo>
                  <a:pt x="28087" y="55521"/>
                </a:lnTo>
                <a:lnTo>
                  <a:pt x="28967" y="55470"/>
                </a:lnTo>
                <a:lnTo>
                  <a:pt x="29846" y="55410"/>
                </a:lnTo>
                <a:lnTo>
                  <a:pt x="30725" y="55324"/>
                </a:lnTo>
                <a:lnTo>
                  <a:pt x="31160" y="55273"/>
                </a:lnTo>
                <a:lnTo>
                  <a:pt x="31604" y="55213"/>
                </a:lnTo>
                <a:lnTo>
                  <a:pt x="32039" y="55153"/>
                </a:lnTo>
                <a:lnTo>
                  <a:pt x="32465" y="55093"/>
                </a:lnTo>
                <a:lnTo>
                  <a:pt x="32900" y="55016"/>
                </a:lnTo>
                <a:lnTo>
                  <a:pt x="33327" y="54939"/>
                </a:lnTo>
                <a:lnTo>
                  <a:pt x="33895" y="54827"/>
                </a:lnTo>
                <a:lnTo>
                  <a:pt x="34454" y="54690"/>
                </a:lnTo>
                <a:lnTo>
                  <a:pt x="35005" y="54545"/>
                </a:lnTo>
                <a:lnTo>
                  <a:pt x="35555" y="54391"/>
                </a:lnTo>
                <a:lnTo>
                  <a:pt x="36097" y="54211"/>
                </a:lnTo>
                <a:lnTo>
                  <a:pt x="36630" y="54022"/>
                </a:lnTo>
                <a:lnTo>
                  <a:pt x="37163" y="53817"/>
                </a:lnTo>
                <a:lnTo>
                  <a:pt x="37678" y="53594"/>
                </a:lnTo>
                <a:lnTo>
                  <a:pt x="38201" y="53363"/>
                </a:lnTo>
                <a:lnTo>
                  <a:pt x="38708" y="53114"/>
                </a:lnTo>
                <a:lnTo>
                  <a:pt x="39205" y="52849"/>
                </a:lnTo>
                <a:lnTo>
                  <a:pt x="39702" y="52566"/>
                </a:lnTo>
                <a:lnTo>
                  <a:pt x="40191" y="52275"/>
                </a:lnTo>
                <a:lnTo>
                  <a:pt x="40670" y="51966"/>
                </a:lnTo>
                <a:lnTo>
                  <a:pt x="41141" y="51641"/>
                </a:lnTo>
                <a:lnTo>
                  <a:pt x="41602" y="51307"/>
                </a:lnTo>
                <a:lnTo>
                  <a:pt x="42251" y="50810"/>
                </a:lnTo>
                <a:lnTo>
                  <a:pt x="42899" y="50296"/>
                </a:lnTo>
                <a:lnTo>
                  <a:pt x="43529" y="49773"/>
                </a:lnTo>
                <a:lnTo>
                  <a:pt x="44160" y="49242"/>
                </a:lnTo>
                <a:lnTo>
                  <a:pt x="44781" y="48711"/>
                </a:lnTo>
                <a:lnTo>
                  <a:pt x="45403" y="48163"/>
                </a:lnTo>
                <a:lnTo>
                  <a:pt x="46628" y="47075"/>
                </a:lnTo>
                <a:lnTo>
                  <a:pt x="46913" y="46809"/>
                </a:lnTo>
                <a:lnTo>
                  <a:pt x="47179" y="46526"/>
                </a:lnTo>
                <a:lnTo>
                  <a:pt x="47436" y="46244"/>
                </a:lnTo>
                <a:lnTo>
                  <a:pt x="47685" y="45952"/>
                </a:lnTo>
                <a:lnTo>
                  <a:pt x="47925" y="45653"/>
                </a:lnTo>
                <a:lnTo>
                  <a:pt x="48147" y="45344"/>
                </a:lnTo>
                <a:lnTo>
                  <a:pt x="48351" y="45027"/>
                </a:lnTo>
                <a:lnTo>
                  <a:pt x="48555" y="44702"/>
                </a:lnTo>
                <a:lnTo>
                  <a:pt x="48742" y="44376"/>
                </a:lnTo>
                <a:lnTo>
                  <a:pt x="48919" y="44042"/>
                </a:lnTo>
                <a:lnTo>
                  <a:pt x="49088" y="43708"/>
                </a:lnTo>
                <a:lnTo>
                  <a:pt x="49239" y="43365"/>
                </a:lnTo>
                <a:lnTo>
                  <a:pt x="49381" y="43014"/>
                </a:lnTo>
                <a:lnTo>
                  <a:pt x="49523" y="42663"/>
                </a:lnTo>
                <a:lnTo>
                  <a:pt x="49647" y="42312"/>
                </a:lnTo>
                <a:lnTo>
                  <a:pt x="49763" y="41952"/>
                </a:lnTo>
                <a:lnTo>
                  <a:pt x="50100" y="40855"/>
                </a:lnTo>
                <a:lnTo>
                  <a:pt x="50438" y="39742"/>
                </a:lnTo>
                <a:lnTo>
                  <a:pt x="50749" y="38636"/>
                </a:lnTo>
                <a:lnTo>
                  <a:pt x="51050" y="37523"/>
                </a:lnTo>
                <a:lnTo>
                  <a:pt x="51193" y="36957"/>
                </a:lnTo>
                <a:lnTo>
                  <a:pt x="51326" y="36401"/>
                </a:lnTo>
                <a:lnTo>
                  <a:pt x="51459" y="35835"/>
                </a:lnTo>
                <a:lnTo>
                  <a:pt x="51583" y="35278"/>
                </a:lnTo>
                <a:lnTo>
                  <a:pt x="51699" y="34713"/>
                </a:lnTo>
                <a:lnTo>
                  <a:pt x="51805" y="34148"/>
                </a:lnTo>
                <a:lnTo>
                  <a:pt x="51903" y="33582"/>
                </a:lnTo>
                <a:lnTo>
                  <a:pt x="51992" y="33017"/>
                </a:lnTo>
                <a:lnTo>
                  <a:pt x="52054" y="32588"/>
                </a:lnTo>
                <a:lnTo>
                  <a:pt x="52098" y="32160"/>
                </a:lnTo>
                <a:lnTo>
                  <a:pt x="52125" y="31732"/>
                </a:lnTo>
                <a:lnTo>
                  <a:pt x="52152" y="31303"/>
                </a:lnTo>
                <a:lnTo>
                  <a:pt x="52160" y="30875"/>
                </a:lnTo>
                <a:lnTo>
                  <a:pt x="52160" y="30438"/>
                </a:lnTo>
                <a:lnTo>
                  <a:pt x="52152" y="30010"/>
                </a:lnTo>
                <a:lnTo>
                  <a:pt x="52143" y="29573"/>
                </a:lnTo>
                <a:lnTo>
                  <a:pt x="52107" y="28699"/>
                </a:lnTo>
                <a:lnTo>
                  <a:pt x="52072" y="27825"/>
                </a:lnTo>
                <a:lnTo>
                  <a:pt x="52027" y="26960"/>
                </a:lnTo>
                <a:lnTo>
                  <a:pt x="52018" y="26523"/>
                </a:lnTo>
                <a:lnTo>
                  <a:pt x="52009" y="26086"/>
                </a:lnTo>
                <a:lnTo>
                  <a:pt x="52009" y="25778"/>
                </a:lnTo>
                <a:lnTo>
                  <a:pt x="52001" y="25461"/>
                </a:lnTo>
                <a:lnTo>
                  <a:pt x="51992" y="25307"/>
                </a:lnTo>
                <a:lnTo>
                  <a:pt x="51983" y="25153"/>
                </a:lnTo>
                <a:lnTo>
                  <a:pt x="51956" y="24998"/>
                </a:lnTo>
                <a:lnTo>
                  <a:pt x="51930" y="24853"/>
                </a:lnTo>
                <a:lnTo>
                  <a:pt x="51903" y="24750"/>
                </a:lnTo>
                <a:lnTo>
                  <a:pt x="51859" y="24664"/>
                </a:lnTo>
                <a:lnTo>
                  <a:pt x="51796" y="24570"/>
                </a:lnTo>
                <a:lnTo>
                  <a:pt x="51734" y="24484"/>
                </a:lnTo>
                <a:lnTo>
                  <a:pt x="51601" y="24304"/>
                </a:lnTo>
                <a:lnTo>
                  <a:pt x="51548" y="24219"/>
                </a:lnTo>
                <a:lnTo>
                  <a:pt x="51486" y="24125"/>
                </a:lnTo>
                <a:lnTo>
                  <a:pt x="51406" y="23962"/>
                </a:lnTo>
                <a:lnTo>
                  <a:pt x="51326" y="23790"/>
                </a:lnTo>
                <a:lnTo>
                  <a:pt x="51299" y="23705"/>
                </a:lnTo>
                <a:lnTo>
                  <a:pt x="51272" y="23619"/>
                </a:lnTo>
                <a:lnTo>
                  <a:pt x="51255" y="23533"/>
                </a:lnTo>
                <a:lnTo>
                  <a:pt x="51246" y="23448"/>
                </a:lnTo>
                <a:lnTo>
                  <a:pt x="51219" y="23045"/>
                </a:lnTo>
                <a:lnTo>
                  <a:pt x="51193" y="22643"/>
                </a:lnTo>
                <a:lnTo>
                  <a:pt x="51157" y="22240"/>
                </a:lnTo>
                <a:lnTo>
                  <a:pt x="51122" y="21846"/>
                </a:lnTo>
                <a:lnTo>
                  <a:pt x="51077" y="21443"/>
                </a:lnTo>
                <a:lnTo>
                  <a:pt x="51024" y="21049"/>
                </a:lnTo>
                <a:lnTo>
                  <a:pt x="50962" y="20655"/>
                </a:lnTo>
                <a:lnTo>
                  <a:pt x="50900" y="20270"/>
                </a:lnTo>
                <a:lnTo>
                  <a:pt x="50828" y="19884"/>
                </a:lnTo>
                <a:lnTo>
                  <a:pt x="50749" y="19490"/>
                </a:lnTo>
                <a:lnTo>
                  <a:pt x="50660" y="19104"/>
                </a:lnTo>
                <a:lnTo>
                  <a:pt x="50571" y="18728"/>
                </a:lnTo>
                <a:lnTo>
                  <a:pt x="50473" y="18342"/>
                </a:lnTo>
                <a:lnTo>
                  <a:pt x="50367" y="17965"/>
                </a:lnTo>
                <a:lnTo>
                  <a:pt x="50260" y="17588"/>
                </a:lnTo>
                <a:lnTo>
                  <a:pt x="50145" y="17211"/>
                </a:lnTo>
                <a:lnTo>
                  <a:pt x="50020" y="16843"/>
                </a:lnTo>
                <a:lnTo>
                  <a:pt x="49887" y="16475"/>
                </a:lnTo>
                <a:lnTo>
                  <a:pt x="49754" y="16098"/>
                </a:lnTo>
                <a:lnTo>
                  <a:pt x="49612" y="15738"/>
                </a:lnTo>
                <a:lnTo>
                  <a:pt x="49461" y="15369"/>
                </a:lnTo>
                <a:lnTo>
                  <a:pt x="49301" y="15010"/>
                </a:lnTo>
                <a:lnTo>
                  <a:pt x="49141" y="14650"/>
                </a:lnTo>
                <a:lnTo>
                  <a:pt x="48973" y="14290"/>
                </a:lnTo>
                <a:lnTo>
                  <a:pt x="48795" y="13930"/>
                </a:lnTo>
                <a:lnTo>
                  <a:pt x="48617" y="13579"/>
                </a:lnTo>
                <a:lnTo>
                  <a:pt x="48422" y="13228"/>
                </a:lnTo>
                <a:lnTo>
                  <a:pt x="48227" y="12877"/>
                </a:lnTo>
                <a:lnTo>
                  <a:pt x="48022" y="12534"/>
                </a:lnTo>
                <a:lnTo>
                  <a:pt x="47818" y="12183"/>
                </a:lnTo>
                <a:lnTo>
                  <a:pt x="47596" y="11840"/>
                </a:lnTo>
                <a:lnTo>
                  <a:pt x="47374" y="11497"/>
                </a:lnTo>
                <a:lnTo>
                  <a:pt x="46984" y="10932"/>
                </a:lnTo>
                <a:lnTo>
                  <a:pt x="46584" y="10384"/>
                </a:lnTo>
                <a:lnTo>
                  <a:pt x="46175" y="9844"/>
                </a:lnTo>
                <a:lnTo>
                  <a:pt x="45758" y="9321"/>
                </a:lnTo>
                <a:lnTo>
                  <a:pt x="45323" y="8807"/>
                </a:lnTo>
                <a:lnTo>
                  <a:pt x="44888" y="8319"/>
                </a:lnTo>
                <a:lnTo>
                  <a:pt x="44435" y="7839"/>
                </a:lnTo>
                <a:lnTo>
                  <a:pt x="43982" y="7368"/>
                </a:lnTo>
                <a:lnTo>
                  <a:pt x="43512" y="6914"/>
                </a:lnTo>
                <a:lnTo>
                  <a:pt x="43032" y="6477"/>
                </a:lnTo>
                <a:lnTo>
                  <a:pt x="42544" y="6057"/>
                </a:lnTo>
                <a:lnTo>
                  <a:pt x="42046" y="5646"/>
                </a:lnTo>
                <a:lnTo>
                  <a:pt x="41540" y="5252"/>
                </a:lnTo>
                <a:lnTo>
                  <a:pt x="41016" y="4875"/>
                </a:lnTo>
                <a:lnTo>
                  <a:pt x="40492" y="4507"/>
                </a:lnTo>
                <a:lnTo>
                  <a:pt x="39951" y="4156"/>
                </a:lnTo>
                <a:lnTo>
                  <a:pt x="39400" y="3822"/>
                </a:lnTo>
                <a:lnTo>
                  <a:pt x="38850" y="3496"/>
                </a:lnTo>
                <a:lnTo>
                  <a:pt x="38281" y="3188"/>
                </a:lnTo>
                <a:lnTo>
                  <a:pt x="37704" y="2896"/>
                </a:lnTo>
                <a:lnTo>
                  <a:pt x="37109" y="2614"/>
                </a:lnTo>
                <a:lnTo>
                  <a:pt x="36514" y="2348"/>
                </a:lnTo>
                <a:lnTo>
                  <a:pt x="35911" y="2091"/>
                </a:lnTo>
                <a:lnTo>
                  <a:pt x="35289" y="1851"/>
                </a:lnTo>
                <a:lnTo>
                  <a:pt x="34667" y="1628"/>
                </a:lnTo>
                <a:lnTo>
                  <a:pt x="34028" y="1423"/>
                </a:lnTo>
                <a:lnTo>
                  <a:pt x="33380" y="1226"/>
                </a:lnTo>
                <a:lnTo>
                  <a:pt x="32723" y="1037"/>
                </a:lnTo>
                <a:lnTo>
                  <a:pt x="32057" y="866"/>
                </a:lnTo>
                <a:lnTo>
                  <a:pt x="31382" y="712"/>
                </a:lnTo>
                <a:lnTo>
                  <a:pt x="30698" y="575"/>
                </a:lnTo>
                <a:lnTo>
                  <a:pt x="29997" y="446"/>
                </a:lnTo>
                <a:lnTo>
                  <a:pt x="29473" y="361"/>
                </a:lnTo>
                <a:lnTo>
                  <a:pt x="28949" y="284"/>
                </a:lnTo>
                <a:lnTo>
                  <a:pt x="28425" y="215"/>
                </a:lnTo>
                <a:lnTo>
                  <a:pt x="27910" y="155"/>
                </a:lnTo>
                <a:lnTo>
                  <a:pt x="27395" y="104"/>
                </a:lnTo>
                <a:lnTo>
                  <a:pt x="26871" y="69"/>
                </a:lnTo>
                <a:lnTo>
                  <a:pt x="26356" y="35"/>
                </a:lnTo>
                <a:lnTo>
                  <a:pt x="25850" y="18"/>
                </a:lnTo>
                <a:lnTo>
                  <a:pt x="2533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 flipH="1">
            <a:off x="7217532" y="4438093"/>
            <a:ext cx="628120" cy="110441"/>
          </a:xfrm>
          <a:custGeom>
            <a:avLst/>
            <a:gdLst/>
            <a:ahLst/>
            <a:cxnLst/>
            <a:rect l="l" t="t" r="r" b="b"/>
            <a:pathLst>
              <a:path w="15133" h="2683" extrusionOk="0">
                <a:moveTo>
                  <a:pt x="11474" y="1"/>
                </a:moveTo>
                <a:lnTo>
                  <a:pt x="11136" y="9"/>
                </a:lnTo>
                <a:lnTo>
                  <a:pt x="10790" y="18"/>
                </a:lnTo>
                <a:lnTo>
                  <a:pt x="10106" y="52"/>
                </a:lnTo>
                <a:lnTo>
                  <a:pt x="9422" y="78"/>
                </a:lnTo>
                <a:lnTo>
                  <a:pt x="9085" y="86"/>
                </a:lnTo>
                <a:lnTo>
                  <a:pt x="8747" y="78"/>
                </a:lnTo>
                <a:lnTo>
                  <a:pt x="7984" y="78"/>
                </a:lnTo>
                <a:lnTo>
                  <a:pt x="7602" y="86"/>
                </a:lnTo>
                <a:lnTo>
                  <a:pt x="7220" y="95"/>
                </a:lnTo>
                <a:lnTo>
                  <a:pt x="6448" y="138"/>
                </a:lnTo>
                <a:lnTo>
                  <a:pt x="5684" y="189"/>
                </a:lnTo>
                <a:lnTo>
                  <a:pt x="4157" y="301"/>
                </a:lnTo>
                <a:lnTo>
                  <a:pt x="3393" y="361"/>
                </a:lnTo>
                <a:lnTo>
                  <a:pt x="2620" y="403"/>
                </a:lnTo>
                <a:lnTo>
                  <a:pt x="2248" y="403"/>
                </a:lnTo>
                <a:lnTo>
                  <a:pt x="1866" y="378"/>
                </a:lnTo>
                <a:lnTo>
                  <a:pt x="1493" y="352"/>
                </a:lnTo>
                <a:lnTo>
                  <a:pt x="1297" y="343"/>
                </a:lnTo>
                <a:lnTo>
                  <a:pt x="1111" y="343"/>
                </a:lnTo>
                <a:lnTo>
                  <a:pt x="907" y="352"/>
                </a:lnTo>
                <a:lnTo>
                  <a:pt x="800" y="369"/>
                </a:lnTo>
                <a:lnTo>
                  <a:pt x="702" y="386"/>
                </a:lnTo>
                <a:lnTo>
                  <a:pt x="605" y="412"/>
                </a:lnTo>
                <a:lnTo>
                  <a:pt x="516" y="438"/>
                </a:lnTo>
                <a:lnTo>
                  <a:pt x="427" y="472"/>
                </a:lnTo>
                <a:lnTo>
                  <a:pt x="347" y="515"/>
                </a:lnTo>
                <a:lnTo>
                  <a:pt x="276" y="566"/>
                </a:lnTo>
                <a:lnTo>
                  <a:pt x="205" y="626"/>
                </a:lnTo>
                <a:lnTo>
                  <a:pt x="152" y="695"/>
                </a:lnTo>
                <a:lnTo>
                  <a:pt x="99" y="772"/>
                </a:lnTo>
                <a:lnTo>
                  <a:pt x="54" y="857"/>
                </a:lnTo>
                <a:lnTo>
                  <a:pt x="28" y="960"/>
                </a:lnTo>
                <a:lnTo>
                  <a:pt x="10" y="1063"/>
                </a:lnTo>
                <a:lnTo>
                  <a:pt x="1" y="1183"/>
                </a:lnTo>
                <a:lnTo>
                  <a:pt x="1" y="1303"/>
                </a:lnTo>
                <a:lnTo>
                  <a:pt x="19" y="1406"/>
                </a:lnTo>
                <a:lnTo>
                  <a:pt x="45" y="1508"/>
                </a:lnTo>
                <a:lnTo>
                  <a:pt x="81" y="1594"/>
                </a:lnTo>
                <a:lnTo>
                  <a:pt x="125" y="1671"/>
                </a:lnTo>
                <a:lnTo>
                  <a:pt x="179" y="1740"/>
                </a:lnTo>
                <a:lnTo>
                  <a:pt x="241" y="1800"/>
                </a:lnTo>
                <a:lnTo>
                  <a:pt x="312" y="1851"/>
                </a:lnTo>
                <a:lnTo>
                  <a:pt x="392" y="1903"/>
                </a:lnTo>
                <a:lnTo>
                  <a:pt x="472" y="1937"/>
                </a:lnTo>
                <a:lnTo>
                  <a:pt x="560" y="1971"/>
                </a:lnTo>
                <a:lnTo>
                  <a:pt x="658" y="1997"/>
                </a:lnTo>
                <a:lnTo>
                  <a:pt x="756" y="2022"/>
                </a:lnTo>
                <a:lnTo>
                  <a:pt x="853" y="2040"/>
                </a:lnTo>
                <a:lnTo>
                  <a:pt x="1075" y="2065"/>
                </a:lnTo>
                <a:lnTo>
                  <a:pt x="4654" y="2374"/>
                </a:lnTo>
                <a:lnTo>
                  <a:pt x="8241" y="2682"/>
                </a:lnTo>
                <a:lnTo>
                  <a:pt x="8250" y="2511"/>
                </a:lnTo>
                <a:lnTo>
                  <a:pt x="14040" y="2511"/>
                </a:lnTo>
                <a:lnTo>
                  <a:pt x="14146" y="2502"/>
                </a:lnTo>
                <a:lnTo>
                  <a:pt x="14262" y="2485"/>
                </a:lnTo>
                <a:lnTo>
                  <a:pt x="14359" y="2468"/>
                </a:lnTo>
                <a:lnTo>
                  <a:pt x="14466" y="2442"/>
                </a:lnTo>
                <a:lnTo>
                  <a:pt x="14555" y="2408"/>
                </a:lnTo>
                <a:lnTo>
                  <a:pt x="14644" y="2365"/>
                </a:lnTo>
                <a:lnTo>
                  <a:pt x="14724" y="2314"/>
                </a:lnTo>
                <a:lnTo>
                  <a:pt x="14803" y="2254"/>
                </a:lnTo>
                <a:lnTo>
                  <a:pt x="14875" y="2194"/>
                </a:lnTo>
                <a:lnTo>
                  <a:pt x="14928" y="2125"/>
                </a:lnTo>
                <a:lnTo>
                  <a:pt x="14990" y="2040"/>
                </a:lnTo>
                <a:lnTo>
                  <a:pt x="15034" y="1954"/>
                </a:lnTo>
                <a:lnTo>
                  <a:pt x="15070" y="1860"/>
                </a:lnTo>
                <a:lnTo>
                  <a:pt x="15097" y="1757"/>
                </a:lnTo>
                <a:lnTo>
                  <a:pt x="15123" y="1637"/>
                </a:lnTo>
                <a:lnTo>
                  <a:pt x="15132" y="1526"/>
                </a:lnTo>
                <a:lnTo>
                  <a:pt x="15123" y="1414"/>
                </a:lnTo>
                <a:lnTo>
                  <a:pt x="15114" y="1320"/>
                </a:lnTo>
                <a:lnTo>
                  <a:pt x="15088" y="1226"/>
                </a:lnTo>
                <a:lnTo>
                  <a:pt x="15052" y="1140"/>
                </a:lnTo>
                <a:lnTo>
                  <a:pt x="15008" y="1063"/>
                </a:lnTo>
                <a:lnTo>
                  <a:pt x="14954" y="986"/>
                </a:lnTo>
                <a:lnTo>
                  <a:pt x="14892" y="917"/>
                </a:lnTo>
                <a:lnTo>
                  <a:pt x="14821" y="857"/>
                </a:lnTo>
                <a:lnTo>
                  <a:pt x="14741" y="797"/>
                </a:lnTo>
                <a:lnTo>
                  <a:pt x="14661" y="746"/>
                </a:lnTo>
                <a:lnTo>
                  <a:pt x="14573" y="686"/>
                </a:lnTo>
                <a:lnTo>
                  <a:pt x="14377" y="592"/>
                </a:lnTo>
                <a:lnTo>
                  <a:pt x="14182" y="498"/>
                </a:lnTo>
                <a:lnTo>
                  <a:pt x="14013" y="420"/>
                </a:lnTo>
                <a:lnTo>
                  <a:pt x="13844" y="361"/>
                </a:lnTo>
                <a:lnTo>
                  <a:pt x="13676" y="301"/>
                </a:lnTo>
                <a:lnTo>
                  <a:pt x="13516" y="249"/>
                </a:lnTo>
                <a:lnTo>
                  <a:pt x="13347" y="206"/>
                </a:lnTo>
                <a:lnTo>
                  <a:pt x="13178" y="163"/>
                </a:lnTo>
                <a:lnTo>
                  <a:pt x="12841" y="95"/>
                </a:lnTo>
                <a:lnTo>
                  <a:pt x="12504" y="52"/>
                </a:lnTo>
                <a:lnTo>
                  <a:pt x="12157" y="26"/>
                </a:lnTo>
                <a:lnTo>
                  <a:pt x="11820" y="9"/>
                </a:lnTo>
                <a:lnTo>
                  <a:pt x="1147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 rot="-2150494" flipH="1">
            <a:off x="4594562" y="5416263"/>
            <a:ext cx="78157" cy="142179"/>
          </a:xfrm>
          <a:custGeom>
            <a:avLst/>
            <a:gdLst/>
            <a:ahLst/>
            <a:cxnLst/>
            <a:rect l="l" t="t" r="r" b="b"/>
            <a:pathLst>
              <a:path w="1883" h="3454" extrusionOk="0">
                <a:moveTo>
                  <a:pt x="746" y="1"/>
                </a:moveTo>
                <a:lnTo>
                  <a:pt x="657" y="9"/>
                </a:lnTo>
                <a:lnTo>
                  <a:pt x="569" y="35"/>
                </a:lnTo>
                <a:lnTo>
                  <a:pt x="489" y="61"/>
                </a:lnTo>
                <a:lnTo>
                  <a:pt x="409" y="103"/>
                </a:lnTo>
                <a:lnTo>
                  <a:pt x="338" y="155"/>
                </a:lnTo>
                <a:lnTo>
                  <a:pt x="267" y="206"/>
                </a:lnTo>
                <a:lnTo>
                  <a:pt x="213" y="275"/>
                </a:lnTo>
                <a:lnTo>
                  <a:pt x="160" y="343"/>
                </a:lnTo>
                <a:lnTo>
                  <a:pt x="116" y="412"/>
                </a:lnTo>
                <a:lnTo>
                  <a:pt x="71" y="498"/>
                </a:lnTo>
                <a:lnTo>
                  <a:pt x="45" y="575"/>
                </a:lnTo>
                <a:lnTo>
                  <a:pt x="27" y="660"/>
                </a:lnTo>
                <a:lnTo>
                  <a:pt x="9" y="755"/>
                </a:lnTo>
                <a:lnTo>
                  <a:pt x="0" y="1037"/>
                </a:lnTo>
                <a:lnTo>
                  <a:pt x="0" y="1320"/>
                </a:lnTo>
                <a:lnTo>
                  <a:pt x="9" y="1611"/>
                </a:lnTo>
                <a:lnTo>
                  <a:pt x="36" y="1894"/>
                </a:lnTo>
                <a:lnTo>
                  <a:pt x="62" y="2177"/>
                </a:lnTo>
                <a:lnTo>
                  <a:pt x="98" y="2468"/>
                </a:lnTo>
                <a:lnTo>
                  <a:pt x="187" y="3033"/>
                </a:lnTo>
                <a:lnTo>
                  <a:pt x="204" y="3068"/>
                </a:lnTo>
                <a:lnTo>
                  <a:pt x="222" y="3102"/>
                </a:lnTo>
                <a:lnTo>
                  <a:pt x="276" y="3179"/>
                </a:lnTo>
                <a:lnTo>
                  <a:pt x="355" y="3247"/>
                </a:lnTo>
                <a:lnTo>
                  <a:pt x="453" y="3316"/>
                </a:lnTo>
                <a:lnTo>
                  <a:pt x="560" y="3376"/>
                </a:lnTo>
                <a:lnTo>
                  <a:pt x="666" y="3419"/>
                </a:lnTo>
                <a:lnTo>
                  <a:pt x="773" y="3444"/>
                </a:lnTo>
                <a:lnTo>
                  <a:pt x="826" y="3453"/>
                </a:lnTo>
                <a:lnTo>
                  <a:pt x="870" y="3453"/>
                </a:lnTo>
                <a:lnTo>
                  <a:pt x="959" y="3444"/>
                </a:lnTo>
                <a:lnTo>
                  <a:pt x="1066" y="3410"/>
                </a:lnTo>
                <a:lnTo>
                  <a:pt x="1163" y="3367"/>
                </a:lnTo>
                <a:lnTo>
                  <a:pt x="1261" y="3307"/>
                </a:lnTo>
                <a:lnTo>
                  <a:pt x="1350" y="3239"/>
                </a:lnTo>
                <a:lnTo>
                  <a:pt x="1430" y="3162"/>
                </a:lnTo>
                <a:lnTo>
                  <a:pt x="1501" y="3076"/>
                </a:lnTo>
                <a:lnTo>
                  <a:pt x="1545" y="2999"/>
                </a:lnTo>
                <a:lnTo>
                  <a:pt x="1607" y="2836"/>
                </a:lnTo>
                <a:lnTo>
                  <a:pt x="1661" y="2665"/>
                </a:lnTo>
                <a:lnTo>
                  <a:pt x="1705" y="2485"/>
                </a:lnTo>
                <a:lnTo>
                  <a:pt x="1741" y="2314"/>
                </a:lnTo>
                <a:lnTo>
                  <a:pt x="1812" y="1954"/>
                </a:lnTo>
                <a:lnTo>
                  <a:pt x="1883" y="1603"/>
                </a:lnTo>
                <a:lnTo>
                  <a:pt x="1812" y="1585"/>
                </a:lnTo>
                <a:lnTo>
                  <a:pt x="1821" y="1491"/>
                </a:lnTo>
                <a:lnTo>
                  <a:pt x="1829" y="1397"/>
                </a:lnTo>
                <a:lnTo>
                  <a:pt x="1847" y="1209"/>
                </a:lnTo>
                <a:lnTo>
                  <a:pt x="1847" y="1114"/>
                </a:lnTo>
                <a:lnTo>
                  <a:pt x="1847" y="1029"/>
                </a:lnTo>
                <a:lnTo>
                  <a:pt x="1829" y="943"/>
                </a:lnTo>
                <a:lnTo>
                  <a:pt x="1794" y="874"/>
                </a:lnTo>
                <a:lnTo>
                  <a:pt x="1643" y="617"/>
                </a:lnTo>
                <a:lnTo>
                  <a:pt x="1554" y="489"/>
                </a:lnTo>
                <a:lnTo>
                  <a:pt x="1465" y="369"/>
                </a:lnTo>
                <a:lnTo>
                  <a:pt x="1368" y="258"/>
                </a:lnTo>
                <a:lnTo>
                  <a:pt x="1261" y="163"/>
                </a:lnTo>
                <a:lnTo>
                  <a:pt x="1208" y="121"/>
                </a:lnTo>
                <a:lnTo>
                  <a:pt x="1155" y="86"/>
                </a:lnTo>
                <a:lnTo>
                  <a:pt x="1092" y="61"/>
                </a:lnTo>
                <a:lnTo>
                  <a:pt x="1039" y="35"/>
                </a:lnTo>
                <a:lnTo>
                  <a:pt x="942" y="9"/>
                </a:lnTo>
                <a:lnTo>
                  <a:pt x="84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 rot="-2150494" flipH="1">
            <a:off x="4739444" y="5269684"/>
            <a:ext cx="94387" cy="120979"/>
          </a:xfrm>
          <a:custGeom>
            <a:avLst/>
            <a:gdLst/>
            <a:ahLst/>
            <a:cxnLst/>
            <a:rect l="l" t="t" r="r" b="b"/>
            <a:pathLst>
              <a:path w="2274" h="2939" extrusionOk="0">
                <a:moveTo>
                  <a:pt x="1039" y="0"/>
                </a:moveTo>
                <a:lnTo>
                  <a:pt x="941" y="17"/>
                </a:lnTo>
                <a:lnTo>
                  <a:pt x="844" y="51"/>
                </a:lnTo>
                <a:lnTo>
                  <a:pt x="746" y="86"/>
                </a:lnTo>
                <a:lnTo>
                  <a:pt x="657" y="137"/>
                </a:lnTo>
                <a:lnTo>
                  <a:pt x="568" y="197"/>
                </a:lnTo>
                <a:lnTo>
                  <a:pt x="488" y="266"/>
                </a:lnTo>
                <a:lnTo>
                  <a:pt x="409" y="334"/>
                </a:lnTo>
                <a:lnTo>
                  <a:pt x="337" y="420"/>
                </a:lnTo>
                <a:lnTo>
                  <a:pt x="275" y="514"/>
                </a:lnTo>
                <a:lnTo>
                  <a:pt x="213" y="608"/>
                </a:lnTo>
                <a:lnTo>
                  <a:pt x="160" y="711"/>
                </a:lnTo>
                <a:lnTo>
                  <a:pt x="124" y="822"/>
                </a:lnTo>
                <a:lnTo>
                  <a:pt x="89" y="934"/>
                </a:lnTo>
                <a:lnTo>
                  <a:pt x="62" y="1079"/>
                </a:lnTo>
                <a:lnTo>
                  <a:pt x="44" y="1234"/>
                </a:lnTo>
                <a:lnTo>
                  <a:pt x="0" y="1585"/>
                </a:lnTo>
                <a:lnTo>
                  <a:pt x="62" y="1782"/>
                </a:lnTo>
                <a:lnTo>
                  <a:pt x="115" y="1996"/>
                </a:lnTo>
                <a:lnTo>
                  <a:pt x="151" y="2099"/>
                </a:lnTo>
                <a:lnTo>
                  <a:pt x="195" y="2210"/>
                </a:lnTo>
                <a:lnTo>
                  <a:pt x="240" y="2313"/>
                </a:lnTo>
                <a:lnTo>
                  <a:pt x="293" y="2416"/>
                </a:lnTo>
                <a:lnTo>
                  <a:pt x="346" y="2484"/>
                </a:lnTo>
                <a:lnTo>
                  <a:pt x="400" y="2553"/>
                </a:lnTo>
                <a:lnTo>
                  <a:pt x="462" y="2621"/>
                </a:lnTo>
                <a:lnTo>
                  <a:pt x="542" y="2681"/>
                </a:lnTo>
                <a:lnTo>
                  <a:pt x="613" y="2741"/>
                </a:lnTo>
                <a:lnTo>
                  <a:pt x="693" y="2793"/>
                </a:lnTo>
                <a:lnTo>
                  <a:pt x="773" y="2836"/>
                </a:lnTo>
                <a:lnTo>
                  <a:pt x="853" y="2870"/>
                </a:lnTo>
                <a:lnTo>
                  <a:pt x="959" y="2904"/>
                </a:lnTo>
                <a:lnTo>
                  <a:pt x="1066" y="2930"/>
                </a:lnTo>
                <a:lnTo>
                  <a:pt x="1163" y="2938"/>
                </a:lnTo>
                <a:lnTo>
                  <a:pt x="1261" y="2938"/>
                </a:lnTo>
                <a:lnTo>
                  <a:pt x="1359" y="2921"/>
                </a:lnTo>
                <a:lnTo>
                  <a:pt x="1456" y="2904"/>
                </a:lnTo>
                <a:lnTo>
                  <a:pt x="1554" y="2861"/>
                </a:lnTo>
                <a:lnTo>
                  <a:pt x="1643" y="2818"/>
                </a:lnTo>
                <a:lnTo>
                  <a:pt x="1723" y="2758"/>
                </a:lnTo>
                <a:lnTo>
                  <a:pt x="1812" y="2699"/>
                </a:lnTo>
                <a:lnTo>
                  <a:pt x="1883" y="2621"/>
                </a:lnTo>
                <a:lnTo>
                  <a:pt x="1954" y="2536"/>
                </a:lnTo>
                <a:lnTo>
                  <a:pt x="2025" y="2442"/>
                </a:lnTo>
                <a:lnTo>
                  <a:pt x="2078" y="2339"/>
                </a:lnTo>
                <a:lnTo>
                  <a:pt x="2131" y="2236"/>
                </a:lnTo>
                <a:lnTo>
                  <a:pt x="2184" y="2116"/>
                </a:lnTo>
                <a:lnTo>
                  <a:pt x="2229" y="1953"/>
                </a:lnTo>
                <a:lnTo>
                  <a:pt x="2256" y="1782"/>
                </a:lnTo>
                <a:lnTo>
                  <a:pt x="2273" y="1611"/>
                </a:lnTo>
                <a:lnTo>
                  <a:pt x="2273" y="1448"/>
                </a:lnTo>
                <a:lnTo>
                  <a:pt x="2264" y="1276"/>
                </a:lnTo>
                <a:lnTo>
                  <a:pt x="2229" y="1114"/>
                </a:lnTo>
                <a:lnTo>
                  <a:pt x="2193" y="951"/>
                </a:lnTo>
                <a:lnTo>
                  <a:pt x="2140" y="805"/>
                </a:lnTo>
                <a:lnTo>
                  <a:pt x="2069" y="660"/>
                </a:lnTo>
                <a:lnTo>
                  <a:pt x="1998" y="523"/>
                </a:lnTo>
                <a:lnTo>
                  <a:pt x="1909" y="403"/>
                </a:lnTo>
                <a:lnTo>
                  <a:pt x="1812" y="291"/>
                </a:lnTo>
                <a:lnTo>
                  <a:pt x="1705" y="197"/>
                </a:lnTo>
                <a:lnTo>
                  <a:pt x="1590" y="120"/>
                </a:lnTo>
                <a:lnTo>
                  <a:pt x="1465" y="60"/>
                </a:lnTo>
                <a:lnTo>
                  <a:pt x="1403" y="34"/>
                </a:lnTo>
                <a:lnTo>
                  <a:pt x="1332" y="17"/>
                </a:lnTo>
                <a:lnTo>
                  <a:pt x="12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 rot="-2150494" flipH="1">
            <a:off x="4869349" y="5085736"/>
            <a:ext cx="82640" cy="96652"/>
          </a:xfrm>
          <a:custGeom>
            <a:avLst/>
            <a:gdLst/>
            <a:ahLst/>
            <a:cxnLst/>
            <a:rect l="l" t="t" r="r" b="b"/>
            <a:pathLst>
              <a:path w="1991" h="2348" extrusionOk="0">
                <a:moveTo>
                  <a:pt x="1013" y="0"/>
                </a:moveTo>
                <a:lnTo>
                  <a:pt x="907" y="9"/>
                </a:lnTo>
                <a:lnTo>
                  <a:pt x="809" y="35"/>
                </a:lnTo>
                <a:lnTo>
                  <a:pt x="702" y="69"/>
                </a:lnTo>
                <a:lnTo>
                  <a:pt x="614" y="112"/>
                </a:lnTo>
                <a:lnTo>
                  <a:pt x="525" y="172"/>
                </a:lnTo>
                <a:lnTo>
                  <a:pt x="436" y="232"/>
                </a:lnTo>
                <a:lnTo>
                  <a:pt x="356" y="309"/>
                </a:lnTo>
                <a:lnTo>
                  <a:pt x="285" y="386"/>
                </a:lnTo>
                <a:lnTo>
                  <a:pt x="223" y="480"/>
                </a:lnTo>
                <a:lnTo>
                  <a:pt x="161" y="574"/>
                </a:lnTo>
                <a:lnTo>
                  <a:pt x="108" y="677"/>
                </a:lnTo>
                <a:lnTo>
                  <a:pt x="72" y="780"/>
                </a:lnTo>
                <a:lnTo>
                  <a:pt x="37" y="891"/>
                </a:lnTo>
                <a:lnTo>
                  <a:pt x="19" y="1003"/>
                </a:lnTo>
                <a:lnTo>
                  <a:pt x="1" y="1123"/>
                </a:lnTo>
                <a:lnTo>
                  <a:pt x="1" y="1243"/>
                </a:lnTo>
                <a:lnTo>
                  <a:pt x="19" y="1354"/>
                </a:lnTo>
                <a:lnTo>
                  <a:pt x="37" y="1465"/>
                </a:lnTo>
                <a:lnTo>
                  <a:pt x="63" y="1577"/>
                </a:lnTo>
                <a:lnTo>
                  <a:pt x="108" y="1680"/>
                </a:lnTo>
                <a:lnTo>
                  <a:pt x="152" y="1774"/>
                </a:lnTo>
                <a:lnTo>
                  <a:pt x="205" y="1868"/>
                </a:lnTo>
                <a:lnTo>
                  <a:pt x="267" y="1954"/>
                </a:lnTo>
                <a:lnTo>
                  <a:pt x="338" y="2031"/>
                </a:lnTo>
                <a:lnTo>
                  <a:pt x="418" y="2108"/>
                </a:lnTo>
                <a:lnTo>
                  <a:pt x="498" y="2168"/>
                </a:lnTo>
                <a:lnTo>
                  <a:pt x="587" y="2219"/>
                </a:lnTo>
                <a:lnTo>
                  <a:pt x="676" y="2271"/>
                </a:lnTo>
                <a:lnTo>
                  <a:pt x="765" y="2305"/>
                </a:lnTo>
                <a:lnTo>
                  <a:pt x="871" y="2331"/>
                </a:lnTo>
                <a:lnTo>
                  <a:pt x="969" y="2339"/>
                </a:lnTo>
                <a:lnTo>
                  <a:pt x="1075" y="2348"/>
                </a:lnTo>
                <a:lnTo>
                  <a:pt x="1182" y="2339"/>
                </a:lnTo>
                <a:lnTo>
                  <a:pt x="1280" y="2322"/>
                </a:lnTo>
                <a:lnTo>
                  <a:pt x="1377" y="2288"/>
                </a:lnTo>
                <a:lnTo>
                  <a:pt x="1466" y="2245"/>
                </a:lnTo>
                <a:lnTo>
                  <a:pt x="1546" y="2202"/>
                </a:lnTo>
                <a:lnTo>
                  <a:pt x="1626" y="2142"/>
                </a:lnTo>
                <a:lnTo>
                  <a:pt x="1697" y="2074"/>
                </a:lnTo>
                <a:lnTo>
                  <a:pt x="1759" y="1996"/>
                </a:lnTo>
                <a:lnTo>
                  <a:pt x="1821" y="1919"/>
                </a:lnTo>
                <a:lnTo>
                  <a:pt x="1866" y="1825"/>
                </a:lnTo>
                <a:lnTo>
                  <a:pt x="1910" y="1731"/>
                </a:lnTo>
                <a:lnTo>
                  <a:pt x="1946" y="1628"/>
                </a:lnTo>
                <a:lnTo>
                  <a:pt x="1972" y="1517"/>
                </a:lnTo>
                <a:lnTo>
                  <a:pt x="1990" y="1397"/>
                </a:lnTo>
                <a:lnTo>
                  <a:pt x="1990" y="1277"/>
                </a:lnTo>
                <a:lnTo>
                  <a:pt x="1990" y="1157"/>
                </a:lnTo>
                <a:lnTo>
                  <a:pt x="1981" y="1020"/>
                </a:lnTo>
                <a:lnTo>
                  <a:pt x="1963" y="900"/>
                </a:lnTo>
                <a:lnTo>
                  <a:pt x="1937" y="780"/>
                </a:lnTo>
                <a:lnTo>
                  <a:pt x="1901" y="669"/>
                </a:lnTo>
                <a:lnTo>
                  <a:pt x="1857" y="566"/>
                </a:lnTo>
                <a:lnTo>
                  <a:pt x="1812" y="463"/>
                </a:lnTo>
                <a:lnTo>
                  <a:pt x="1759" y="377"/>
                </a:lnTo>
                <a:lnTo>
                  <a:pt x="1697" y="300"/>
                </a:lnTo>
                <a:lnTo>
                  <a:pt x="1626" y="223"/>
                </a:lnTo>
                <a:lnTo>
                  <a:pt x="1555" y="163"/>
                </a:lnTo>
                <a:lnTo>
                  <a:pt x="1475" y="112"/>
                </a:lnTo>
                <a:lnTo>
                  <a:pt x="1395" y="69"/>
                </a:lnTo>
                <a:lnTo>
                  <a:pt x="1306" y="35"/>
                </a:lnTo>
                <a:lnTo>
                  <a:pt x="1209" y="9"/>
                </a:lnTo>
                <a:lnTo>
                  <a:pt x="11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 flipH="1">
            <a:off x="5078362" y="3474376"/>
            <a:ext cx="119497" cy="109000"/>
          </a:xfrm>
          <a:custGeom>
            <a:avLst/>
            <a:gdLst/>
            <a:ahLst/>
            <a:cxnLst/>
            <a:rect l="l" t="t" r="r" b="b"/>
            <a:pathLst>
              <a:path w="2879" h="2648" extrusionOk="0">
                <a:moveTo>
                  <a:pt x="1271" y="0"/>
                </a:moveTo>
                <a:lnTo>
                  <a:pt x="1173" y="9"/>
                </a:lnTo>
                <a:lnTo>
                  <a:pt x="1075" y="34"/>
                </a:lnTo>
                <a:lnTo>
                  <a:pt x="978" y="69"/>
                </a:lnTo>
                <a:lnTo>
                  <a:pt x="871" y="111"/>
                </a:lnTo>
                <a:lnTo>
                  <a:pt x="756" y="171"/>
                </a:lnTo>
                <a:lnTo>
                  <a:pt x="640" y="248"/>
                </a:lnTo>
                <a:lnTo>
                  <a:pt x="543" y="334"/>
                </a:lnTo>
                <a:lnTo>
                  <a:pt x="445" y="428"/>
                </a:lnTo>
                <a:lnTo>
                  <a:pt x="356" y="531"/>
                </a:lnTo>
                <a:lnTo>
                  <a:pt x="285" y="634"/>
                </a:lnTo>
                <a:lnTo>
                  <a:pt x="214" y="754"/>
                </a:lnTo>
                <a:lnTo>
                  <a:pt x="152" y="874"/>
                </a:lnTo>
                <a:lnTo>
                  <a:pt x="99" y="994"/>
                </a:lnTo>
                <a:lnTo>
                  <a:pt x="63" y="1122"/>
                </a:lnTo>
                <a:lnTo>
                  <a:pt x="28" y="1259"/>
                </a:lnTo>
                <a:lnTo>
                  <a:pt x="10" y="1388"/>
                </a:lnTo>
                <a:lnTo>
                  <a:pt x="1" y="1525"/>
                </a:lnTo>
                <a:lnTo>
                  <a:pt x="10" y="1653"/>
                </a:lnTo>
                <a:lnTo>
                  <a:pt x="19" y="1790"/>
                </a:lnTo>
                <a:lnTo>
                  <a:pt x="45" y="1919"/>
                </a:lnTo>
                <a:lnTo>
                  <a:pt x="81" y="2022"/>
                </a:lnTo>
                <a:lnTo>
                  <a:pt x="116" y="2125"/>
                </a:lnTo>
                <a:lnTo>
                  <a:pt x="152" y="2210"/>
                </a:lnTo>
                <a:lnTo>
                  <a:pt x="196" y="2287"/>
                </a:lnTo>
                <a:lnTo>
                  <a:pt x="250" y="2356"/>
                </a:lnTo>
                <a:lnTo>
                  <a:pt x="303" y="2416"/>
                </a:lnTo>
                <a:lnTo>
                  <a:pt x="374" y="2467"/>
                </a:lnTo>
                <a:lnTo>
                  <a:pt x="445" y="2519"/>
                </a:lnTo>
                <a:lnTo>
                  <a:pt x="534" y="2553"/>
                </a:lnTo>
                <a:lnTo>
                  <a:pt x="631" y="2587"/>
                </a:lnTo>
                <a:lnTo>
                  <a:pt x="738" y="2613"/>
                </a:lnTo>
                <a:lnTo>
                  <a:pt x="853" y="2630"/>
                </a:lnTo>
                <a:lnTo>
                  <a:pt x="987" y="2639"/>
                </a:lnTo>
                <a:lnTo>
                  <a:pt x="1138" y="2647"/>
                </a:lnTo>
                <a:lnTo>
                  <a:pt x="1475" y="2647"/>
                </a:lnTo>
                <a:lnTo>
                  <a:pt x="1626" y="2604"/>
                </a:lnTo>
                <a:lnTo>
                  <a:pt x="1830" y="2536"/>
                </a:lnTo>
                <a:lnTo>
                  <a:pt x="1946" y="2502"/>
                </a:lnTo>
                <a:lnTo>
                  <a:pt x="2070" y="2459"/>
                </a:lnTo>
                <a:lnTo>
                  <a:pt x="2194" y="2399"/>
                </a:lnTo>
                <a:lnTo>
                  <a:pt x="2319" y="2339"/>
                </a:lnTo>
                <a:lnTo>
                  <a:pt x="2434" y="2270"/>
                </a:lnTo>
                <a:lnTo>
                  <a:pt x="2541" y="2202"/>
                </a:lnTo>
                <a:lnTo>
                  <a:pt x="2629" y="2133"/>
                </a:lnTo>
                <a:lnTo>
                  <a:pt x="2709" y="2056"/>
                </a:lnTo>
                <a:lnTo>
                  <a:pt x="2771" y="1979"/>
                </a:lnTo>
                <a:lnTo>
                  <a:pt x="2816" y="1902"/>
                </a:lnTo>
                <a:lnTo>
                  <a:pt x="2851" y="1825"/>
                </a:lnTo>
                <a:lnTo>
                  <a:pt x="2869" y="1739"/>
                </a:lnTo>
                <a:lnTo>
                  <a:pt x="2878" y="1653"/>
                </a:lnTo>
                <a:lnTo>
                  <a:pt x="2869" y="1568"/>
                </a:lnTo>
                <a:lnTo>
                  <a:pt x="2851" y="1482"/>
                </a:lnTo>
                <a:lnTo>
                  <a:pt x="2816" y="1388"/>
                </a:lnTo>
                <a:lnTo>
                  <a:pt x="2771" y="1294"/>
                </a:lnTo>
                <a:lnTo>
                  <a:pt x="2709" y="1199"/>
                </a:lnTo>
                <a:lnTo>
                  <a:pt x="2638" y="1097"/>
                </a:lnTo>
                <a:lnTo>
                  <a:pt x="2549" y="1002"/>
                </a:lnTo>
                <a:lnTo>
                  <a:pt x="2443" y="891"/>
                </a:lnTo>
                <a:lnTo>
                  <a:pt x="2336" y="788"/>
                </a:lnTo>
                <a:lnTo>
                  <a:pt x="2230" y="677"/>
                </a:lnTo>
                <a:lnTo>
                  <a:pt x="2141" y="565"/>
                </a:lnTo>
                <a:lnTo>
                  <a:pt x="2017" y="411"/>
                </a:lnTo>
                <a:lnTo>
                  <a:pt x="1883" y="274"/>
                </a:lnTo>
                <a:lnTo>
                  <a:pt x="1821" y="214"/>
                </a:lnTo>
                <a:lnTo>
                  <a:pt x="1750" y="163"/>
                </a:lnTo>
                <a:lnTo>
                  <a:pt x="1679" y="111"/>
                </a:lnTo>
                <a:lnTo>
                  <a:pt x="1599" y="77"/>
                </a:lnTo>
                <a:lnTo>
                  <a:pt x="1528" y="43"/>
                </a:lnTo>
                <a:lnTo>
                  <a:pt x="1440" y="17"/>
                </a:lnTo>
                <a:lnTo>
                  <a:pt x="1360" y="9"/>
                </a:lnTo>
                <a:lnTo>
                  <a:pt x="1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 flipH="1">
            <a:off x="4693220" y="3159477"/>
            <a:ext cx="135312" cy="136127"/>
          </a:xfrm>
          <a:custGeom>
            <a:avLst/>
            <a:gdLst/>
            <a:ahLst/>
            <a:cxnLst/>
            <a:rect l="l" t="t" r="r" b="b"/>
            <a:pathLst>
              <a:path w="3260" h="3307" extrusionOk="0">
                <a:moveTo>
                  <a:pt x="1714" y="0"/>
                </a:moveTo>
                <a:lnTo>
                  <a:pt x="1634" y="9"/>
                </a:lnTo>
                <a:lnTo>
                  <a:pt x="1554" y="26"/>
                </a:lnTo>
                <a:lnTo>
                  <a:pt x="1475" y="43"/>
                </a:lnTo>
                <a:lnTo>
                  <a:pt x="1395" y="69"/>
                </a:lnTo>
                <a:lnTo>
                  <a:pt x="1235" y="129"/>
                </a:lnTo>
                <a:lnTo>
                  <a:pt x="1084" y="214"/>
                </a:lnTo>
                <a:lnTo>
                  <a:pt x="933" y="308"/>
                </a:lnTo>
                <a:lnTo>
                  <a:pt x="791" y="428"/>
                </a:lnTo>
                <a:lnTo>
                  <a:pt x="658" y="557"/>
                </a:lnTo>
                <a:lnTo>
                  <a:pt x="524" y="702"/>
                </a:lnTo>
                <a:lnTo>
                  <a:pt x="409" y="857"/>
                </a:lnTo>
                <a:lnTo>
                  <a:pt x="302" y="1019"/>
                </a:lnTo>
                <a:lnTo>
                  <a:pt x="214" y="1191"/>
                </a:lnTo>
                <a:lnTo>
                  <a:pt x="134" y="1371"/>
                </a:lnTo>
                <a:lnTo>
                  <a:pt x="72" y="1551"/>
                </a:lnTo>
                <a:lnTo>
                  <a:pt x="36" y="1739"/>
                </a:lnTo>
                <a:lnTo>
                  <a:pt x="9" y="1919"/>
                </a:lnTo>
                <a:lnTo>
                  <a:pt x="0" y="2107"/>
                </a:lnTo>
                <a:lnTo>
                  <a:pt x="9" y="2227"/>
                </a:lnTo>
                <a:lnTo>
                  <a:pt x="36" y="2339"/>
                </a:lnTo>
                <a:lnTo>
                  <a:pt x="72" y="2459"/>
                </a:lnTo>
                <a:lnTo>
                  <a:pt x="125" y="2570"/>
                </a:lnTo>
                <a:lnTo>
                  <a:pt x="187" y="2673"/>
                </a:lnTo>
                <a:lnTo>
                  <a:pt x="267" y="2776"/>
                </a:lnTo>
                <a:lnTo>
                  <a:pt x="347" y="2870"/>
                </a:lnTo>
                <a:lnTo>
                  <a:pt x="436" y="2964"/>
                </a:lnTo>
                <a:lnTo>
                  <a:pt x="533" y="3041"/>
                </a:lnTo>
                <a:lnTo>
                  <a:pt x="640" y="3110"/>
                </a:lnTo>
                <a:lnTo>
                  <a:pt x="755" y="3178"/>
                </a:lnTo>
                <a:lnTo>
                  <a:pt x="871" y="3230"/>
                </a:lnTo>
                <a:lnTo>
                  <a:pt x="986" y="3264"/>
                </a:lnTo>
                <a:lnTo>
                  <a:pt x="1110" y="3290"/>
                </a:lnTo>
                <a:lnTo>
                  <a:pt x="1235" y="3307"/>
                </a:lnTo>
                <a:lnTo>
                  <a:pt x="1359" y="3307"/>
                </a:lnTo>
                <a:lnTo>
                  <a:pt x="1510" y="3290"/>
                </a:lnTo>
                <a:lnTo>
                  <a:pt x="1661" y="3247"/>
                </a:lnTo>
                <a:lnTo>
                  <a:pt x="1821" y="3195"/>
                </a:lnTo>
                <a:lnTo>
                  <a:pt x="1981" y="3118"/>
                </a:lnTo>
                <a:lnTo>
                  <a:pt x="2141" y="3033"/>
                </a:lnTo>
                <a:lnTo>
                  <a:pt x="2300" y="2930"/>
                </a:lnTo>
                <a:lnTo>
                  <a:pt x="2451" y="2818"/>
                </a:lnTo>
                <a:lnTo>
                  <a:pt x="2602" y="2699"/>
                </a:lnTo>
                <a:lnTo>
                  <a:pt x="2735" y="2570"/>
                </a:lnTo>
                <a:lnTo>
                  <a:pt x="2869" y="2442"/>
                </a:lnTo>
                <a:lnTo>
                  <a:pt x="2984" y="2304"/>
                </a:lnTo>
                <a:lnTo>
                  <a:pt x="3082" y="2167"/>
                </a:lnTo>
                <a:lnTo>
                  <a:pt x="3162" y="2039"/>
                </a:lnTo>
                <a:lnTo>
                  <a:pt x="3215" y="1910"/>
                </a:lnTo>
                <a:lnTo>
                  <a:pt x="3242" y="1842"/>
                </a:lnTo>
                <a:lnTo>
                  <a:pt x="3250" y="1782"/>
                </a:lnTo>
                <a:lnTo>
                  <a:pt x="3259" y="1722"/>
                </a:lnTo>
                <a:lnTo>
                  <a:pt x="3259" y="1671"/>
                </a:lnTo>
                <a:lnTo>
                  <a:pt x="3250" y="1542"/>
                </a:lnTo>
                <a:lnTo>
                  <a:pt x="3215" y="1405"/>
                </a:lnTo>
                <a:lnTo>
                  <a:pt x="3162" y="1268"/>
                </a:lnTo>
                <a:lnTo>
                  <a:pt x="3091" y="1122"/>
                </a:lnTo>
                <a:lnTo>
                  <a:pt x="3011" y="977"/>
                </a:lnTo>
                <a:lnTo>
                  <a:pt x="2922" y="840"/>
                </a:lnTo>
                <a:lnTo>
                  <a:pt x="2815" y="702"/>
                </a:lnTo>
                <a:lnTo>
                  <a:pt x="2700" y="574"/>
                </a:lnTo>
                <a:lnTo>
                  <a:pt x="2576" y="454"/>
                </a:lnTo>
                <a:lnTo>
                  <a:pt x="2451" y="343"/>
                </a:lnTo>
                <a:lnTo>
                  <a:pt x="2327" y="240"/>
                </a:lnTo>
                <a:lnTo>
                  <a:pt x="2194" y="163"/>
                </a:lnTo>
                <a:lnTo>
                  <a:pt x="2069" y="94"/>
                </a:lnTo>
                <a:lnTo>
                  <a:pt x="1945" y="43"/>
                </a:lnTo>
                <a:lnTo>
                  <a:pt x="1830" y="9"/>
                </a:lnTo>
                <a:lnTo>
                  <a:pt x="1768" y="9"/>
                </a:lnTo>
                <a:lnTo>
                  <a:pt x="17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 flipH="1">
            <a:off x="1444661" y="4246272"/>
            <a:ext cx="332884" cy="382655"/>
          </a:xfrm>
          <a:custGeom>
            <a:avLst/>
            <a:gdLst/>
            <a:ahLst/>
            <a:cxnLst/>
            <a:rect l="l" t="t" r="r" b="b"/>
            <a:pathLst>
              <a:path w="8020" h="9296" extrusionOk="0">
                <a:moveTo>
                  <a:pt x="543" y="0"/>
                </a:moveTo>
                <a:lnTo>
                  <a:pt x="507" y="9"/>
                </a:lnTo>
                <a:lnTo>
                  <a:pt x="472" y="18"/>
                </a:lnTo>
                <a:lnTo>
                  <a:pt x="409" y="60"/>
                </a:lnTo>
                <a:lnTo>
                  <a:pt x="338" y="120"/>
                </a:lnTo>
                <a:lnTo>
                  <a:pt x="267" y="198"/>
                </a:lnTo>
                <a:lnTo>
                  <a:pt x="134" y="369"/>
                </a:lnTo>
                <a:lnTo>
                  <a:pt x="72" y="446"/>
                </a:lnTo>
                <a:lnTo>
                  <a:pt x="1" y="523"/>
                </a:lnTo>
                <a:lnTo>
                  <a:pt x="294" y="677"/>
                </a:lnTo>
                <a:lnTo>
                  <a:pt x="436" y="763"/>
                </a:lnTo>
                <a:lnTo>
                  <a:pt x="578" y="840"/>
                </a:lnTo>
                <a:lnTo>
                  <a:pt x="1164" y="1226"/>
                </a:lnTo>
                <a:lnTo>
                  <a:pt x="1759" y="1602"/>
                </a:lnTo>
                <a:lnTo>
                  <a:pt x="2052" y="1791"/>
                </a:lnTo>
                <a:lnTo>
                  <a:pt x="2345" y="1988"/>
                </a:lnTo>
                <a:lnTo>
                  <a:pt x="2629" y="2194"/>
                </a:lnTo>
                <a:lnTo>
                  <a:pt x="2905" y="2399"/>
                </a:lnTo>
                <a:lnTo>
                  <a:pt x="3144" y="2596"/>
                </a:lnTo>
                <a:lnTo>
                  <a:pt x="3366" y="2802"/>
                </a:lnTo>
                <a:lnTo>
                  <a:pt x="3588" y="3007"/>
                </a:lnTo>
                <a:lnTo>
                  <a:pt x="3810" y="3230"/>
                </a:lnTo>
                <a:lnTo>
                  <a:pt x="4237" y="3667"/>
                </a:lnTo>
                <a:lnTo>
                  <a:pt x="4663" y="4112"/>
                </a:lnTo>
                <a:lnTo>
                  <a:pt x="4849" y="4309"/>
                </a:lnTo>
                <a:lnTo>
                  <a:pt x="5027" y="4515"/>
                </a:lnTo>
                <a:lnTo>
                  <a:pt x="5187" y="4721"/>
                </a:lnTo>
                <a:lnTo>
                  <a:pt x="5338" y="4935"/>
                </a:lnTo>
                <a:lnTo>
                  <a:pt x="5480" y="5158"/>
                </a:lnTo>
                <a:lnTo>
                  <a:pt x="5613" y="5380"/>
                </a:lnTo>
                <a:lnTo>
                  <a:pt x="5737" y="5612"/>
                </a:lnTo>
                <a:lnTo>
                  <a:pt x="5853" y="5843"/>
                </a:lnTo>
                <a:lnTo>
                  <a:pt x="5959" y="6083"/>
                </a:lnTo>
                <a:lnTo>
                  <a:pt x="6057" y="6323"/>
                </a:lnTo>
                <a:lnTo>
                  <a:pt x="6146" y="6563"/>
                </a:lnTo>
                <a:lnTo>
                  <a:pt x="6235" y="6811"/>
                </a:lnTo>
                <a:lnTo>
                  <a:pt x="6314" y="7059"/>
                </a:lnTo>
                <a:lnTo>
                  <a:pt x="6385" y="7308"/>
                </a:lnTo>
                <a:lnTo>
                  <a:pt x="6528" y="7822"/>
                </a:lnTo>
                <a:lnTo>
                  <a:pt x="6599" y="8105"/>
                </a:lnTo>
                <a:lnTo>
                  <a:pt x="6670" y="8387"/>
                </a:lnTo>
                <a:lnTo>
                  <a:pt x="6705" y="8533"/>
                </a:lnTo>
                <a:lnTo>
                  <a:pt x="6758" y="8670"/>
                </a:lnTo>
                <a:lnTo>
                  <a:pt x="6803" y="8807"/>
                </a:lnTo>
                <a:lnTo>
                  <a:pt x="6865" y="8935"/>
                </a:lnTo>
                <a:lnTo>
                  <a:pt x="6909" y="9021"/>
                </a:lnTo>
                <a:lnTo>
                  <a:pt x="6963" y="9090"/>
                </a:lnTo>
                <a:lnTo>
                  <a:pt x="7016" y="9158"/>
                </a:lnTo>
                <a:lnTo>
                  <a:pt x="7078" y="9201"/>
                </a:lnTo>
                <a:lnTo>
                  <a:pt x="7131" y="9244"/>
                </a:lnTo>
                <a:lnTo>
                  <a:pt x="7194" y="9270"/>
                </a:lnTo>
                <a:lnTo>
                  <a:pt x="7256" y="9287"/>
                </a:lnTo>
                <a:lnTo>
                  <a:pt x="7318" y="9295"/>
                </a:lnTo>
                <a:lnTo>
                  <a:pt x="7389" y="9287"/>
                </a:lnTo>
                <a:lnTo>
                  <a:pt x="7442" y="9278"/>
                </a:lnTo>
                <a:lnTo>
                  <a:pt x="7504" y="9244"/>
                </a:lnTo>
                <a:lnTo>
                  <a:pt x="7566" y="9210"/>
                </a:lnTo>
                <a:lnTo>
                  <a:pt x="7620" y="9158"/>
                </a:lnTo>
                <a:lnTo>
                  <a:pt x="7673" y="9098"/>
                </a:lnTo>
                <a:lnTo>
                  <a:pt x="7717" y="9021"/>
                </a:lnTo>
                <a:lnTo>
                  <a:pt x="7762" y="8944"/>
                </a:lnTo>
                <a:lnTo>
                  <a:pt x="7815" y="8781"/>
                </a:lnTo>
                <a:lnTo>
                  <a:pt x="7868" y="8619"/>
                </a:lnTo>
                <a:lnTo>
                  <a:pt x="7904" y="8456"/>
                </a:lnTo>
                <a:lnTo>
                  <a:pt x="7931" y="8302"/>
                </a:lnTo>
                <a:lnTo>
                  <a:pt x="7975" y="7993"/>
                </a:lnTo>
                <a:lnTo>
                  <a:pt x="8019" y="7736"/>
                </a:lnTo>
                <a:lnTo>
                  <a:pt x="7957" y="7256"/>
                </a:lnTo>
                <a:lnTo>
                  <a:pt x="7877" y="6794"/>
                </a:lnTo>
                <a:lnTo>
                  <a:pt x="7780" y="6348"/>
                </a:lnTo>
                <a:lnTo>
                  <a:pt x="7664" y="5911"/>
                </a:lnTo>
                <a:lnTo>
                  <a:pt x="7602" y="5697"/>
                </a:lnTo>
                <a:lnTo>
                  <a:pt x="7531" y="5483"/>
                </a:lnTo>
                <a:lnTo>
                  <a:pt x="7460" y="5278"/>
                </a:lnTo>
                <a:lnTo>
                  <a:pt x="7380" y="5072"/>
                </a:lnTo>
                <a:lnTo>
                  <a:pt x="7291" y="4875"/>
                </a:lnTo>
                <a:lnTo>
                  <a:pt x="7202" y="4678"/>
                </a:lnTo>
                <a:lnTo>
                  <a:pt x="7114" y="4481"/>
                </a:lnTo>
                <a:lnTo>
                  <a:pt x="7007" y="4292"/>
                </a:lnTo>
                <a:lnTo>
                  <a:pt x="6909" y="4104"/>
                </a:lnTo>
                <a:lnTo>
                  <a:pt x="6794" y="3924"/>
                </a:lnTo>
                <a:lnTo>
                  <a:pt x="6679" y="3744"/>
                </a:lnTo>
                <a:lnTo>
                  <a:pt x="6554" y="3573"/>
                </a:lnTo>
                <a:lnTo>
                  <a:pt x="6421" y="3401"/>
                </a:lnTo>
                <a:lnTo>
                  <a:pt x="6288" y="3230"/>
                </a:lnTo>
                <a:lnTo>
                  <a:pt x="6146" y="3067"/>
                </a:lnTo>
                <a:lnTo>
                  <a:pt x="5995" y="2913"/>
                </a:lnTo>
                <a:lnTo>
                  <a:pt x="5835" y="2750"/>
                </a:lnTo>
                <a:lnTo>
                  <a:pt x="5675" y="2605"/>
                </a:lnTo>
                <a:lnTo>
                  <a:pt x="5506" y="2451"/>
                </a:lnTo>
                <a:lnTo>
                  <a:pt x="5329" y="2313"/>
                </a:lnTo>
                <a:lnTo>
                  <a:pt x="5142" y="2168"/>
                </a:lnTo>
                <a:lnTo>
                  <a:pt x="4956" y="2031"/>
                </a:lnTo>
                <a:lnTo>
                  <a:pt x="4752" y="1902"/>
                </a:lnTo>
                <a:lnTo>
                  <a:pt x="4547" y="1774"/>
                </a:lnTo>
                <a:lnTo>
                  <a:pt x="4237" y="1585"/>
                </a:lnTo>
                <a:lnTo>
                  <a:pt x="3926" y="1388"/>
                </a:lnTo>
                <a:lnTo>
                  <a:pt x="3322" y="986"/>
                </a:lnTo>
                <a:lnTo>
                  <a:pt x="3011" y="780"/>
                </a:lnTo>
                <a:lnTo>
                  <a:pt x="2700" y="592"/>
                </a:lnTo>
                <a:lnTo>
                  <a:pt x="2390" y="403"/>
                </a:lnTo>
                <a:lnTo>
                  <a:pt x="2070" y="232"/>
                </a:lnTo>
                <a:lnTo>
                  <a:pt x="1981" y="189"/>
                </a:lnTo>
                <a:lnTo>
                  <a:pt x="1901" y="155"/>
                </a:lnTo>
                <a:lnTo>
                  <a:pt x="1715" y="103"/>
                </a:lnTo>
                <a:lnTo>
                  <a:pt x="1528" y="60"/>
                </a:lnTo>
                <a:lnTo>
                  <a:pt x="1333" y="35"/>
                </a:lnTo>
                <a:lnTo>
                  <a:pt x="1138" y="18"/>
                </a:lnTo>
                <a:lnTo>
                  <a:pt x="9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 flipH="1">
            <a:off x="4045302" y="5894493"/>
            <a:ext cx="116841" cy="280364"/>
          </a:xfrm>
          <a:custGeom>
            <a:avLst/>
            <a:gdLst/>
            <a:ahLst/>
            <a:cxnLst/>
            <a:rect l="l" t="t" r="r" b="b"/>
            <a:pathLst>
              <a:path w="2815" h="6811" extrusionOk="0">
                <a:moveTo>
                  <a:pt x="1110" y="0"/>
                </a:moveTo>
                <a:lnTo>
                  <a:pt x="1012" y="17"/>
                </a:lnTo>
                <a:lnTo>
                  <a:pt x="906" y="43"/>
                </a:lnTo>
                <a:lnTo>
                  <a:pt x="808" y="77"/>
                </a:lnTo>
                <a:lnTo>
                  <a:pt x="719" y="129"/>
                </a:lnTo>
                <a:lnTo>
                  <a:pt x="639" y="180"/>
                </a:lnTo>
                <a:lnTo>
                  <a:pt x="568" y="248"/>
                </a:lnTo>
                <a:lnTo>
                  <a:pt x="524" y="308"/>
                </a:lnTo>
                <a:lnTo>
                  <a:pt x="435" y="497"/>
                </a:lnTo>
                <a:lnTo>
                  <a:pt x="355" y="677"/>
                </a:lnTo>
                <a:lnTo>
                  <a:pt x="284" y="865"/>
                </a:lnTo>
                <a:lnTo>
                  <a:pt x="213" y="1045"/>
                </a:lnTo>
                <a:lnTo>
                  <a:pt x="98" y="1388"/>
                </a:lnTo>
                <a:lnTo>
                  <a:pt x="0" y="1679"/>
                </a:lnTo>
                <a:lnTo>
                  <a:pt x="53" y="2005"/>
                </a:lnTo>
                <a:lnTo>
                  <a:pt x="107" y="2322"/>
                </a:lnTo>
                <a:lnTo>
                  <a:pt x="169" y="2630"/>
                </a:lnTo>
                <a:lnTo>
                  <a:pt x="231" y="2938"/>
                </a:lnTo>
                <a:lnTo>
                  <a:pt x="293" y="3238"/>
                </a:lnTo>
                <a:lnTo>
                  <a:pt x="373" y="3530"/>
                </a:lnTo>
                <a:lnTo>
                  <a:pt x="453" y="3821"/>
                </a:lnTo>
                <a:lnTo>
                  <a:pt x="533" y="4103"/>
                </a:lnTo>
                <a:lnTo>
                  <a:pt x="631" y="4386"/>
                </a:lnTo>
                <a:lnTo>
                  <a:pt x="728" y="4660"/>
                </a:lnTo>
                <a:lnTo>
                  <a:pt x="835" y="4934"/>
                </a:lnTo>
                <a:lnTo>
                  <a:pt x="950" y="5200"/>
                </a:lnTo>
                <a:lnTo>
                  <a:pt x="1066" y="5466"/>
                </a:lnTo>
                <a:lnTo>
                  <a:pt x="1190" y="5723"/>
                </a:lnTo>
                <a:lnTo>
                  <a:pt x="1332" y="5988"/>
                </a:lnTo>
                <a:lnTo>
                  <a:pt x="1474" y="6237"/>
                </a:lnTo>
                <a:lnTo>
                  <a:pt x="1518" y="6314"/>
                </a:lnTo>
                <a:lnTo>
                  <a:pt x="1572" y="6391"/>
                </a:lnTo>
                <a:lnTo>
                  <a:pt x="1634" y="6459"/>
                </a:lnTo>
                <a:lnTo>
                  <a:pt x="1696" y="6536"/>
                </a:lnTo>
                <a:lnTo>
                  <a:pt x="1767" y="6596"/>
                </a:lnTo>
                <a:lnTo>
                  <a:pt x="1838" y="6656"/>
                </a:lnTo>
                <a:lnTo>
                  <a:pt x="1918" y="6708"/>
                </a:lnTo>
                <a:lnTo>
                  <a:pt x="1998" y="6742"/>
                </a:lnTo>
                <a:lnTo>
                  <a:pt x="2078" y="6768"/>
                </a:lnTo>
                <a:lnTo>
                  <a:pt x="2158" y="6793"/>
                </a:lnTo>
                <a:lnTo>
                  <a:pt x="2256" y="6802"/>
                </a:lnTo>
                <a:lnTo>
                  <a:pt x="2344" y="6811"/>
                </a:lnTo>
                <a:lnTo>
                  <a:pt x="2442" y="6802"/>
                </a:lnTo>
                <a:lnTo>
                  <a:pt x="2531" y="6785"/>
                </a:lnTo>
                <a:lnTo>
                  <a:pt x="2611" y="6768"/>
                </a:lnTo>
                <a:lnTo>
                  <a:pt x="2682" y="6733"/>
                </a:lnTo>
                <a:lnTo>
                  <a:pt x="2708" y="6716"/>
                </a:lnTo>
                <a:lnTo>
                  <a:pt x="2726" y="6699"/>
                </a:lnTo>
                <a:lnTo>
                  <a:pt x="2762" y="6639"/>
                </a:lnTo>
                <a:lnTo>
                  <a:pt x="2779" y="6571"/>
                </a:lnTo>
                <a:lnTo>
                  <a:pt x="2806" y="6494"/>
                </a:lnTo>
                <a:lnTo>
                  <a:pt x="2815" y="6408"/>
                </a:lnTo>
                <a:lnTo>
                  <a:pt x="2815" y="6314"/>
                </a:lnTo>
                <a:lnTo>
                  <a:pt x="2815" y="6237"/>
                </a:lnTo>
                <a:lnTo>
                  <a:pt x="2797" y="6159"/>
                </a:lnTo>
                <a:lnTo>
                  <a:pt x="2504" y="4746"/>
                </a:lnTo>
                <a:lnTo>
                  <a:pt x="2202" y="3341"/>
                </a:lnTo>
                <a:lnTo>
                  <a:pt x="1891" y="1945"/>
                </a:lnTo>
                <a:lnTo>
                  <a:pt x="1581" y="540"/>
                </a:lnTo>
                <a:lnTo>
                  <a:pt x="1554" y="454"/>
                </a:lnTo>
                <a:lnTo>
                  <a:pt x="1518" y="368"/>
                </a:lnTo>
                <a:lnTo>
                  <a:pt x="1474" y="283"/>
                </a:lnTo>
                <a:lnTo>
                  <a:pt x="1421" y="197"/>
                </a:lnTo>
                <a:lnTo>
                  <a:pt x="1368" y="120"/>
                </a:lnTo>
                <a:lnTo>
                  <a:pt x="1314" y="60"/>
                </a:lnTo>
                <a:lnTo>
                  <a:pt x="1252" y="17"/>
                </a:lnTo>
                <a:lnTo>
                  <a:pt x="1225" y="9"/>
                </a:lnTo>
                <a:lnTo>
                  <a:pt x="1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 flipH="1">
            <a:off x="3826728" y="4178558"/>
            <a:ext cx="203133" cy="215860"/>
          </a:xfrm>
          <a:custGeom>
            <a:avLst/>
            <a:gdLst/>
            <a:ahLst/>
            <a:cxnLst/>
            <a:rect l="l" t="t" r="r" b="b"/>
            <a:pathLst>
              <a:path w="4894" h="5244" extrusionOk="0">
                <a:moveTo>
                  <a:pt x="4308" y="1"/>
                </a:moveTo>
                <a:lnTo>
                  <a:pt x="4228" y="9"/>
                </a:lnTo>
                <a:lnTo>
                  <a:pt x="4192" y="18"/>
                </a:lnTo>
                <a:lnTo>
                  <a:pt x="4157" y="26"/>
                </a:lnTo>
                <a:lnTo>
                  <a:pt x="3526" y="395"/>
                </a:lnTo>
                <a:lnTo>
                  <a:pt x="3206" y="575"/>
                </a:lnTo>
                <a:lnTo>
                  <a:pt x="2896" y="763"/>
                </a:lnTo>
                <a:lnTo>
                  <a:pt x="2585" y="960"/>
                </a:lnTo>
                <a:lnTo>
                  <a:pt x="2292" y="1166"/>
                </a:lnTo>
                <a:lnTo>
                  <a:pt x="2008" y="1388"/>
                </a:lnTo>
                <a:lnTo>
                  <a:pt x="1866" y="1500"/>
                </a:lnTo>
                <a:lnTo>
                  <a:pt x="1732" y="1620"/>
                </a:lnTo>
                <a:lnTo>
                  <a:pt x="1573" y="1765"/>
                </a:lnTo>
                <a:lnTo>
                  <a:pt x="1422" y="1920"/>
                </a:lnTo>
                <a:lnTo>
                  <a:pt x="1271" y="2082"/>
                </a:lnTo>
                <a:lnTo>
                  <a:pt x="1129" y="2245"/>
                </a:lnTo>
                <a:lnTo>
                  <a:pt x="995" y="2416"/>
                </a:lnTo>
                <a:lnTo>
                  <a:pt x="862" y="2588"/>
                </a:lnTo>
                <a:lnTo>
                  <a:pt x="747" y="2768"/>
                </a:lnTo>
                <a:lnTo>
                  <a:pt x="631" y="2956"/>
                </a:lnTo>
                <a:lnTo>
                  <a:pt x="525" y="3153"/>
                </a:lnTo>
                <a:lnTo>
                  <a:pt x="418" y="3350"/>
                </a:lnTo>
                <a:lnTo>
                  <a:pt x="329" y="3556"/>
                </a:lnTo>
                <a:lnTo>
                  <a:pt x="250" y="3770"/>
                </a:lnTo>
                <a:lnTo>
                  <a:pt x="170" y="3984"/>
                </a:lnTo>
                <a:lnTo>
                  <a:pt x="107" y="4215"/>
                </a:lnTo>
                <a:lnTo>
                  <a:pt x="45" y="4447"/>
                </a:lnTo>
                <a:lnTo>
                  <a:pt x="1" y="4687"/>
                </a:lnTo>
                <a:lnTo>
                  <a:pt x="383" y="5243"/>
                </a:lnTo>
                <a:lnTo>
                  <a:pt x="543" y="5141"/>
                </a:lnTo>
                <a:lnTo>
                  <a:pt x="711" y="5046"/>
                </a:lnTo>
                <a:lnTo>
                  <a:pt x="791" y="4995"/>
                </a:lnTo>
                <a:lnTo>
                  <a:pt x="862" y="4944"/>
                </a:lnTo>
                <a:lnTo>
                  <a:pt x="924" y="4884"/>
                </a:lnTo>
                <a:lnTo>
                  <a:pt x="987" y="4815"/>
                </a:lnTo>
                <a:lnTo>
                  <a:pt x="1342" y="4301"/>
                </a:lnTo>
                <a:lnTo>
                  <a:pt x="1706" y="3804"/>
                </a:lnTo>
                <a:lnTo>
                  <a:pt x="2088" y="3316"/>
                </a:lnTo>
                <a:lnTo>
                  <a:pt x="2283" y="3076"/>
                </a:lnTo>
                <a:lnTo>
                  <a:pt x="2478" y="2845"/>
                </a:lnTo>
                <a:lnTo>
                  <a:pt x="2691" y="2614"/>
                </a:lnTo>
                <a:lnTo>
                  <a:pt x="2896" y="2382"/>
                </a:lnTo>
                <a:lnTo>
                  <a:pt x="3118" y="2168"/>
                </a:lnTo>
                <a:lnTo>
                  <a:pt x="3340" y="1954"/>
                </a:lnTo>
                <a:lnTo>
                  <a:pt x="3571" y="1740"/>
                </a:lnTo>
                <a:lnTo>
                  <a:pt x="3810" y="1534"/>
                </a:lnTo>
                <a:lnTo>
                  <a:pt x="4059" y="1337"/>
                </a:lnTo>
                <a:lnTo>
                  <a:pt x="4316" y="1149"/>
                </a:lnTo>
                <a:lnTo>
                  <a:pt x="4423" y="1072"/>
                </a:lnTo>
                <a:lnTo>
                  <a:pt x="4530" y="994"/>
                </a:lnTo>
                <a:lnTo>
                  <a:pt x="4627" y="909"/>
                </a:lnTo>
                <a:lnTo>
                  <a:pt x="4663" y="857"/>
                </a:lnTo>
                <a:lnTo>
                  <a:pt x="4698" y="806"/>
                </a:lnTo>
                <a:lnTo>
                  <a:pt x="4734" y="729"/>
                </a:lnTo>
                <a:lnTo>
                  <a:pt x="4769" y="652"/>
                </a:lnTo>
                <a:lnTo>
                  <a:pt x="4814" y="489"/>
                </a:lnTo>
                <a:lnTo>
                  <a:pt x="4858" y="326"/>
                </a:lnTo>
                <a:lnTo>
                  <a:pt x="4894" y="155"/>
                </a:lnTo>
                <a:lnTo>
                  <a:pt x="4796" y="138"/>
                </a:lnTo>
                <a:lnTo>
                  <a:pt x="4698" y="103"/>
                </a:lnTo>
                <a:lnTo>
                  <a:pt x="4494" y="44"/>
                </a:lnTo>
                <a:lnTo>
                  <a:pt x="4396" y="18"/>
                </a:lnTo>
                <a:lnTo>
                  <a:pt x="43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 flipH="1">
            <a:off x="1492228" y="6046096"/>
            <a:ext cx="232977" cy="123491"/>
          </a:xfrm>
          <a:custGeom>
            <a:avLst/>
            <a:gdLst/>
            <a:ahLst/>
            <a:cxnLst/>
            <a:rect l="l" t="t" r="r" b="b"/>
            <a:pathLst>
              <a:path w="5613" h="3000" extrusionOk="0">
                <a:moveTo>
                  <a:pt x="5151" y="1"/>
                </a:moveTo>
                <a:lnTo>
                  <a:pt x="5071" y="9"/>
                </a:lnTo>
                <a:lnTo>
                  <a:pt x="4920" y="26"/>
                </a:lnTo>
                <a:lnTo>
                  <a:pt x="4752" y="69"/>
                </a:lnTo>
                <a:lnTo>
                  <a:pt x="4592" y="121"/>
                </a:lnTo>
                <a:lnTo>
                  <a:pt x="4441" y="189"/>
                </a:lnTo>
                <a:lnTo>
                  <a:pt x="4308" y="249"/>
                </a:lnTo>
                <a:lnTo>
                  <a:pt x="3828" y="532"/>
                </a:lnTo>
                <a:lnTo>
                  <a:pt x="3357" y="823"/>
                </a:lnTo>
                <a:lnTo>
                  <a:pt x="2887" y="1097"/>
                </a:lnTo>
                <a:lnTo>
                  <a:pt x="2647" y="1234"/>
                </a:lnTo>
                <a:lnTo>
                  <a:pt x="2407" y="1363"/>
                </a:lnTo>
                <a:lnTo>
                  <a:pt x="2159" y="1491"/>
                </a:lnTo>
                <a:lnTo>
                  <a:pt x="1910" y="1611"/>
                </a:lnTo>
                <a:lnTo>
                  <a:pt x="1661" y="1723"/>
                </a:lnTo>
                <a:lnTo>
                  <a:pt x="1404" y="1825"/>
                </a:lnTo>
                <a:lnTo>
                  <a:pt x="1146" y="1920"/>
                </a:lnTo>
                <a:lnTo>
                  <a:pt x="880" y="1997"/>
                </a:lnTo>
                <a:lnTo>
                  <a:pt x="605" y="2065"/>
                </a:lnTo>
                <a:lnTo>
                  <a:pt x="321" y="2125"/>
                </a:lnTo>
                <a:lnTo>
                  <a:pt x="276" y="2134"/>
                </a:lnTo>
                <a:lnTo>
                  <a:pt x="214" y="2160"/>
                </a:lnTo>
                <a:lnTo>
                  <a:pt x="161" y="2185"/>
                </a:lnTo>
                <a:lnTo>
                  <a:pt x="116" y="2219"/>
                </a:lnTo>
                <a:lnTo>
                  <a:pt x="63" y="2254"/>
                </a:lnTo>
                <a:lnTo>
                  <a:pt x="28" y="2288"/>
                </a:lnTo>
                <a:lnTo>
                  <a:pt x="10" y="2322"/>
                </a:lnTo>
                <a:lnTo>
                  <a:pt x="1" y="2357"/>
                </a:lnTo>
                <a:lnTo>
                  <a:pt x="1" y="2408"/>
                </a:lnTo>
                <a:lnTo>
                  <a:pt x="19" y="2468"/>
                </a:lnTo>
                <a:lnTo>
                  <a:pt x="36" y="2528"/>
                </a:lnTo>
                <a:lnTo>
                  <a:pt x="63" y="2588"/>
                </a:lnTo>
                <a:lnTo>
                  <a:pt x="99" y="2648"/>
                </a:lnTo>
                <a:lnTo>
                  <a:pt x="134" y="2691"/>
                </a:lnTo>
                <a:lnTo>
                  <a:pt x="170" y="2733"/>
                </a:lnTo>
                <a:lnTo>
                  <a:pt x="214" y="2768"/>
                </a:lnTo>
                <a:lnTo>
                  <a:pt x="303" y="2811"/>
                </a:lnTo>
                <a:lnTo>
                  <a:pt x="400" y="2845"/>
                </a:lnTo>
                <a:lnTo>
                  <a:pt x="587" y="2905"/>
                </a:lnTo>
                <a:lnTo>
                  <a:pt x="765" y="2956"/>
                </a:lnTo>
                <a:lnTo>
                  <a:pt x="933" y="2999"/>
                </a:lnTo>
                <a:lnTo>
                  <a:pt x="1209" y="2956"/>
                </a:lnTo>
                <a:lnTo>
                  <a:pt x="1475" y="2896"/>
                </a:lnTo>
                <a:lnTo>
                  <a:pt x="1732" y="2845"/>
                </a:lnTo>
                <a:lnTo>
                  <a:pt x="1999" y="2776"/>
                </a:lnTo>
                <a:lnTo>
                  <a:pt x="2256" y="2708"/>
                </a:lnTo>
                <a:lnTo>
                  <a:pt x="2505" y="2639"/>
                </a:lnTo>
                <a:lnTo>
                  <a:pt x="2754" y="2554"/>
                </a:lnTo>
                <a:lnTo>
                  <a:pt x="3002" y="2468"/>
                </a:lnTo>
                <a:lnTo>
                  <a:pt x="3242" y="2382"/>
                </a:lnTo>
                <a:lnTo>
                  <a:pt x="3482" y="2288"/>
                </a:lnTo>
                <a:lnTo>
                  <a:pt x="3721" y="2185"/>
                </a:lnTo>
                <a:lnTo>
                  <a:pt x="3952" y="2074"/>
                </a:lnTo>
                <a:lnTo>
                  <a:pt x="4183" y="1954"/>
                </a:lnTo>
                <a:lnTo>
                  <a:pt x="4414" y="1834"/>
                </a:lnTo>
                <a:lnTo>
                  <a:pt x="4645" y="1705"/>
                </a:lnTo>
                <a:lnTo>
                  <a:pt x="4867" y="1577"/>
                </a:lnTo>
                <a:lnTo>
                  <a:pt x="4956" y="1508"/>
                </a:lnTo>
                <a:lnTo>
                  <a:pt x="5036" y="1431"/>
                </a:lnTo>
                <a:lnTo>
                  <a:pt x="5116" y="1354"/>
                </a:lnTo>
                <a:lnTo>
                  <a:pt x="5187" y="1269"/>
                </a:lnTo>
                <a:lnTo>
                  <a:pt x="5302" y="1123"/>
                </a:lnTo>
                <a:lnTo>
                  <a:pt x="5409" y="977"/>
                </a:lnTo>
                <a:lnTo>
                  <a:pt x="5506" y="823"/>
                </a:lnTo>
                <a:lnTo>
                  <a:pt x="5542" y="746"/>
                </a:lnTo>
                <a:lnTo>
                  <a:pt x="5577" y="669"/>
                </a:lnTo>
                <a:lnTo>
                  <a:pt x="5604" y="592"/>
                </a:lnTo>
                <a:lnTo>
                  <a:pt x="5613" y="515"/>
                </a:lnTo>
                <a:lnTo>
                  <a:pt x="5613" y="438"/>
                </a:lnTo>
                <a:lnTo>
                  <a:pt x="5604" y="361"/>
                </a:lnTo>
                <a:lnTo>
                  <a:pt x="5586" y="283"/>
                </a:lnTo>
                <a:lnTo>
                  <a:pt x="5542" y="206"/>
                </a:lnTo>
                <a:lnTo>
                  <a:pt x="5489" y="129"/>
                </a:lnTo>
                <a:lnTo>
                  <a:pt x="5418" y="61"/>
                </a:lnTo>
                <a:lnTo>
                  <a:pt x="5382" y="35"/>
                </a:lnTo>
                <a:lnTo>
                  <a:pt x="5329" y="18"/>
                </a:lnTo>
                <a:lnTo>
                  <a:pt x="527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 flipH="1">
            <a:off x="5395722" y="3571317"/>
            <a:ext cx="493183" cy="480005"/>
          </a:xfrm>
          <a:custGeom>
            <a:avLst/>
            <a:gdLst/>
            <a:ahLst/>
            <a:cxnLst/>
            <a:rect l="l" t="t" r="r" b="b"/>
            <a:pathLst>
              <a:path w="11882" h="11661" extrusionOk="0">
                <a:moveTo>
                  <a:pt x="880" y="1"/>
                </a:moveTo>
                <a:lnTo>
                  <a:pt x="737" y="112"/>
                </a:lnTo>
                <a:lnTo>
                  <a:pt x="595" y="206"/>
                </a:lnTo>
                <a:lnTo>
                  <a:pt x="338" y="386"/>
                </a:lnTo>
                <a:lnTo>
                  <a:pt x="222" y="472"/>
                </a:lnTo>
                <a:lnTo>
                  <a:pt x="134" y="558"/>
                </a:lnTo>
                <a:lnTo>
                  <a:pt x="89" y="601"/>
                </a:lnTo>
                <a:lnTo>
                  <a:pt x="54" y="652"/>
                </a:lnTo>
                <a:lnTo>
                  <a:pt x="27" y="695"/>
                </a:lnTo>
                <a:lnTo>
                  <a:pt x="9" y="746"/>
                </a:lnTo>
                <a:lnTo>
                  <a:pt x="0" y="789"/>
                </a:lnTo>
                <a:lnTo>
                  <a:pt x="0" y="840"/>
                </a:lnTo>
                <a:lnTo>
                  <a:pt x="0" y="892"/>
                </a:lnTo>
                <a:lnTo>
                  <a:pt x="9" y="952"/>
                </a:lnTo>
                <a:lnTo>
                  <a:pt x="36" y="1072"/>
                </a:lnTo>
                <a:lnTo>
                  <a:pt x="80" y="1192"/>
                </a:lnTo>
                <a:lnTo>
                  <a:pt x="143" y="1312"/>
                </a:lnTo>
                <a:lnTo>
                  <a:pt x="214" y="1423"/>
                </a:lnTo>
                <a:lnTo>
                  <a:pt x="294" y="1517"/>
                </a:lnTo>
                <a:lnTo>
                  <a:pt x="338" y="1551"/>
                </a:lnTo>
                <a:lnTo>
                  <a:pt x="382" y="1586"/>
                </a:lnTo>
                <a:lnTo>
                  <a:pt x="1421" y="2280"/>
                </a:lnTo>
                <a:lnTo>
                  <a:pt x="2469" y="2965"/>
                </a:lnTo>
                <a:lnTo>
                  <a:pt x="2993" y="3299"/>
                </a:lnTo>
                <a:lnTo>
                  <a:pt x="3526" y="3633"/>
                </a:lnTo>
                <a:lnTo>
                  <a:pt x="4067" y="3959"/>
                </a:lnTo>
                <a:lnTo>
                  <a:pt x="4600" y="4276"/>
                </a:lnTo>
                <a:lnTo>
                  <a:pt x="4884" y="4447"/>
                </a:lnTo>
                <a:lnTo>
                  <a:pt x="5160" y="4618"/>
                </a:lnTo>
                <a:lnTo>
                  <a:pt x="5417" y="4798"/>
                </a:lnTo>
                <a:lnTo>
                  <a:pt x="5675" y="4987"/>
                </a:lnTo>
                <a:lnTo>
                  <a:pt x="5923" y="5184"/>
                </a:lnTo>
                <a:lnTo>
                  <a:pt x="6172" y="5381"/>
                </a:lnTo>
                <a:lnTo>
                  <a:pt x="6403" y="5595"/>
                </a:lnTo>
                <a:lnTo>
                  <a:pt x="6634" y="5809"/>
                </a:lnTo>
                <a:lnTo>
                  <a:pt x="6856" y="6023"/>
                </a:lnTo>
                <a:lnTo>
                  <a:pt x="7078" y="6255"/>
                </a:lnTo>
                <a:lnTo>
                  <a:pt x="7291" y="6486"/>
                </a:lnTo>
                <a:lnTo>
                  <a:pt x="7495" y="6717"/>
                </a:lnTo>
                <a:lnTo>
                  <a:pt x="7690" y="6966"/>
                </a:lnTo>
                <a:lnTo>
                  <a:pt x="7886" y="7214"/>
                </a:lnTo>
                <a:lnTo>
                  <a:pt x="8072" y="7471"/>
                </a:lnTo>
                <a:lnTo>
                  <a:pt x="8259" y="7728"/>
                </a:lnTo>
                <a:lnTo>
                  <a:pt x="8667" y="8345"/>
                </a:lnTo>
                <a:lnTo>
                  <a:pt x="9076" y="8962"/>
                </a:lnTo>
                <a:lnTo>
                  <a:pt x="9475" y="9578"/>
                </a:lnTo>
                <a:lnTo>
                  <a:pt x="9884" y="10195"/>
                </a:lnTo>
                <a:lnTo>
                  <a:pt x="10097" y="10504"/>
                </a:lnTo>
                <a:lnTo>
                  <a:pt x="10310" y="10803"/>
                </a:lnTo>
                <a:lnTo>
                  <a:pt x="10425" y="10949"/>
                </a:lnTo>
                <a:lnTo>
                  <a:pt x="10541" y="11095"/>
                </a:lnTo>
                <a:lnTo>
                  <a:pt x="10665" y="11232"/>
                </a:lnTo>
                <a:lnTo>
                  <a:pt x="10789" y="11360"/>
                </a:lnTo>
                <a:lnTo>
                  <a:pt x="10878" y="11420"/>
                </a:lnTo>
                <a:lnTo>
                  <a:pt x="10967" y="11472"/>
                </a:lnTo>
                <a:lnTo>
                  <a:pt x="11074" y="11514"/>
                </a:lnTo>
                <a:lnTo>
                  <a:pt x="11180" y="11540"/>
                </a:lnTo>
                <a:lnTo>
                  <a:pt x="11420" y="11600"/>
                </a:lnTo>
                <a:lnTo>
                  <a:pt x="11535" y="11626"/>
                </a:lnTo>
                <a:lnTo>
                  <a:pt x="11642" y="11660"/>
                </a:lnTo>
                <a:lnTo>
                  <a:pt x="11677" y="11549"/>
                </a:lnTo>
                <a:lnTo>
                  <a:pt x="11722" y="11437"/>
                </a:lnTo>
                <a:lnTo>
                  <a:pt x="11811" y="11206"/>
                </a:lnTo>
                <a:lnTo>
                  <a:pt x="11855" y="11095"/>
                </a:lnTo>
                <a:lnTo>
                  <a:pt x="11873" y="10992"/>
                </a:lnTo>
                <a:lnTo>
                  <a:pt x="11882" y="10941"/>
                </a:lnTo>
                <a:lnTo>
                  <a:pt x="11882" y="10898"/>
                </a:lnTo>
                <a:lnTo>
                  <a:pt x="11873" y="10846"/>
                </a:lnTo>
                <a:lnTo>
                  <a:pt x="11855" y="10803"/>
                </a:lnTo>
                <a:lnTo>
                  <a:pt x="11589" y="10127"/>
                </a:lnTo>
                <a:lnTo>
                  <a:pt x="11438" y="9784"/>
                </a:lnTo>
                <a:lnTo>
                  <a:pt x="11296" y="9450"/>
                </a:lnTo>
                <a:lnTo>
                  <a:pt x="11136" y="9116"/>
                </a:lnTo>
                <a:lnTo>
                  <a:pt x="10976" y="8782"/>
                </a:lnTo>
                <a:lnTo>
                  <a:pt x="10807" y="8456"/>
                </a:lnTo>
                <a:lnTo>
                  <a:pt x="10630" y="8139"/>
                </a:lnTo>
                <a:lnTo>
                  <a:pt x="10408" y="7737"/>
                </a:lnTo>
                <a:lnTo>
                  <a:pt x="10159" y="7343"/>
                </a:lnTo>
                <a:lnTo>
                  <a:pt x="9910" y="6957"/>
                </a:lnTo>
                <a:lnTo>
                  <a:pt x="9653" y="6580"/>
                </a:lnTo>
                <a:lnTo>
                  <a:pt x="9386" y="6212"/>
                </a:lnTo>
                <a:lnTo>
                  <a:pt x="9102" y="5852"/>
                </a:lnTo>
                <a:lnTo>
                  <a:pt x="8809" y="5501"/>
                </a:lnTo>
                <a:lnTo>
                  <a:pt x="8507" y="5158"/>
                </a:lnTo>
                <a:lnTo>
                  <a:pt x="8196" y="4824"/>
                </a:lnTo>
                <a:lnTo>
                  <a:pt x="7877" y="4498"/>
                </a:lnTo>
                <a:lnTo>
                  <a:pt x="7548" y="4181"/>
                </a:lnTo>
                <a:lnTo>
                  <a:pt x="7202" y="3882"/>
                </a:lnTo>
                <a:lnTo>
                  <a:pt x="6847" y="3582"/>
                </a:lnTo>
                <a:lnTo>
                  <a:pt x="6483" y="3290"/>
                </a:lnTo>
                <a:lnTo>
                  <a:pt x="6101" y="3016"/>
                </a:lnTo>
                <a:lnTo>
                  <a:pt x="5710" y="2751"/>
                </a:lnTo>
                <a:lnTo>
                  <a:pt x="5435" y="2554"/>
                </a:lnTo>
                <a:lnTo>
                  <a:pt x="5168" y="2357"/>
                </a:lnTo>
                <a:lnTo>
                  <a:pt x="4636" y="1937"/>
                </a:lnTo>
                <a:lnTo>
                  <a:pt x="4369" y="1731"/>
                </a:lnTo>
                <a:lnTo>
                  <a:pt x="4094" y="1534"/>
                </a:lnTo>
                <a:lnTo>
                  <a:pt x="3819" y="1346"/>
                </a:lnTo>
                <a:lnTo>
                  <a:pt x="3535" y="1166"/>
                </a:lnTo>
                <a:lnTo>
                  <a:pt x="3224" y="1003"/>
                </a:lnTo>
                <a:lnTo>
                  <a:pt x="2913" y="849"/>
                </a:lnTo>
                <a:lnTo>
                  <a:pt x="2584" y="703"/>
                </a:lnTo>
                <a:lnTo>
                  <a:pt x="2256" y="566"/>
                </a:lnTo>
                <a:lnTo>
                  <a:pt x="1572" y="292"/>
                </a:lnTo>
                <a:lnTo>
                  <a:pt x="1226" y="155"/>
                </a:lnTo>
                <a:lnTo>
                  <a:pt x="88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 flipH="1">
            <a:off x="5972166" y="3544890"/>
            <a:ext cx="107668" cy="85003"/>
          </a:xfrm>
          <a:custGeom>
            <a:avLst/>
            <a:gdLst/>
            <a:ahLst/>
            <a:cxnLst/>
            <a:rect l="l" t="t" r="r" b="b"/>
            <a:pathLst>
              <a:path w="2594" h="2065" extrusionOk="0">
                <a:moveTo>
                  <a:pt x="1395" y="0"/>
                </a:moveTo>
                <a:lnTo>
                  <a:pt x="1226" y="9"/>
                </a:lnTo>
                <a:lnTo>
                  <a:pt x="1075" y="18"/>
                </a:lnTo>
                <a:lnTo>
                  <a:pt x="924" y="35"/>
                </a:lnTo>
                <a:lnTo>
                  <a:pt x="791" y="52"/>
                </a:lnTo>
                <a:lnTo>
                  <a:pt x="667" y="86"/>
                </a:lnTo>
                <a:lnTo>
                  <a:pt x="551" y="120"/>
                </a:lnTo>
                <a:lnTo>
                  <a:pt x="454" y="163"/>
                </a:lnTo>
                <a:lnTo>
                  <a:pt x="356" y="215"/>
                </a:lnTo>
                <a:lnTo>
                  <a:pt x="276" y="275"/>
                </a:lnTo>
                <a:lnTo>
                  <a:pt x="205" y="343"/>
                </a:lnTo>
                <a:lnTo>
                  <a:pt x="143" y="412"/>
                </a:lnTo>
                <a:lnTo>
                  <a:pt x="98" y="489"/>
                </a:lnTo>
                <a:lnTo>
                  <a:pt x="54" y="583"/>
                </a:lnTo>
                <a:lnTo>
                  <a:pt x="27" y="669"/>
                </a:lnTo>
                <a:lnTo>
                  <a:pt x="10" y="771"/>
                </a:lnTo>
                <a:lnTo>
                  <a:pt x="1" y="883"/>
                </a:lnTo>
                <a:lnTo>
                  <a:pt x="10" y="986"/>
                </a:lnTo>
                <a:lnTo>
                  <a:pt x="27" y="1097"/>
                </a:lnTo>
                <a:lnTo>
                  <a:pt x="72" y="1208"/>
                </a:lnTo>
                <a:lnTo>
                  <a:pt x="116" y="1311"/>
                </a:lnTo>
                <a:lnTo>
                  <a:pt x="178" y="1414"/>
                </a:lnTo>
                <a:lnTo>
                  <a:pt x="258" y="1508"/>
                </a:lnTo>
                <a:lnTo>
                  <a:pt x="338" y="1602"/>
                </a:lnTo>
                <a:lnTo>
                  <a:pt x="436" y="1688"/>
                </a:lnTo>
                <a:lnTo>
                  <a:pt x="534" y="1774"/>
                </a:lnTo>
                <a:lnTo>
                  <a:pt x="649" y="1842"/>
                </a:lnTo>
                <a:lnTo>
                  <a:pt x="764" y="1911"/>
                </a:lnTo>
                <a:lnTo>
                  <a:pt x="880" y="1962"/>
                </a:lnTo>
                <a:lnTo>
                  <a:pt x="1004" y="2005"/>
                </a:lnTo>
                <a:lnTo>
                  <a:pt x="1137" y="2039"/>
                </a:lnTo>
                <a:lnTo>
                  <a:pt x="1262" y="2056"/>
                </a:lnTo>
                <a:lnTo>
                  <a:pt x="1395" y="2065"/>
                </a:lnTo>
                <a:lnTo>
                  <a:pt x="1519" y="2065"/>
                </a:lnTo>
                <a:lnTo>
                  <a:pt x="1635" y="2048"/>
                </a:lnTo>
                <a:lnTo>
                  <a:pt x="1750" y="2022"/>
                </a:lnTo>
                <a:lnTo>
                  <a:pt x="1857" y="1988"/>
                </a:lnTo>
                <a:lnTo>
                  <a:pt x="1963" y="1945"/>
                </a:lnTo>
                <a:lnTo>
                  <a:pt x="2061" y="1885"/>
                </a:lnTo>
                <a:lnTo>
                  <a:pt x="2150" y="1825"/>
                </a:lnTo>
                <a:lnTo>
                  <a:pt x="2230" y="1757"/>
                </a:lnTo>
                <a:lnTo>
                  <a:pt x="2310" y="1679"/>
                </a:lnTo>
                <a:lnTo>
                  <a:pt x="2381" y="1594"/>
                </a:lnTo>
                <a:lnTo>
                  <a:pt x="2443" y="1508"/>
                </a:lnTo>
                <a:lnTo>
                  <a:pt x="2496" y="1414"/>
                </a:lnTo>
                <a:lnTo>
                  <a:pt x="2540" y="1320"/>
                </a:lnTo>
                <a:lnTo>
                  <a:pt x="2567" y="1217"/>
                </a:lnTo>
                <a:lnTo>
                  <a:pt x="2585" y="1105"/>
                </a:lnTo>
                <a:lnTo>
                  <a:pt x="2594" y="994"/>
                </a:lnTo>
                <a:lnTo>
                  <a:pt x="2594" y="883"/>
                </a:lnTo>
                <a:lnTo>
                  <a:pt x="2585" y="771"/>
                </a:lnTo>
                <a:lnTo>
                  <a:pt x="2558" y="677"/>
                </a:lnTo>
                <a:lnTo>
                  <a:pt x="2523" y="583"/>
                </a:lnTo>
                <a:lnTo>
                  <a:pt x="2478" y="489"/>
                </a:lnTo>
                <a:lnTo>
                  <a:pt x="2425" y="412"/>
                </a:lnTo>
                <a:lnTo>
                  <a:pt x="2363" y="334"/>
                </a:lnTo>
                <a:lnTo>
                  <a:pt x="2292" y="266"/>
                </a:lnTo>
                <a:lnTo>
                  <a:pt x="2212" y="206"/>
                </a:lnTo>
                <a:lnTo>
                  <a:pt x="2123" y="155"/>
                </a:lnTo>
                <a:lnTo>
                  <a:pt x="2025" y="112"/>
                </a:lnTo>
                <a:lnTo>
                  <a:pt x="1910" y="77"/>
                </a:lnTo>
                <a:lnTo>
                  <a:pt x="1794" y="43"/>
                </a:lnTo>
                <a:lnTo>
                  <a:pt x="1670" y="26"/>
                </a:lnTo>
                <a:lnTo>
                  <a:pt x="1537" y="9"/>
                </a:lnTo>
                <a:lnTo>
                  <a:pt x="13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2" name="Google Shape;1032;p21"/>
          <p:cNvSpPr txBox="1"/>
          <p:nvPr/>
        </p:nvSpPr>
        <p:spPr>
          <a:xfrm>
            <a:off x="4363238" y="2155428"/>
            <a:ext cx="2839601" cy="141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Chia sẻ theo cặp đôi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4" name="Google Shape;1034;p21"/>
          <p:cNvSpPr txBox="1"/>
          <p:nvPr/>
        </p:nvSpPr>
        <p:spPr>
          <a:xfrm>
            <a:off x="904774" y="4920192"/>
            <a:ext cx="2768439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Bổ sung phiếu học tập của bạn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35" name="Google Shape;1035;p21"/>
          <p:cNvSpPr txBox="1"/>
          <p:nvPr/>
        </p:nvSpPr>
        <p:spPr>
          <a:xfrm>
            <a:off x="7944024" y="2768540"/>
            <a:ext cx="3320313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Giải đáp băn khoăn giúp bạn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grpSp>
        <p:nvGrpSpPr>
          <p:cNvPr id="1036" name="Google Shape;1036;p21"/>
          <p:cNvGrpSpPr/>
          <p:nvPr/>
        </p:nvGrpSpPr>
        <p:grpSpPr>
          <a:xfrm>
            <a:off x="3702179" y="805693"/>
            <a:ext cx="4299549" cy="161365"/>
            <a:chOff x="3445893" y="4053330"/>
            <a:chExt cx="2252199" cy="93989"/>
          </a:xfrm>
        </p:grpSpPr>
        <p:sp>
          <p:nvSpPr>
            <p:cNvPr id="1037" name="Google Shape;1037;p21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3F3742"/>
                </a:solidFill>
                <a:effectLst/>
                <a:uLnTx/>
                <a:uFillTx/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962411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85AB0-D120-9E9A-7423-FF84CF37F0B1}"/>
              </a:ext>
            </a:extLst>
          </p:cNvPr>
          <p:cNvSpPr txBox="1"/>
          <p:nvPr/>
        </p:nvSpPr>
        <p:spPr>
          <a:xfrm>
            <a:off x="375384" y="2849077"/>
            <a:ext cx="4957011" cy="376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+ Phản ánh số phận của con người trong một xã hội nhiều hủ tục nặng nề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Open Sans" panose="020B0606030504020204" pitchFamily="34" charset="0"/>
              </a:rPr>
              <a:t>+ Ngợi ca tình yêu thủy chung thắm thiết và khát vọng hạnh phúc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+ Tiếng nói đấu tranh chống lại những hủ tục, đòi quyền sống cho con người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F8A92-7358-6D61-D3C0-9BEF9D5ED58D}"/>
              </a:ext>
            </a:extLst>
          </p:cNvPr>
          <p:cNvSpPr txBox="1"/>
          <p:nvPr/>
        </p:nvSpPr>
        <p:spPr>
          <a:xfrm>
            <a:off x="6506678" y="3041583"/>
            <a:ext cx="5486401" cy="275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kết hợp tự sự và trữ tình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Ngôn ngữ, hình ảnh đậm màu sắc miền núi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+ phép tu từ phong phú : so sánh, trùng điệp....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nghệ thuật diễn t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ả nội tâm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9DB7A-33AB-BFCA-FB92-D5B7B0532B96}"/>
              </a:ext>
            </a:extLst>
          </p:cNvPr>
          <p:cNvSpPr txBox="1"/>
          <p:nvPr/>
        </p:nvSpPr>
        <p:spPr>
          <a:xfrm>
            <a:off x="4437246" y="221380"/>
            <a:ext cx="307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TỔNG KẾT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04EA8-17BC-0D93-077B-B527FF4229E2}"/>
              </a:ext>
            </a:extLst>
          </p:cNvPr>
          <p:cNvSpPr txBox="1"/>
          <p:nvPr/>
        </p:nvSpPr>
        <p:spPr>
          <a:xfrm>
            <a:off x="1174282" y="1645920"/>
            <a:ext cx="26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NỘI DUNG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B8BD5-8BA9-A061-3C26-B06C6F493175}"/>
              </a:ext>
            </a:extLst>
          </p:cNvPr>
          <p:cNvSpPr txBox="1"/>
          <p:nvPr/>
        </p:nvSpPr>
        <p:spPr>
          <a:xfrm>
            <a:off x="7151571" y="1645920"/>
            <a:ext cx="282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NGHỆ THUẬT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55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23"/>
          <p:cNvGrpSpPr/>
          <p:nvPr/>
        </p:nvGrpSpPr>
        <p:grpSpPr>
          <a:xfrm>
            <a:off x="10505004" y="4833599"/>
            <a:ext cx="1066231" cy="1326798"/>
            <a:chOff x="7878753" y="3625199"/>
            <a:chExt cx="799673" cy="995098"/>
          </a:xfrm>
        </p:grpSpPr>
        <p:sp>
          <p:nvSpPr>
            <p:cNvPr id="1055" name="Google Shape;1055;p23"/>
            <p:cNvSpPr/>
            <p:nvPr/>
          </p:nvSpPr>
          <p:spPr>
            <a:xfrm rot="226367" flipH="1">
              <a:off x="7910192" y="3648781"/>
              <a:ext cx="742920" cy="793881"/>
            </a:xfrm>
            <a:custGeom>
              <a:avLst/>
              <a:gdLst/>
              <a:ahLst/>
              <a:cxnLst/>
              <a:rect l="l" t="t" r="r" b="b"/>
              <a:pathLst>
                <a:path w="8070" h="86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05" y="2538"/>
                    <a:pt x="2619" y="4488"/>
                  </a:cubicBezTo>
                  <a:lnTo>
                    <a:pt x="3730" y="4613"/>
                  </a:lnTo>
                  <a:lnTo>
                    <a:pt x="2930" y="4858"/>
                  </a:lnTo>
                  <a:cubicBezTo>
                    <a:pt x="2930" y="4858"/>
                    <a:pt x="3722" y="6060"/>
                    <a:pt x="4317" y="6527"/>
                  </a:cubicBezTo>
                  <a:lnTo>
                    <a:pt x="5394" y="6541"/>
                  </a:lnTo>
                  <a:lnTo>
                    <a:pt x="4638" y="6931"/>
                  </a:lnTo>
                  <a:cubicBezTo>
                    <a:pt x="4638" y="6931"/>
                    <a:pt x="5683" y="8624"/>
                    <a:pt x="6975" y="8624"/>
                  </a:cubicBezTo>
                  <a:cubicBezTo>
                    <a:pt x="7093" y="8624"/>
                    <a:pt x="7213" y="8610"/>
                    <a:pt x="7334" y="8579"/>
                  </a:cubicBezTo>
                  <a:cubicBezTo>
                    <a:pt x="8069" y="8076"/>
                    <a:pt x="7859" y="6118"/>
                    <a:pt x="7859" y="6118"/>
                  </a:cubicBezTo>
                  <a:lnTo>
                    <a:pt x="7859" y="6118"/>
                  </a:lnTo>
                  <a:lnTo>
                    <a:pt x="7121" y="6740"/>
                  </a:lnTo>
                  <a:lnTo>
                    <a:pt x="7603" y="5284"/>
                  </a:lnTo>
                  <a:cubicBezTo>
                    <a:pt x="6952" y="4166"/>
                    <a:pt x="5074" y="2610"/>
                    <a:pt x="5074" y="2610"/>
                  </a:cubicBezTo>
                  <a:lnTo>
                    <a:pt x="4625" y="3137"/>
                  </a:lnTo>
                  <a:lnTo>
                    <a:pt x="4654" y="2357"/>
                  </a:lnTo>
                  <a:cubicBezTo>
                    <a:pt x="4654" y="2357"/>
                    <a:pt x="3633" y="1605"/>
                    <a:pt x="2687" y="1154"/>
                  </a:cubicBezTo>
                  <a:cubicBezTo>
                    <a:pt x="2009" y="8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56" name="Google Shape;1056;p23"/>
            <p:cNvSpPr/>
            <p:nvPr/>
          </p:nvSpPr>
          <p:spPr>
            <a:xfrm rot="226367" flipH="1">
              <a:off x="7908016" y="3686045"/>
              <a:ext cx="695602" cy="912356"/>
            </a:xfrm>
            <a:custGeom>
              <a:avLst/>
              <a:gdLst/>
              <a:ahLst/>
              <a:cxnLst/>
              <a:rect l="l" t="t" r="r" b="b"/>
              <a:pathLst>
                <a:path w="7556" h="9911" extrusionOk="0">
                  <a:moveTo>
                    <a:pt x="1" y="0"/>
                  </a:moveTo>
                  <a:lnTo>
                    <a:pt x="1" y="0"/>
                  </a:lnTo>
                  <a:cubicBezTo>
                    <a:pt x="5622" y="5166"/>
                    <a:pt x="7050" y="9275"/>
                    <a:pt x="7050" y="9275"/>
                  </a:cubicBezTo>
                  <a:lnTo>
                    <a:pt x="7556" y="9910"/>
                  </a:lnTo>
                  <a:cubicBezTo>
                    <a:pt x="6857" y="4958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57" name="Google Shape;10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548" y="399153"/>
            <a:ext cx="4696903" cy="2291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23"/>
          <p:cNvSpPr txBox="1"/>
          <p:nvPr/>
        </p:nvSpPr>
        <p:spPr>
          <a:xfrm rot="-696">
            <a:off x="2902247" y="3092296"/>
            <a:ext cx="6925467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E50"/>
              </a:buClr>
              <a:buSzPts val="2800"/>
              <a:buFont typeface="Calistog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2E4E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Luyện tập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6A35F-EEB5-13F0-69D4-70DBB2169C91}"/>
              </a:ext>
            </a:extLst>
          </p:cNvPr>
          <p:cNvSpPr txBox="1"/>
          <p:nvPr/>
        </p:nvSpPr>
        <p:spPr>
          <a:xfrm>
            <a:off x="2271562" y="327259"/>
            <a:ext cx="6874844" cy="514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: 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lời của ai?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giả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: 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phẩm của dân tộc nào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của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Thái.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AEBD23E-B681-D3C4-3CCA-350F6319E421}"/>
              </a:ext>
            </a:extLst>
          </p:cNvPr>
          <p:cNvSpPr/>
          <p:nvPr/>
        </p:nvSpPr>
        <p:spPr>
          <a:xfrm>
            <a:off x="2310063" y="1848053"/>
            <a:ext cx="548640" cy="2117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31312A-138E-11CE-AB68-FC7F8AA30401}"/>
              </a:ext>
            </a:extLst>
          </p:cNvPr>
          <p:cNvSpPr/>
          <p:nvPr/>
        </p:nvSpPr>
        <p:spPr>
          <a:xfrm>
            <a:off x="2290813" y="3676851"/>
            <a:ext cx="673769" cy="2310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8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"/>
          <p:cNvSpPr txBox="1"/>
          <p:nvPr/>
        </p:nvSpPr>
        <p:spPr>
          <a:xfrm>
            <a:off x="-106015" y="504198"/>
            <a:ext cx="8945217" cy="105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 thi “Ai nhanh hơn”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44" name="Google Shape;4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13112"/>
            <a:ext cx="7818785" cy="462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"/>
          <p:cNvPicPr preferRelativeResize="0"/>
          <p:nvPr/>
        </p:nvPicPr>
        <p:blipFill rotWithShape="1">
          <a:blip r:embed="rId4">
            <a:alphaModFix/>
          </a:blip>
          <a:srcRect l="49651" t="2280" r="3638" b="61382"/>
          <a:stretch/>
        </p:blipFill>
        <p:spPr>
          <a:xfrm rot="4071149">
            <a:off x="6440885" y="280758"/>
            <a:ext cx="5052182" cy="61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"/>
          <p:cNvSpPr txBox="1"/>
          <p:nvPr/>
        </p:nvSpPr>
        <p:spPr>
          <a:xfrm>
            <a:off x="7968708" y="2213109"/>
            <a:ext cx="3229379" cy="1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/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thơ viết về tình yêu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????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6A35F-EEB5-13F0-69D4-70DBB2169C91}"/>
              </a:ext>
            </a:extLst>
          </p:cNvPr>
          <p:cNvSpPr txBox="1"/>
          <p:nvPr/>
        </p:nvSpPr>
        <p:spPr>
          <a:xfrm>
            <a:off x="529389" y="327259"/>
            <a:ext cx="11559941" cy="5210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 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nhắc dến cái chết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 cả các ý trên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vi-VN" sz="2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 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tượng cho sự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những thế lực ngăn trở tình yêu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65DB6E-665A-D65D-1383-62D10CCD80C0}"/>
              </a:ext>
            </a:extLst>
          </p:cNvPr>
          <p:cNvSpPr/>
          <p:nvPr/>
        </p:nvSpPr>
        <p:spPr>
          <a:xfrm>
            <a:off x="529389" y="2002055"/>
            <a:ext cx="490889" cy="2887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61CEFD-BC22-E94A-67A0-ABA4CF3CE69E}"/>
              </a:ext>
            </a:extLst>
          </p:cNvPr>
          <p:cNvSpPr/>
          <p:nvPr/>
        </p:nvSpPr>
        <p:spPr>
          <a:xfrm>
            <a:off x="529389" y="4004284"/>
            <a:ext cx="490889" cy="2885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497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0A2615-DB35-0CC4-3AF4-E6CD735873FB}"/>
              </a:ext>
            </a:extLst>
          </p:cNvPr>
          <p:cNvSpPr txBox="1"/>
          <p:nvPr/>
        </p:nvSpPr>
        <p:spPr>
          <a:xfrm>
            <a:off x="644893" y="221381"/>
            <a:ext cx="10087275" cy="560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 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vi-VN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 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gả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92C5F7-4FA0-56D0-C3B6-19C7FC710201}"/>
              </a:ext>
            </a:extLst>
          </p:cNvPr>
          <p:cNvSpPr/>
          <p:nvPr/>
        </p:nvSpPr>
        <p:spPr>
          <a:xfrm>
            <a:off x="558265" y="2165684"/>
            <a:ext cx="702644" cy="2598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B4550D-B0A0-6FF4-3A19-013992432390}"/>
              </a:ext>
            </a:extLst>
          </p:cNvPr>
          <p:cNvSpPr/>
          <p:nvPr/>
        </p:nvSpPr>
        <p:spPr>
          <a:xfrm>
            <a:off x="644893" y="5293894"/>
            <a:ext cx="616016" cy="3368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6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Google Shape;1099;p26"/>
          <p:cNvGrpSpPr/>
          <p:nvPr/>
        </p:nvGrpSpPr>
        <p:grpSpPr>
          <a:xfrm>
            <a:off x="10505004" y="4833599"/>
            <a:ext cx="1066231" cy="1326798"/>
            <a:chOff x="7878753" y="3625199"/>
            <a:chExt cx="799673" cy="995098"/>
          </a:xfrm>
        </p:grpSpPr>
        <p:sp>
          <p:nvSpPr>
            <p:cNvPr id="1100" name="Google Shape;1100;p26"/>
            <p:cNvSpPr/>
            <p:nvPr/>
          </p:nvSpPr>
          <p:spPr>
            <a:xfrm rot="226367" flipH="1">
              <a:off x="7910192" y="3648781"/>
              <a:ext cx="742920" cy="793881"/>
            </a:xfrm>
            <a:custGeom>
              <a:avLst/>
              <a:gdLst/>
              <a:ahLst/>
              <a:cxnLst/>
              <a:rect l="l" t="t" r="r" b="b"/>
              <a:pathLst>
                <a:path w="8070" h="86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05" y="2538"/>
                    <a:pt x="2619" y="4488"/>
                  </a:cubicBezTo>
                  <a:lnTo>
                    <a:pt x="3730" y="4613"/>
                  </a:lnTo>
                  <a:lnTo>
                    <a:pt x="2930" y="4858"/>
                  </a:lnTo>
                  <a:cubicBezTo>
                    <a:pt x="2930" y="4858"/>
                    <a:pt x="3722" y="6060"/>
                    <a:pt x="4317" y="6527"/>
                  </a:cubicBezTo>
                  <a:lnTo>
                    <a:pt x="5394" y="6541"/>
                  </a:lnTo>
                  <a:lnTo>
                    <a:pt x="4638" y="6931"/>
                  </a:lnTo>
                  <a:cubicBezTo>
                    <a:pt x="4638" y="6931"/>
                    <a:pt x="5683" y="8624"/>
                    <a:pt x="6975" y="8624"/>
                  </a:cubicBezTo>
                  <a:cubicBezTo>
                    <a:pt x="7093" y="8624"/>
                    <a:pt x="7213" y="8610"/>
                    <a:pt x="7334" y="8579"/>
                  </a:cubicBezTo>
                  <a:cubicBezTo>
                    <a:pt x="8069" y="8076"/>
                    <a:pt x="7859" y="6118"/>
                    <a:pt x="7859" y="6118"/>
                  </a:cubicBezTo>
                  <a:lnTo>
                    <a:pt x="7859" y="6118"/>
                  </a:lnTo>
                  <a:lnTo>
                    <a:pt x="7121" y="6740"/>
                  </a:lnTo>
                  <a:lnTo>
                    <a:pt x="7603" y="5284"/>
                  </a:lnTo>
                  <a:cubicBezTo>
                    <a:pt x="6952" y="4166"/>
                    <a:pt x="5074" y="2610"/>
                    <a:pt x="5074" y="2610"/>
                  </a:cubicBezTo>
                  <a:lnTo>
                    <a:pt x="4625" y="3137"/>
                  </a:lnTo>
                  <a:lnTo>
                    <a:pt x="4654" y="2357"/>
                  </a:lnTo>
                  <a:cubicBezTo>
                    <a:pt x="4654" y="2357"/>
                    <a:pt x="3633" y="1605"/>
                    <a:pt x="2687" y="1154"/>
                  </a:cubicBezTo>
                  <a:cubicBezTo>
                    <a:pt x="2009" y="8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01" name="Google Shape;1101;p26"/>
            <p:cNvSpPr/>
            <p:nvPr/>
          </p:nvSpPr>
          <p:spPr>
            <a:xfrm rot="226367" flipH="1">
              <a:off x="7908016" y="3686045"/>
              <a:ext cx="695602" cy="912356"/>
            </a:xfrm>
            <a:custGeom>
              <a:avLst/>
              <a:gdLst/>
              <a:ahLst/>
              <a:cxnLst/>
              <a:rect l="l" t="t" r="r" b="b"/>
              <a:pathLst>
                <a:path w="7556" h="9911" extrusionOk="0">
                  <a:moveTo>
                    <a:pt x="1" y="0"/>
                  </a:moveTo>
                  <a:lnTo>
                    <a:pt x="1" y="0"/>
                  </a:lnTo>
                  <a:cubicBezTo>
                    <a:pt x="5622" y="5166"/>
                    <a:pt x="7050" y="9275"/>
                    <a:pt x="7050" y="9275"/>
                  </a:cubicBezTo>
                  <a:lnTo>
                    <a:pt x="7556" y="9910"/>
                  </a:lnTo>
                  <a:cubicBezTo>
                    <a:pt x="6857" y="4958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02" name="Google Shape;1102;p26"/>
          <p:cNvSpPr txBox="1"/>
          <p:nvPr/>
        </p:nvSpPr>
        <p:spPr>
          <a:xfrm rot="-696">
            <a:off x="2902247" y="3092296"/>
            <a:ext cx="6925467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E50"/>
              </a:buClr>
              <a:buSzPts val="2800"/>
              <a:buFont typeface="Calistog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2E4E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Vận dụng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03" name="Google Shape;11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934" y="115299"/>
            <a:ext cx="4932091" cy="307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27"/>
          <p:cNvSpPr/>
          <p:nvPr/>
        </p:nvSpPr>
        <p:spPr>
          <a:xfrm rot="5400000">
            <a:off x="3162337" y="-572604"/>
            <a:ext cx="6112045" cy="8142775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11" name="Google Shape;1111;p27"/>
          <p:cNvSpPr txBox="1"/>
          <p:nvPr/>
        </p:nvSpPr>
        <p:spPr>
          <a:xfrm>
            <a:off x="2377441" y="577516"/>
            <a:ext cx="7792764" cy="8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truyện thơ : “ </a:t>
            </a:r>
            <a:r>
              <a:rPr lang="vi-VN" sz="24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 dặn người yêu</a:t>
            </a:r>
            <a:r>
              <a:rPr lang="vi-V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vi-V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ra một biện pháp tu từ được sử dụng trong đoạn trích và nêu tác dụng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chân chính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oogle Shape;1117;p28"/>
          <p:cNvGrpSpPr/>
          <p:nvPr/>
        </p:nvGrpSpPr>
        <p:grpSpPr>
          <a:xfrm>
            <a:off x="10505004" y="4833599"/>
            <a:ext cx="1066231" cy="1326798"/>
            <a:chOff x="7878753" y="3625199"/>
            <a:chExt cx="799673" cy="995098"/>
          </a:xfrm>
        </p:grpSpPr>
        <p:sp>
          <p:nvSpPr>
            <p:cNvPr id="1118" name="Google Shape;1118;p28"/>
            <p:cNvSpPr/>
            <p:nvPr/>
          </p:nvSpPr>
          <p:spPr>
            <a:xfrm rot="226367" flipH="1">
              <a:off x="7910192" y="3648781"/>
              <a:ext cx="742920" cy="793881"/>
            </a:xfrm>
            <a:custGeom>
              <a:avLst/>
              <a:gdLst/>
              <a:ahLst/>
              <a:cxnLst/>
              <a:rect l="l" t="t" r="r" b="b"/>
              <a:pathLst>
                <a:path w="8070" h="86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05" y="2538"/>
                    <a:pt x="2619" y="4488"/>
                  </a:cubicBezTo>
                  <a:lnTo>
                    <a:pt x="3730" y="4613"/>
                  </a:lnTo>
                  <a:lnTo>
                    <a:pt x="2930" y="4858"/>
                  </a:lnTo>
                  <a:cubicBezTo>
                    <a:pt x="2930" y="4858"/>
                    <a:pt x="3722" y="6060"/>
                    <a:pt x="4317" y="6527"/>
                  </a:cubicBezTo>
                  <a:lnTo>
                    <a:pt x="5394" y="6541"/>
                  </a:lnTo>
                  <a:lnTo>
                    <a:pt x="4638" y="6931"/>
                  </a:lnTo>
                  <a:cubicBezTo>
                    <a:pt x="4638" y="6931"/>
                    <a:pt x="5683" y="8624"/>
                    <a:pt x="6975" y="8624"/>
                  </a:cubicBezTo>
                  <a:cubicBezTo>
                    <a:pt x="7093" y="8624"/>
                    <a:pt x="7213" y="8610"/>
                    <a:pt x="7334" y="8579"/>
                  </a:cubicBezTo>
                  <a:cubicBezTo>
                    <a:pt x="8069" y="8076"/>
                    <a:pt x="7859" y="6118"/>
                    <a:pt x="7859" y="6118"/>
                  </a:cubicBezTo>
                  <a:lnTo>
                    <a:pt x="7859" y="6118"/>
                  </a:lnTo>
                  <a:lnTo>
                    <a:pt x="7121" y="6740"/>
                  </a:lnTo>
                  <a:lnTo>
                    <a:pt x="7603" y="5284"/>
                  </a:lnTo>
                  <a:cubicBezTo>
                    <a:pt x="6952" y="4166"/>
                    <a:pt x="5074" y="2610"/>
                    <a:pt x="5074" y="2610"/>
                  </a:cubicBezTo>
                  <a:lnTo>
                    <a:pt x="4625" y="3137"/>
                  </a:lnTo>
                  <a:lnTo>
                    <a:pt x="4654" y="2357"/>
                  </a:lnTo>
                  <a:cubicBezTo>
                    <a:pt x="4654" y="2357"/>
                    <a:pt x="3633" y="1605"/>
                    <a:pt x="2687" y="1154"/>
                  </a:cubicBezTo>
                  <a:cubicBezTo>
                    <a:pt x="2009" y="8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19" name="Google Shape;1119;p28"/>
            <p:cNvSpPr/>
            <p:nvPr/>
          </p:nvSpPr>
          <p:spPr>
            <a:xfrm rot="226367" flipH="1">
              <a:off x="7908016" y="3686045"/>
              <a:ext cx="695602" cy="912356"/>
            </a:xfrm>
            <a:custGeom>
              <a:avLst/>
              <a:gdLst/>
              <a:ahLst/>
              <a:cxnLst/>
              <a:rect l="l" t="t" r="r" b="b"/>
              <a:pathLst>
                <a:path w="7556" h="9911" extrusionOk="0">
                  <a:moveTo>
                    <a:pt x="1" y="0"/>
                  </a:moveTo>
                  <a:lnTo>
                    <a:pt x="1" y="0"/>
                  </a:lnTo>
                  <a:cubicBezTo>
                    <a:pt x="5622" y="5166"/>
                    <a:pt x="7050" y="9275"/>
                    <a:pt x="7050" y="9275"/>
                  </a:cubicBezTo>
                  <a:lnTo>
                    <a:pt x="7556" y="9910"/>
                  </a:lnTo>
                  <a:cubicBezTo>
                    <a:pt x="6857" y="4958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20" name="Google Shape;1120;p28"/>
          <p:cNvSpPr txBox="1"/>
          <p:nvPr/>
        </p:nvSpPr>
        <p:spPr>
          <a:xfrm rot="-696">
            <a:off x="2902247" y="3092296"/>
            <a:ext cx="6925467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E50"/>
              </a:buClr>
              <a:buSzPts val="2800"/>
              <a:buFont typeface="Calistog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2E4E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Tìm tòi, mở rộng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2E4E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21" name="Google Shape;112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8760" y="357809"/>
            <a:ext cx="4857918" cy="253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0C7"/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02179" cy="30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29"/>
          <p:cNvSpPr/>
          <p:nvPr/>
        </p:nvSpPr>
        <p:spPr>
          <a:xfrm rot="5400000">
            <a:off x="6502788" y="-3995319"/>
            <a:ext cx="1389979" cy="9988447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29" name="Google Shape;1129;p29"/>
          <p:cNvSpPr/>
          <p:nvPr/>
        </p:nvSpPr>
        <p:spPr>
          <a:xfrm>
            <a:off x="4004109" y="447955"/>
            <a:ext cx="702677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đọc toàn bộ truyện thơ “ Tiễn dặn người yêu”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30" name="Google Shape;113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9616" y="1103754"/>
            <a:ext cx="4724809" cy="409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F8BCE-F7AA-A84C-CEE1-001F47F7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5" y="346510"/>
            <a:ext cx="10587789" cy="6063916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A5D461CC-559E-FBD0-7F2E-5AC06E5D1477}"/>
              </a:ext>
            </a:extLst>
          </p:cNvPr>
          <p:cNvSpPr/>
          <p:nvPr/>
        </p:nvSpPr>
        <p:spPr>
          <a:xfrm>
            <a:off x="2473693" y="447573"/>
            <a:ext cx="7709835" cy="1939491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TIỄN DẶN NGƯỜI YÊU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2FC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Truyện thơ – Dân tộc Thái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2FCF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1399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7"/>
          <p:cNvGrpSpPr/>
          <p:nvPr/>
        </p:nvGrpSpPr>
        <p:grpSpPr>
          <a:xfrm>
            <a:off x="10505004" y="4833599"/>
            <a:ext cx="1066231" cy="1326798"/>
            <a:chOff x="7878753" y="3625199"/>
            <a:chExt cx="799673" cy="995098"/>
          </a:xfrm>
        </p:grpSpPr>
        <p:sp>
          <p:nvSpPr>
            <p:cNvPr id="479" name="Google Shape;479;p7"/>
            <p:cNvSpPr/>
            <p:nvPr/>
          </p:nvSpPr>
          <p:spPr>
            <a:xfrm rot="226367" flipH="1">
              <a:off x="7910192" y="3648781"/>
              <a:ext cx="742920" cy="793881"/>
            </a:xfrm>
            <a:custGeom>
              <a:avLst/>
              <a:gdLst/>
              <a:ahLst/>
              <a:cxnLst/>
              <a:rect l="l" t="t" r="r" b="b"/>
              <a:pathLst>
                <a:path w="8070" h="862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05" y="2538"/>
                    <a:pt x="2619" y="4488"/>
                  </a:cubicBezTo>
                  <a:lnTo>
                    <a:pt x="3730" y="4613"/>
                  </a:lnTo>
                  <a:lnTo>
                    <a:pt x="2930" y="4858"/>
                  </a:lnTo>
                  <a:cubicBezTo>
                    <a:pt x="2930" y="4858"/>
                    <a:pt x="3722" y="6060"/>
                    <a:pt x="4317" y="6527"/>
                  </a:cubicBezTo>
                  <a:lnTo>
                    <a:pt x="5394" y="6541"/>
                  </a:lnTo>
                  <a:lnTo>
                    <a:pt x="4638" y="6931"/>
                  </a:lnTo>
                  <a:cubicBezTo>
                    <a:pt x="4638" y="6931"/>
                    <a:pt x="5683" y="8624"/>
                    <a:pt x="6975" y="8624"/>
                  </a:cubicBezTo>
                  <a:cubicBezTo>
                    <a:pt x="7093" y="8624"/>
                    <a:pt x="7213" y="8610"/>
                    <a:pt x="7334" y="8579"/>
                  </a:cubicBezTo>
                  <a:cubicBezTo>
                    <a:pt x="8069" y="8076"/>
                    <a:pt x="7859" y="6118"/>
                    <a:pt x="7859" y="6118"/>
                  </a:cubicBezTo>
                  <a:lnTo>
                    <a:pt x="7859" y="6118"/>
                  </a:lnTo>
                  <a:lnTo>
                    <a:pt x="7121" y="6740"/>
                  </a:lnTo>
                  <a:lnTo>
                    <a:pt x="7603" y="5284"/>
                  </a:lnTo>
                  <a:cubicBezTo>
                    <a:pt x="6952" y="4166"/>
                    <a:pt x="5074" y="2610"/>
                    <a:pt x="5074" y="2610"/>
                  </a:cubicBezTo>
                  <a:lnTo>
                    <a:pt x="4625" y="3137"/>
                  </a:lnTo>
                  <a:lnTo>
                    <a:pt x="4654" y="2357"/>
                  </a:lnTo>
                  <a:cubicBezTo>
                    <a:pt x="4654" y="2357"/>
                    <a:pt x="3633" y="1605"/>
                    <a:pt x="2687" y="1154"/>
                  </a:cubicBezTo>
                  <a:cubicBezTo>
                    <a:pt x="2009" y="8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 rot="226367" flipH="1">
              <a:off x="7908016" y="3686045"/>
              <a:ext cx="695602" cy="912356"/>
            </a:xfrm>
            <a:custGeom>
              <a:avLst/>
              <a:gdLst/>
              <a:ahLst/>
              <a:cxnLst/>
              <a:rect l="l" t="t" r="r" b="b"/>
              <a:pathLst>
                <a:path w="7556" h="9911" extrusionOk="0">
                  <a:moveTo>
                    <a:pt x="1" y="0"/>
                  </a:moveTo>
                  <a:lnTo>
                    <a:pt x="1" y="0"/>
                  </a:lnTo>
                  <a:cubicBezTo>
                    <a:pt x="5622" y="5166"/>
                    <a:pt x="7050" y="9275"/>
                    <a:pt x="7050" y="9275"/>
                  </a:cubicBezTo>
                  <a:lnTo>
                    <a:pt x="7556" y="9910"/>
                  </a:lnTo>
                  <a:cubicBezTo>
                    <a:pt x="6857" y="4958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81" name="Google Shape;481;p7"/>
          <p:cNvSpPr txBox="1"/>
          <p:nvPr/>
        </p:nvSpPr>
        <p:spPr>
          <a:xfrm rot="-696">
            <a:off x="2769725" y="3429701"/>
            <a:ext cx="6925467" cy="17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E50"/>
              </a:buClr>
              <a:buSzPts val="2800"/>
              <a:buFont typeface="Calistog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2E4E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Hình thành kiến thức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82" name="Google Shape;4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5335" y="142971"/>
            <a:ext cx="5639289" cy="328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C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8"/>
          <p:cNvPicPr preferRelativeResize="0"/>
          <p:nvPr/>
        </p:nvPicPr>
        <p:blipFill rotWithShape="1">
          <a:blip r:embed="rId3">
            <a:alphaModFix/>
          </a:blip>
          <a:srcRect t="52234"/>
          <a:stretch/>
        </p:blipFill>
        <p:spPr>
          <a:xfrm>
            <a:off x="4689658" y="1848758"/>
            <a:ext cx="7623634" cy="495278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"/>
          <p:cNvSpPr/>
          <p:nvPr/>
        </p:nvSpPr>
        <p:spPr>
          <a:xfrm rot="4499974">
            <a:off x="4619672" y="382792"/>
            <a:ext cx="2921360" cy="3122029"/>
          </a:xfrm>
          <a:custGeom>
            <a:avLst/>
            <a:gdLst/>
            <a:ahLst/>
            <a:cxnLst/>
            <a:rect l="l" t="t" r="r" b="b"/>
            <a:pathLst>
              <a:path w="16390" h="22488" extrusionOk="0">
                <a:moveTo>
                  <a:pt x="10747" y="0"/>
                </a:moveTo>
                <a:cubicBezTo>
                  <a:pt x="10286" y="0"/>
                  <a:pt x="9779" y="40"/>
                  <a:pt x="9221" y="126"/>
                </a:cubicBezTo>
                <a:cubicBezTo>
                  <a:pt x="5698" y="611"/>
                  <a:pt x="5166" y="1730"/>
                  <a:pt x="5166" y="1730"/>
                </a:cubicBezTo>
                <a:cubicBezTo>
                  <a:pt x="5166" y="1730"/>
                  <a:pt x="3851" y="3271"/>
                  <a:pt x="3171" y="4784"/>
                </a:cubicBezTo>
                <a:cubicBezTo>
                  <a:pt x="2490" y="6298"/>
                  <a:pt x="0" y="13831"/>
                  <a:pt x="55" y="15118"/>
                </a:cubicBezTo>
                <a:cubicBezTo>
                  <a:pt x="109" y="16406"/>
                  <a:pt x="984" y="22335"/>
                  <a:pt x="5941" y="22481"/>
                </a:cubicBezTo>
                <a:cubicBezTo>
                  <a:pt x="6096" y="22485"/>
                  <a:pt x="6251" y="22488"/>
                  <a:pt x="6405" y="22488"/>
                </a:cubicBezTo>
                <a:cubicBezTo>
                  <a:pt x="11160" y="22488"/>
                  <a:pt x="15146" y="20311"/>
                  <a:pt x="15758" y="16309"/>
                </a:cubicBezTo>
                <a:cubicBezTo>
                  <a:pt x="16390" y="12179"/>
                  <a:pt x="14980" y="9651"/>
                  <a:pt x="15175" y="6857"/>
                </a:cubicBezTo>
                <a:cubicBezTo>
                  <a:pt x="15352" y="4308"/>
                  <a:pt x="15529" y="0"/>
                  <a:pt x="10747" y="0"/>
                </a:cubicBezTo>
                <a:close/>
              </a:path>
            </a:pathLst>
          </a:custGeom>
          <a:solidFill>
            <a:srgbClr val="FFC864">
              <a:alpha val="4235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9" name="Google Shape;489;p8"/>
          <p:cNvSpPr txBox="1"/>
          <p:nvPr/>
        </p:nvSpPr>
        <p:spPr>
          <a:xfrm>
            <a:off x="3239349" y="1331923"/>
            <a:ext cx="5262126" cy="153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E50"/>
              </a:buClr>
              <a:buSzPts val="2800"/>
              <a:buFont typeface="Calistoga"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I. Tìm hiểu chung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C5FA3E-D16E-06F5-018D-B4455153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4" y="1347537"/>
            <a:ext cx="1443784" cy="4061861"/>
          </a:xfrm>
        </p:spPr>
        <p:txBody>
          <a:bodyPr/>
          <a:lstStyle/>
          <a:p>
            <a:r>
              <a:rPr lang="vi-VN" sz="3600" b="1" i="1" dirty="0">
                <a:latin typeface="+mj-lt"/>
              </a:rPr>
              <a:t>Đặc trưng của truyện thơ ?????</a:t>
            </a:r>
            <a:endParaRPr lang="en-US" sz="3600" b="1" i="1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06C0F-33A7-1524-20A6-1A8E8CFC09B4}"/>
              </a:ext>
            </a:extLst>
          </p:cNvPr>
          <p:cNvSpPr/>
          <p:nvPr/>
        </p:nvSpPr>
        <p:spPr>
          <a:xfrm>
            <a:off x="5390147" y="471638"/>
            <a:ext cx="4466122" cy="9047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+ kết hợp tự sự và trữ tình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7037B-2EE6-D1B8-178C-EA53D15A6F8D}"/>
              </a:ext>
            </a:extLst>
          </p:cNvPr>
          <p:cNvSpPr/>
          <p:nvPr/>
        </p:nvSpPr>
        <p:spPr>
          <a:xfrm>
            <a:off x="5390147" y="1973180"/>
            <a:ext cx="4466122" cy="1010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F00"/>
                </a:solidFill>
              </a:rPr>
              <a:t>+ Đề tài: tình yêu lứa đôi, số phận con người, khát khao hạnh phúc, ước mơ công lý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ACAFB-B6DE-7B4D-95A1-7E02BE694941}"/>
              </a:ext>
            </a:extLst>
          </p:cNvPr>
          <p:cNvSpPr/>
          <p:nvPr/>
        </p:nvSpPr>
        <p:spPr>
          <a:xfrm>
            <a:off x="5419023" y="3532471"/>
            <a:ext cx="4437246" cy="1020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F00"/>
                </a:solidFill>
              </a:rPr>
              <a:t>+ Cốt truyện : gặp  gỡ - thử thách – đoàn tụ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66489-1A5C-6418-65FD-74735C134047}"/>
              </a:ext>
            </a:extLst>
          </p:cNvPr>
          <p:cNvSpPr/>
          <p:nvPr/>
        </p:nvSpPr>
        <p:spPr>
          <a:xfrm>
            <a:off x="-774700" y="18288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BC851-C509-08ED-5624-78CA69B6A0D3}"/>
              </a:ext>
            </a:extLst>
          </p:cNvPr>
          <p:cNvSpPr/>
          <p:nvPr/>
        </p:nvSpPr>
        <p:spPr>
          <a:xfrm>
            <a:off x="5476776" y="5130264"/>
            <a:ext cx="4379494" cy="1029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F00"/>
                </a:solidFill>
              </a:rPr>
              <a:t>+ Ngôn ngữ : giàu hình ảnh, giàu cảm xúc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834DCD-3B97-BA3E-6B0D-937E8D3BE166}"/>
              </a:ext>
            </a:extLst>
          </p:cNvPr>
          <p:cNvSpPr/>
          <p:nvPr/>
        </p:nvSpPr>
        <p:spPr>
          <a:xfrm>
            <a:off x="2897204" y="943276"/>
            <a:ext cx="1280160" cy="3561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38AB4A-C22D-E7AD-15A9-68D69EEC4478}"/>
              </a:ext>
            </a:extLst>
          </p:cNvPr>
          <p:cNvSpPr/>
          <p:nvPr/>
        </p:nvSpPr>
        <p:spPr>
          <a:xfrm>
            <a:off x="2897204" y="2329313"/>
            <a:ext cx="1280160" cy="3561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3DFB30E-E3F3-86EF-42A4-229BE52C632C}"/>
              </a:ext>
            </a:extLst>
          </p:cNvPr>
          <p:cNvSpPr/>
          <p:nvPr/>
        </p:nvSpPr>
        <p:spPr>
          <a:xfrm>
            <a:off x="2935706" y="3917483"/>
            <a:ext cx="1280160" cy="3561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859C15D-8B35-B9C5-39FD-716C167D519F}"/>
              </a:ext>
            </a:extLst>
          </p:cNvPr>
          <p:cNvSpPr/>
          <p:nvPr/>
        </p:nvSpPr>
        <p:spPr>
          <a:xfrm>
            <a:off x="2849077" y="5505653"/>
            <a:ext cx="1405289" cy="3561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25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" descr="A picture containing building&#10;&#10;Description generated with high confidence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-276571" y="-157173"/>
            <a:ext cx="12745142" cy="717234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9"/>
          <p:cNvSpPr txBox="1"/>
          <p:nvPr/>
        </p:nvSpPr>
        <p:spPr>
          <a:xfrm>
            <a:off x="6096000" y="989571"/>
            <a:ext cx="541581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B7"/>
              </a:buClr>
              <a:buSzPts val="4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9EB7"/>
                </a:solidFill>
                <a:effectLst/>
                <a:uLnTx/>
                <a:uFillTx/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Tiễn dặn người yêu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9EB7"/>
              </a:solidFill>
              <a:effectLst/>
              <a:uLnTx/>
              <a:uFillTx/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98" name="Google Shape;498;p9"/>
          <p:cNvSpPr/>
          <p:nvPr/>
        </p:nvSpPr>
        <p:spPr>
          <a:xfrm>
            <a:off x="5842083" y="582628"/>
            <a:ext cx="5905333" cy="5692744"/>
          </a:xfrm>
          <a:prstGeom prst="frame">
            <a:avLst>
              <a:gd name="adj1" fmla="val 3659"/>
            </a:avLst>
          </a:prstGeom>
          <a:solidFill>
            <a:srgbClr val="00B0F0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99" name="Google Shape;499;p9"/>
          <p:cNvSpPr/>
          <p:nvPr/>
        </p:nvSpPr>
        <p:spPr>
          <a:xfrm>
            <a:off x="5724939" y="512806"/>
            <a:ext cx="6086061" cy="5832389"/>
          </a:xfrm>
          <a:prstGeom prst="frame">
            <a:avLst>
              <a:gd name="adj1" fmla="val 365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501" name="Google Shape;501;p9"/>
          <p:cNvGrpSpPr/>
          <p:nvPr/>
        </p:nvGrpSpPr>
        <p:grpSpPr>
          <a:xfrm>
            <a:off x="6420052" y="1848050"/>
            <a:ext cx="4549570" cy="769184"/>
            <a:chOff x="6943468" y="2926233"/>
            <a:chExt cx="4425079" cy="627226"/>
          </a:xfrm>
        </p:grpSpPr>
        <p:sp>
          <p:nvSpPr>
            <p:cNvPr id="502" name="Google Shape;502;p9"/>
            <p:cNvSpPr/>
            <p:nvPr/>
          </p:nvSpPr>
          <p:spPr>
            <a:xfrm>
              <a:off x="6943468" y="2926233"/>
              <a:ext cx="627226" cy="627226"/>
            </a:xfrm>
            <a:prstGeom prst="ellipse">
              <a:avLst/>
            </a:prstGeom>
            <a:solidFill>
              <a:srgbClr val="009E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03" name="Google Shape;503;p9"/>
            <p:cNvSpPr txBox="1"/>
            <p:nvPr/>
          </p:nvSpPr>
          <p:spPr>
            <a:xfrm>
              <a:off x="7654727" y="3043516"/>
              <a:ext cx="3713820" cy="376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Truyện thơ : dân tộc Thái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9EB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9EB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4" name="Google Shape;504;p9"/>
          <p:cNvGrpSpPr/>
          <p:nvPr/>
        </p:nvGrpSpPr>
        <p:grpSpPr>
          <a:xfrm>
            <a:off x="6458552" y="2810578"/>
            <a:ext cx="4511069" cy="1313774"/>
            <a:chOff x="6943468" y="2755640"/>
            <a:chExt cx="4425079" cy="1192249"/>
          </a:xfrm>
        </p:grpSpPr>
        <p:sp>
          <p:nvSpPr>
            <p:cNvPr id="505" name="Google Shape;505;p9"/>
            <p:cNvSpPr/>
            <p:nvPr/>
          </p:nvSpPr>
          <p:spPr>
            <a:xfrm>
              <a:off x="6943468" y="2926233"/>
              <a:ext cx="627226" cy="627226"/>
            </a:xfrm>
            <a:prstGeom prst="ellipse">
              <a:avLst/>
            </a:prstGeom>
            <a:solidFill>
              <a:srgbClr val="009E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06" name="Google Shape;506;p9"/>
            <p:cNvSpPr txBox="1"/>
            <p:nvPr/>
          </p:nvSpPr>
          <p:spPr>
            <a:xfrm>
              <a:off x="7708252" y="2755640"/>
              <a:ext cx="3660295" cy="1192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en-US" sz="2000" b="1" dirty="0" err="1">
                  <a:latin typeface="Arial" panose="020B0604020202020204" pitchFamily="34" charset="0"/>
                </a:rPr>
                <a:t>phản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ánh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tình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yêu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tha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thiết</a:t>
              </a:r>
              <a:r>
                <a:rPr lang="en-US" altLang="en-US" sz="2000" b="1" dirty="0">
                  <a:latin typeface="Arial" panose="020B0604020202020204" pitchFamily="34" charset="0"/>
                </a:rPr>
                <a:t>,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thủy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chung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và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khát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vọng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tự</a:t>
              </a:r>
              <a:r>
                <a:rPr lang="en-US" altLang="en-US" sz="2000" b="1" dirty="0">
                  <a:latin typeface="Arial" panose="020B0604020202020204" pitchFamily="34" charset="0"/>
                </a:rPr>
                <a:t> do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yêu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đương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của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các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chàng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trai</a:t>
              </a:r>
              <a:r>
                <a:rPr lang="en-US" altLang="en-US" sz="2000" b="1" dirty="0">
                  <a:latin typeface="Arial" panose="020B0604020202020204" pitchFamily="34" charset="0"/>
                </a:rPr>
                <a:t>,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cô</a:t>
              </a:r>
              <a:r>
                <a:rPr lang="en-US" altLang="en-US" sz="2000" b="1" dirty="0">
                  <a:latin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latin typeface="Arial" panose="020B0604020202020204" pitchFamily="34" charset="0"/>
                </a:rPr>
                <a:t>gái</a:t>
              </a:r>
              <a:r>
                <a:rPr lang="en-US" altLang="en-US" sz="2000" b="1" dirty="0">
                  <a:latin typeface="Arial" panose="020B0604020202020204" pitchFamily="34" charset="0"/>
                </a:rPr>
                <a:t> Thái.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9EB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7" name="Google Shape;507;p9"/>
          <p:cNvGrpSpPr/>
          <p:nvPr/>
        </p:nvGrpSpPr>
        <p:grpSpPr>
          <a:xfrm>
            <a:off x="6439302" y="4639378"/>
            <a:ext cx="4530320" cy="956084"/>
            <a:chOff x="6943468" y="2823010"/>
            <a:chExt cx="4425079" cy="830956"/>
          </a:xfrm>
        </p:grpSpPr>
        <p:sp>
          <p:nvSpPr>
            <p:cNvPr id="508" name="Google Shape;508;p9"/>
            <p:cNvSpPr/>
            <p:nvPr/>
          </p:nvSpPr>
          <p:spPr>
            <a:xfrm>
              <a:off x="6943468" y="2926233"/>
              <a:ext cx="627226" cy="627226"/>
            </a:xfrm>
            <a:prstGeom prst="ellipse">
              <a:avLst/>
            </a:prstGeom>
            <a:solidFill>
              <a:srgbClr val="009E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09" name="Google Shape;509;p9"/>
            <p:cNvSpPr txBox="1"/>
            <p:nvPr/>
          </p:nvSpPr>
          <p:spPr>
            <a:xfrm>
              <a:off x="7617873" y="2823010"/>
              <a:ext cx="3750674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Nghệ thuật đậm đà màu sắc miền núi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0" name="Google Shape;510;p9"/>
          <p:cNvGrpSpPr/>
          <p:nvPr/>
        </p:nvGrpSpPr>
        <p:grpSpPr>
          <a:xfrm>
            <a:off x="6640365" y="5160395"/>
            <a:ext cx="445227" cy="402663"/>
            <a:chOff x="3236913" y="1941513"/>
            <a:chExt cx="481012" cy="482600"/>
          </a:xfrm>
        </p:grpSpPr>
        <p:sp>
          <p:nvSpPr>
            <p:cNvPr id="511" name="Google Shape;511;p9"/>
            <p:cNvSpPr/>
            <p:nvPr/>
          </p:nvSpPr>
          <p:spPr>
            <a:xfrm>
              <a:off x="3236913" y="1941513"/>
              <a:ext cx="481012" cy="4826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522663" y="2122488"/>
              <a:ext cx="134937" cy="15875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3522663" y="2078038"/>
              <a:ext cx="134937" cy="14288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522663" y="2032001"/>
              <a:ext cx="134937" cy="15875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357563" y="2347913"/>
              <a:ext cx="134937" cy="15875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357563" y="2303463"/>
              <a:ext cx="134937" cy="14288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3357563" y="2259013"/>
              <a:ext cx="134937" cy="14288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522663" y="2347913"/>
              <a:ext cx="134937" cy="15875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3522663" y="2303463"/>
              <a:ext cx="134937" cy="14288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3522663" y="2259013"/>
              <a:ext cx="134937" cy="14288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3357563" y="2168526"/>
              <a:ext cx="300037" cy="14288"/>
            </a:xfrm>
            <a:custGeom>
              <a:avLst/>
              <a:gdLst/>
              <a:ahLst/>
              <a:cxnLst/>
              <a:rect l="l" t="t" r="r" b="b"/>
              <a:pathLst>
                <a:path w="80" h="4" extrusionOk="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3357563" y="2212976"/>
              <a:ext cx="300037" cy="15875"/>
            </a:xfrm>
            <a:custGeom>
              <a:avLst/>
              <a:gdLst/>
              <a:ahLst/>
              <a:cxnLst/>
              <a:rect l="l" t="t" r="r" b="b"/>
              <a:pathLst>
                <a:path w="80" h="4" extrusionOk="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3357563" y="2001838"/>
              <a:ext cx="134937" cy="13652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524" name="Google Shape;524;p9"/>
          <p:cNvSpPr/>
          <p:nvPr/>
        </p:nvSpPr>
        <p:spPr>
          <a:xfrm>
            <a:off x="6664630" y="3903271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51" y="38"/>
                </a:moveTo>
                <a:cubicBezTo>
                  <a:pt x="54" y="34"/>
                  <a:pt x="56" y="29"/>
                  <a:pt x="56" y="24"/>
                </a:cubicBezTo>
                <a:cubicBezTo>
                  <a:pt x="56" y="11"/>
                  <a:pt x="45" y="0"/>
                  <a:pt x="32" y="0"/>
                </a:cubicBezTo>
                <a:cubicBezTo>
                  <a:pt x="25" y="0"/>
                  <a:pt x="19" y="3"/>
                  <a:pt x="15" y="7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4" y="8"/>
                  <a:pt x="13" y="9"/>
                </a:cubicBezTo>
                <a:cubicBezTo>
                  <a:pt x="11" y="12"/>
                  <a:pt x="8" y="20"/>
                  <a:pt x="8" y="20"/>
                </a:cubicBezTo>
                <a:cubicBezTo>
                  <a:pt x="8" y="21"/>
                  <a:pt x="8" y="23"/>
                  <a:pt x="8" y="24"/>
                </a:cubicBezTo>
                <a:cubicBezTo>
                  <a:pt x="8" y="29"/>
                  <a:pt x="10" y="34"/>
                  <a:pt x="13" y="38"/>
                </a:cubicBezTo>
                <a:cubicBezTo>
                  <a:pt x="5" y="44"/>
                  <a:pt x="0" y="54"/>
                  <a:pt x="0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48"/>
                  <a:pt x="28" y="48"/>
                  <a:pt x="28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52"/>
                  <a:pt x="36" y="52"/>
                  <a:pt x="36" y="52"/>
                </a:cubicBezTo>
                <a:cubicBezTo>
                  <a:pt x="40" y="64"/>
                  <a:pt x="40" y="64"/>
                  <a:pt x="4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4"/>
                  <a:pt x="59" y="44"/>
                  <a:pt x="51" y="38"/>
                </a:cubicBezTo>
                <a:close/>
                <a:moveTo>
                  <a:pt x="32" y="44"/>
                </a:moveTo>
                <a:cubicBezTo>
                  <a:pt x="21" y="44"/>
                  <a:pt x="12" y="35"/>
                  <a:pt x="12" y="24"/>
                </a:cubicBezTo>
                <a:cubicBezTo>
                  <a:pt x="12" y="22"/>
                  <a:pt x="12" y="20"/>
                  <a:pt x="13" y="19"/>
                </a:cubicBezTo>
                <a:cubicBezTo>
                  <a:pt x="18" y="16"/>
                  <a:pt x="22" y="12"/>
                  <a:pt x="25" y="7"/>
                </a:cubicBezTo>
                <a:cubicBezTo>
                  <a:pt x="29" y="13"/>
                  <a:pt x="36" y="16"/>
                  <a:pt x="44" y="16"/>
                </a:cubicBezTo>
                <a:cubicBezTo>
                  <a:pt x="46" y="16"/>
                  <a:pt x="48" y="16"/>
                  <a:pt x="50" y="16"/>
                </a:cubicBezTo>
                <a:cubicBezTo>
                  <a:pt x="51" y="18"/>
                  <a:pt x="52" y="21"/>
                  <a:pt x="52" y="24"/>
                </a:cubicBezTo>
                <a:cubicBezTo>
                  <a:pt x="52" y="35"/>
                  <a:pt x="43" y="44"/>
                  <a:pt x="32" y="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525" name="Google Shape;525;p9"/>
          <p:cNvGrpSpPr/>
          <p:nvPr/>
        </p:nvGrpSpPr>
        <p:grpSpPr>
          <a:xfrm>
            <a:off x="6567166" y="2074277"/>
            <a:ext cx="347662" cy="341313"/>
            <a:chOff x="3294063" y="1474788"/>
            <a:chExt cx="347662" cy="341313"/>
          </a:xfrm>
        </p:grpSpPr>
        <p:sp>
          <p:nvSpPr>
            <p:cNvPr id="526" name="Google Shape;526;p9"/>
            <p:cNvSpPr/>
            <p:nvPr/>
          </p:nvSpPr>
          <p:spPr>
            <a:xfrm>
              <a:off x="3294063" y="1701801"/>
              <a:ext cx="112712" cy="1143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10" y="0"/>
                  </a:moveTo>
                  <a:lnTo>
                    <a:pt x="3" y="36"/>
                  </a:lnTo>
                  <a:lnTo>
                    <a:pt x="0" y="72"/>
                  </a:lnTo>
                  <a:lnTo>
                    <a:pt x="35" y="69"/>
                  </a:lnTo>
                  <a:lnTo>
                    <a:pt x="71" y="61"/>
                  </a:lnTo>
                  <a:lnTo>
                    <a:pt x="39" y="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327400" y="1525588"/>
              <a:ext cx="250825" cy="257175"/>
            </a:xfrm>
            <a:custGeom>
              <a:avLst/>
              <a:gdLst/>
              <a:ahLst/>
              <a:cxnLst/>
              <a:rect l="l" t="t" r="r" b="b"/>
              <a:pathLst>
                <a:path w="158" h="162" extrusionOk="0">
                  <a:moveTo>
                    <a:pt x="58" y="144"/>
                  </a:moveTo>
                  <a:lnTo>
                    <a:pt x="50" y="133"/>
                  </a:lnTo>
                  <a:lnTo>
                    <a:pt x="140" y="43"/>
                  </a:lnTo>
                  <a:lnTo>
                    <a:pt x="119" y="22"/>
                  </a:lnTo>
                  <a:lnTo>
                    <a:pt x="29" y="111"/>
                  </a:lnTo>
                  <a:lnTo>
                    <a:pt x="18" y="101"/>
                  </a:lnTo>
                  <a:lnTo>
                    <a:pt x="108" y="11"/>
                  </a:lnTo>
                  <a:lnTo>
                    <a:pt x="101" y="0"/>
                  </a:lnTo>
                  <a:lnTo>
                    <a:pt x="0" y="101"/>
                  </a:lnTo>
                  <a:lnTo>
                    <a:pt x="58" y="162"/>
                  </a:lnTo>
                  <a:lnTo>
                    <a:pt x="158" y="61"/>
                  </a:lnTo>
                  <a:lnTo>
                    <a:pt x="151" y="50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3503613" y="1474788"/>
              <a:ext cx="138112" cy="136525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CE42A2-296C-4D12-E334-E6ED6570D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33" y="288758"/>
            <a:ext cx="4546611" cy="645855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C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11"/>
          <p:cNvPicPr preferRelativeResize="0"/>
          <p:nvPr/>
        </p:nvPicPr>
        <p:blipFill rotWithShape="1">
          <a:blip r:embed="rId3">
            <a:alphaModFix/>
          </a:blip>
          <a:srcRect t="52234"/>
          <a:stretch/>
        </p:blipFill>
        <p:spPr>
          <a:xfrm>
            <a:off x="4689658" y="1828800"/>
            <a:ext cx="7623634" cy="497273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1"/>
          <p:cNvSpPr/>
          <p:nvPr/>
        </p:nvSpPr>
        <p:spPr>
          <a:xfrm rot="4499974">
            <a:off x="4619672" y="382792"/>
            <a:ext cx="2921360" cy="3122029"/>
          </a:xfrm>
          <a:custGeom>
            <a:avLst/>
            <a:gdLst/>
            <a:ahLst/>
            <a:cxnLst/>
            <a:rect l="l" t="t" r="r" b="b"/>
            <a:pathLst>
              <a:path w="16390" h="22488" extrusionOk="0">
                <a:moveTo>
                  <a:pt x="10747" y="0"/>
                </a:moveTo>
                <a:cubicBezTo>
                  <a:pt x="10286" y="0"/>
                  <a:pt x="9779" y="40"/>
                  <a:pt x="9221" y="126"/>
                </a:cubicBezTo>
                <a:cubicBezTo>
                  <a:pt x="5698" y="611"/>
                  <a:pt x="5166" y="1730"/>
                  <a:pt x="5166" y="1730"/>
                </a:cubicBezTo>
                <a:cubicBezTo>
                  <a:pt x="5166" y="1730"/>
                  <a:pt x="3851" y="3271"/>
                  <a:pt x="3171" y="4784"/>
                </a:cubicBezTo>
                <a:cubicBezTo>
                  <a:pt x="2490" y="6298"/>
                  <a:pt x="0" y="13831"/>
                  <a:pt x="55" y="15118"/>
                </a:cubicBezTo>
                <a:cubicBezTo>
                  <a:pt x="109" y="16406"/>
                  <a:pt x="984" y="22335"/>
                  <a:pt x="5941" y="22481"/>
                </a:cubicBezTo>
                <a:cubicBezTo>
                  <a:pt x="6096" y="22485"/>
                  <a:pt x="6251" y="22488"/>
                  <a:pt x="6405" y="22488"/>
                </a:cubicBezTo>
                <a:cubicBezTo>
                  <a:pt x="11160" y="22488"/>
                  <a:pt x="15146" y="20311"/>
                  <a:pt x="15758" y="16309"/>
                </a:cubicBezTo>
                <a:cubicBezTo>
                  <a:pt x="16390" y="12179"/>
                  <a:pt x="14980" y="9651"/>
                  <a:pt x="15175" y="6857"/>
                </a:cubicBezTo>
                <a:cubicBezTo>
                  <a:pt x="15352" y="4308"/>
                  <a:pt x="15529" y="0"/>
                  <a:pt x="10747" y="0"/>
                </a:cubicBezTo>
                <a:close/>
              </a:path>
            </a:pathLst>
          </a:custGeom>
          <a:solidFill>
            <a:srgbClr val="FFC864">
              <a:alpha val="4235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1" name="Google Shape;561;p11"/>
          <p:cNvSpPr txBox="1"/>
          <p:nvPr/>
        </p:nvSpPr>
        <p:spPr>
          <a:xfrm>
            <a:off x="2448820" y="-365762"/>
            <a:ext cx="7041688" cy="155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E50"/>
              </a:buClr>
              <a:buSzPts val="2800"/>
              <a:buFont typeface="Calistoga"/>
              <a:buNone/>
              <a:tabLst/>
              <a:defRPr/>
            </a:pPr>
            <a:r>
              <a:rPr kumimoji="0" lang="vi-VN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Tóm tắt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văn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 </a:t>
            </a:r>
            <a:r>
              <a:rPr kumimoji="0" lang="en-US" sz="6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stoga"/>
                <a:cs typeface="Times New Roman" panose="02020603050405020304" pitchFamily="18" charset="0"/>
                <a:sym typeface="Calistoga"/>
              </a:rPr>
              <a:t>bản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A179C0-8B39-E464-AB54-130FCF66314F}"/>
              </a:ext>
            </a:extLst>
          </p:cNvPr>
          <p:cNvSpPr/>
          <p:nvPr/>
        </p:nvSpPr>
        <p:spPr>
          <a:xfrm>
            <a:off x="818147" y="1453415"/>
            <a:ext cx="2964581" cy="8277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Gặp gỡ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72B6E-FC38-8F80-3AF5-6A7686C1ABF3}"/>
              </a:ext>
            </a:extLst>
          </p:cNvPr>
          <p:cNvSpPr/>
          <p:nvPr/>
        </p:nvSpPr>
        <p:spPr>
          <a:xfrm>
            <a:off x="904775" y="3262964"/>
            <a:ext cx="2877953" cy="8277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Thử thách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F4846-B0D0-A871-DA85-7DF6591D1136}"/>
              </a:ext>
            </a:extLst>
          </p:cNvPr>
          <p:cNvSpPr/>
          <p:nvPr/>
        </p:nvSpPr>
        <p:spPr>
          <a:xfrm>
            <a:off x="904775" y="5062888"/>
            <a:ext cx="2974206" cy="8373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Đoàn tụ</a:t>
            </a:r>
            <a:endParaRPr lang="en-US" sz="28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F4D1D0E-1BF6-C255-8101-6851E5EFD38E}"/>
              </a:ext>
            </a:extLst>
          </p:cNvPr>
          <p:cNvSpPr/>
          <p:nvPr/>
        </p:nvSpPr>
        <p:spPr>
          <a:xfrm>
            <a:off x="2146434" y="2550695"/>
            <a:ext cx="182880" cy="4716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9644A6F-3C65-04A4-B655-ABE08FDFB78E}"/>
              </a:ext>
            </a:extLst>
          </p:cNvPr>
          <p:cNvSpPr/>
          <p:nvPr/>
        </p:nvSpPr>
        <p:spPr>
          <a:xfrm>
            <a:off x="2146434" y="4331367"/>
            <a:ext cx="182880" cy="529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0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Great Poetry Reading Day by Slidesgo">
  <a:themeElements>
    <a:clrScheme name="Simple Light">
      <a:dk1>
        <a:srgbClr val="FFC864"/>
      </a:dk1>
      <a:lt1>
        <a:srgbClr val="F2FCF9"/>
      </a:lt1>
      <a:dk2>
        <a:srgbClr val="007A8C"/>
      </a:dk2>
      <a:lt2>
        <a:srgbClr val="2E4E50"/>
      </a:lt2>
      <a:accent1>
        <a:srgbClr val="529BAB"/>
      </a:accent1>
      <a:accent2>
        <a:srgbClr val="FFBB48"/>
      </a:accent2>
      <a:accent3>
        <a:srgbClr val="DB8B00"/>
      </a:accent3>
      <a:accent4>
        <a:srgbClr val="D87A6D"/>
      </a:accent4>
      <a:accent5>
        <a:srgbClr val="FAA790"/>
      </a:accent5>
      <a:accent6>
        <a:srgbClr val="007A8C"/>
      </a:accent6>
      <a:hlink>
        <a:srgbClr val="007A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Flat Fin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2572</Words>
  <Application>Microsoft Office PowerPoint</Application>
  <PresentationFormat>Widescreen</PresentationFormat>
  <Paragraphs>217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Bebas Neue</vt:lpstr>
      <vt:lpstr>BioRhyme</vt:lpstr>
      <vt:lpstr>Calibri</vt:lpstr>
      <vt:lpstr>Calistoga</vt:lpstr>
      <vt:lpstr>Fira Sans</vt:lpstr>
      <vt:lpstr>Fredoka One</vt:lpstr>
      <vt:lpstr>Lato</vt:lpstr>
      <vt:lpstr>Merriweather</vt:lpstr>
      <vt:lpstr>Oi</vt:lpstr>
      <vt:lpstr>Open Sans</vt:lpstr>
      <vt:lpstr>Roboto Condensed Light</vt:lpstr>
      <vt:lpstr>Times New Roman</vt:lpstr>
      <vt:lpstr>Great Poetry Reading Day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Đặc trưng của truyện thơ ?????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PHIẾU HỌC TẬP SỐ 1 Yêu cầu : Tìm hiểu tâm trạng của chàng trai và cô gái trên đường tiễn dặn </vt:lpstr>
      <vt:lpstr>                                                        PHIẾU HỌC TẬP SỐ 2 Yêu cầu : Tìm hiểu tâm trạng của chàng trai khi chứng kiến tình cảnh của cô gái ở nhà chồng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TỔNG KẾT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THUY</dc:creator>
  <cp:lastModifiedBy>MS THUY</cp:lastModifiedBy>
  <cp:revision>8</cp:revision>
  <dcterms:created xsi:type="dcterms:W3CDTF">2023-07-26T02:47:01Z</dcterms:created>
  <dcterms:modified xsi:type="dcterms:W3CDTF">2023-07-26T13:57:59Z</dcterms:modified>
</cp:coreProperties>
</file>