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4" r:id="rId4"/>
    <p:sldMasterId id="2147483726" r:id="rId5"/>
  </p:sldMasterIdLst>
  <p:notesMasterIdLst>
    <p:notesMasterId r:id="rId17"/>
  </p:notesMasterIdLst>
  <p:sldIdLst>
    <p:sldId id="257" r:id="rId6"/>
    <p:sldId id="258" r:id="rId7"/>
    <p:sldId id="270" r:id="rId8"/>
    <p:sldId id="259" r:id="rId9"/>
    <p:sldId id="256" r:id="rId10"/>
    <p:sldId id="267" r:id="rId11"/>
    <p:sldId id="269" r:id="rId12"/>
    <p:sldId id="262" r:id="rId13"/>
    <p:sldId id="264" r:id="rId14"/>
    <p:sldId id="265" r:id="rId15"/>
    <p:sldId id="26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10A3FF-35A3-410D-84DF-4DF01D10D2B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4CA24E-0282-4D94-987E-C96B2B6CA704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Nắm vững mục đích trình bày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24D279-E774-4030-8516-8D0B3969A71B}" type="parTrans" cxnId="{3BCA554C-DD23-4667-A7FF-59444EDC891F}">
      <dgm:prSet/>
      <dgm:spPr/>
      <dgm:t>
        <a:bodyPr/>
        <a:lstStyle/>
        <a:p>
          <a:endParaRPr lang="en-US"/>
        </a:p>
      </dgm:t>
    </dgm:pt>
    <dgm:pt modelId="{D8724BE1-D279-48A3-B503-142EA449AA0C}" type="sibTrans" cxnId="{3BCA554C-DD23-4667-A7FF-59444EDC891F}">
      <dgm:prSet/>
      <dgm:spPr/>
      <dgm:t>
        <a:bodyPr/>
        <a:lstStyle/>
        <a:p>
          <a:endParaRPr lang="en-US"/>
        </a:p>
      </dgm:t>
    </dgm:pt>
    <dgm:pt modelId="{C513C505-EB89-48D6-BE3A-0ECBB5037FCD}">
      <dgm:prSet phldrT="[Text]" custT="1"/>
      <dgm:spPr/>
      <dgm:t>
        <a:bodyPr/>
        <a:lstStyle/>
        <a:p>
          <a:pPr algn="ctr"/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Nắm chắc </a:t>
          </a:r>
          <a:r>
            <a:rPr lang="vi-VN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nội </a:t>
          </a:r>
          <a:r>
            <a:rPr lang="vi-VN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dung </a:t>
          </a:r>
          <a:r>
            <a:rPr lang="vi-VN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bày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733A4B-A136-49D4-89C6-E6B5D49EB3AB}" type="parTrans" cxnId="{53B8BBA2-65AA-49BC-9192-0A1D281A1E04}">
      <dgm:prSet/>
      <dgm:spPr/>
      <dgm:t>
        <a:bodyPr/>
        <a:lstStyle/>
        <a:p>
          <a:endParaRPr lang="en-US"/>
        </a:p>
      </dgm:t>
    </dgm:pt>
    <dgm:pt modelId="{2950D969-4532-4953-A2CD-AE4625C9C85F}" type="sibTrans" cxnId="{53B8BBA2-65AA-49BC-9192-0A1D281A1E04}">
      <dgm:prSet/>
      <dgm:spPr/>
      <dgm:t>
        <a:bodyPr/>
        <a:lstStyle/>
        <a:p>
          <a:endParaRPr lang="en-US"/>
        </a:p>
      </dgm:t>
    </dgm:pt>
    <dgm:pt modelId="{EFE73C09-1601-48E2-AC20-DE9BB9982AF8}">
      <dgm:prSet phldrT="[Text]" custT="1"/>
      <dgm:spPr/>
      <dgm:t>
        <a:bodyPr/>
        <a:lstStyle/>
        <a:p>
          <a:r>
            <a:rPr lang="vi-VN" sz="1900" b="1" dirty="0">
              <a:latin typeface="+mj-lt"/>
            </a:rPr>
            <a:t>Xác định rõ đối tượng </a:t>
          </a:r>
          <a:r>
            <a:rPr lang="vi-VN" sz="1900" b="1" dirty="0">
              <a:latin typeface="Times New Roman" panose="02020603050405020304" pitchFamily="18" charset="0"/>
              <a:cs typeface="Times New Roman" panose="02020603050405020304" pitchFamily="18" charset="0"/>
            </a:rPr>
            <a:t>nghe để </a:t>
          </a:r>
          <a:r>
            <a:rPr lang="vi-VN" sz="1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trình </a:t>
          </a:r>
          <a:r>
            <a:rPr lang="en-US" sz="1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bày </a:t>
          </a:r>
          <a:r>
            <a:rPr lang="vi-VN" sz="1900" b="1" dirty="0" smtClean="0">
              <a:latin typeface="+mj-lt"/>
            </a:rPr>
            <a:t>phù </a:t>
          </a:r>
          <a:r>
            <a:rPr lang="vi-VN" sz="1900" b="1" dirty="0">
              <a:latin typeface="+mj-lt"/>
            </a:rPr>
            <a:t>hợp</a:t>
          </a:r>
          <a:endParaRPr lang="en-US" sz="1900" b="1" dirty="0">
            <a:latin typeface="+mj-lt"/>
          </a:endParaRPr>
        </a:p>
      </dgm:t>
    </dgm:pt>
    <dgm:pt modelId="{B9638647-787E-48B7-8B2D-5373FA35416F}" type="parTrans" cxnId="{751E1E5F-C963-4CE3-A522-5E4939F73595}">
      <dgm:prSet/>
      <dgm:spPr/>
      <dgm:t>
        <a:bodyPr/>
        <a:lstStyle/>
        <a:p>
          <a:endParaRPr lang="en-US"/>
        </a:p>
      </dgm:t>
    </dgm:pt>
    <dgm:pt modelId="{D6BF6CB3-80AE-40A7-BADE-AEFBF7C7AFF5}" type="sibTrans" cxnId="{751E1E5F-C963-4CE3-A522-5E4939F73595}">
      <dgm:prSet/>
      <dgm:spPr/>
      <dgm:t>
        <a:bodyPr/>
        <a:lstStyle/>
        <a:p>
          <a:endParaRPr lang="en-US"/>
        </a:p>
      </dgm:t>
    </dgm:pt>
    <dgm:pt modelId="{003411C2-77AB-4712-A3FF-728204F44EBD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Biết cách trình bày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6096D7-A92F-4CCA-B9BC-C30E1A205C93}" type="parTrans" cxnId="{2194D6C9-15B3-4E2F-AE32-43DCCE6E268E}">
      <dgm:prSet/>
      <dgm:spPr/>
      <dgm:t>
        <a:bodyPr/>
        <a:lstStyle/>
        <a:p>
          <a:endParaRPr lang="en-US"/>
        </a:p>
      </dgm:t>
    </dgm:pt>
    <dgm:pt modelId="{749F567F-14A1-4EA2-B3EC-2B02B030E86D}" type="sibTrans" cxnId="{2194D6C9-15B3-4E2F-AE32-43DCCE6E268E}">
      <dgm:prSet/>
      <dgm:spPr/>
      <dgm:t>
        <a:bodyPr/>
        <a:lstStyle/>
        <a:p>
          <a:endParaRPr lang="en-US"/>
        </a:p>
      </dgm:t>
    </dgm:pt>
    <dgm:pt modelId="{4D082B72-F51E-4BA9-8349-8AC994A36172}">
      <dgm:prSet phldrT="[Text]" custT="1"/>
      <dgm:spPr/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Có thái độ thân thiện, tôn trọng người nghe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15A7AF-E65F-40F1-B305-6366B45B10DE}" type="parTrans" cxnId="{2FF2751B-130D-479B-BDAF-44904653B023}">
      <dgm:prSet/>
      <dgm:spPr/>
      <dgm:t>
        <a:bodyPr/>
        <a:lstStyle/>
        <a:p>
          <a:endParaRPr lang="en-US"/>
        </a:p>
      </dgm:t>
    </dgm:pt>
    <dgm:pt modelId="{E7E16073-08AE-4505-A065-6C3711860BC8}" type="sibTrans" cxnId="{2FF2751B-130D-479B-BDAF-44904653B023}">
      <dgm:prSet/>
      <dgm:spPr/>
      <dgm:t>
        <a:bodyPr/>
        <a:lstStyle/>
        <a:p>
          <a:endParaRPr lang="en-US"/>
        </a:p>
      </dgm:t>
    </dgm:pt>
    <dgm:pt modelId="{624C2E3C-6FC5-4C30-9CD7-D758AEDA9F35}">
      <dgm:prSet phldrT="[Text]" custT="1"/>
      <dgm:spPr/>
      <dgm:t>
        <a:bodyPr/>
        <a:lstStyle/>
        <a:p>
          <a:r>
            <a:rPr lang="vi-VN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Người nghe chuẩn bị câu hỏi để thảo luận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166B28-AC98-4742-941B-AB34F9F7EB94}" type="parTrans" cxnId="{B34B1625-421B-44DD-956C-F2FDBAA9DDF6}">
      <dgm:prSet/>
      <dgm:spPr/>
      <dgm:t>
        <a:bodyPr/>
        <a:lstStyle/>
        <a:p>
          <a:endParaRPr lang="en-US"/>
        </a:p>
      </dgm:t>
    </dgm:pt>
    <dgm:pt modelId="{DD12B1F4-76ED-467C-BBFA-9FED3AD07F3F}" type="sibTrans" cxnId="{B34B1625-421B-44DD-956C-F2FDBAA9DDF6}">
      <dgm:prSet/>
      <dgm:spPr/>
      <dgm:t>
        <a:bodyPr/>
        <a:lstStyle/>
        <a:p>
          <a:endParaRPr lang="en-US"/>
        </a:p>
      </dgm:t>
    </dgm:pt>
    <dgm:pt modelId="{39ADB067-73EA-4D3C-92E5-3ED6C52D8381}" type="pres">
      <dgm:prSet presAssocID="{CA10A3FF-35A3-410D-84DF-4DF01D10D2B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D3DE77-C1DC-4BE1-A5C9-A02A32E691E2}" type="pres">
      <dgm:prSet presAssocID="{C54CA24E-0282-4D94-987E-C96B2B6CA704}" presName="node" presStyleLbl="node1" presStyleIdx="0" presStyleCnt="6" custScaleX="124802" custScaleY="117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C32F0-2242-4E23-944A-3B5612407431}" type="pres">
      <dgm:prSet presAssocID="{D8724BE1-D279-48A3-B503-142EA449AA0C}" presName="sibTrans" presStyleLbl="sibTrans2D1" presStyleIdx="0" presStyleCnt="6"/>
      <dgm:spPr/>
      <dgm:t>
        <a:bodyPr/>
        <a:lstStyle/>
        <a:p>
          <a:endParaRPr lang="en-US"/>
        </a:p>
      </dgm:t>
    </dgm:pt>
    <dgm:pt modelId="{AA5B9E66-A05D-4527-A571-D5293604D62B}" type="pres">
      <dgm:prSet presAssocID="{D8724BE1-D279-48A3-B503-142EA449AA0C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BA0F4E33-CFD8-4C5B-ADD5-A197B77C043A}" type="pres">
      <dgm:prSet presAssocID="{C513C505-EB89-48D6-BE3A-0ECBB5037FCD}" presName="node" presStyleLbl="node1" presStyleIdx="1" presStyleCnt="6" custScaleX="129514" custScaleY="11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DF2CD-0197-48D7-B813-AFF0AE78463B}" type="pres">
      <dgm:prSet presAssocID="{2950D969-4532-4953-A2CD-AE4625C9C85F}" presName="sibTrans" presStyleLbl="sibTrans2D1" presStyleIdx="1" presStyleCnt="6"/>
      <dgm:spPr/>
      <dgm:t>
        <a:bodyPr/>
        <a:lstStyle/>
        <a:p>
          <a:endParaRPr lang="en-US"/>
        </a:p>
      </dgm:t>
    </dgm:pt>
    <dgm:pt modelId="{4898109B-2232-427A-9223-BAFF5C1ED87B}" type="pres">
      <dgm:prSet presAssocID="{2950D969-4532-4953-A2CD-AE4625C9C85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F03EB1FA-D5C2-4A62-AE7E-AEDA04D789F6}" type="pres">
      <dgm:prSet presAssocID="{EFE73C09-1601-48E2-AC20-DE9BB9982AF8}" presName="node" presStyleLbl="node1" presStyleIdx="2" presStyleCnt="6" custScaleX="138261" custScaleY="118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E63FE-D2F1-4D10-878F-C0DB81814DDE}" type="pres">
      <dgm:prSet presAssocID="{D6BF6CB3-80AE-40A7-BADE-AEFBF7C7AFF5}" presName="sibTrans" presStyleLbl="sibTrans2D1" presStyleIdx="2" presStyleCnt="6"/>
      <dgm:spPr/>
      <dgm:t>
        <a:bodyPr/>
        <a:lstStyle/>
        <a:p>
          <a:endParaRPr lang="en-US"/>
        </a:p>
      </dgm:t>
    </dgm:pt>
    <dgm:pt modelId="{73B080DE-1B14-407C-8777-653D87351363}" type="pres">
      <dgm:prSet presAssocID="{D6BF6CB3-80AE-40A7-BADE-AEFBF7C7AFF5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037633B8-2149-4E6B-83F6-ADD9EFB7BF25}" type="pres">
      <dgm:prSet presAssocID="{003411C2-77AB-4712-A3FF-728204F44EBD}" presName="node" presStyleLbl="node1" presStyleIdx="3" presStyleCnt="6" custScaleX="128365" custScaleY="117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F1113-21D3-483A-9C98-C951597265BA}" type="pres">
      <dgm:prSet presAssocID="{749F567F-14A1-4EA2-B3EC-2B02B030E86D}" presName="sibTrans" presStyleLbl="sibTrans2D1" presStyleIdx="3" presStyleCnt="6"/>
      <dgm:spPr/>
      <dgm:t>
        <a:bodyPr/>
        <a:lstStyle/>
        <a:p>
          <a:endParaRPr lang="en-US"/>
        </a:p>
      </dgm:t>
    </dgm:pt>
    <dgm:pt modelId="{F02CD2AD-8E0B-4F42-B6E3-06BF444FFFE8}" type="pres">
      <dgm:prSet presAssocID="{749F567F-14A1-4EA2-B3EC-2B02B030E86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E9305DA9-9718-4915-B8BC-D28AEF93A650}" type="pres">
      <dgm:prSet presAssocID="{4D082B72-F51E-4BA9-8349-8AC994A36172}" presName="node" presStyleLbl="node1" presStyleIdx="4" presStyleCnt="6" custScaleX="136065" custScaleY="125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568BD-9B5A-4614-8CB5-0A2A6F33354C}" type="pres">
      <dgm:prSet presAssocID="{E7E16073-08AE-4505-A065-6C3711860BC8}" presName="sibTrans" presStyleLbl="sibTrans2D1" presStyleIdx="4" presStyleCnt="6"/>
      <dgm:spPr/>
      <dgm:t>
        <a:bodyPr/>
        <a:lstStyle/>
        <a:p>
          <a:endParaRPr lang="en-US"/>
        </a:p>
      </dgm:t>
    </dgm:pt>
    <dgm:pt modelId="{222635F7-B5D6-480D-964B-E0D24BCE5326}" type="pres">
      <dgm:prSet presAssocID="{E7E16073-08AE-4505-A065-6C3711860BC8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73EC92E8-4073-435A-AB3A-C52E65EB70B0}" type="pres">
      <dgm:prSet presAssocID="{624C2E3C-6FC5-4C30-9CD7-D758AEDA9F35}" presName="node" presStyleLbl="node1" presStyleIdx="5" presStyleCnt="6" custScaleX="121882" custScaleY="115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8C7BA-4042-49D8-9CC7-132DC7F6F3FA}" type="pres">
      <dgm:prSet presAssocID="{DD12B1F4-76ED-467C-BBFA-9FED3AD07F3F}" presName="sibTrans" presStyleLbl="sibTrans2D1" presStyleIdx="5" presStyleCnt="6"/>
      <dgm:spPr/>
      <dgm:t>
        <a:bodyPr/>
        <a:lstStyle/>
        <a:p>
          <a:endParaRPr lang="en-US"/>
        </a:p>
      </dgm:t>
    </dgm:pt>
    <dgm:pt modelId="{A9836F7F-8EAD-49F0-B4FF-22D55076EC3E}" type="pres">
      <dgm:prSet presAssocID="{DD12B1F4-76ED-467C-BBFA-9FED3AD07F3F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2FF2751B-130D-479B-BDAF-44904653B023}" srcId="{CA10A3FF-35A3-410D-84DF-4DF01D10D2BF}" destId="{4D082B72-F51E-4BA9-8349-8AC994A36172}" srcOrd="4" destOrd="0" parTransId="{1E15A7AF-E65F-40F1-B305-6366B45B10DE}" sibTransId="{E7E16073-08AE-4505-A065-6C3711860BC8}"/>
    <dgm:cxn modelId="{C840BC3D-2E48-475D-B96D-3373355D6B1C}" type="presOf" srcId="{D6BF6CB3-80AE-40A7-BADE-AEFBF7C7AFF5}" destId="{73B080DE-1B14-407C-8777-653D87351363}" srcOrd="1" destOrd="0" presId="urn:microsoft.com/office/officeart/2005/8/layout/cycle2"/>
    <dgm:cxn modelId="{3BCA554C-DD23-4667-A7FF-59444EDC891F}" srcId="{CA10A3FF-35A3-410D-84DF-4DF01D10D2BF}" destId="{C54CA24E-0282-4D94-987E-C96B2B6CA704}" srcOrd="0" destOrd="0" parTransId="{BA24D279-E774-4030-8516-8D0B3969A71B}" sibTransId="{D8724BE1-D279-48A3-B503-142EA449AA0C}"/>
    <dgm:cxn modelId="{AFF2DADB-4CA2-4EE9-A666-025BC9DD9A20}" type="presOf" srcId="{2950D969-4532-4953-A2CD-AE4625C9C85F}" destId="{4898109B-2232-427A-9223-BAFF5C1ED87B}" srcOrd="1" destOrd="0" presId="urn:microsoft.com/office/officeart/2005/8/layout/cycle2"/>
    <dgm:cxn modelId="{7C5C161C-B789-4C3F-85D8-7C5799DCA73E}" type="presOf" srcId="{749F567F-14A1-4EA2-B3EC-2B02B030E86D}" destId="{179F1113-21D3-483A-9C98-C951597265BA}" srcOrd="0" destOrd="0" presId="urn:microsoft.com/office/officeart/2005/8/layout/cycle2"/>
    <dgm:cxn modelId="{228391CE-CAE9-49EB-A8E1-04DCC49856A9}" type="presOf" srcId="{2950D969-4532-4953-A2CD-AE4625C9C85F}" destId="{555DF2CD-0197-48D7-B813-AFF0AE78463B}" srcOrd="0" destOrd="0" presId="urn:microsoft.com/office/officeart/2005/8/layout/cycle2"/>
    <dgm:cxn modelId="{9DE54C11-85E8-4AEC-AC42-2A2CB8EFBFA7}" type="presOf" srcId="{D8724BE1-D279-48A3-B503-142EA449AA0C}" destId="{AA5B9E66-A05D-4527-A571-D5293604D62B}" srcOrd="1" destOrd="0" presId="urn:microsoft.com/office/officeart/2005/8/layout/cycle2"/>
    <dgm:cxn modelId="{FEAB300F-0AB8-4CBA-8165-5EFA1140F079}" type="presOf" srcId="{CA10A3FF-35A3-410D-84DF-4DF01D10D2BF}" destId="{39ADB067-73EA-4D3C-92E5-3ED6C52D8381}" srcOrd="0" destOrd="0" presId="urn:microsoft.com/office/officeart/2005/8/layout/cycle2"/>
    <dgm:cxn modelId="{53B8BBA2-65AA-49BC-9192-0A1D281A1E04}" srcId="{CA10A3FF-35A3-410D-84DF-4DF01D10D2BF}" destId="{C513C505-EB89-48D6-BE3A-0ECBB5037FCD}" srcOrd="1" destOrd="0" parTransId="{0B733A4B-A136-49D4-89C6-E6B5D49EB3AB}" sibTransId="{2950D969-4532-4953-A2CD-AE4625C9C85F}"/>
    <dgm:cxn modelId="{026BEA67-DC52-4BDA-8813-7413AA0B55FC}" type="presOf" srcId="{DD12B1F4-76ED-467C-BBFA-9FED3AD07F3F}" destId="{A9836F7F-8EAD-49F0-B4FF-22D55076EC3E}" srcOrd="1" destOrd="0" presId="urn:microsoft.com/office/officeart/2005/8/layout/cycle2"/>
    <dgm:cxn modelId="{4D6F0A15-C07A-4507-956D-024D94312603}" type="presOf" srcId="{624C2E3C-6FC5-4C30-9CD7-D758AEDA9F35}" destId="{73EC92E8-4073-435A-AB3A-C52E65EB70B0}" srcOrd="0" destOrd="0" presId="urn:microsoft.com/office/officeart/2005/8/layout/cycle2"/>
    <dgm:cxn modelId="{2654C636-10B9-47B4-A078-CDF7C03A77AA}" type="presOf" srcId="{C513C505-EB89-48D6-BE3A-0ECBB5037FCD}" destId="{BA0F4E33-CFD8-4C5B-ADD5-A197B77C043A}" srcOrd="0" destOrd="0" presId="urn:microsoft.com/office/officeart/2005/8/layout/cycle2"/>
    <dgm:cxn modelId="{2194D6C9-15B3-4E2F-AE32-43DCCE6E268E}" srcId="{CA10A3FF-35A3-410D-84DF-4DF01D10D2BF}" destId="{003411C2-77AB-4712-A3FF-728204F44EBD}" srcOrd="3" destOrd="0" parTransId="{4F6096D7-A92F-4CCA-B9BC-C30E1A205C93}" sibTransId="{749F567F-14A1-4EA2-B3EC-2B02B030E86D}"/>
    <dgm:cxn modelId="{47A87E0C-FDC3-410D-997D-B0D92A3632C7}" type="presOf" srcId="{E7E16073-08AE-4505-A065-6C3711860BC8}" destId="{2DC568BD-9B5A-4614-8CB5-0A2A6F33354C}" srcOrd="0" destOrd="0" presId="urn:microsoft.com/office/officeart/2005/8/layout/cycle2"/>
    <dgm:cxn modelId="{483E1ADF-CA4B-49DD-8646-BBCE135315BA}" type="presOf" srcId="{DD12B1F4-76ED-467C-BBFA-9FED3AD07F3F}" destId="{BF08C7BA-4042-49D8-9CC7-132DC7F6F3FA}" srcOrd="0" destOrd="0" presId="urn:microsoft.com/office/officeart/2005/8/layout/cycle2"/>
    <dgm:cxn modelId="{4F1BC31E-0B8E-4E81-89DA-0BC5699AB7DA}" type="presOf" srcId="{003411C2-77AB-4712-A3FF-728204F44EBD}" destId="{037633B8-2149-4E6B-83F6-ADD9EFB7BF25}" srcOrd="0" destOrd="0" presId="urn:microsoft.com/office/officeart/2005/8/layout/cycle2"/>
    <dgm:cxn modelId="{DB53BBFE-1331-4A50-BDF7-4F2FD9102DD1}" type="presOf" srcId="{EFE73C09-1601-48E2-AC20-DE9BB9982AF8}" destId="{F03EB1FA-D5C2-4A62-AE7E-AEDA04D789F6}" srcOrd="0" destOrd="0" presId="urn:microsoft.com/office/officeart/2005/8/layout/cycle2"/>
    <dgm:cxn modelId="{899F4CA8-7DD3-43B9-9714-623D42E808EA}" type="presOf" srcId="{E7E16073-08AE-4505-A065-6C3711860BC8}" destId="{222635F7-B5D6-480D-964B-E0D24BCE5326}" srcOrd="1" destOrd="0" presId="urn:microsoft.com/office/officeart/2005/8/layout/cycle2"/>
    <dgm:cxn modelId="{B34B1625-421B-44DD-956C-F2FDBAA9DDF6}" srcId="{CA10A3FF-35A3-410D-84DF-4DF01D10D2BF}" destId="{624C2E3C-6FC5-4C30-9CD7-D758AEDA9F35}" srcOrd="5" destOrd="0" parTransId="{20166B28-AC98-4742-941B-AB34F9F7EB94}" sibTransId="{DD12B1F4-76ED-467C-BBFA-9FED3AD07F3F}"/>
    <dgm:cxn modelId="{751E1E5F-C963-4CE3-A522-5E4939F73595}" srcId="{CA10A3FF-35A3-410D-84DF-4DF01D10D2BF}" destId="{EFE73C09-1601-48E2-AC20-DE9BB9982AF8}" srcOrd="2" destOrd="0" parTransId="{B9638647-787E-48B7-8B2D-5373FA35416F}" sibTransId="{D6BF6CB3-80AE-40A7-BADE-AEFBF7C7AFF5}"/>
    <dgm:cxn modelId="{3F2C8C63-22A4-4350-A60B-E451791B0D40}" type="presOf" srcId="{C54CA24E-0282-4D94-987E-C96B2B6CA704}" destId="{19D3DE77-C1DC-4BE1-A5C9-A02A32E691E2}" srcOrd="0" destOrd="0" presId="urn:microsoft.com/office/officeart/2005/8/layout/cycle2"/>
    <dgm:cxn modelId="{3C2568BD-F908-48D2-8B60-179BB4EC25ED}" type="presOf" srcId="{4D082B72-F51E-4BA9-8349-8AC994A36172}" destId="{E9305DA9-9718-4915-B8BC-D28AEF93A650}" srcOrd="0" destOrd="0" presId="urn:microsoft.com/office/officeart/2005/8/layout/cycle2"/>
    <dgm:cxn modelId="{25F3C7F8-1FF1-43EE-8F50-614F7888C58B}" type="presOf" srcId="{D8724BE1-D279-48A3-B503-142EA449AA0C}" destId="{DD7C32F0-2242-4E23-944A-3B5612407431}" srcOrd="0" destOrd="0" presId="urn:microsoft.com/office/officeart/2005/8/layout/cycle2"/>
    <dgm:cxn modelId="{44208188-7E27-4881-AF3A-38FBCA7A277D}" type="presOf" srcId="{749F567F-14A1-4EA2-B3EC-2B02B030E86D}" destId="{F02CD2AD-8E0B-4F42-B6E3-06BF444FFFE8}" srcOrd="1" destOrd="0" presId="urn:microsoft.com/office/officeart/2005/8/layout/cycle2"/>
    <dgm:cxn modelId="{827455C4-BF56-4425-80F3-38A68DC4D466}" type="presOf" srcId="{D6BF6CB3-80AE-40A7-BADE-AEFBF7C7AFF5}" destId="{9F4E63FE-D2F1-4D10-878F-C0DB81814DDE}" srcOrd="0" destOrd="0" presId="urn:microsoft.com/office/officeart/2005/8/layout/cycle2"/>
    <dgm:cxn modelId="{2F229187-DC0F-4F47-83A1-FBF30167FCA8}" type="presParOf" srcId="{39ADB067-73EA-4D3C-92E5-3ED6C52D8381}" destId="{19D3DE77-C1DC-4BE1-A5C9-A02A32E691E2}" srcOrd="0" destOrd="0" presId="urn:microsoft.com/office/officeart/2005/8/layout/cycle2"/>
    <dgm:cxn modelId="{6BB921EA-ED1E-4EB4-8012-5354DA335B76}" type="presParOf" srcId="{39ADB067-73EA-4D3C-92E5-3ED6C52D8381}" destId="{DD7C32F0-2242-4E23-944A-3B5612407431}" srcOrd="1" destOrd="0" presId="urn:microsoft.com/office/officeart/2005/8/layout/cycle2"/>
    <dgm:cxn modelId="{247B1C88-5348-4E3F-92C0-6795E3713B0F}" type="presParOf" srcId="{DD7C32F0-2242-4E23-944A-3B5612407431}" destId="{AA5B9E66-A05D-4527-A571-D5293604D62B}" srcOrd="0" destOrd="0" presId="urn:microsoft.com/office/officeart/2005/8/layout/cycle2"/>
    <dgm:cxn modelId="{C8FA2ED9-456A-4D22-B297-A9A29D11F224}" type="presParOf" srcId="{39ADB067-73EA-4D3C-92E5-3ED6C52D8381}" destId="{BA0F4E33-CFD8-4C5B-ADD5-A197B77C043A}" srcOrd="2" destOrd="0" presId="urn:microsoft.com/office/officeart/2005/8/layout/cycle2"/>
    <dgm:cxn modelId="{F90EAD04-EAB5-474F-B81B-46EDD11C44FC}" type="presParOf" srcId="{39ADB067-73EA-4D3C-92E5-3ED6C52D8381}" destId="{555DF2CD-0197-48D7-B813-AFF0AE78463B}" srcOrd="3" destOrd="0" presId="urn:microsoft.com/office/officeart/2005/8/layout/cycle2"/>
    <dgm:cxn modelId="{3B3C9B4D-6F7F-4681-AADC-78A912FADB68}" type="presParOf" srcId="{555DF2CD-0197-48D7-B813-AFF0AE78463B}" destId="{4898109B-2232-427A-9223-BAFF5C1ED87B}" srcOrd="0" destOrd="0" presId="urn:microsoft.com/office/officeart/2005/8/layout/cycle2"/>
    <dgm:cxn modelId="{F68DF380-21D2-4EDD-ABB6-0971D05E0723}" type="presParOf" srcId="{39ADB067-73EA-4D3C-92E5-3ED6C52D8381}" destId="{F03EB1FA-D5C2-4A62-AE7E-AEDA04D789F6}" srcOrd="4" destOrd="0" presId="urn:microsoft.com/office/officeart/2005/8/layout/cycle2"/>
    <dgm:cxn modelId="{AD02DAA3-4FC1-439A-82E3-75DADF6D79D5}" type="presParOf" srcId="{39ADB067-73EA-4D3C-92E5-3ED6C52D8381}" destId="{9F4E63FE-D2F1-4D10-878F-C0DB81814DDE}" srcOrd="5" destOrd="0" presId="urn:microsoft.com/office/officeart/2005/8/layout/cycle2"/>
    <dgm:cxn modelId="{44DF880E-D0C4-4B7B-8BAC-7C11824928DC}" type="presParOf" srcId="{9F4E63FE-D2F1-4D10-878F-C0DB81814DDE}" destId="{73B080DE-1B14-407C-8777-653D87351363}" srcOrd="0" destOrd="0" presId="urn:microsoft.com/office/officeart/2005/8/layout/cycle2"/>
    <dgm:cxn modelId="{2EB04BD8-D233-4EEB-96F5-2F18D2090AF6}" type="presParOf" srcId="{39ADB067-73EA-4D3C-92E5-3ED6C52D8381}" destId="{037633B8-2149-4E6B-83F6-ADD9EFB7BF25}" srcOrd="6" destOrd="0" presId="urn:microsoft.com/office/officeart/2005/8/layout/cycle2"/>
    <dgm:cxn modelId="{1FB84B56-51C6-41E0-A3DB-6C1583CFF4AA}" type="presParOf" srcId="{39ADB067-73EA-4D3C-92E5-3ED6C52D8381}" destId="{179F1113-21D3-483A-9C98-C951597265BA}" srcOrd="7" destOrd="0" presId="urn:microsoft.com/office/officeart/2005/8/layout/cycle2"/>
    <dgm:cxn modelId="{AF01A7EB-0A28-44D7-804E-D0C35A2B5F05}" type="presParOf" srcId="{179F1113-21D3-483A-9C98-C951597265BA}" destId="{F02CD2AD-8E0B-4F42-B6E3-06BF444FFFE8}" srcOrd="0" destOrd="0" presId="urn:microsoft.com/office/officeart/2005/8/layout/cycle2"/>
    <dgm:cxn modelId="{1669DC05-B75F-48C1-A9E2-5BF947FAB34A}" type="presParOf" srcId="{39ADB067-73EA-4D3C-92E5-3ED6C52D8381}" destId="{E9305DA9-9718-4915-B8BC-D28AEF93A650}" srcOrd="8" destOrd="0" presId="urn:microsoft.com/office/officeart/2005/8/layout/cycle2"/>
    <dgm:cxn modelId="{0A893EA5-2A10-42EF-A5E6-D70637818950}" type="presParOf" srcId="{39ADB067-73EA-4D3C-92E5-3ED6C52D8381}" destId="{2DC568BD-9B5A-4614-8CB5-0A2A6F33354C}" srcOrd="9" destOrd="0" presId="urn:microsoft.com/office/officeart/2005/8/layout/cycle2"/>
    <dgm:cxn modelId="{76709BD3-35A3-40EB-BB24-F5533E2FEB6D}" type="presParOf" srcId="{2DC568BD-9B5A-4614-8CB5-0A2A6F33354C}" destId="{222635F7-B5D6-480D-964B-E0D24BCE5326}" srcOrd="0" destOrd="0" presId="urn:microsoft.com/office/officeart/2005/8/layout/cycle2"/>
    <dgm:cxn modelId="{622C1E6F-BC37-4AB6-933E-A71EF89D6632}" type="presParOf" srcId="{39ADB067-73EA-4D3C-92E5-3ED6C52D8381}" destId="{73EC92E8-4073-435A-AB3A-C52E65EB70B0}" srcOrd="10" destOrd="0" presId="urn:microsoft.com/office/officeart/2005/8/layout/cycle2"/>
    <dgm:cxn modelId="{7572FD91-82F4-43B8-AF66-645351399E6F}" type="presParOf" srcId="{39ADB067-73EA-4D3C-92E5-3ED6C52D8381}" destId="{BF08C7BA-4042-49D8-9CC7-132DC7F6F3FA}" srcOrd="11" destOrd="0" presId="urn:microsoft.com/office/officeart/2005/8/layout/cycle2"/>
    <dgm:cxn modelId="{CC2D2A79-AC5F-4289-A963-DD52E6BD6CCD}" type="presParOf" srcId="{BF08C7BA-4042-49D8-9CC7-132DC7F6F3FA}" destId="{A9836F7F-8EAD-49F0-B4FF-22D55076EC3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3DE77-C1DC-4BE1-A5C9-A02A32E691E2}">
      <dsp:nvSpPr>
        <dsp:cNvPr id="0" name=""/>
        <dsp:cNvSpPr/>
      </dsp:nvSpPr>
      <dsp:spPr>
        <a:xfrm>
          <a:off x="4964380" y="-134060"/>
          <a:ext cx="1941359" cy="18233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Nắm vững mục đích trình bày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8685" y="132957"/>
        <a:ext cx="1372749" cy="1289274"/>
      </dsp:txXfrm>
    </dsp:sp>
    <dsp:sp modelId="{DD7C32F0-2242-4E23-944A-3B5612407431}">
      <dsp:nvSpPr>
        <dsp:cNvPr id="0" name=""/>
        <dsp:cNvSpPr/>
      </dsp:nvSpPr>
      <dsp:spPr>
        <a:xfrm rot="1800000">
          <a:off x="6823541" y="1088809"/>
          <a:ext cx="210441" cy="524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827770" y="1178026"/>
        <a:ext cx="147309" cy="314998"/>
      </dsp:txXfrm>
    </dsp:sp>
    <dsp:sp modelId="{BA0F4E33-CFD8-4C5B-ADD5-A197B77C043A}">
      <dsp:nvSpPr>
        <dsp:cNvPr id="0" name=""/>
        <dsp:cNvSpPr/>
      </dsp:nvSpPr>
      <dsp:spPr>
        <a:xfrm>
          <a:off x="6950020" y="1025039"/>
          <a:ext cx="2014657" cy="1840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Nắm chắc </a:t>
          </a:r>
          <a:r>
            <a:rPr lang="vi-VN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nội </a:t>
          </a:r>
          <a:r>
            <a:rPr lang="vi-VN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dung </a:t>
          </a:r>
          <a:r>
            <a:rPr lang="vi-VN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bày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45060" y="1294537"/>
        <a:ext cx="1424577" cy="1301252"/>
      </dsp:txXfrm>
    </dsp:sp>
    <dsp:sp modelId="{555DF2CD-0197-48D7-B813-AFF0AE78463B}">
      <dsp:nvSpPr>
        <dsp:cNvPr id="0" name=""/>
        <dsp:cNvSpPr/>
      </dsp:nvSpPr>
      <dsp:spPr>
        <a:xfrm rot="5400000">
          <a:off x="7826757" y="2841795"/>
          <a:ext cx="261182" cy="524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7865935" y="2907618"/>
        <a:ext cx="182827" cy="314998"/>
      </dsp:txXfrm>
    </dsp:sp>
    <dsp:sp modelId="{F03EB1FA-D5C2-4A62-AE7E-AEDA04D789F6}">
      <dsp:nvSpPr>
        <dsp:cNvPr id="0" name=""/>
        <dsp:cNvSpPr/>
      </dsp:nvSpPr>
      <dsp:spPr>
        <a:xfrm>
          <a:off x="6881988" y="3358085"/>
          <a:ext cx="2150721" cy="1844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900" b="1" kern="1200" dirty="0">
              <a:latin typeface="+mj-lt"/>
            </a:rPr>
            <a:t>Xác định rõ đối tượng </a:t>
          </a:r>
          <a:r>
            <a:rPr lang="vi-VN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nghe để </a:t>
          </a:r>
          <a:r>
            <a:rPr lang="vi-VN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trình </a:t>
          </a:r>
          <a:r>
            <a:rPr lang="en-US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bày </a:t>
          </a:r>
          <a:r>
            <a:rPr lang="vi-VN" sz="1900" b="1" kern="1200" dirty="0" smtClean="0">
              <a:latin typeface="+mj-lt"/>
            </a:rPr>
            <a:t>phù </a:t>
          </a:r>
          <a:r>
            <a:rPr lang="vi-VN" sz="1900" b="1" kern="1200" dirty="0">
              <a:latin typeface="+mj-lt"/>
            </a:rPr>
            <a:t>hợp</a:t>
          </a:r>
          <a:endParaRPr lang="en-US" sz="1900" b="1" kern="1200" dirty="0">
            <a:latin typeface="+mj-lt"/>
          </a:endParaRPr>
        </a:p>
      </dsp:txBody>
      <dsp:txXfrm>
        <a:off x="7196954" y="3628196"/>
        <a:ext cx="1520789" cy="1304211"/>
      </dsp:txXfrm>
    </dsp:sp>
    <dsp:sp modelId="{9F4E63FE-D2F1-4D10-878F-C0DB81814DDE}">
      <dsp:nvSpPr>
        <dsp:cNvPr id="0" name=""/>
        <dsp:cNvSpPr/>
      </dsp:nvSpPr>
      <dsp:spPr>
        <a:xfrm rot="9000000">
          <a:off x="6839734" y="4612677"/>
          <a:ext cx="174523" cy="524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6888584" y="4704588"/>
        <a:ext cx="122166" cy="314998"/>
      </dsp:txXfrm>
    </dsp:sp>
    <dsp:sp modelId="{037633B8-2149-4E6B-83F6-ADD9EFB7BF25}">
      <dsp:nvSpPr>
        <dsp:cNvPr id="0" name=""/>
        <dsp:cNvSpPr/>
      </dsp:nvSpPr>
      <dsp:spPr>
        <a:xfrm>
          <a:off x="4936668" y="4531612"/>
          <a:ext cx="1996783" cy="18325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Biết cách trình bày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9090" y="4799978"/>
        <a:ext cx="1411939" cy="1295785"/>
      </dsp:txXfrm>
    </dsp:sp>
    <dsp:sp modelId="{179F1113-21D3-483A-9C98-C951597265BA}">
      <dsp:nvSpPr>
        <dsp:cNvPr id="0" name=""/>
        <dsp:cNvSpPr/>
      </dsp:nvSpPr>
      <dsp:spPr>
        <a:xfrm rot="12600000">
          <a:off x="4867878" y="4618842"/>
          <a:ext cx="171845" cy="524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4915978" y="4736730"/>
        <a:ext cx="120292" cy="314998"/>
      </dsp:txXfrm>
    </dsp:sp>
    <dsp:sp modelId="{E9305DA9-9718-4915-B8BC-D28AEF93A650}">
      <dsp:nvSpPr>
        <dsp:cNvPr id="0" name=""/>
        <dsp:cNvSpPr/>
      </dsp:nvSpPr>
      <dsp:spPr>
        <a:xfrm>
          <a:off x="2854490" y="3306565"/>
          <a:ext cx="2116561" cy="1947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Có thái độ thân thiện, tôn trọng người nghe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4453" y="3591766"/>
        <a:ext cx="1496635" cy="1377070"/>
      </dsp:txXfrm>
    </dsp:sp>
    <dsp:sp modelId="{2DC568BD-9B5A-4614-8CB5-0A2A6F33354C}">
      <dsp:nvSpPr>
        <dsp:cNvPr id="0" name=""/>
        <dsp:cNvSpPr/>
      </dsp:nvSpPr>
      <dsp:spPr>
        <a:xfrm rot="16200000">
          <a:off x="3789679" y="2818786"/>
          <a:ext cx="246182" cy="524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826607" y="2960714"/>
        <a:ext cx="172327" cy="314998"/>
      </dsp:txXfrm>
    </dsp:sp>
    <dsp:sp modelId="{73EC92E8-4073-435A-AB3A-C52E65EB70B0}">
      <dsp:nvSpPr>
        <dsp:cNvPr id="0" name=""/>
        <dsp:cNvSpPr/>
      </dsp:nvSpPr>
      <dsp:spPr>
        <a:xfrm>
          <a:off x="2964802" y="1048255"/>
          <a:ext cx="1895937" cy="1793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Người nghe chuẩn bị câu hỏi để thảo luận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2456" y="1310953"/>
        <a:ext cx="1340629" cy="1268419"/>
      </dsp:txXfrm>
    </dsp:sp>
    <dsp:sp modelId="{BF08C7BA-4042-49D8-9CC7-132DC7F6F3FA}">
      <dsp:nvSpPr>
        <dsp:cNvPr id="0" name=""/>
        <dsp:cNvSpPr/>
      </dsp:nvSpPr>
      <dsp:spPr>
        <a:xfrm rot="19800000">
          <a:off x="4791099" y="1107339"/>
          <a:ext cx="236323" cy="524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795848" y="1230063"/>
        <a:ext cx="165426" cy="314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87BE2-9138-4727-9E2C-D8594E4CF970}" type="datetimeFigureOut">
              <a:rPr lang="en-US" smtClean="0"/>
              <a:t>28/7/2023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71315-4158-42B0-B481-F3F5ABDA1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9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d1ad51e4da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d1ad51e4da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7588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10e3e1b274f_0_28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10e3e1b274f_0_28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3587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E81A3-D2D3-48E6-914F-52ED26F1D1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248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10e3e1b274f_0_28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10e3e1b274f_0_28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5640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10e3e1b274f_0_28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10e3e1b274f_0_28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326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4" name="Google Shape;143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35" name="Google Shape;143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722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CF87-0C28-4AD8-8277-AFFEE7E9DAA8}" type="datetimeFigureOut">
              <a:rPr lang="en-US" smtClean="0"/>
              <a:t>28/7/2023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E32-7DBF-422B-858B-6F0DAD21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8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CF87-0C28-4AD8-8277-AFFEE7E9DAA8}" type="datetimeFigureOut">
              <a:rPr lang="en-US" smtClean="0"/>
              <a:t>28/7/2023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E32-7DBF-422B-858B-6F0DAD21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9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CF87-0C28-4AD8-8277-AFFEE7E9DAA8}" type="datetimeFigureOut">
              <a:rPr lang="en-US" smtClean="0"/>
              <a:t>28/7/2023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E32-7DBF-422B-858B-6F0DAD21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69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CF87-0C28-4AD8-8277-AFFEE7E9DAA8}" type="datetimeFigureOut">
              <a:rPr lang="en-US" smtClean="0"/>
              <a:t>28/7/2023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E32-7DBF-422B-858B-6F0DAD21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76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CF87-0C28-4AD8-8277-AFFEE7E9DAA8}" type="datetimeFigureOut">
              <a:rPr lang="en-US" smtClean="0"/>
              <a:t>28/7/2023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E32-7DBF-422B-858B-6F0DAD21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74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CF87-0C28-4AD8-8277-AFFEE7E9DAA8}" type="datetimeFigureOut">
              <a:rPr lang="en-US" smtClean="0"/>
              <a:t>28/7/2023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E32-7DBF-422B-858B-6F0DAD21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51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CF87-0C28-4AD8-8277-AFFEE7E9DAA8}" type="datetimeFigureOut">
              <a:rPr lang="en-US" smtClean="0"/>
              <a:t>28/7/2023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E32-7DBF-422B-858B-6F0DAD21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23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CF87-0C28-4AD8-8277-AFFEE7E9DAA8}" type="datetimeFigureOut">
              <a:rPr lang="en-US" smtClean="0"/>
              <a:t>28/7/2023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E32-7DBF-422B-858B-6F0DAD21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96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02400" y="1202767"/>
            <a:ext cx="5994800" cy="40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02396" y="5399633"/>
            <a:ext cx="54032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0072184" y="6004717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flipH="1">
            <a:off x="9584834" y="19059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10674434" y="407175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9836200" y="300141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6695167" y="58076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7579400" y="3746133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flipH="1">
            <a:off x="7246284" y="19710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flipH="1">
            <a:off x="8441567" y="2702267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9189700" y="3986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7848034" y="72140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6314" y="2111333"/>
            <a:ext cx="1020420" cy="108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083618" y="981987"/>
            <a:ext cx="869167" cy="92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82400" y="-65666"/>
            <a:ext cx="1686400" cy="147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670547" flipH="1">
            <a:off x="7752988" y="3140425"/>
            <a:ext cx="1943811" cy="1703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8187651" y="63494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9069351" y="4414883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06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5196732" y="3669333"/>
            <a:ext cx="60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10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8941237" y="1472877"/>
            <a:ext cx="2037200" cy="1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5648433" y="4970033"/>
            <a:ext cx="5600800" cy="5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963234" y="4093951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509167" y="60480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533385" y="292395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954967" y="45324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639433" y="60847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2481533" y="22683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2650600" y="63575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2197484" y="7877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093800" y="22553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765351" y="53075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296184" y="60462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41449" y="2129061"/>
            <a:ext cx="1281200" cy="1361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177111" flipH="1">
            <a:off x="6317152" y="-485400"/>
            <a:ext cx="2212001" cy="26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403440" flipH="1">
            <a:off x="916730" y="987280"/>
            <a:ext cx="1161541" cy="149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1327" y="787769"/>
            <a:ext cx="1055840" cy="11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516500" y="787751"/>
            <a:ext cx="306701" cy="3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729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954967" y="721400"/>
            <a:ext cx="102820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7066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954967" y="1768200"/>
            <a:ext cx="10282000" cy="42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AutoNum type="arabicPeriod"/>
              <a:defRPr sz="14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50" name="Google Shape;50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525718" y="2734584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650101" y="10553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293751" y="49225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9803333" y="3808633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83833" y="40440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588134" y="63382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349551" y="162790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298718" y="59058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033591">
            <a:off x="-367425" y="4546492"/>
            <a:ext cx="1871584" cy="168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128792">
            <a:off x="10769435" y="3268967"/>
            <a:ext cx="1993333" cy="1747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94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CF87-0C28-4AD8-8277-AFFEE7E9DAA8}" type="datetimeFigureOut">
              <a:rPr lang="en-US" smtClean="0"/>
              <a:t>28/7/2023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E32-7DBF-422B-858B-6F0DAD21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3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2601100" y="3856767"/>
            <a:ext cx="29436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2601100" y="4536059"/>
            <a:ext cx="2943600" cy="1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 idx="2"/>
          </p:nvPr>
        </p:nvSpPr>
        <p:spPr>
          <a:xfrm>
            <a:off x="6647305" y="3856767"/>
            <a:ext cx="29436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6647305" y="4536059"/>
            <a:ext cx="2943600" cy="1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title" idx="4"/>
          </p:nvPr>
        </p:nvSpPr>
        <p:spPr>
          <a:xfrm>
            <a:off x="954967" y="721400"/>
            <a:ext cx="102820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7066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6" name="Google Shape;6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77069" y="4568927"/>
            <a:ext cx="1910633" cy="24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700273">
            <a:off x="109030" y="5100049"/>
            <a:ext cx="1341969" cy="173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015162" flipH="1">
            <a:off x="104201" y="1551714"/>
            <a:ext cx="2364065" cy="283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9207400" y="6160351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266518" y="37115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1375634" y="38567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0572684" y="40534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701500" y="63208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440300" y="38934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1116618" y="35712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609351" y="49288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1787700" y="55405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378167" y="50691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9877051" y="54002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 rot="9113143" flipH="1">
            <a:off x="10955043" y="1364500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 rot="9113135" flipH="1">
            <a:off x="10175163" y="1653268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 rot="9113138" flipH="1">
            <a:off x="10898386" y="1887173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256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2781400" y="2229067"/>
            <a:ext cx="66292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066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ubTitle" idx="1"/>
          </p:nvPr>
        </p:nvSpPr>
        <p:spPr>
          <a:xfrm>
            <a:off x="2290567" y="3351567"/>
            <a:ext cx="7610800" cy="1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pic>
        <p:nvPicPr>
          <p:cNvPr id="139" name="Google Shape;139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776234" y="6120384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838967" y="206703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8986267" y="603885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4294800" y="80111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554167" y="468891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1065267" y="56079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2240484" y="16718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6269067" y="6185467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7947984" y="12495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59768" y="-134007"/>
            <a:ext cx="1910633" cy="24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808337">
            <a:off x="6585382" y="5172737"/>
            <a:ext cx="2204901" cy="192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111532">
            <a:off x="9616904" y="140134"/>
            <a:ext cx="2464296" cy="2952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829711" flipH="1">
            <a:off x="185097" y="5045182"/>
            <a:ext cx="1341969" cy="173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5243002" y="721400"/>
            <a:ext cx="1026053" cy="109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1417551" y="252823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0303051" y="206703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2008200" y="52425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0640796" y="252367"/>
            <a:ext cx="149633" cy="17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6548585" y="5213167"/>
            <a:ext cx="231967" cy="270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925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872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2644467" y="2428433"/>
            <a:ext cx="31468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1"/>
          </p:nvPr>
        </p:nvSpPr>
        <p:spPr>
          <a:xfrm>
            <a:off x="2644465" y="2952333"/>
            <a:ext cx="2943600" cy="8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 idx="2" hasCustomPrompt="1"/>
          </p:nvPr>
        </p:nvSpPr>
        <p:spPr>
          <a:xfrm>
            <a:off x="1350900" y="2692033"/>
            <a:ext cx="1090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2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3"/>
          </p:nvPr>
        </p:nvSpPr>
        <p:spPr>
          <a:xfrm>
            <a:off x="7791800" y="2428433"/>
            <a:ext cx="31468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subTitle" idx="4"/>
          </p:nvPr>
        </p:nvSpPr>
        <p:spPr>
          <a:xfrm>
            <a:off x="7791799" y="2952333"/>
            <a:ext cx="2943600" cy="8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 idx="5" hasCustomPrompt="1"/>
          </p:nvPr>
        </p:nvSpPr>
        <p:spPr>
          <a:xfrm>
            <a:off x="6498233" y="2692033"/>
            <a:ext cx="1090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2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6"/>
          </p:nvPr>
        </p:nvSpPr>
        <p:spPr>
          <a:xfrm>
            <a:off x="2644467" y="4264600"/>
            <a:ext cx="31468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subTitle" idx="7"/>
          </p:nvPr>
        </p:nvSpPr>
        <p:spPr>
          <a:xfrm>
            <a:off x="2644465" y="4788500"/>
            <a:ext cx="2943600" cy="8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8" hasCustomPrompt="1"/>
          </p:nvPr>
        </p:nvSpPr>
        <p:spPr>
          <a:xfrm>
            <a:off x="1350900" y="4528219"/>
            <a:ext cx="1090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2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21" name="Google Shape;221;p13"/>
          <p:cNvSpPr txBox="1">
            <a:spLocks noGrp="1"/>
          </p:cNvSpPr>
          <p:nvPr>
            <p:ph type="title" idx="9"/>
          </p:nvPr>
        </p:nvSpPr>
        <p:spPr>
          <a:xfrm>
            <a:off x="7791800" y="4264600"/>
            <a:ext cx="31468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13"/>
          </p:nvPr>
        </p:nvSpPr>
        <p:spPr>
          <a:xfrm>
            <a:off x="7791799" y="4788500"/>
            <a:ext cx="2943600" cy="8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title" idx="14" hasCustomPrompt="1"/>
          </p:nvPr>
        </p:nvSpPr>
        <p:spPr>
          <a:xfrm>
            <a:off x="6498233" y="4528219"/>
            <a:ext cx="1090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2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24" name="Google Shape;224;p13"/>
          <p:cNvSpPr txBox="1">
            <a:spLocks noGrp="1"/>
          </p:cNvSpPr>
          <p:nvPr>
            <p:ph type="title" idx="15"/>
          </p:nvPr>
        </p:nvSpPr>
        <p:spPr>
          <a:xfrm>
            <a:off x="954967" y="721400"/>
            <a:ext cx="102820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7066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25" name="Google Shape;22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34731">
            <a:off x="10168665" y="4555044"/>
            <a:ext cx="2043139" cy="2447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219385" y="25895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10503434" y="15425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11559300" y="13454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11658467" y="4162867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544467" y="30889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11141751" y="46481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10083967" y="7214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7714867" y="14614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099993">
            <a:off x="135328" y="5241306"/>
            <a:ext cx="1110744" cy="1433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9327233" y="524267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083618" y="981987"/>
            <a:ext cx="869167" cy="92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701100" flipH="1">
            <a:off x="10560333" y="284484"/>
            <a:ext cx="1686400" cy="1478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11083667" y="3947551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630518" y="23440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9305018" y="1264234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865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"/>
          <p:cNvSpPr txBox="1">
            <a:spLocks noGrp="1"/>
          </p:cNvSpPr>
          <p:nvPr>
            <p:ph type="title"/>
          </p:nvPr>
        </p:nvSpPr>
        <p:spPr>
          <a:xfrm>
            <a:off x="1187597" y="3673611"/>
            <a:ext cx="29436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1"/>
          </p:nvPr>
        </p:nvSpPr>
        <p:spPr>
          <a:xfrm>
            <a:off x="1187600" y="4352900"/>
            <a:ext cx="2943600" cy="10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title" idx="2"/>
          </p:nvPr>
        </p:nvSpPr>
        <p:spPr>
          <a:xfrm>
            <a:off x="4615305" y="3673611"/>
            <a:ext cx="29436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4"/>
          <p:cNvSpPr txBox="1">
            <a:spLocks noGrp="1"/>
          </p:cNvSpPr>
          <p:nvPr>
            <p:ph type="subTitle" idx="3"/>
          </p:nvPr>
        </p:nvSpPr>
        <p:spPr>
          <a:xfrm>
            <a:off x="4615307" y="4352900"/>
            <a:ext cx="2943600" cy="10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4"/>
          <p:cNvSpPr txBox="1">
            <a:spLocks noGrp="1"/>
          </p:cNvSpPr>
          <p:nvPr>
            <p:ph type="title" idx="4"/>
          </p:nvPr>
        </p:nvSpPr>
        <p:spPr>
          <a:xfrm>
            <a:off x="954967" y="721400"/>
            <a:ext cx="102820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7066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title" idx="5"/>
          </p:nvPr>
        </p:nvSpPr>
        <p:spPr>
          <a:xfrm>
            <a:off x="8060803" y="3673611"/>
            <a:ext cx="29436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4"/>
          <p:cNvSpPr txBox="1">
            <a:spLocks noGrp="1"/>
          </p:cNvSpPr>
          <p:nvPr>
            <p:ph type="subTitle" idx="6"/>
          </p:nvPr>
        </p:nvSpPr>
        <p:spPr>
          <a:xfrm>
            <a:off x="8060801" y="4352900"/>
            <a:ext cx="2943600" cy="10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9" name="Google Shape;24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765980" flipH="1">
            <a:off x="-265451" y="5116599"/>
            <a:ext cx="1577845" cy="2040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9052632" y="5826600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943351" y="60014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632851" y="490365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264533" y="63529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567100" y="56832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9765667" y="61842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670934" y="64926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8409018" y="59760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9934734" y="56184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2462867" y="63813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8719018" y="64926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099922">
            <a:off x="10375275" y="5204026"/>
            <a:ext cx="1871584" cy="168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76350" y="2141301"/>
            <a:ext cx="957237" cy="101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0458685" y="188230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1634133" y="537051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1152500" y="1452483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8487051" y="1584553"/>
            <a:ext cx="231967" cy="270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390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1"/>
          <p:cNvSpPr txBox="1">
            <a:spLocks noGrp="1"/>
          </p:cNvSpPr>
          <p:nvPr>
            <p:ph type="title"/>
          </p:nvPr>
        </p:nvSpPr>
        <p:spPr>
          <a:xfrm>
            <a:off x="961635" y="3669333"/>
            <a:ext cx="515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103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2" name="Google Shape;412;p21"/>
          <p:cNvSpPr txBox="1">
            <a:spLocks noGrp="1"/>
          </p:cNvSpPr>
          <p:nvPr>
            <p:ph type="title" idx="2" hasCustomPrompt="1"/>
          </p:nvPr>
        </p:nvSpPr>
        <p:spPr>
          <a:xfrm>
            <a:off x="1164840" y="1472877"/>
            <a:ext cx="2037200" cy="1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13" name="Google Shape;413;p21"/>
          <p:cNvSpPr txBox="1">
            <a:spLocks noGrp="1"/>
          </p:cNvSpPr>
          <p:nvPr>
            <p:ph type="subTitle" idx="1"/>
          </p:nvPr>
        </p:nvSpPr>
        <p:spPr>
          <a:xfrm>
            <a:off x="961633" y="4970033"/>
            <a:ext cx="5533600" cy="5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4" name="Google Shape;41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0134401" y="388099"/>
            <a:ext cx="1020420" cy="108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500901" y="1348968"/>
            <a:ext cx="1993335" cy="174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784838">
            <a:off x="3623868" y="-694686"/>
            <a:ext cx="2364065" cy="283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9757367" y="3096217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6575551" y="37210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0141934" y="61964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6769751" y="27677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7348317" y="57797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8010367" y="2658667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1176851" y="16452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8179417" y="8603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0740600" y="36693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0587267" y="21524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0860918" y="50678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2401" y="1166467"/>
            <a:ext cx="1205833" cy="1281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140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2"/>
          <p:cNvSpPr txBox="1">
            <a:spLocks noGrp="1"/>
          </p:cNvSpPr>
          <p:nvPr>
            <p:ph type="title"/>
          </p:nvPr>
        </p:nvSpPr>
        <p:spPr>
          <a:xfrm>
            <a:off x="3725000" y="3568000"/>
            <a:ext cx="474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1" name="Google Shape;431;p22"/>
          <p:cNvSpPr txBox="1">
            <a:spLocks noGrp="1"/>
          </p:cNvSpPr>
          <p:nvPr>
            <p:ph type="title" idx="2" hasCustomPrompt="1"/>
          </p:nvPr>
        </p:nvSpPr>
        <p:spPr>
          <a:xfrm>
            <a:off x="5077400" y="1472877"/>
            <a:ext cx="2037200" cy="1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32" name="Google Shape;432;p22"/>
          <p:cNvSpPr txBox="1">
            <a:spLocks noGrp="1"/>
          </p:cNvSpPr>
          <p:nvPr>
            <p:ph type="subTitle" idx="1"/>
          </p:nvPr>
        </p:nvSpPr>
        <p:spPr>
          <a:xfrm>
            <a:off x="4238600" y="4986920"/>
            <a:ext cx="3714800" cy="5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3" name="Google Shape;433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0699593" y="1644475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1287692" y="324892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8857025" y="324892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163625" y="1487092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1409959" y="2317642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2035143" y="1607958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843626" y="4397075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166207" y="2008576"/>
            <a:ext cx="834933" cy="88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430447">
            <a:off x="418331" y="1940103"/>
            <a:ext cx="1027796" cy="132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7894" y="2230825"/>
            <a:ext cx="1055807" cy="11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8881392" y="1515508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2364993" y="788825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3845459" y="2209091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3340977" y="3108608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494042">
            <a:off x="3036565" y="465270"/>
            <a:ext cx="1027795" cy="132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179774" y="2008576"/>
            <a:ext cx="834933" cy="88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013341">
            <a:off x="9322094" y="815741"/>
            <a:ext cx="1489793" cy="130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1385592" y="462432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8378092" y="958092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8547159" y="3856608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444943" y="4331992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3775659" y="4624308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623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4"/>
          <p:cNvSpPr txBox="1">
            <a:spLocks noGrp="1"/>
          </p:cNvSpPr>
          <p:nvPr>
            <p:ph type="subTitle" idx="1"/>
          </p:nvPr>
        </p:nvSpPr>
        <p:spPr>
          <a:xfrm>
            <a:off x="954967" y="4427333"/>
            <a:ext cx="4006800" cy="11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0" name="Google Shape;48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478273" flipH="1">
            <a:off x="3977730" y="-144851"/>
            <a:ext cx="1341969" cy="1732507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24"/>
          <p:cNvSpPr txBox="1">
            <a:spLocks noGrp="1"/>
          </p:cNvSpPr>
          <p:nvPr>
            <p:ph type="title"/>
          </p:nvPr>
        </p:nvSpPr>
        <p:spPr>
          <a:xfrm>
            <a:off x="954967" y="721400"/>
            <a:ext cx="4527600" cy="3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066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82" name="Google Shape;482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3479718" y="58293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4157067" y="6235467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2573934" y="58944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3841434" y="176270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5323933" y="30696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5256167" y="1799367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4542451" y="37596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4841434" y="23006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798951" y="63208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2329400" y="63208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484767" y="6145550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878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3100000" y="2034267"/>
            <a:ext cx="5992000" cy="14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1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25"/>
          <p:cNvSpPr txBox="1">
            <a:spLocks noGrp="1"/>
          </p:cNvSpPr>
          <p:nvPr>
            <p:ph type="subTitle" idx="1"/>
          </p:nvPr>
        </p:nvSpPr>
        <p:spPr>
          <a:xfrm>
            <a:off x="3011200" y="3789133"/>
            <a:ext cx="6169600" cy="9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6" name="Google Shape;4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77069" y="4568927"/>
            <a:ext cx="1910633" cy="24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843067" y="627299"/>
            <a:ext cx="1020420" cy="108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700273">
            <a:off x="63830" y="4789515"/>
            <a:ext cx="1341969" cy="173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5183283" y="5313134"/>
            <a:ext cx="1993335" cy="174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784838">
            <a:off x="124501" y="-34819"/>
            <a:ext cx="2364065" cy="283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476534" y="4627117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3182151" y="85830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1431467" y="43566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9707984" y="46271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2115300" y="49847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994967" y="5642767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1431451" y="19157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2164018" y="10848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9647134" y="55856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0494234" y="2034267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0373884" y="4316416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285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5613334" y="4236551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5033601" y="22920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557167" y="27984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265633" y="43970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697067" y="61523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376733" y="77271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2590334" y="59760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90851" y="39584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004734" y="15344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657400" y="13941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5613318" y="30093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64332" y="4709467"/>
            <a:ext cx="1803171" cy="235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095967" y="1207361"/>
            <a:ext cx="1281200" cy="1361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805638">
            <a:off x="76550" y="-374016"/>
            <a:ext cx="2212001" cy="26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359889">
            <a:off x="4568831" y="5420845"/>
            <a:ext cx="1161541" cy="1499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20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CF87-0C28-4AD8-8277-AFFEE7E9DAA8}" type="datetimeFigureOut">
              <a:rPr lang="en-US" smtClean="0"/>
              <a:t>28/7/2023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E32-7DBF-422B-858B-6F0DAD21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28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0322634" y="5058617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0322618" y="6506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376567" y="54162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9803333" y="3808633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552734" y="158390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0415800" y="63382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033591">
            <a:off x="-367425" y="4546492"/>
            <a:ext cx="1871584" cy="168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69885" y="721399"/>
            <a:ext cx="1020420" cy="108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128792">
            <a:off x="10705168" y="2920067"/>
            <a:ext cx="1993333" cy="1747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644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77069" y="4568927"/>
            <a:ext cx="1910633" cy="24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843067" y="627299"/>
            <a:ext cx="1020420" cy="108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700273">
            <a:off x="109030" y="5100049"/>
            <a:ext cx="1341969" cy="173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8934" y="-264733"/>
            <a:ext cx="1993335" cy="174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015162" flipH="1">
            <a:off x="104201" y="1551714"/>
            <a:ext cx="2364065" cy="283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8667034" y="5963217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664018" y="14825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1375634" y="38567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0268751" y="27110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9843067" y="50691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585000" y="40409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1431451" y="19157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701484" y="49288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8546700" y="5387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9016834" y="12251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0772200" y="1915716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70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Google Shape;786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6571318" y="48957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7895033" y="54213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11067967" y="15654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2826434" y="62262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9323918" y="62262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5303400" y="49608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4330234" y="56184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7563118" y="62262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76676">
            <a:off x="4717724" y="5013839"/>
            <a:ext cx="1818419" cy="235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440101" flipH="1">
            <a:off x="8985314" y="-17045"/>
            <a:ext cx="1612135" cy="208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336803" flipH="1">
            <a:off x="10606401" y="5315850"/>
            <a:ext cx="1993331" cy="1747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340351" y="5384683"/>
            <a:ext cx="1020420" cy="108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543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5196732" y="3669333"/>
            <a:ext cx="60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10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8941237" y="1472877"/>
            <a:ext cx="2037200" cy="1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5648433" y="4970033"/>
            <a:ext cx="5600800" cy="5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963234" y="4093951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509167" y="60480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533385" y="292395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954967" y="45324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639433" y="60847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2481533" y="22683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2650600" y="63575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2197484" y="7877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093800" y="22553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765351" y="53075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296184" y="60462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41449" y="2129061"/>
            <a:ext cx="1281200" cy="1361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177111" flipH="1">
            <a:off x="6317152" y="-485400"/>
            <a:ext cx="2212001" cy="26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403440" flipH="1">
            <a:off x="916730" y="987280"/>
            <a:ext cx="1161541" cy="149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1327" y="787769"/>
            <a:ext cx="1055840" cy="11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516500" y="787751"/>
            <a:ext cx="306701" cy="3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459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954967" y="721400"/>
            <a:ext cx="102820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7066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954967" y="1768200"/>
            <a:ext cx="10282000" cy="42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AutoNum type="arabicPeriod"/>
              <a:defRPr sz="14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50" name="Google Shape;50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525718" y="2734584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650101" y="10553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293751" y="49225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9803333" y="3808633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83833" y="40440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588134" y="63382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349551" y="162790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298718" y="59058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033591">
            <a:off x="-367425" y="4546492"/>
            <a:ext cx="1871584" cy="168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128792">
            <a:off x="10769435" y="3268967"/>
            <a:ext cx="1993333" cy="1747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292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2601100" y="3856767"/>
            <a:ext cx="29436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2601100" y="4536059"/>
            <a:ext cx="2943600" cy="1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 idx="2"/>
          </p:nvPr>
        </p:nvSpPr>
        <p:spPr>
          <a:xfrm>
            <a:off x="6647305" y="3856767"/>
            <a:ext cx="29436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6647305" y="4536059"/>
            <a:ext cx="2943600" cy="1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title" idx="4"/>
          </p:nvPr>
        </p:nvSpPr>
        <p:spPr>
          <a:xfrm>
            <a:off x="954967" y="721400"/>
            <a:ext cx="102820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7066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6" name="Google Shape;6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77069" y="4568927"/>
            <a:ext cx="1910633" cy="24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700273">
            <a:off x="109030" y="5100049"/>
            <a:ext cx="1341969" cy="173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015162" flipH="1">
            <a:off x="104201" y="1551714"/>
            <a:ext cx="2364065" cy="283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9207400" y="6160351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266518" y="37115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1375634" y="38567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0572684" y="40534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701500" y="63208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440300" y="38934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1116618" y="35712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609351" y="49288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1787700" y="55405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378167" y="50691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9877051" y="54002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 rot="9113143" flipH="1">
            <a:off x="10955043" y="1364500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 rot="9113135" flipH="1">
            <a:off x="10175163" y="1653268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 rot="9113138" flipH="1">
            <a:off x="10898386" y="1887173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9453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2781400" y="2229067"/>
            <a:ext cx="66292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066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ubTitle" idx="1"/>
          </p:nvPr>
        </p:nvSpPr>
        <p:spPr>
          <a:xfrm>
            <a:off x="2290567" y="3351567"/>
            <a:ext cx="7610800" cy="1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pic>
        <p:nvPicPr>
          <p:cNvPr id="139" name="Google Shape;139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776234" y="6120384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838967" y="206703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8986267" y="603885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4294800" y="80111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554167" y="468891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1065267" y="56079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2240484" y="16718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6269067" y="6185467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7947984" y="12495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59768" y="-134007"/>
            <a:ext cx="1910633" cy="24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808337">
            <a:off x="6585382" y="5172737"/>
            <a:ext cx="2204901" cy="192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111532">
            <a:off x="9616904" y="140134"/>
            <a:ext cx="2464296" cy="2952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829711" flipH="1">
            <a:off x="185097" y="5045182"/>
            <a:ext cx="1341969" cy="173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5243002" y="721400"/>
            <a:ext cx="1026053" cy="109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1417551" y="252823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0303051" y="206703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2008200" y="52425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0640796" y="252367"/>
            <a:ext cx="149633" cy="17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6548585" y="5213167"/>
            <a:ext cx="231967" cy="270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1452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150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2644467" y="2428433"/>
            <a:ext cx="31468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1"/>
          </p:nvPr>
        </p:nvSpPr>
        <p:spPr>
          <a:xfrm>
            <a:off x="2644465" y="2952333"/>
            <a:ext cx="2943600" cy="8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 idx="2" hasCustomPrompt="1"/>
          </p:nvPr>
        </p:nvSpPr>
        <p:spPr>
          <a:xfrm>
            <a:off x="1350900" y="2692033"/>
            <a:ext cx="1090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2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3"/>
          </p:nvPr>
        </p:nvSpPr>
        <p:spPr>
          <a:xfrm>
            <a:off x="7791800" y="2428433"/>
            <a:ext cx="31468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subTitle" idx="4"/>
          </p:nvPr>
        </p:nvSpPr>
        <p:spPr>
          <a:xfrm>
            <a:off x="7791799" y="2952333"/>
            <a:ext cx="2943600" cy="8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 idx="5" hasCustomPrompt="1"/>
          </p:nvPr>
        </p:nvSpPr>
        <p:spPr>
          <a:xfrm>
            <a:off x="6498233" y="2692033"/>
            <a:ext cx="1090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2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6"/>
          </p:nvPr>
        </p:nvSpPr>
        <p:spPr>
          <a:xfrm>
            <a:off x="2644467" y="4264600"/>
            <a:ext cx="31468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subTitle" idx="7"/>
          </p:nvPr>
        </p:nvSpPr>
        <p:spPr>
          <a:xfrm>
            <a:off x="2644465" y="4788500"/>
            <a:ext cx="2943600" cy="8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8" hasCustomPrompt="1"/>
          </p:nvPr>
        </p:nvSpPr>
        <p:spPr>
          <a:xfrm>
            <a:off x="1350900" y="4528219"/>
            <a:ext cx="1090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2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21" name="Google Shape;221;p13"/>
          <p:cNvSpPr txBox="1">
            <a:spLocks noGrp="1"/>
          </p:cNvSpPr>
          <p:nvPr>
            <p:ph type="title" idx="9"/>
          </p:nvPr>
        </p:nvSpPr>
        <p:spPr>
          <a:xfrm>
            <a:off x="7791800" y="4264600"/>
            <a:ext cx="31468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13"/>
          </p:nvPr>
        </p:nvSpPr>
        <p:spPr>
          <a:xfrm>
            <a:off x="7791799" y="4788500"/>
            <a:ext cx="2943600" cy="8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title" idx="14" hasCustomPrompt="1"/>
          </p:nvPr>
        </p:nvSpPr>
        <p:spPr>
          <a:xfrm>
            <a:off x="6498233" y="4528219"/>
            <a:ext cx="1090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2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24" name="Google Shape;224;p13"/>
          <p:cNvSpPr txBox="1">
            <a:spLocks noGrp="1"/>
          </p:cNvSpPr>
          <p:nvPr>
            <p:ph type="title" idx="15"/>
          </p:nvPr>
        </p:nvSpPr>
        <p:spPr>
          <a:xfrm>
            <a:off x="954967" y="721400"/>
            <a:ext cx="102820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7066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25" name="Google Shape;22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34731">
            <a:off x="10168665" y="4555044"/>
            <a:ext cx="2043139" cy="2447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219385" y="25895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10503434" y="15425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11559300" y="13454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11658467" y="4162867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544467" y="30889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11141751" y="46481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10083967" y="7214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7714867" y="14614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099993">
            <a:off x="135328" y="5241306"/>
            <a:ext cx="1110744" cy="1433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9327233" y="524267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083618" y="981987"/>
            <a:ext cx="869167" cy="92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701100" flipH="1">
            <a:off x="10560333" y="284484"/>
            <a:ext cx="1686400" cy="1478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11083667" y="3947551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630518" y="23440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9305018" y="1264234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324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"/>
          <p:cNvSpPr txBox="1">
            <a:spLocks noGrp="1"/>
          </p:cNvSpPr>
          <p:nvPr>
            <p:ph type="title"/>
          </p:nvPr>
        </p:nvSpPr>
        <p:spPr>
          <a:xfrm>
            <a:off x="1187597" y="3673611"/>
            <a:ext cx="29436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1"/>
          </p:nvPr>
        </p:nvSpPr>
        <p:spPr>
          <a:xfrm>
            <a:off x="1187600" y="4352900"/>
            <a:ext cx="2943600" cy="10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title" idx="2"/>
          </p:nvPr>
        </p:nvSpPr>
        <p:spPr>
          <a:xfrm>
            <a:off x="4615305" y="3673611"/>
            <a:ext cx="29436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4"/>
          <p:cNvSpPr txBox="1">
            <a:spLocks noGrp="1"/>
          </p:cNvSpPr>
          <p:nvPr>
            <p:ph type="subTitle" idx="3"/>
          </p:nvPr>
        </p:nvSpPr>
        <p:spPr>
          <a:xfrm>
            <a:off x="4615307" y="4352900"/>
            <a:ext cx="2943600" cy="10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4"/>
          <p:cNvSpPr txBox="1">
            <a:spLocks noGrp="1"/>
          </p:cNvSpPr>
          <p:nvPr>
            <p:ph type="title" idx="4"/>
          </p:nvPr>
        </p:nvSpPr>
        <p:spPr>
          <a:xfrm>
            <a:off x="954967" y="721400"/>
            <a:ext cx="102820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7066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title" idx="5"/>
          </p:nvPr>
        </p:nvSpPr>
        <p:spPr>
          <a:xfrm>
            <a:off x="8060803" y="3673611"/>
            <a:ext cx="29436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4"/>
          <p:cNvSpPr txBox="1">
            <a:spLocks noGrp="1"/>
          </p:cNvSpPr>
          <p:nvPr>
            <p:ph type="subTitle" idx="6"/>
          </p:nvPr>
        </p:nvSpPr>
        <p:spPr>
          <a:xfrm>
            <a:off x="8060801" y="4352900"/>
            <a:ext cx="2943600" cy="10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9" name="Google Shape;24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765980" flipH="1">
            <a:off x="-265451" y="5116599"/>
            <a:ext cx="1577845" cy="2040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9052632" y="5826600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943351" y="60014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632851" y="490365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264533" y="63529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567100" y="56832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9765667" y="61842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670934" y="64926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8409018" y="59760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9934734" y="56184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2462867" y="63813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8719018" y="64926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099922">
            <a:off x="10375275" y="5204026"/>
            <a:ext cx="1871584" cy="168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76350" y="2141301"/>
            <a:ext cx="957237" cy="101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0458685" y="188230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1634133" y="537051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1152500" y="1452483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8487051" y="1584553"/>
            <a:ext cx="231967" cy="270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68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CF87-0C28-4AD8-8277-AFFEE7E9DAA8}" type="datetimeFigureOut">
              <a:rPr lang="en-US" smtClean="0"/>
              <a:t>28/7/2023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E32-7DBF-422B-858B-6F0DAD21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52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1"/>
          <p:cNvSpPr txBox="1">
            <a:spLocks noGrp="1"/>
          </p:cNvSpPr>
          <p:nvPr>
            <p:ph type="title"/>
          </p:nvPr>
        </p:nvSpPr>
        <p:spPr>
          <a:xfrm>
            <a:off x="961635" y="3669333"/>
            <a:ext cx="515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103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2" name="Google Shape;412;p21"/>
          <p:cNvSpPr txBox="1">
            <a:spLocks noGrp="1"/>
          </p:cNvSpPr>
          <p:nvPr>
            <p:ph type="title" idx="2" hasCustomPrompt="1"/>
          </p:nvPr>
        </p:nvSpPr>
        <p:spPr>
          <a:xfrm>
            <a:off x="1164840" y="1472877"/>
            <a:ext cx="2037200" cy="1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13" name="Google Shape;413;p21"/>
          <p:cNvSpPr txBox="1">
            <a:spLocks noGrp="1"/>
          </p:cNvSpPr>
          <p:nvPr>
            <p:ph type="subTitle" idx="1"/>
          </p:nvPr>
        </p:nvSpPr>
        <p:spPr>
          <a:xfrm>
            <a:off x="961633" y="4970033"/>
            <a:ext cx="5533600" cy="5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4" name="Google Shape;41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0134401" y="388099"/>
            <a:ext cx="1020420" cy="108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500901" y="1348968"/>
            <a:ext cx="1993335" cy="174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784838">
            <a:off x="3623868" y="-694686"/>
            <a:ext cx="2364065" cy="283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9757367" y="3096217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6575551" y="37210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0141934" y="61964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6769751" y="27677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7348317" y="57797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8010367" y="2658667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1176851" y="16452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8179417" y="8603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0740600" y="36693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0587267" y="21524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0860918" y="50678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2401" y="1166467"/>
            <a:ext cx="1205833" cy="1281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3512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2"/>
          <p:cNvSpPr txBox="1">
            <a:spLocks noGrp="1"/>
          </p:cNvSpPr>
          <p:nvPr>
            <p:ph type="title"/>
          </p:nvPr>
        </p:nvSpPr>
        <p:spPr>
          <a:xfrm>
            <a:off x="3725000" y="3568000"/>
            <a:ext cx="474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1" name="Google Shape;431;p22"/>
          <p:cNvSpPr txBox="1">
            <a:spLocks noGrp="1"/>
          </p:cNvSpPr>
          <p:nvPr>
            <p:ph type="title" idx="2" hasCustomPrompt="1"/>
          </p:nvPr>
        </p:nvSpPr>
        <p:spPr>
          <a:xfrm>
            <a:off x="5077400" y="1472877"/>
            <a:ext cx="2037200" cy="1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32" name="Google Shape;432;p22"/>
          <p:cNvSpPr txBox="1">
            <a:spLocks noGrp="1"/>
          </p:cNvSpPr>
          <p:nvPr>
            <p:ph type="subTitle" idx="1"/>
          </p:nvPr>
        </p:nvSpPr>
        <p:spPr>
          <a:xfrm>
            <a:off x="4238600" y="4986920"/>
            <a:ext cx="3714800" cy="5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3" name="Google Shape;433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0699593" y="1644475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1287692" y="324892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8857025" y="324892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163625" y="1487092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1409959" y="2317642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2035143" y="1607958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843626" y="4397075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166207" y="2008576"/>
            <a:ext cx="834933" cy="88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430447">
            <a:off x="418331" y="1940103"/>
            <a:ext cx="1027796" cy="132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7894" y="2230825"/>
            <a:ext cx="1055807" cy="11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8881392" y="1515508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2364993" y="788825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3845459" y="2209091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3340977" y="3108608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494042">
            <a:off x="3036565" y="465270"/>
            <a:ext cx="1027795" cy="132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179774" y="2008576"/>
            <a:ext cx="834933" cy="88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013341">
            <a:off x="9322094" y="815741"/>
            <a:ext cx="1489793" cy="130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1385592" y="462432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8378092" y="958092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8547159" y="3856608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444943" y="4331992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3775659" y="4624308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1641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4"/>
          <p:cNvSpPr txBox="1">
            <a:spLocks noGrp="1"/>
          </p:cNvSpPr>
          <p:nvPr>
            <p:ph type="subTitle" idx="1"/>
          </p:nvPr>
        </p:nvSpPr>
        <p:spPr>
          <a:xfrm>
            <a:off x="954967" y="4427333"/>
            <a:ext cx="4006800" cy="11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0" name="Google Shape;48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478273" flipH="1">
            <a:off x="3977730" y="-144851"/>
            <a:ext cx="1341969" cy="1732507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24"/>
          <p:cNvSpPr txBox="1">
            <a:spLocks noGrp="1"/>
          </p:cNvSpPr>
          <p:nvPr>
            <p:ph type="title"/>
          </p:nvPr>
        </p:nvSpPr>
        <p:spPr>
          <a:xfrm>
            <a:off x="954967" y="721400"/>
            <a:ext cx="4527600" cy="3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066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82" name="Google Shape;482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3479718" y="58293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4157067" y="6235467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2573934" y="58944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3841434" y="176270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5323933" y="30696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5256167" y="1799367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4542451" y="37596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4841434" y="23006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798951" y="63208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2329400" y="63208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484767" y="6145550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1713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3100000" y="2034267"/>
            <a:ext cx="5992000" cy="14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1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25"/>
          <p:cNvSpPr txBox="1">
            <a:spLocks noGrp="1"/>
          </p:cNvSpPr>
          <p:nvPr>
            <p:ph type="subTitle" idx="1"/>
          </p:nvPr>
        </p:nvSpPr>
        <p:spPr>
          <a:xfrm>
            <a:off x="3011200" y="3789133"/>
            <a:ext cx="6169600" cy="9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6" name="Google Shape;4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77069" y="4568927"/>
            <a:ext cx="1910633" cy="24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843067" y="627299"/>
            <a:ext cx="1020420" cy="108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700273">
            <a:off x="63830" y="4789515"/>
            <a:ext cx="1341969" cy="173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5183283" y="5313134"/>
            <a:ext cx="1993335" cy="174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784838">
            <a:off x="124501" y="-34819"/>
            <a:ext cx="2364065" cy="283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476534" y="4627117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3182151" y="85830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1431467" y="43566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9707984" y="46271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2115300" y="49847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994967" y="5642767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1431451" y="19157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2164018" y="10848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9647134" y="55856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0494234" y="2034267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0373884" y="4316416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51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5613334" y="4236551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5033601" y="22920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557167" y="27984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265633" y="43970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697067" y="61523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376733" y="77271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2590334" y="59760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90851" y="39584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004734" y="15344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657400" y="13941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5613318" y="30093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64332" y="4709467"/>
            <a:ext cx="1803171" cy="235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095967" y="1207361"/>
            <a:ext cx="1281200" cy="1361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805638">
            <a:off x="76550" y="-374016"/>
            <a:ext cx="2212001" cy="26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359889">
            <a:off x="4568831" y="5420845"/>
            <a:ext cx="1161541" cy="1499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950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0322634" y="5058617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0322618" y="6506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376567" y="54162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9803333" y="3808633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552734" y="158390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0415800" y="63382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033591">
            <a:off x="-367425" y="4546492"/>
            <a:ext cx="1871584" cy="168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69885" y="721399"/>
            <a:ext cx="1020420" cy="108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128792">
            <a:off x="10705168" y="2920067"/>
            <a:ext cx="1993333" cy="1747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0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77069" y="4568927"/>
            <a:ext cx="1910633" cy="24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843067" y="627299"/>
            <a:ext cx="1020420" cy="108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700273">
            <a:off x="109030" y="5100049"/>
            <a:ext cx="1341969" cy="173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8934" y="-264733"/>
            <a:ext cx="1993335" cy="174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015162" flipH="1">
            <a:off x="104201" y="1551714"/>
            <a:ext cx="2364065" cy="283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8667034" y="5963217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664018" y="14825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1375634" y="38567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0268751" y="27110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9843067" y="50691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585000" y="40409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1431451" y="19157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701484" y="49288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8546700" y="5387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9016834" y="12251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0772200" y="1915716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9414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Google Shape;786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6571318" y="48957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7895033" y="54213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11067967" y="15654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2826434" y="62262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9323918" y="62262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5303400" y="49608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4330234" y="56184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7563118" y="62262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76676">
            <a:off x="4717724" y="5013839"/>
            <a:ext cx="1818419" cy="235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440101" flipH="1">
            <a:off x="8985314" y="-17045"/>
            <a:ext cx="1612135" cy="208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336803" flipH="1">
            <a:off x="10606401" y="5315850"/>
            <a:ext cx="1993331" cy="1747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340351" y="5384683"/>
            <a:ext cx="1020420" cy="108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2181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B8BE-299E-4F78-8481-76A4866B51BC}" type="datetimeFigureOut">
              <a:rPr lang="en-US" smtClean="0"/>
              <a:t>28/7/2023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0F37-205D-4F01-95DC-2CC2588D1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421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02400" y="1202767"/>
            <a:ext cx="5994800" cy="40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02396" y="5399633"/>
            <a:ext cx="54032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0072184" y="6004717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flipH="1">
            <a:off x="9584834" y="19059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10674434" y="407175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9836200" y="300141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6695167" y="58076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7579400" y="3746133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flipH="1">
            <a:off x="7246284" y="19710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flipH="1">
            <a:off x="8441567" y="2702267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9189700" y="3986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7848034" y="72140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6314" y="2111333"/>
            <a:ext cx="1020420" cy="108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083618" y="981987"/>
            <a:ext cx="869167" cy="92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82400" y="-65666"/>
            <a:ext cx="1686400" cy="147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670547" flipH="1">
            <a:off x="7752988" y="3140425"/>
            <a:ext cx="1943811" cy="1703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8187651" y="63494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9069351" y="4414883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5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CF87-0C28-4AD8-8277-AFFEE7E9DAA8}" type="datetimeFigureOut">
              <a:rPr lang="en-US" smtClean="0"/>
              <a:t>28/7/2023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E32-7DBF-422B-858B-6F0DAD21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97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5196732" y="3669333"/>
            <a:ext cx="60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10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8941237" y="1472877"/>
            <a:ext cx="2037200" cy="1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5648433" y="4970033"/>
            <a:ext cx="5600800" cy="5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963234" y="4093951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509167" y="60480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533385" y="292395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954967" y="45324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639433" y="60847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2481533" y="22683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2650600" y="63575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2197484" y="7877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093800" y="22553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765351" y="53075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296184" y="60462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41449" y="2129061"/>
            <a:ext cx="1281200" cy="1361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177111" flipH="1">
            <a:off x="6317152" y="-485400"/>
            <a:ext cx="2212001" cy="26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403440" flipH="1">
            <a:off x="916730" y="987280"/>
            <a:ext cx="1161541" cy="149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1327" y="787769"/>
            <a:ext cx="1055840" cy="11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516500" y="787751"/>
            <a:ext cx="306701" cy="3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3882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954967" y="721400"/>
            <a:ext cx="102820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7066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954967" y="1768200"/>
            <a:ext cx="10282000" cy="42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AutoNum type="arabicPeriod"/>
              <a:defRPr sz="14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50" name="Google Shape;50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525718" y="2734584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650101" y="10553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293751" y="49225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9803333" y="3808633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83833" y="40440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588134" y="63382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349551" y="162790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298718" y="59058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033591">
            <a:off x="-367425" y="4546492"/>
            <a:ext cx="1871584" cy="168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128792">
            <a:off x="10769435" y="3268967"/>
            <a:ext cx="1993333" cy="1747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7633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2601100" y="3856767"/>
            <a:ext cx="29436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2601100" y="4536059"/>
            <a:ext cx="2943600" cy="1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 idx="2"/>
          </p:nvPr>
        </p:nvSpPr>
        <p:spPr>
          <a:xfrm>
            <a:off x="6647305" y="3856767"/>
            <a:ext cx="29436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6647305" y="4536059"/>
            <a:ext cx="2943600" cy="1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title" idx="4"/>
          </p:nvPr>
        </p:nvSpPr>
        <p:spPr>
          <a:xfrm>
            <a:off x="954967" y="721400"/>
            <a:ext cx="102820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7066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6" name="Google Shape;6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77069" y="4568927"/>
            <a:ext cx="1910633" cy="24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700273">
            <a:off x="109030" y="5100049"/>
            <a:ext cx="1341969" cy="173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015162" flipH="1">
            <a:off x="104201" y="1551714"/>
            <a:ext cx="2364065" cy="283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9207400" y="6160351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266518" y="37115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1375634" y="38567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0572684" y="40534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701500" y="63208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440300" y="38934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1116618" y="35712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609351" y="49288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1787700" y="55405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378167" y="50691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9877051" y="54002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 rot="9113143" flipH="1">
            <a:off x="10955043" y="1364500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 rot="9113135" flipH="1">
            <a:off x="10175163" y="1653268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 rot="9113138" flipH="1">
            <a:off x="10898386" y="1887173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1065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2781400" y="2229067"/>
            <a:ext cx="66292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066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ubTitle" idx="1"/>
          </p:nvPr>
        </p:nvSpPr>
        <p:spPr>
          <a:xfrm>
            <a:off x="2290567" y="3351567"/>
            <a:ext cx="7610800" cy="1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pic>
        <p:nvPicPr>
          <p:cNvPr id="139" name="Google Shape;139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776234" y="6120384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838967" y="206703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8986267" y="603885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4294800" y="80111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554167" y="468891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1065267" y="56079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2240484" y="16718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6269067" y="6185467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7947984" y="12495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59768" y="-134007"/>
            <a:ext cx="1910633" cy="24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808337">
            <a:off x="6585382" y="5172737"/>
            <a:ext cx="2204901" cy="192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111532">
            <a:off x="9616904" y="140134"/>
            <a:ext cx="2464296" cy="2952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829711" flipH="1">
            <a:off x="185097" y="5045182"/>
            <a:ext cx="1341969" cy="173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5243002" y="721400"/>
            <a:ext cx="1026053" cy="109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1417551" y="252823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0303051" y="206703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2008200" y="52425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0640796" y="252367"/>
            <a:ext cx="149633" cy="17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6548585" y="5213167"/>
            <a:ext cx="231967" cy="270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0385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0672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2644467" y="2428433"/>
            <a:ext cx="31468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1"/>
          </p:nvPr>
        </p:nvSpPr>
        <p:spPr>
          <a:xfrm>
            <a:off x="2644465" y="2952333"/>
            <a:ext cx="2943600" cy="8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 idx="2" hasCustomPrompt="1"/>
          </p:nvPr>
        </p:nvSpPr>
        <p:spPr>
          <a:xfrm>
            <a:off x="1350900" y="2692033"/>
            <a:ext cx="1090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2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3"/>
          </p:nvPr>
        </p:nvSpPr>
        <p:spPr>
          <a:xfrm>
            <a:off x="7791800" y="2428433"/>
            <a:ext cx="31468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subTitle" idx="4"/>
          </p:nvPr>
        </p:nvSpPr>
        <p:spPr>
          <a:xfrm>
            <a:off x="7791799" y="2952333"/>
            <a:ext cx="2943600" cy="8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 idx="5" hasCustomPrompt="1"/>
          </p:nvPr>
        </p:nvSpPr>
        <p:spPr>
          <a:xfrm>
            <a:off x="6498233" y="2692033"/>
            <a:ext cx="1090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2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6"/>
          </p:nvPr>
        </p:nvSpPr>
        <p:spPr>
          <a:xfrm>
            <a:off x="2644467" y="4264600"/>
            <a:ext cx="31468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subTitle" idx="7"/>
          </p:nvPr>
        </p:nvSpPr>
        <p:spPr>
          <a:xfrm>
            <a:off x="2644465" y="4788500"/>
            <a:ext cx="2943600" cy="8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8" hasCustomPrompt="1"/>
          </p:nvPr>
        </p:nvSpPr>
        <p:spPr>
          <a:xfrm>
            <a:off x="1350900" y="4528219"/>
            <a:ext cx="1090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2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21" name="Google Shape;221;p13"/>
          <p:cNvSpPr txBox="1">
            <a:spLocks noGrp="1"/>
          </p:cNvSpPr>
          <p:nvPr>
            <p:ph type="title" idx="9"/>
          </p:nvPr>
        </p:nvSpPr>
        <p:spPr>
          <a:xfrm>
            <a:off x="7791800" y="4264600"/>
            <a:ext cx="31468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13"/>
          </p:nvPr>
        </p:nvSpPr>
        <p:spPr>
          <a:xfrm>
            <a:off x="7791799" y="4788500"/>
            <a:ext cx="2943600" cy="8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title" idx="14" hasCustomPrompt="1"/>
          </p:nvPr>
        </p:nvSpPr>
        <p:spPr>
          <a:xfrm>
            <a:off x="6498233" y="4528219"/>
            <a:ext cx="1090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2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24" name="Google Shape;224;p13"/>
          <p:cNvSpPr txBox="1">
            <a:spLocks noGrp="1"/>
          </p:cNvSpPr>
          <p:nvPr>
            <p:ph type="title" idx="15"/>
          </p:nvPr>
        </p:nvSpPr>
        <p:spPr>
          <a:xfrm>
            <a:off x="954967" y="721400"/>
            <a:ext cx="102820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7066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25" name="Google Shape;22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34731">
            <a:off x="10168665" y="4555044"/>
            <a:ext cx="2043139" cy="2447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219385" y="25895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10503434" y="15425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11559300" y="13454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11658467" y="4162867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544467" y="30889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11141751" y="46481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10083967" y="7214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7714867" y="14614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099993">
            <a:off x="135328" y="5241306"/>
            <a:ext cx="1110744" cy="1433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9327233" y="524267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083618" y="981987"/>
            <a:ext cx="869167" cy="92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701100" flipH="1">
            <a:off x="10560333" y="284484"/>
            <a:ext cx="1686400" cy="1478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11083667" y="3947551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630518" y="23440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9305018" y="1264234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6732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"/>
          <p:cNvSpPr txBox="1">
            <a:spLocks noGrp="1"/>
          </p:cNvSpPr>
          <p:nvPr>
            <p:ph type="title"/>
          </p:nvPr>
        </p:nvSpPr>
        <p:spPr>
          <a:xfrm>
            <a:off x="1187597" y="3673611"/>
            <a:ext cx="29436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1"/>
          </p:nvPr>
        </p:nvSpPr>
        <p:spPr>
          <a:xfrm>
            <a:off x="1187600" y="4352900"/>
            <a:ext cx="2943600" cy="10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title" idx="2"/>
          </p:nvPr>
        </p:nvSpPr>
        <p:spPr>
          <a:xfrm>
            <a:off x="4615305" y="3673611"/>
            <a:ext cx="29436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4"/>
          <p:cNvSpPr txBox="1">
            <a:spLocks noGrp="1"/>
          </p:cNvSpPr>
          <p:nvPr>
            <p:ph type="subTitle" idx="3"/>
          </p:nvPr>
        </p:nvSpPr>
        <p:spPr>
          <a:xfrm>
            <a:off x="4615307" y="4352900"/>
            <a:ext cx="2943600" cy="10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4"/>
          <p:cNvSpPr txBox="1">
            <a:spLocks noGrp="1"/>
          </p:cNvSpPr>
          <p:nvPr>
            <p:ph type="title" idx="4"/>
          </p:nvPr>
        </p:nvSpPr>
        <p:spPr>
          <a:xfrm>
            <a:off x="954967" y="721400"/>
            <a:ext cx="102820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7066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title" idx="5"/>
          </p:nvPr>
        </p:nvSpPr>
        <p:spPr>
          <a:xfrm>
            <a:off x="8060803" y="3673611"/>
            <a:ext cx="29436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4"/>
          <p:cNvSpPr txBox="1">
            <a:spLocks noGrp="1"/>
          </p:cNvSpPr>
          <p:nvPr>
            <p:ph type="subTitle" idx="6"/>
          </p:nvPr>
        </p:nvSpPr>
        <p:spPr>
          <a:xfrm>
            <a:off x="8060801" y="4352900"/>
            <a:ext cx="2943600" cy="10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9" name="Google Shape;24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765980" flipH="1">
            <a:off x="-265451" y="5116599"/>
            <a:ext cx="1577845" cy="2040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9052632" y="5826600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943351" y="60014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632851" y="490365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264533" y="63529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567100" y="56832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9765667" y="61842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670934" y="64926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8409018" y="59760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9934734" y="56184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2462867" y="63813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8719018" y="64926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099922">
            <a:off x="10375275" y="5204026"/>
            <a:ext cx="1871584" cy="168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76350" y="2141301"/>
            <a:ext cx="957237" cy="101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0458685" y="188230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1634133" y="537051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1152500" y="1452483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8487051" y="1584553"/>
            <a:ext cx="231967" cy="270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809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1"/>
          <p:cNvSpPr txBox="1">
            <a:spLocks noGrp="1"/>
          </p:cNvSpPr>
          <p:nvPr>
            <p:ph type="title"/>
          </p:nvPr>
        </p:nvSpPr>
        <p:spPr>
          <a:xfrm>
            <a:off x="961635" y="3669333"/>
            <a:ext cx="515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103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2" name="Google Shape;412;p21"/>
          <p:cNvSpPr txBox="1">
            <a:spLocks noGrp="1"/>
          </p:cNvSpPr>
          <p:nvPr>
            <p:ph type="title" idx="2" hasCustomPrompt="1"/>
          </p:nvPr>
        </p:nvSpPr>
        <p:spPr>
          <a:xfrm>
            <a:off x="1164840" y="1472877"/>
            <a:ext cx="2037200" cy="1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13" name="Google Shape;413;p21"/>
          <p:cNvSpPr txBox="1">
            <a:spLocks noGrp="1"/>
          </p:cNvSpPr>
          <p:nvPr>
            <p:ph type="subTitle" idx="1"/>
          </p:nvPr>
        </p:nvSpPr>
        <p:spPr>
          <a:xfrm>
            <a:off x="961633" y="4970033"/>
            <a:ext cx="5533600" cy="5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4" name="Google Shape;41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0134401" y="388099"/>
            <a:ext cx="1020420" cy="108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500901" y="1348968"/>
            <a:ext cx="1993335" cy="174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784838">
            <a:off x="3623868" y="-694686"/>
            <a:ext cx="2364065" cy="283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9757367" y="3096217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6575551" y="37210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0141934" y="61964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6769751" y="27677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7348317" y="57797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8010367" y="2658667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1176851" y="16452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8179417" y="8603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0740600" y="36693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0587267" y="21524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0860918" y="50678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2401" y="1166467"/>
            <a:ext cx="1205833" cy="1281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2437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2"/>
          <p:cNvSpPr txBox="1">
            <a:spLocks noGrp="1"/>
          </p:cNvSpPr>
          <p:nvPr>
            <p:ph type="title"/>
          </p:nvPr>
        </p:nvSpPr>
        <p:spPr>
          <a:xfrm>
            <a:off x="3725000" y="3568000"/>
            <a:ext cx="474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1" name="Google Shape;431;p22"/>
          <p:cNvSpPr txBox="1">
            <a:spLocks noGrp="1"/>
          </p:cNvSpPr>
          <p:nvPr>
            <p:ph type="title" idx="2" hasCustomPrompt="1"/>
          </p:nvPr>
        </p:nvSpPr>
        <p:spPr>
          <a:xfrm>
            <a:off x="5077400" y="1472877"/>
            <a:ext cx="2037200" cy="1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32" name="Google Shape;432;p22"/>
          <p:cNvSpPr txBox="1">
            <a:spLocks noGrp="1"/>
          </p:cNvSpPr>
          <p:nvPr>
            <p:ph type="subTitle" idx="1"/>
          </p:nvPr>
        </p:nvSpPr>
        <p:spPr>
          <a:xfrm>
            <a:off x="4238600" y="4986920"/>
            <a:ext cx="3714800" cy="5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3" name="Google Shape;433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0699593" y="1644475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1287692" y="324892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8857025" y="324892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163625" y="1487092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1409959" y="2317642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2035143" y="1607958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843626" y="4397075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166207" y="2008576"/>
            <a:ext cx="834933" cy="88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430447">
            <a:off x="418331" y="1940103"/>
            <a:ext cx="1027796" cy="132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7894" y="2230825"/>
            <a:ext cx="1055807" cy="11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8881392" y="1515508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2364993" y="788825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3845459" y="2209091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3340977" y="3108608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494042">
            <a:off x="3036565" y="465270"/>
            <a:ext cx="1027795" cy="132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179774" y="2008576"/>
            <a:ext cx="834933" cy="88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013341">
            <a:off x="9322094" y="815741"/>
            <a:ext cx="1489793" cy="130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1385592" y="462432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8378092" y="958092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8547159" y="3856608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444943" y="4331992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3775659" y="4624308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3206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4"/>
          <p:cNvSpPr txBox="1">
            <a:spLocks noGrp="1"/>
          </p:cNvSpPr>
          <p:nvPr>
            <p:ph type="subTitle" idx="1"/>
          </p:nvPr>
        </p:nvSpPr>
        <p:spPr>
          <a:xfrm>
            <a:off x="954967" y="4427333"/>
            <a:ext cx="4006800" cy="11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0" name="Google Shape;48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478273" flipH="1">
            <a:off x="3977730" y="-144851"/>
            <a:ext cx="1341969" cy="1732507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24"/>
          <p:cNvSpPr txBox="1">
            <a:spLocks noGrp="1"/>
          </p:cNvSpPr>
          <p:nvPr>
            <p:ph type="title"/>
          </p:nvPr>
        </p:nvSpPr>
        <p:spPr>
          <a:xfrm>
            <a:off x="954967" y="721400"/>
            <a:ext cx="4527600" cy="3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066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82" name="Google Shape;482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3479718" y="58293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4157067" y="6235467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2573934" y="58944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3841434" y="176270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5323933" y="30696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5256167" y="1799367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4542451" y="37596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4841434" y="23006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798951" y="63208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2329400" y="63208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484767" y="6145550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84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CF87-0C28-4AD8-8277-AFFEE7E9DAA8}" type="datetimeFigureOut">
              <a:rPr lang="en-US" smtClean="0"/>
              <a:t>28/7/2023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E32-7DBF-422B-858B-6F0DAD21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42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3100000" y="2034267"/>
            <a:ext cx="5992000" cy="14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1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25"/>
          <p:cNvSpPr txBox="1">
            <a:spLocks noGrp="1"/>
          </p:cNvSpPr>
          <p:nvPr>
            <p:ph type="subTitle" idx="1"/>
          </p:nvPr>
        </p:nvSpPr>
        <p:spPr>
          <a:xfrm>
            <a:off x="3011200" y="3789133"/>
            <a:ext cx="6169600" cy="9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6" name="Google Shape;4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77069" y="4568927"/>
            <a:ext cx="1910633" cy="24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843067" y="627299"/>
            <a:ext cx="1020420" cy="108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700273">
            <a:off x="63830" y="4789515"/>
            <a:ext cx="1341969" cy="173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5183283" y="5313134"/>
            <a:ext cx="1993335" cy="174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784838">
            <a:off x="124501" y="-34819"/>
            <a:ext cx="2364065" cy="283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476534" y="4627117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3182151" y="85830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1431467" y="43566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9707984" y="46271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2115300" y="49847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994967" y="5642767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1431451" y="19157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2164018" y="10848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9647134" y="55856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0494234" y="2034267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0373884" y="4316416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18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5613334" y="4236551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5033601" y="22920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557167" y="27984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265633" y="43970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697067" y="61523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376733" y="77271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2590334" y="59760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90851" y="39584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004734" y="15344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657400" y="13941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5613318" y="30093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64332" y="4709467"/>
            <a:ext cx="1803171" cy="235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095967" y="1207361"/>
            <a:ext cx="1281200" cy="1361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805638">
            <a:off x="76550" y="-374016"/>
            <a:ext cx="2212001" cy="26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359889">
            <a:off x="4568831" y="5420845"/>
            <a:ext cx="1161541" cy="1499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499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0322634" y="5058617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0322618" y="6506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376567" y="54162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9803333" y="3808633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552734" y="158390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0415800" y="63382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033591">
            <a:off x="-367425" y="4546492"/>
            <a:ext cx="1871584" cy="168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69885" y="721399"/>
            <a:ext cx="1020420" cy="108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128792">
            <a:off x="10705168" y="2920067"/>
            <a:ext cx="1993333" cy="1747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0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77069" y="4568927"/>
            <a:ext cx="1910633" cy="24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843067" y="627299"/>
            <a:ext cx="1020420" cy="108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700273">
            <a:off x="109030" y="5100049"/>
            <a:ext cx="1341969" cy="173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8934" y="-264733"/>
            <a:ext cx="1993335" cy="174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015162" flipH="1">
            <a:off x="104201" y="1551714"/>
            <a:ext cx="2364065" cy="283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8667034" y="5963217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664018" y="14825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1375634" y="38567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0268751" y="27110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9843067" y="50691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585000" y="40409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1431451" y="19157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701484" y="49288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8546700" y="5387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9016834" y="12251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0772200" y="1915716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3704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Google Shape;786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6571318" y="48957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7895033" y="54213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11067967" y="15654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2826434" y="62262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9323918" y="62262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5303400" y="49608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4330234" y="56184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7563118" y="62262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76676">
            <a:off x="4717724" y="5013839"/>
            <a:ext cx="1818419" cy="235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440101" flipH="1">
            <a:off x="8985314" y="-17045"/>
            <a:ext cx="1612135" cy="208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336803" flipH="1">
            <a:off x="10606401" y="5315850"/>
            <a:ext cx="1993331" cy="1747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340351" y="5384683"/>
            <a:ext cx="1020420" cy="108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7253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02400" y="1202767"/>
            <a:ext cx="5994800" cy="40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02396" y="5399633"/>
            <a:ext cx="54032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0072184" y="6004717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flipH="1">
            <a:off x="9584834" y="19059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10674434" y="407175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9836200" y="300141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6695167" y="58076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7579400" y="3746133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flipH="1">
            <a:off x="7246284" y="19710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 flipH="1">
            <a:off x="8441567" y="2702267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9189700" y="3986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7848034" y="72140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6314" y="2111333"/>
            <a:ext cx="1020420" cy="108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083618" y="981987"/>
            <a:ext cx="869167" cy="92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82400" y="-65666"/>
            <a:ext cx="1686400" cy="147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670547" flipH="1">
            <a:off x="7752988" y="3140425"/>
            <a:ext cx="1943811" cy="1703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8187651" y="63494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9069351" y="4414883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5180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5196732" y="3669333"/>
            <a:ext cx="60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10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8941237" y="1472877"/>
            <a:ext cx="2037200" cy="1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5648433" y="4970033"/>
            <a:ext cx="5600800" cy="5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963234" y="4093951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509167" y="60480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533385" y="292395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954967" y="45324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639433" y="60847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2481533" y="22683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2650600" y="63575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2197484" y="7877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093800" y="22553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765351" y="53075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296184" y="60462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41449" y="2129061"/>
            <a:ext cx="1281200" cy="1361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177111" flipH="1">
            <a:off x="6317152" y="-485400"/>
            <a:ext cx="2212001" cy="26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403440" flipH="1">
            <a:off x="916730" y="987280"/>
            <a:ext cx="1161541" cy="149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1327" y="787769"/>
            <a:ext cx="1055840" cy="11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516500" y="787751"/>
            <a:ext cx="306701" cy="3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1783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954967" y="721400"/>
            <a:ext cx="102820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7066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954967" y="1768200"/>
            <a:ext cx="10282000" cy="42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AutoNum type="arabicPeriod"/>
              <a:defRPr sz="14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50" name="Google Shape;50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525718" y="2734584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650101" y="10553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293751" y="49225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9803333" y="3808633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83833" y="40440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588134" y="63382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349551" y="162790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298718" y="59058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033591">
            <a:off x="-367425" y="4546492"/>
            <a:ext cx="1871584" cy="168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128792">
            <a:off x="10769435" y="3268967"/>
            <a:ext cx="1993333" cy="1747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7792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2601100" y="3856767"/>
            <a:ext cx="29436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2601100" y="4536059"/>
            <a:ext cx="2943600" cy="1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 idx="2"/>
          </p:nvPr>
        </p:nvSpPr>
        <p:spPr>
          <a:xfrm>
            <a:off x="6647305" y="3856767"/>
            <a:ext cx="29436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6647305" y="4536059"/>
            <a:ext cx="2943600" cy="1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title" idx="4"/>
          </p:nvPr>
        </p:nvSpPr>
        <p:spPr>
          <a:xfrm>
            <a:off x="954967" y="721400"/>
            <a:ext cx="102820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7066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6" name="Google Shape;6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77069" y="4568927"/>
            <a:ext cx="1910633" cy="24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700273">
            <a:off x="109030" y="5100049"/>
            <a:ext cx="1341969" cy="173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015162" flipH="1">
            <a:off x="104201" y="1551714"/>
            <a:ext cx="2364065" cy="283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9207400" y="6160351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266518" y="37115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1375634" y="38567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0572684" y="40534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701500" y="63208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440300" y="38934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1116618" y="35712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609351" y="49288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1787700" y="55405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378167" y="50691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9877051" y="54002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 rot="9113143" flipH="1">
            <a:off x="10955043" y="1364500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 rot="9113135" flipH="1">
            <a:off x="10175163" y="1653268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5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 rot="9113138" flipH="1">
            <a:off x="10898386" y="1887173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7227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2781400" y="2229067"/>
            <a:ext cx="66292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066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ubTitle" idx="1"/>
          </p:nvPr>
        </p:nvSpPr>
        <p:spPr>
          <a:xfrm>
            <a:off x="2290567" y="3351567"/>
            <a:ext cx="7610800" cy="1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pic>
        <p:nvPicPr>
          <p:cNvPr id="139" name="Google Shape;139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776234" y="6120384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838967" y="206703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8986267" y="603885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4294800" y="80111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554167" y="468891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1065267" y="56079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2240484" y="16718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6269067" y="6185467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7947984" y="12495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59768" y="-134007"/>
            <a:ext cx="1910633" cy="24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808337">
            <a:off x="6585382" y="5172737"/>
            <a:ext cx="2204901" cy="192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111532">
            <a:off x="9616904" y="140134"/>
            <a:ext cx="2464296" cy="2952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829711" flipH="1">
            <a:off x="185097" y="5045182"/>
            <a:ext cx="1341969" cy="173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5243002" y="721400"/>
            <a:ext cx="1026053" cy="109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1417551" y="252823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0303051" y="206703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2008200" y="52425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0640796" y="252367"/>
            <a:ext cx="149633" cy="17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6548585" y="5213167"/>
            <a:ext cx="231967" cy="270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30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CF87-0C28-4AD8-8277-AFFEE7E9DAA8}" type="datetimeFigureOut">
              <a:rPr lang="en-US" smtClean="0"/>
              <a:t>28/7/2023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E32-7DBF-422B-858B-6F0DAD21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35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7621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2644467" y="2428433"/>
            <a:ext cx="31468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1"/>
          </p:nvPr>
        </p:nvSpPr>
        <p:spPr>
          <a:xfrm>
            <a:off x="2644465" y="2952333"/>
            <a:ext cx="2943600" cy="8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 idx="2" hasCustomPrompt="1"/>
          </p:nvPr>
        </p:nvSpPr>
        <p:spPr>
          <a:xfrm>
            <a:off x="1350900" y="2692033"/>
            <a:ext cx="1090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2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3"/>
          </p:nvPr>
        </p:nvSpPr>
        <p:spPr>
          <a:xfrm>
            <a:off x="7791800" y="2428433"/>
            <a:ext cx="31468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subTitle" idx="4"/>
          </p:nvPr>
        </p:nvSpPr>
        <p:spPr>
          <a:xfrm>
            <a:off x="7791799" y="2952333"/>
            <a:ext cx="2943600" cy="8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 idx="5" hasCustomPrompt="1"/>
          </p:nvPr>
        </p:nvSpPr>
        <p:spPr>
          <a:xfrm>
            <a:off x="6498233" y="2692033"/>
            <a:ext cx="1090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2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6"/>
          </p:nvPr>
        </p:nvSpPr>
        <p:spPr>
          <a:xfrm>
            <a:off x="2644467" y="4264600"/>
            <a:ext cx="31468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subTitle" idx="7"/>
          </p:nvPr>
        </p:nvSpPr>
        <p:spPr>
          <a:xfrm>
            <a:off x="2644465" y="4788500"/>
            <a:ext cx="2943600" cy="8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8" hasCustomPrompt="1"/>
          </p:nvPr>
        </p:nvSpPr>
        <p:spPr>
          <a:xfrm>
            <a:off x="1350900" y="4528219"/>
            <a:ext cx="1090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2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21" name="Google Shape;221;p13"/>
          <p:cNvSpPr txBox="1">
            <a:spLocks noGrp="1"/>
          </p:cNvSpPr>
          <p:nvPr>
            <p:ph type="title" idx="9"/>
          </p:nvPr>
        </p:nvSpPr>
        <p:spPr>
          <a:xfrm>
            <a:off x="7791800" y="4264600"/>
            <a:ext cx="3146800" cy="4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13"/>
          </p:nvPr>
        </p:nvSpPr>
        <p:spPr>
          <a:xfrm>
            <a:off x="7791799" y="4788500"/>
            <a:ext cx="2943600" cy="8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title" idx="14" hasCustomPrompt="1"/>
          </p:nvPr>
        </p:nvSpPr>
        <p:spPr>
          <a:xfrm>
            <a:off x="6498233" y="4528219"/>
            <a:ext cx="1090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2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24" name="Google Shape;224;p13"/>
          <p:cNvSpPr txBox="1">
            <a:spLocks noGrp="1"/>
          </p:cNvSpPr>
          <p:nvPr>
            <p:ph type="title" idx="15"/>
          </p:nvPr>
        </p:nvSpPr>
        <p:spPr>
          <a:xfrm>
            <a:off x="954967" y="721400"/>
            <a:ext cx="102820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7066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25" name="Google Shape;22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34731">
            <a:off x="10168665" y="4555044"/>
            <a:ext cx="2043139" cy="2447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219385" y="25895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10503434" y="15425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11559300" y="13454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11658467" y="4162867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544467" y="30889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11141751" y="46481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10083967" y="7214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7714867" y="14614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099993">
            <a:off x="135328" y="5241306"/>
            <a:ext cx="1110744" cy="1433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9327233" y="524267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083618" y="981987"/>
            <a:ext cx="869167" cy="92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701100" flipH="1">
            <a:off x="10560333" y="284484"/>
            <a:ext cx="1686400" cy="1478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11083667" y="3947551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630518" y="23440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9305018" y="1264234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8960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"/>
          <p:cNvSpPr txBox="1">
            <a:spLocks noGrp="1"/>
          </p:cNvSpPr>
          <p:nvPr>
            <p:ph type="title"/>
          </p:nvPr>
        </p:nvSpPr>
        <p:spPr>
          <a:xfrm>
            <a:off x="1187597" y="3673611"/>
            <a:ext cx="29436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1"/>
          </p:nvPr>
        </p:nvSpPr>
        <p:spPr>
          <a:xfrm>
            <a:off x="1187600" y="4352900"/>
            <a:ext cx="2943600" cy="10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title" idx="2"/>
          </p:nvPr>
        </p:nvSpPr>
        <p:spPr>
          <a:xfrm>
            <a:off x="4615305" y="3673611"/>
            <a:ext cx="29436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4"/>
          <p:cNvSpPr txBox="1">
            <a:spLocks noGrp="1"/>
          </p:cNvSpPr>
          <p:nvPr>
            <p:ph type="subTitle" idx="3"/>
          </p:nvPr>
        </p:nvSpPr>
        <p:spPr>
          <a:xfrm>
            <a:off x="4615307" y="4352900"/>
            <a:ext cx="2943600" cy="10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4"/>
          <p:cNvSpPr txBox="1">
            <a:spLocks noGrp="1"/>
          </p:cNvSpPr>
          <p:nvPr>
            <p:ph type="title" idx="4"/>
          </p:nvPr>
        </p:nvSpPr>
        <p:spPr>
          <a:xfrm>
            <a:off x="954967" y="721400"/>
            <a:ext cx="102820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7066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title" idx="5"/>
          </p:nvPr>
        </p:nvSpPr>
        <p:spPr>
          <a:xfrm>
            <a:off x="8060803" y="3673611"/>
            <a:ext cx="29436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4"/>
          <p:cNvSpPr txBox="1">
            <a:spLocks noGrp="1"/>
          </p:cNvSpPr>
          <p:nvPr>
            <p:ph type="subTitle" idx="6"/>
          </p:nvPr>
        </p:nvSpPr>
        <p:spPr>
          <a:xfrm>
            <a:off x="8060801" y="4352900"/>
            <a:ext cx="2943600" cy="10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9" name="Google Shape;24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765980" flipH="1">
            <a:off x="-265451" y="5116599"/>
            <a:ext cx="1577845" cy="2040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9052632" y="5826600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943351" y="60014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632851" y="490365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264533" y="63529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567100" y="56832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9765667" y="61842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670934" y="64926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8409018" y="59760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9934734" y="56184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2462867" y="63813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8719018" y="64926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099922">
            <a:off x="10375275" y="5204026"/>
            <a:ext cx="1871584" cy="168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76350" y="2141301"/>
            <a:ext cx="957237" cy="101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0458685" y="188230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1634133" y="537051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11152500" y="1452483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4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 flipH="1">
            <a:off x="8487051" y="1584553"/>
            <a:ext cx="231967" cy="270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45161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1"/>
          <p:cNvSpPr txBox="1">
            <a:spLocks noGrp="1"/>
          </p:cNvSpPr>
          <p:nvPr>
            <p:ph type="title"/>
          </p:nvPr>
        </p:nvSpPr>
        <p:spPr>
          <a:xfrm>
            <a:off x="961635" y="3669333"/>
            <a:ext cx="515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103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2" name="Google Shape;412;p21"/>
          <p:cNvSpPr txBox="1">
            <a:spLocks noGrp="1"/>
          </p:cNvSpPr>
          <p:nvPr>
            <p:ph type="title" idx="2" hasCustomPrompt="1"/>
          </p:nvPr>
        </p:nvSpPr>
        <p:spPr>
          <a:xfrm>
            <a:off x="1164840" y="1472877"/>
            <a:ext cx="2037200" cy="1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13" name="Google Shape;413;p21"/>
          <p:cNvSpPr txBox="1">
            <a:spLocks noGrp="1"/>
          </p:cNvSpPr>
          <p:nvPr>
            <p:ph type="subTitle" idx="1"/>
          </p:nvPr>
        </p:nvSpPr>
        <p:spPr>
          <a:xfrm>
            <a:off x="961633" y="4970033"/>
            <a:ext cx="5533600" cy="5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4" name="Google Shape;41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0134401" y="388099"/>
            <a:ext cx="1020420" cy="108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500901" y="1348968"/>
            <a:ext cx="1993335" cy="174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784838">
            <a:off x="3623868" y="-694686"/>
            <a:ext cx="2364065" cy="283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9757367" y="3096217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6575551" y="37210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0141934" y="61964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6769751" y="27677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7348317" y="57797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8010367" y="2658667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1176851" y="16452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8179417" y="8603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0740600" y="36693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0587267" y="21524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1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10860918" y="50678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2401" y="1166467"/>
            <a:ext cx="1205833" cy="1281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3346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2"/>
          <p:cNvSpPr txBox="1">
            <a:spLocks noGrp="1"/>
          </p:cNvSpPr>
          <p:nvPr>
            <p:ph type="title"/>
          </p:nvPr>
        </p:nvSpPr>
        <p:spPr>
          <a:xfrm>
            <a:off x="3725000" y="3568000"/>
            <a:ext cx="474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1" name="Google Shape;431;p22"/>
          <p:cNvSpPr txBox="1">
            <a:spLocks noGrp="1"/>
          </p:cNvSpPr>
          <p:nvPr>
            <p:ph type="title" idx="2" hasCustomPrompt="1"/>
          </p:nvPr>
        </p:nvSpPr>
        <p:spPr>
          <a:xfrm>
            <a:off x="5077400" y="1472877"/>
            <a:ext cx="2037200" cy="1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32" name="Google Shape;432;p22"/>
          <p:cNvSpPr txBox="1">
            <a:spLocks noGrp="1"/>
          </p:cNvSpPr>
          <p:nvPr>
            <p:ph type="subTitle" idx="1"/>
          </p:nvPr>
        </p:nvSpPr>
        <p:spPr>
          <a:xfrm>
            <a:off x="4238600" y="4986920"/>
            <a:ext cx="3714800" cy="5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3" name="Google Shape;433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0699593" y="1644475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1287692" y="324892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8857025" y="324892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163625" y="1487092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1409959" y="2317642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2035143" y="1607958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843626" y="4397075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166207" y="2008576"/>
            <a:ext cx="834933" cy="88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430447">
            <a:off x="418331" y="1940103"/>
            <a:ext cx="1027796" cy="132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7894" y="2230825"/>
            <a:ext cx="1055807" cy="11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8881392" y="1515508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2364993" y="788825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3845459" y="2209091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3340977" y="3108608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494042">
            <a:off x="3036565" y="465270"/>
            <a:ext cx="1027795" cy="132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179774" y="2008576"/>
            <a:ext cx="834933" cy="88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013341">
            <a:off x="9322094" y="815741"/>
            <a:ext cx="1489793" cy="130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11385592" y="462432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8378092" y="958092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8547159" y="3856608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444943" y="4331992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rot="10800000" flipH="1">
            <a:off x="3775659" y="4624308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24257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4"/>
          <p:cNvSpPr txBox="1">
            <a:spLocks noGrp="1"/>
          </p:cNvSpPr>
          <p:nvPr>
            <p:ph type="subTitle" idx="1"/>
          </p:nvPr>
        </p:nvSpPr>
        <p:spPr>
          <a:xfrm>
            <a:off x="954967" y="4427333"/>
            <a:ext cx="4006800" cy="11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0" name="Google Shape;48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478273" flipH="1">
            <a:off x="3977730" y="-144851"/>
            <a:ext cx="1341969" cy="1732507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24"/>
          <p:cNvSpPr txBox="1">
            <a:spLocks noGrp="1"/>
          </p:cNvSpPr>
          <p:nvPr>
            <p:ph type="title"/>
          </p:nvPr>
        </p:nvSpPr>
        <p:spPr>
          <a:xfrm>
            <a:off x="954967" y="721400"/>
            <a:ext cx="4527600" cy="3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066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82" name="Google Shape;482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3479718" y="58293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4157067" y="6235467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2573934" y="58944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3841434" y="176270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5323933" y="30696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5256167" y="1799367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4542451" y="37596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4841434" y="23006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798951" y="63208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2329400" y="63208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2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484767" y="6145550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66618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3100000" y="2034267"/>
            <a:ext cx="5992000" cy="14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1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25"/>
          <p:cNvSpPr txBox="1">
            <a:spLocks noGrp="1"/>
          </p:cNvSpPr>
          <p:nvPr>
            <p:ph type="subTitle" idx="1"/>
          </p:nvPr>
        </p:nvSpPr>
        <p:spPr>
          <a:xfrm>
            <a:off x="3011200" y="3789133"/>
            <a:ext cx="6169600" cy="9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6" name="Google Shape;4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77069" y="4568927"/>
            <a:ext cx="1910633" cy="24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843067" y="627299"/>
            <a:ext cx="1020420" cy="108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700273">
            <a:off x="63830" y="4789515"/>
            <a:ext cx="1341969" cy="173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5183283" y="5313134"/>
            <a:ext cx="1993335" cy="174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784838">
            <a:off x="124501" y="-34819"/>
            <a:ext cx="2364065" cy="283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476534" y="4627117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3182151" y="858303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1431467" y="43566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9707984" y="46271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2115300" y="49847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994967" y="5642767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1431451" y="19157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2164018" y="10848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9647134" y="55856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0494234" y="2034267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5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0373884" y="4316416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53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5613334" y="4236551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5033601" y="22920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557167" y="27984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265633" y="43970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697067" y="61523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376733" y="772716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2590334" y="59760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90851" y="39584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004734" y="15344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4657400" y="13941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3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5613318" y="30093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64332" y="4709467"/>
            <a:ext cx="1803171" cy="235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095967" y="1207361"/>
            <a:ext cx="1281200" cy="1361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805638">
            <a:off x="76550" y="-374016"/>
            <a:ext cx="2212001" cy="26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359889">
            <a:off x="4568831" y="5420845"/>
            <a:ext cx="1161541" cy="1499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8567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0322634" y="5058617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0322618" y="6506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376567" y="54162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9803333" y="3808633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552734" y="158390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4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0415800" y="63382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033591">
            <a:off x="-367425" y="4546492"/>
            <a:ext cx="1871584" cy="168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69885" y="721399"/>
            <a:ext cx="1020420" cy="108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128792">
            <a:off x="10705168" y="2920067"/>
            <a:ext cx="1993333" cy="1747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3574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77069" y="4568927"/>
            <a:ext cx="1910633" cy="24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843067" y="627299"/>
            <a:ext cx="1020420" cy="108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700273">
            <a:off x="109030" y="5100049"/>
            <a:ext cx="1341969" cy="173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8934" y="-264733"/>
            <a:ext cx="1993335" cy="174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015162" flipH="1">
            <a:off x="104201" y="1551714"/>
            <a:ext cx="2364065" cy="283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8667034" y="5963217"/>
            <a:ext cx="306701" cy="3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664018" y="1482536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1375634" y="38567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0268751" y="27110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9843067" y="50691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585000" y="40409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1431451" y="19157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701484" y="4928816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8546700" y="5387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9016834" y="1225134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41"/>
          <p:cNvPicPr preferRelativeResize="0"/>
          <p:nvPr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10772200" y="1915716"/>
            <a:ext cx="120333" cy="14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88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CF87-0C28-4AD8-8277-AFFEE7E9DAA8}" type="datetimeFigureOut">
              <a:rPr lang="en-US" smtClean="0"/>
              <a:t>28/7/2023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E32-7DBF-422B-858B-6F0DAD21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472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Google Shape;786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6571318" y="4895769"/>
            <a:ext cx="231967" cy="27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7895033" y="5421334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11067967" y="1565400"/>
            <a:ext cx="169067" cy="19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2826434" y="62262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9323918" y="62262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5303400" y="4960850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4330234" y="56184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4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7563118" y="6226283"/>
            <a:ext cx="120333" cy="1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76676">
            <a:off x="4717724" y="5013839"/>
            <a:ext cx="1818419" cy="235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440101" flipH="1">
            <a:off x="8985314" y="-17045"/>
            <a:ext cx="1612135" cy="208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336803" flipH="1">
            <a:off x="10606401" y="5315850"/>
            <a:ext cx="1993331" cy="1747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340351" y="5384683"/>
            <a:ext cx="1020420" cy="108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5091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77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CF87-0C28-4AD8-8277-AFFEE7E9DAA8}" type="datetimeFigureOut">
              <a:rPr lang="en-US" smtClean="0"/>
              <a:t>28/7/2023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86E32-7DBF-422B-858B-6F0DAD21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3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DCF87-0C28-4AD8-8277-AFFEE7E9DAA8}" type="datetimeFigureOut">
              <a:rPr lang="en-US" smtClean="0"/>
              <a:t>28/7/2023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86E32-7DBF-422B-858B-6F0DAD21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6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5" r:id="rId2"/>
    <p:sldLayoutId id="2147483744" r:id="rId3"/>
    <p:sldLayoutId id="2147483743" r:id="rId4"/>
    <p:sldLayoutId id="2147483725" r:id="rId5"/>
    <p:sldLayoutId id="2147483724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4967" y="721400"/>
            <a:ext cx="10282000" cy="7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4967" y="1634868"/>
            <a:ext cx="10282000" cy="4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dali"/>
              <a:buChar char="●"/>
              <a:defRPr sz="1800"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○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■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●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○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■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●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○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■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79594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4967" y="721400"/>
            <a:ext cx="10282000" cy="7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4967" y="1634868"/>
            <a:ext cx="10282000" cy="4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dali"/>
              <a:buChar char="●"/>
              <a:defRPr sz="1800"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○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■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●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○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■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●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○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■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56797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74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4967" y="721400"/>
            <a:ext cx="10282000" cy="7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4967" y="1634868"/>
            <a:ext cx="10282000" cy="4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dali"/>
              <a:buChar char="●"/>
              <a:defRPr sz="1800"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○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■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●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○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■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●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○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■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802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4967" y="721400"/>
            <a:ext cx="10282000" cy="7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ookie"/>
              <a:buNone/>
              <a:defRPr sz="2800">
                <a:solidFill>
                  <a:schemeClr val="accent3"/>
                </a:solidFill>
                <a:latin typeface="Cookie"/>
                <a:ea typeface="Cookie"/>
                <a:cs typeface="Cookie"/>
                <a:sym typeface="Cooki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4967" y="1634868"/>
            <a:ext cx="10282000" cy="4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dali"/>
              <a:buChar char="●"/>
              <a:defRPr sz="1800"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○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■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●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○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■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●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○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dali"/>
              <a:buChar char="■"/>
              <a:defRPr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3915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46"/>
          <p:cNvSpPr txBox="1">
            <a:spLocks noGrp="1"/>
          </p:cNvSpPr>
          <p:nvPr>
            <p:ph type="ctrTitle"/>
          </p:nvPr>
        </p:nvSpPr>
        <p:spPr>
          <a:xfrm>
            <a:off x="0" y="50373"/>
            <a:ext cx="10257905" cy="400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267"/>
              </a:spcAft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Ý KIẾN ĐÁNH GIÁ, BÌNH LUẬN VỀ MỘT TƯ TƯỞNG, ĐẠO LÍ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0" name="Google Shape;810;p46"/>
          <p:cNvPicPr preferRelativeResize="0"/>
          <p:nvPr/>
        </p:nvPicPr>
        <p:blipFill rotWithShape="1">
          <a:blip r:embed="rId3">
            <a:alphaModFix/>
          </a:blip>
          <a:srcRect t="14135" b="4622"/>
          <a:stretch/>
        </p:blipFill>
        <p:spPr>
          <a:xfrm>
            <a:off x="6562340" y="4502526"/>
            <a:ext cx="5403000" cy="2032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6412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Hình ảnh 3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8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9213" y="2590817"/>
            <a:ext cx="102601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cảm ơn!</a:t>
            </a:r>
          </a:p>
        </p:txBody>
      </p:sp>
    </p:spTree>
    <p:extLst>
      <p:ext uri="{BB962C8B-B14F-4D97-AF65-F5344CB8AC3E}">
        <p14:creationId xmlns:p14="http://schemas.microsoft.com/office/powerpoint/2010/main" val="9367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9"/>
          <p:cNvSpPr txBox="1">
            <a:spLocks noGrp="1"/>
          </p:cNvSpPr>
          <p:nvPr>
            <p:ph type="title"/>
          </p:nvPr>
        </p:nvSpPr>
        <p:spPr>
          <a:xfrm>
            <a:off x="2252101" y="2291961"/>
            <a:ext cx="7972553" cy="149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03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13045" y="835817"/>
            <a:ext cx="11778610" cy="590009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0A0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33808" y="955314"/>
            <a:ext cx="2761824" cy="5661102"/>
          </a:xfrm>
          <a:custGeom>
            <a:avLst/>
            <a:gdLst>
              <a:gd name="connsiteX0" fmla="*/ 0 w 2761824"/>
              <a:gd name="connsiteY0" fmla="*/ 0 h 5422107"/>
              <a:gd name="connsiteX1" fmla="*/ 2761824 w 2761824"/>
              <a:gd name="connsiteY1" fmla="*/ 0 h 5422107"/>
              <a:gd name="connsiteX2" fmla="*/ 2761824 w 2761824"/>
              <a:gd name="connsiteY2" fmla="*/ 56371 h 5422107"/>
              <a:gd name="connsiteX3" fmla="*/ 2744509 w 2761824"/>
              <a:gd name="connsiteY3" fmla="*/ 55489 h 5422107"/>
              <a:gd name="connsiteX4" fmla="*/ 82997 w 2761824"/>
              <a:gd name="connsiteY4" fmla="*/ 2738798 h 5422107"/>
              <a:gd name="connsiteX5" fmla="*/ 2744509 w 2761824"/>
              <a:gd name="connsiteY5" fmla="*/ 5422107 h 5422107"/>
              <a:gd name="connsiteX6" fmla="*/ 0 w 2761824"/>
              <a:gd name="connsiteY6" fmla="*/ 5422107 h 5422107"/>
              <a:gd name="connsiteX7" fmla="*/ 0 w 2761824"/>
              <a:gd name="connsiteY7" fmla="*/ 0 h 542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1824" h="5422107">
                <a:moveTo>
                  <a:pt x="0" y="0"/>
                </a:moveTo>
                <a:lnTo>
                  <a:pt x="2761824" y="0"/>
                </a:lnTo>
                <a:lnTo>
                  <a:pt x="2761824" y="56371"/>
                </a:lnTo>
                <a:lnTo>
                  <a:pt x="2744509" y="55489"/>
                </a:lnTo>
                <a:cubicBezTo>
                  <a:pt x="1274597" y="55489"/>
                  <a:pt x="82997" y="1256847"/>
                  <a:pt x="82997" y="2738798"/>
                </a:cubicBezTo>
                <a:cubicBezTo>
                  <a:pt x="82997" y="4220749"/>
                  <a:pt x="1274597" y="5422107"/>
                  <a:pt x="2744509" y="5422107"/>
                </a:cubicBezTo>
                <a:lnTo>
                  <a:pt x="0" y="542210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7906" y="800100"/>
            <a:ext cx="5043488" cy="72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121860" y="6496037"/>
            <a:ext cx="17315" cy="881"/>
          </a:xfrm>
          <a:custGeom>
            <a:avLst/>
            <a:gdLst>
              <a:gd name="connsiteX0" fmla="*/ 17315 w 17315"/>
              <a:gd name="connsiteY0" fmla="*/ 0 h 881"/>
              <a:gd name="connsiteX1" fmla="*/ 17315 w 17315"/>
              <a:gd name="connsiteY1" fmla="*/ 881 h 881"/>
              <a:gd name="connsiteX2" fmla="*/ 0 w 17315"/>
              <a:gd name="connsiteY2" fmla="*/ 881 h 881"/>
              <a:gd name="connsiteX3" fmla="*/ 17315 w 17315"/>
              <a:gd name="connsiteY3" fmla="*/ 0 h 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5" h="881">
                <a:moveTo>
                  <a:pt x="17315" y="0"/>
                </a:moveTo>
                <a:lnTo>
                  <a:pt x="17315" y="881"/>
                </a:lnTo>
                <a:lnTo>
                  <a:pt x="0" y="881"/>
                </a:lnTo>
                <a:lnTo>
                  <a:pt x="1731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96493" y="742042"/>
            <a:ext cx="181171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2342" y="1549396"/>
            <a:ext cx="7545394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i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i="1" dirty="0" smtClean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 bao giờ em bày tỏ quan điểm của mình trước đám đông chưa?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i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i="1" dirty="0" smtClean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 nhanh những vấn đề xã hội mà các em quan tâm </a:t>
            </a:r>
            <a:r>
              <a:rPr lang="en-US" sz="3200" i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 </a:t>
            </a:r>
            <a:r>
              <a:rPr lang="en-US" sz="3200" i="1" smtClean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nay?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i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i="1" dirty="0" smtClean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Nếu </a:t>
            </a:r>
            <a:r>
              <a:rPr lang="en-US" sz="3200" i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bây giờ được </a:t>
            </a:r>
            <a:r>
              <a:rPr lang="en-US" sz="3200" i="1" dirty="0" smtClean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ý kiến, đánh giá, bình luận cho </a:t>
            </a:r>
            <a:r>
              <a:rPr lang="en-US" sz="3200" i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 lớp nghe về một vấn đề xã hội mà mọi người đang quan tâm, theo em, em cần chuẩn bị những gì</a:t>
            </a:r>
            <a:r>
              <a:rPr lang="en-US" sz="32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596" y="2498753"/>
            <a:ext cx="2294505" cy="22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8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9"/>
          <p:cNvSpPr txBox="1">
            <a:spLocks noGrp="1"/>
          </p:cNvSpPr>
          <p:nvPr>
            <p:ph type="title"/>
          </p:nvPr>
        </p:nvSpPr>
        <p:spPr>
          <a:xfrm>
            <a:off x="1704416" y="2330481"/>
            <a:ext cx="8980383" cy="149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761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80511107"/>
              </p:ext>
            </p:extLst>
          </p:nvPr>
        </p:nvGraphicFramePr>
        <p:xfrm>
          <a:off x="0" y="299519"/>
          <a:ext cx="11887200" cy="623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ubtitle 1"/>
          <p:cNvSpPr txBox="1">
            <a:spLocks/>
          </p:cNvSpPr>
          <p:nvPr/>
        </p:nvSpPr>
        <p:spPr>
          <a:xfrm>
            <a:off x="4180808" y="2184199"/>
            <a:ext cx="2990055" cy="197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dali"/>
              <a:buNone/>
              <a:defRPr sz="2000" b="0" i="0" u="none" strike="noStrike" cap="none"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dali"/>
              <a:buNone/>
              <a:defRPr sz="3733" b="0" i="0" u="none" strike="noStrike" cap="none"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dali"/>
              <a:buNone/>
              <a:defRPr sz="3733" b="0" i="0" u="none" strike="noStrike" cap="none"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dali"/>
              <a:buNone/>
              <a:defRPr sz="3733" b="0" i="0" u="none" strike="noStrike" cap="none"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dali"/>
              <a:buNone/>
              <a:defRPr sz="3733" b="0" i="0" u="none" strike="noStrike" cap="none"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dali"/>
              <a:buNone/>
              <a:defRPr sz="3733" b="0" i="0" u="none" strike="noStrike" cap="none"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dali"/>
              <a:buNone/>
              <a:defRPr sz="3733" b="0" i="0" u="none" strike="noStrike" cap="none"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dali"/>
              <a:buNone/>
              <a:defRPr sz="3733" b="0" i="0" u="none" strike="noStrike" cap="none"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dali"/>
              <a:buNone/>
              <a:defRPr sz="3733" b="0" i="0" u="none" strike="noStrike" cap="none"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9pPr>
          </a:lstStyle>
          <a:p>
            <a:pPr marL="457200" marR="0" lvl="0" indent="-34290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83446"/>
              </a:buClr>
              <a:buSzPts val="2800"/>
              <a:buFont typeface="Mandali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Mandali"/>
                <a:sym typeface="Mandali"/>
              </a:rPr>
              <a:t>    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andali"/>
              </a:rPr>
              <a:t>Để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andali"/>
              </a:rPr>
              <a:t> trình bày ý kiến đánh giá, bình luận về một tư tưởng, đạo lí cần chú ý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Mandali"/>
            </a:endParaRPr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0" y="106336"/>
            <a:ext cx="2990055" cy="98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dali"/>
              <a:buNone/>
              <a:defRPr sz="2000" b="0" i="0" u="none" strike="noStrike" cap="none"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dali"/>
              <a:buNone/>
              <a:defRPr sz="3733" b="0" i="0" u="none" strike="noStrike" cap="none"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dali"/>
              <a:buNone/>
              <a:defRPr sz="3733" b="0" i="0" u="none" strike="noStrike" cap="none"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dali"/>
              <a:buNone/>
              <a:defRPr sz="3733" b="0" i="0" u="none" strike="noStrike" cap="none"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dali"/>
              <a:buNone/>
              <a:defRPr sz="3733" b="0" i="0" u="none" strike="noStrike" cap="none"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dali"/>
              <a:buNone/>
              <a:defRPr sz="3733" b="0" i="0" u="none" strike="noStrike" cap="none"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dali"/>
              <a:buNone/>
              <a:defRPr sz="3733" b="0" i="0" u="none" strike="noStrike" cap="none"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dali"/>
              <a:buNone/>
              <a:defRPr sz="3733" b="0" i="0" u="none" strike="noStrike" cap="none"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ndali"/>
              <a:buNone/>
              <a:defRPr sz="3733" b="0" i="0" u="none" strike="noStrike" cap="none">
                <a:solidFill>
                  <a:schemeClr val="lt1"/>
                </a:solidFill>
                <a:latin typeface="Mandali"/>
                <a:ea typeface="Mandali"/>
                <a:cs typeface="Mandali"/>
                <a:sym typeface="Mandali"/>
              </a:defRPr>
            </a:lvl9pPr>
          </a:lstStyle>
          <a:p>
            <a:pPr marL="457200" marR="0" lvl="0" indent="-34290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83446"/>
              </a:buClr>
              <a:buSzPts val="2800"/>
              <a:buFont typeface="Mandali"/>
              <a:buNone/>
              <a:tabLst/>
              <a:defRPr/>
            </a:pPr>
            <a:r>
              <a:rPr lang="en-US" sz="2800" b="1" kern="0" noProof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andali"/>
              </a:rPr>
              <a:t>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andali"/>
              </a:rPr>
              <a:t>Định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Mandali"/>
              </a:rPr>
              <a:t> hướng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Mandali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446"/>
              </a:buClr>
              <a:buSzPts val="2800"/>
              <a:buFont typeface="Mandali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83446"/>
              </a:solidFill>
              <a:effectLst/>
              <a:uLnTx/>
              <a:uFillTx/>
              <a:latin typeface="Mandali"/>
              <a:cs typeface="Mandali"/>
              <a:sym typeface="Mandali"/>
            </a:endParaRPr>
          </a:p>
        </p:txBody>
      </p:sp>
    </p:spTree>
    <p:extLst>
      <p:ext uri="{BB962C8B-B14F-4D97-AF65-F5344CB8AC3E}">
        <p14:creationId xmlns:p14="http://schemas.microsoft.com/office/powerpoint/2010/main" val="159367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9"/>
          <p:cNvSpPr txBox="1">
            <a:spLocks noGrp="1"/>
          </p:cNvSpPr>
          <p:nvPr>
            <p:ph type="title"/>
          </p:nvPr>
        </p:nvSpPr>
        <p:spPr>
          <a:xfrm>
            <a:off x="1783082" y="2088055"/>
            <a:ext cx="8625835" cy="149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" name="Google Shape;143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45" y="0"/>
            <a:ext cx="12187592" cy="6855520"/>
          </a:xfrm>
          <a:prstGeom prst="rect">
            <a:avLst/>
          </a:prstGeom>
          <a:noFill/>
          <a:ln>
            <a:noFill/>
          </a:ln>
        </p:spPr>
      </p:pic>
      <p:sp>
        <p:nvSpPr>
          <p:cNvPr id="1438" name="Google Shape;1438;p16"/>
          <p:cNvSpPr/>
          <p:nvPr/>
        </p:nvSpPr>
        <p:spPr>
          <a:xfrm>
            <a:off x="1555932" y="1347693"/>
            <a:ext cx="9428480" cy="262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it-IT" sz="4267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bài</a:t>
            </a:r>
            <a:r>
              <a:rPr lang="en-US" sz="4267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Trình bày ý kiến đánh giá, bình luận về vấn đề đặt ra trong câu cách ngôn: “</a:t>
            </a:r>
            <a:r>
              <a:rPr lang="en-US" sz="4267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hương về phía Mặt Trời, bóng tối sẽ ngả sau lưng bạn.”.</a:t>
            </a:r>
            <a:endParaRPr lang="en-US" sz="426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4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7871" y="113833"/>
            <a:ext cx="9144000" cy="571966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it-IT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</a:t>
            </a:r>
            <a:r>
              <a:rPr lang="it-IT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58"/>
          <p:cNvPicPr/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729" y="685799"/>
            <a:ext cx="11869271" cy="626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ảnh 50"/>
          <p:cNvPicPr/>
          <p:nvPr/>
        </p:nvPicPr>
        <p:blipFill rotWithShape="1">
          <a:blip r:embed="rId2"/>
          <a:srcRect b="2519"/>
          <a:stretch/>
        </p:blipFill>
        <p:spPr bwMode="auto">
          <a:xfrm>
            <a:off x="132806" y="52252"/>
            <a:ext cx="11926387" cy="67273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2594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481453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rld Poetry Day at School by Slidesgo">
  <a:themeElements>
    <a:clrScheme name="Simple Light">
      <a:dk1>
        <a:srgbClr val="A5CBF9"/>
      </a:dk1>
      <a:lt1>
        <a:srgbClr val="183446"/>
      </a:lt1>
      <a:dk2>
        <a:srgbClr val="FFFFFF"/>
      </a:dk2>
      <a:lt2>
        <a:srgbClr val="EFD363"/>
      </a:lt2>
      <a:accent1>
        <a:srgbClr val="7DE1D8"/>
      </a:accent1>
      <a:accent2>
        <a:srgbClr val="2FB2A2"/>
      </a:accent2>
      <a:accent3>
        <a:srgbClr val="826C62"/>
      </a:accent3>
      <a:accent4>
        <a:srgbClr val="FFF7DF"/>
      </a:accent4>
      <a:accent5>
        <a:srgbClr val="6B9BE0"/>
      </a:accent5>
      <a:accent6>
        <a:srgbClr val="F085AD"/>
      </a:accent6>
      <a:hlink>
        <a:srgbClr val="1834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orld Poetry Day at School by Slidesgo">
  <a:themeElements>
    <a:clrScheme name="Simple Light">
      <a:dk1>
        <a:srgbClr val="A5CBF9"/>
      </a:dk1>
      <a:lt1>
        <a:srgbClr val="183446"/>
      </a:lt1>
      <a:dk2>
        <a:srgbClr val="FFFFFF"/>
      </a:dk2>
      <a:lt2>
        <a:srgbClr val="EFD363"/>
      </a:lt2>
      <a:accent1>
        <a:srgbClr val="7DE1D8"/>
      </a:accent1>
      <a:accent2>
        <a:srgbClr val="2FB2A2"/>
      </a:accent2>
      <a:accent3>
        <a:srgbClr val="826C62"/>
      </a:accent3>
      <a:accent4>
        <a:srgbClr val="FFF7DF"/>
      </a:accent4>
      <a:accent5>
        <a:srgbClr val="6B9BE0"/>
      </a:accent5>
      <a:accent6>
        <a:srgbClr val="F085AD"/>
      </a:accent6>
      <a:hlink>
        <a:srgbClr val="1834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World Poetry Day at School by Slidesgo">
  <a:themeElements>
    <a:clrScheme name="Simple Light">
      <a:dk1>
        <a:srgbClr val="A5CBF9"/>
      </a:dk1>
      <a:lt1>
        <a:srgbClr val="183446"/>
      </a:lt1>
      <a:dk2>
        <a:srgbClr val="FFFFFF"/>
      </a:dk2>
      <a:lt2>
        <a:srgbClr val="EFD363"/>
      </a:lt2>
      <a:accent1>
        <a:srgbClr val="7DE1D8"/>
      </a:accent1>
      <a:accent2>
        <a:srgbClr val="2FB2A2"/>
      </a:accent2>
      <a:accent3>
        <a:srgbClr val="826C62"/>
      </a:accent3>
      <a:accent4>
        <a:srgbClr val="FFF7DF"/>
      </a:accent4>
      <a:accent5>
        <a:srgbClr val="6B9BE0"/>
      </a:accent5>
      <a:accent6>
        <a:srgbClr val="F085AD"/>
      </a:accent6>
      <a:hlink>
        <a:srgbClr val="1834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World Poetry Day at School by Slidesgo">
  <a:themeElements>
    <a:clrScheme name="Simple Light">
      <a:dk1>
        <a:srgbClr val="A5CBF9"/>
      </a:dk1>
      <a:lt1>
        <a:srgbClr val="183446"/>
      </a:lt1>
      <a:dk2>
        <a:srgbClr val="FFFFFF"/>
      </a:dk2>
      <a:lt2>
        <a:srgbClr val="EFD363"/>
      </a:lt2>
      <a:accent1>
        <a:srgbClr val="7DE1D8"/>
      </a:accent1>
      <a:accent2>
        <a:srgbClr val="2FB2A2"/>
      </a:accent2>
      <a:accent3>
        <a:srgbClr val="826C62"/>
      </a:accent3>
      <a:accent4>
        <a:srgbClr val="FFF7DF"/>
      </a:accent4>
      <a:accent5>
        <a:srgbClr val="6B9BE0"/>
      </a:accent5>
      <a:accent6>
        <a:srgbClr val="F085AD"/>
      </a:accent6>
      <a:hlink>
        <a:srgbClr val="1834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207</Words>
  <Application>Microsoft Office PowerPoint</Application>
  <PresentationFormat>Widescreen</PresentationFormat>
  <Paragraphs>21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Cookie</vt:lpstr>
      <vt:lpstr>Mandali</vt:lpstr>
      <vt:lpstr>Roboto Condensed Light</vt:lpstr>
      <vt:lpstr>Times New Roman</vt:lpstr>
      <vt:lpstr>Office Theme</vt:lpstr>
      <vt:lpstr>World Poetry Day at School by Slidesgo</vt:lpstr>
      <vt:lpstr>1_World Poetry Day at School by Slidesgo</vt:lpstr>
      <vt:lpstr>2_World Poetry Day at School by Slidesgo</vt:lpstr>
      <vt:lpstr>3_World Poetry Day at School by Slidesgo</vt:lpstr>
      <vt:lpstr>NÓI VÀ NGHE  TRÌNH BÀY Ý KIẾN ĐÁNH GIÁ, BÌNH LUẬN VỀ MỘT TƯ TƯỞNG, ĐẠO LÍ</vt:lpstr>
      <vt:lpstr>KHỞI ĐỘNG</vt:lpstr>
      <vt:lpstr>PowerPoint Presentation</vt:lpstr>
      <vt:lpstr>HÌNH THÀNH KIẾN THỨC</vt:lpstr>
      <vt:lpstr>PowerPoint Presentation</vt:lpstr>
      <vt:lpstr>THỰC HÀNH</vt:lpstr>
      <vt:lpstr>PowerPoint Presentation</vt:lpstr>
      <vt:lpstr>II. Thực hành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Lien</dc:creator>
  <cp:lastModifiedBy>Admin</cp:lastModifiedBy>
  <cp:revision>40</cp:revision>
  <dcterms:created xsi:type="dcterms:W3CDTF">2022-08-24T09:44:58Z</dcterms:created>
  <dcterms:modified xsi:type="dcterms:W3CDTF">2023-07-28T13:34:56Z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2022-08-25T10:57:05Z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e47d55ed-dd69-419a-b27b-6fcb6f70a5a8</vt:lpwstr>
  </property>
  <property fmtid="{D5CDD505-2E9C-101B-9397-08002B2CF9AE}" pid="7" name="MSIP_Label_defa4170-0d19-0005-0004-bc88714345d2_ActionId">
    <vt:lpwstr>a207f798-0df8-4a57-9afe-5a2672b1a3b6</vt:lpwstr>
  </property>
  <property fmtid="{D5CDD505-2E9C-101B-9397-08002B2CF9AE}" pid="8" name="MSIP_Label_defa4170-0d19-0005-0004-bc88714345d2_ContentBits">
    <vt:lpwstr>0</vt:lpwstr>
  </property>
</Properties>
</file>