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3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2"/>
  </p:notesMasterIdLst>
  <p:sldIdLst>
    <p:sldId id="375" r:id="rId2"/>
    <p:sldId id="425" r:id="rId3"/>
    <p:sldId id="423" r:id="rId4"/>
    <p:sldId id="427" r:id="rId5"/>
    <p:sldId id="370" r:id="rId6"/>
    <p:sldId id="426" r:id="rId7"/>
    <p:sldId id="374" r:id="rId8"/>
    <p:sldId id="377" r:id="rId9"/>
    <p:sldId id="333" r:id="rId10"/>
    <p:sldId id="387" r:id="rId11"/>
    <p:sldId id="378" r:id="rId12"/>
    <p:sldId id="407" r:id="rId13"/>
    <p:sldId id="408" r:id="rId14"/>
    <p:sldId id="409" r:id="rId15"/>
    <p:sldId id="382" r:id="rId16"/>
    <p:sldId id="413" r:id="rId17"/>
    <p:sldId id="412" r:id="rId18"/>
    <p:sldId id="385" r:id="rId19"/>
    <p:sldId id="414" r:id="rId20"/>
    <p:sldId id="388" r:id="rId21"/>
    <p:sldId id="389" r:id="rId22"/>
    <p:sldId id="390" r:id="rId23"/>
    <p:sldId id="415" r:id="rId24"/>
    <p:sldId id="393" r:id="rId25"/>
    <p:sldId id="394" r:id="rId26"/>
    <p:sldId id="395" r:id="rId27"/>
    <p:sldId id="383" r:id="rId28"/>
    <p:sldId id="397" r:id="rId29"/>
    <p:sldId id="401" r:id="rId30"/>
    <p:sldId id="399" r:id="rId31"/>
    <p:sldId id="396" r:id="rId32"/>
    <p:sldId id="400" r:id="rId33"/>
    <p:sldId id="402" r:id="rId34"/>
    <p:sldId id="403" r:id="rId35"/>
    <p:sldId id="404" r:id="rId36"/>
    <p:sldId id="398" r:id="rId37"/>
    <p:sldId id="288" r:id="rId38"/>
    <p:sldId id="405" r:id="rId39"/>
    <p:sldId id="417" r:id="rId40"/>
    <p:sldId id="406" r:id="rId41"/>
  </p:sldIdLst>
  <p:sldSz cx="12192000" cy="6858000"/>
  <p:notesSz cx="6858000" cy="9144000"/>
  <p:custDataLst>
    <p:tags r:id="rId4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86F77D"/>
    <a:srgbClr val="FBDDFA"/>
    <a:srgbClr val="FAE8B4"/>
    <a:srgbClr val="F6F8B6"/>
    <a:srgbClr val="CCFCC8"/>
    <a:srgbClr val="E5C9DE"/>
    <a:srgbClr val="F5E3EF"/>
    <a:srgbClr val="BAEF43"/>
    <a:srgbClr val="EAF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4" autoAdjust="0"/>
    <p:restoredTop sz="63241" autoAdjust="0"/>
  </p:normalViewPr>
  <p:slideViewPr>
    <p:cSldViewPr snapToGrid="0">
      <p:cViewPr>
        <p:scale>
          <a:sx n="70" d="100"/>
          <a:sy n="70" d="100"/>
        </p:scale>
        <p:origin x="-979" y="355"/>
      </p:cViewPr>
      <p:guideLst>
        <p:guide orient="horz" pos="2160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8DF0A77-2099-4ED7-BBD0-DB514028A61B}" type="datetimeFigureOut">
              <a:rPr lang="zh-CN" altLang="en-US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9B9ACD5-4993-490D-9F63-8857A175D7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528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55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08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257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180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96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976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673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9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307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2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0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91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32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4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86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943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52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17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10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03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025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83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73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392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218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393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44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89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6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9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14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D045BB-3887-4E3F-A272-E5247811F888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E6EE-4033-4F3F-A866-667792DA36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97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7D2D28-E8A0-40C3-9E07-86C241896AFB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3F693-9EE4-4A67-A7FA-E73A2989A7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0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4C08EF-9433-4D3E-B912-B49B7CC531BF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F288-10FE-4776-8760-57E7F945E0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6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1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3"/>
            <a:ext cx="12192000" cy="68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87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99933" y="0"/>
            <a:ext cx="1475493" cy="1475493"/>
            <a:chOff x="1823782" y="-662155"/>
            <a:chExt cx="8504024" cy="8504024"/>
          </a:xfrm>
        </p:grpSpPr>
        <p:sp>
          <p:nvSpPr>
            <p:cNvPr id="8" name="椭圆 7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779">
            <a:off x="1230726" y="249339"/>
            <a:ext cx="774977" cy="598720"/>
          </a:xfrm>
          <a:prstGeom prst="rect">
            <a:avLst/>
          </a:prstGeom>
        </p:spPr>
      </p:pic>
      <p:pic>
        <p:nvPicPr>
          <p:cNvPr id="18" name="PA_图片 4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 b="43631"/>
          <a:stretch/>
        </p:blipFill>
        <p:spPr>
          <a:xfrm>
            <a:off x="4641928" y="6066756"/>
            <a:ext cx="7550072" cy="79828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26682" y="223444"/>
            <a:ext cx="1028605" cy="1028605"/>
          </a:xfrm>
          <a:prstGeom prst="ellipse">
            <a:avLst/>
          </a:prstGeom>
          <a:solidFill>
            <a:srgbClr val="5AA909"/>
          </a:solidFill>
          <a:ln w="12700">
            <a:noFill/>
          </a:ln>
          <a:effectLst>
            <a:innerShdw dist="215900" dir="13500000">
              <a:srgbClr val="008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00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 -0.21921 C 0.01953 -0.15602 0.01836 -0.12824 0.01862 -0.0919 C 0.02044 -0.05139 4.16667E-6 -0.02454 4.16667E-6 -1.11111E-6 " pathEditMode="relative" rAng="0" ptsTypes="AAA">
                                      <p:cBhvr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3"/>
            <a:ext cx="12192000" cy="68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70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7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1056563" y="376993"/>
            <a:ext cx="10608056" cy="74232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431371" y="201184"/>
            <a:ext cx="920272" cy="920272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32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4569133" y="3621022"/>
            <a:ext cx="7622868" cy="3240021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8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3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3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D045BB-3887-4E3F-A272-E5247811F888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E6EE-4033-4F3F-A866-667792DA36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801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3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0" y="6356350"/>
            <a:ext cx="2845224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42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E31856-7122-464A-9B2E-AEBA2AF92B0D}" type="datetimeFigureOut">
              <a:rPr lang="en-US"/>
              <a:pPr>
                <a:defRPr/>
              </a:pPr>
              <a:t>8/13/2023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852" y="6356350"/>
            <a:ext cx="3860297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42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257" y="6356350"/>
            <a:ext cx="2845223" cy="365125"/>
          </a:xfrm>
          <a:prstGeom prst="rect">
            <a:avLst/>
          </a:prstGeom>
        </p:spPr>
        <p:txBody>
          <a:bodyPr lIns="45711" tIns="22855" rIns="45711" bIns="22855"/>
          <a:lstStyle>
            <a:lvl1pPr defTabSz="108842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CF152F-62A2-44E0-9B49-515995CCA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2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B9AB7-2EB6-4185-9DCB-4AF6356386BC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2633-1CFC-4744-B27B-E89ADF5F76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0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D1BE6-F418-4461-8AC3-D256C0A710B1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3FA0-0751-4FD1-AA0A-BCFF0CDB5D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3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0E11D0-1426-4C51-B810-275B779BA932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110D-3347-4AFC-839B-CCA40FE784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3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A050A5-43DA-4A5C-A304-60D2304D70DE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8795-4A45-4CF6-A2F1-3F6184487F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7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3A4A16-ECCF-495A-B14A-C7BCDDEF123A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E7253-5D03-4501-ADC9-33795310BD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58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A6A11-58F9-4723-A92D-E929B83CFDD8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B21C-8687-4765-8BDB-C52167D1EB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13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8C3543-12E8-41E8-B792-3FC4AAAD13C1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EE633-5D98-42A7-B8B5-38C075D1D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57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D045BB-3887-4E3F-A272-E5247811F888}" type="datetimeFigureOut">
              <a:rPr lang="zh-CN" altLang="en-US" smtClean="0"/>
              <a:pPr>
                <a:defRPr/>
              </a:pPr>
              <a:t>2023/8/13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9E6EE-4033-4F3F-A866-667792DA36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6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6" r:id="rId13"/>
    <p:sldLayoutId id="2147483755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5.wdp"/><Relationship Id="rId4" Type="http://schemas.openxmlformats.org/officeDocument/2006/relationships/tags" Target="../tags/tag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823782" y="-662155"/>
            <a:ext cx="8504024" cy="8504024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1920078" y="18143"/>
            <a:ext cx="8107797" cy="6535904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4" y="1555744"/>
            <a:ext cx="10121234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2776846" y="999345"/>
            <a:ext cx="1626929" cy="219144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8314388" y="2651465"/>
            <a:ext cx="1347590" cy="219144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0078" y="1623528"/>
            <a:ext cx="81077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CHÀO MỪNG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CÁC EM HỌC SINH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ĐẾN VỚI TIẾT HỌC HÔM NAY</a:t>
            </a:r>
            <a:endParaRPr lang="en-US" sz="4400" b="1" dirty="0">
              <a:solidFill>
                <a:schemeClr val="bg1"/>
              </a:solidFill>
              <a:latin typeface="UVN Nhan Na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383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2480538" y="915074"/>
            <a:ext cx="8894900" cy="4364996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221268" y="-1107199"/>
            <a:ext cx="7149256" cy="7303347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pic>
        <p:nvPicPr>
          <p:cNvPr id="8" name="PA_图片 40">
            <a:extLst>
              <a:ext uri="{FF2B5EF4-FFF2-40B4-BE49-F238E27FC236}">
                <a16:creationId xmlns=""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635" y="956641"/>
            <a:ext cx="907352" cy="6951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17716"/>
            <a:ext cx="303783" cy="11853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666428" y="-973316"/>
            <a:ext cx="302141" cy="23716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11837418" y="5472362"/>
            <a:ext cx="303783" cy="11853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10666428" y="5477090"/>
            <a:ext cx="302141" cy="237163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5695141" y="691491"/>
            <a:ext cx="6142277" cy="3133655"/>
          </a:xfrm>
          <a:prstGeom prst="wave">
            <a:avLst/>
          </a:prstGeom>
          <a:solidFill>
            <a:srgbClr val="FAE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1</a:t>
            </a:r>
            <a:endParaRPr lang="en-US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951609" y="749384"/>
            <a:ext cx="1723194" cy="1700577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30588"/>
            <a:ext cx="1924710" cy="1701278"/>
          </a:xfrm>
          <a:prstGeom prst="rect">
            <a:avLst/>
          </a:prstGeom>
        </p:spPr>
      </p:pic>
      <p:pic>
        <p:nvPicPr>
          <p:cNvPr id="23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318" y="1507524"/>
            <a:ext cx="8369288" cy="310257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en-US" sz="4000" b="1" dirty="0" smtClean="0">
                <a:solidFill>
                  <a:srgbClr val="C00000"/>
                </a:solidFill>
              </a:rPr>
              <a:t>1. Qua </a:t>
            </a:r>
            <a:r>
              <a:rPr lang="en-US" sz="4000" b="1" dirty="0" err="1" smtClean="0">
                <a:solidFill>
                  <a:srgbClr val="C00000"/>
                </a:solidFill>
              </a:rPr>
              <a:t>văn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bản</a:t>
            </a:r>
            <a:r>
              <a:rPr lang="en-US" sz="4000" b="1" dirty="0" smtClean="0">
                <a:solidFill>
                  <a:srgbClr val="C00000"/>
                </a:solidFill>
              </a:rPr>
              <a:t> 1, </a:t>
            </a:r>
            <a:r>
              <a:rPr lang="en-US" sz="4000" b="1" dirty="0" err="1" smtClean="0">
                <a:solidFill>
                  <a:srgbClr val="C00000"/>
                </a:solidFill>
              </a:rPr>
              <a:t>hãy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tóm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tắt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sự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nghiệp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thơ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của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Xuân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Diệu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trong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hai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giai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đoạn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sáng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trước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sau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Cách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mạng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tháng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Tám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theo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bảng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tổng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hợp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trên</a:t>
            </a:r>
            <a:r>
              <a:rPr lang="en-US" sz="4000" b="1" dirty="0" smtClean="0">
                <a:solidFill>
                  <a:srgbClr val="C00000"/>
                </a:solidFill>
              </a:rPr>
              <a:t> SGK </a:t>
            </a:r>
            <a:r>
              <a:rPr lang="en-US" sz="4000" b="1" dirty="0" err="1" smtClean="0">
                <a:solidFill>
                  <a:srgbClr val="C00000"/>
                </a:solidFill>
              </a:rPr>
              <a:t>trang</a:t>
            </a:r>
            <a:r>
              <a:rPr lang="en-US" sz="4000" b="1" dirty="0" smtClean="0">
                <a:solidFill>
                  <a:srgbClr val="C00000"/>
                </a:solidFill>
              </a:rPr>
              <a:t> 62 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336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626929" y="327615"/>
            <a:ext cx="8901297" cy="6375042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13"/>
            <a:ext cx="2108680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614329"/>
              </p:ext>
            </p:extLst>
          </p:nvPr>
        </p:nvGraphicFramePr>
        <p:xfrm>
          <a:off x="1992969" y="517053"/>
          <a:ext cx="8169215" cy="5996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742"/>
                <a:gridCol w="839541"/>
                <a:gridCol w="612476"/>
                <a:gridCol w="1086928"/>
                <a:gridCol w="4744528"/>
              </a:tblGrid>
              <a:tr h="1178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Giai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đoạn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tác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Tác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phẩm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Thể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loại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Năm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tác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Ý </a:t>
                      </a:r>
                      <a:r>
                        <a:rPr lang="en-US" sz="2200" dirty="0" err="1">
                          <a:effectLst/>
                        </a:rPr>
                        <a:t>nghĩa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tác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phẩm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đối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nhà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thơ</a:t>
                      </a:r>
                      <a:r>
                        <a:rPr lang="en-US" sz="2200" dirty="0">
                          <a:effectLst/>
                        </a:rPr>
                        <a:t>/ </a:t>
                      </a:r>
                      <a:r>
                        <a:rPr lang="en-US" sz="2200" dirty="0" err="1">
                          <a:effectLst/>
                        </a:rPr>
                        <a:t>thời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đại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36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Trước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Cách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tháng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Tám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Thơ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thơ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Thơ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1938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tiếng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vang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trong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tầng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lớp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thanh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niên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thành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thị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Đem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đến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lãng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tiếng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nói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Khẳng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định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Xuân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Diệu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là</a:t>
                      </a:r>
                      <a:r>
                        <a:rPr lang="en-US" sz="2000" dirty="0">
                          <a:effectLst/>
                        </a:rPr>
                        <a:t> “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trong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”.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6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Gửi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hương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cho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gió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Thơ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 1945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rạo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tập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đầu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nhưng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nhuốm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vị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đắng</a:t>
                      </a:r>
                      <a:r>
                        <a:rPr lang="en-US" sz="2000" dirty="0">
                          <a:effectLst/>
                        </a:rPr>
                        <a:t> cay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nỗi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cô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đơn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ngợp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/>
                        <a:buChar char=""/>
                      </a:pP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tính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thừa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đổi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0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-516421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626929" y="327615"/>
            <a:ext cx="8901297" cy="6375042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13"/>
            <a:ext cx="1953087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33608" y="18142"/>
            <a:ext cx="1856080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01384" y="6410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71095"/>
              </p:ext>
            </p:extLst>
          </p:nvPr>
        </p:nvGraphicFramePr>
        <p:xfrm>
          <a:off x="1930806" y="712721"/>
          <a:ext cx="8332956" cy="5219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081"/>
                <a:gridCol w="1100831"/>
                <a:gridCol w="736847"/>
                <a:gridCol w="819740"/>
                <a:gridCol w="4826457"/>
              </a:tblGrid>
              <a:tr h="4892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Sau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Tám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6820" marR="36820" marT="0" marB="0"/>
                </a:tc>
              </a:tr>
              <a:tr h="48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6820" marR="36820" marT="0" marB="0"/>
                </a:tc>
              </a:tr>
              <a:tr h="366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Hội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nghị</a:t>
                      </a:r>
                      <a:r>
                        <a:rPr lang="en-US" sz="2200" dirty="0">
                          <a:effectLst/>
                        </a:rPr>
                        <a:t> non </a:t>
                      </a:r>
                      <a:r>
                        <a:rPr lang="en-US" sz="2200" dirty="0" err="1">
                          <a:effectLst/>
                        </a:rPr>
                        <a:t>sông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Thơ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1946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Bài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thơ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dài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ngợi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Quốc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hội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đầu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tiên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nước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Việt</a:t>
                      </a:r>
                      <a:r>
                        <a:rPr lang="en-US" sz="2200" dirty="0">
                          <a:effectLst/>
                        </a:rPr>
                        <a:t> Nam </a:t>
                      </a:r>
                      <a:r>
                        <a:rPr lang="en-US" sz="2200" dirty="0" err="1">
                          <a:effectLst/>
                        </a:rPr>
                        <a:t>dân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chủ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cộng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hòa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khẳng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định</a:t>
                      </a:r>
                      <a:r>
                        <a:rPr lang="en-US" sz="2200" dirty="0">
                          <a:effectLst/>
                        </a:rPr>
                        <a:t> ý </a:t>
                      </a:r>
                      <a:r>
                        <a:rPr lang="en-US" sz="2200" dirty="0" err="1">
                          <a:effectLst/>
                        </a:rPr>
                        <a:t>chí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thống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nhất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độc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lập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dân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tộc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244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Dưới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sao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vàng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Thơ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1949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Tiếp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tục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mạch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thơ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sôi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nổi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lãng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mạn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hồi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đầu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cách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mạng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463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Mẹ</a:t>
                      </a:r>
                      <a:r>
                        <a:rPr lang="en-US" sz="2200" dirty="0">
                          <a:effectLst/>
                        </a:rPr>
                        <a:t> con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Thơ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1953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Thể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hiện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đề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tài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Xuân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Diệu</a:t>
                      </a:r>
                      <a:r>
                        <a:rPr lang="en-US" sz="2200" dirty="0">
                          <a:effectLst/>
                        </a:rPr>
                        <a:t>: </a:t>
                      </a:r>
                      <a:r>
                        <a:rPr lang="en-US" sz="2200" dirty="0" err="1">
                          <a:effectLst/>
                        </a:rPr>
                        <a:t>cuộc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sống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lao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khổ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và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sức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vùng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dậy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giai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cấp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nông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dân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Ngôi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sao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Thơ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1954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Riêng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chung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Thơ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1960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</a:rPr>
                        <a:t>Đánh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dấu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sự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thay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đổi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về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bút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pháp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của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 smtClean="0">
                          <a:effectLst/>
                        </a:rPr>
                        <a:t>nhà</a:t>
                      </a:r>
                      <a:r>
                        <a:rPr lang="en-US" sz="2200" dirty="0" smtClean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thơ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981971"/>
              </p:ext>
            </p:extLst>
          </p:nvPr>
        </p:nvGraphicFramePr>
        <p:xfrm>
          <a:off x="1911099" y="580760"/>
          <a:ext cx="8332956" cy="560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081"/>
                <a:gridCol w="1100831"/>
                <a:gridCol w="736847"/>
                <a:gridCol w="819740"/>
                <a:gridCol w="4826457"/>
              </a:tblGrid>
              <a:tr h="4892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Sau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Tám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phẩm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loại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Năm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Ý </a:t>
                      </a:r>
                      <a:r>
                        <a:rPr lang="en-US" sz="2000" dirty="0" err="1">
                          <a:effectLst/>
                        </a:rPr>
                        <a:t>nghĩa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phẩm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đối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nhà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/ </a:t>
                      </a:r>
                      <a:r>
                        <a:rPr lang="en-US" sz="2000" dirty="0" err="1">
                          <a:effectLst/>
                        </a:rPr>
                        <a:t>thời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đại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Ngọn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quốc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kì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1945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err="1">
                          <a:effectLst/>
                        </a:rPr>
                        <a:t>Tráng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khúc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nồng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ngợi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cờ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đỏ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sao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vàng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khẳng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định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niềm</a:t>
                      </a:r>
                      <a:r>
                        <a:rPr lang="en-US" sz="2000" dirty="0">
                          <a:effectLst/>
                        </a:rPr>
                        <a:t> tin </a:t>
                      </a:r>
                      <a:r>
                        <a:rPr lang="en-US" sz="2000" dirty="0" err="1">
                          <a:effectLst/>
                        </a:rPr>
                        <a:t>vào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thắng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lợi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mạng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366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Hội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nghị</a:t>
                      </a:r>
                      <a:r>
                        <a:rPr lang="en-US" sz="2000" i="1" dirty="0">
                          <a:effectLst/>
                        </a:rPr>
                        <a:t> non </a:t>
                      </a:r>
                      <a:r>
                        <a:rPr lang="en-US" sz="2000" i="1" dirty="0" err="1">
                          <a:effectLst/>
                        </a:rPr>
                        <a:t>sông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1946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Bài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dài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ngợi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Quốc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hội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đầu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tiên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nước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Việt</a:t>
                      </a:r>
                      <a:r>
                        <a:rPr lang="en-US" sz="2000" dirty="0">
                          <a:effectLst/>
                        </a:rPr>
                        <a:t> Nam </a:t>
                      </a:r>
                      <a:r>
                        <a:rPr lang="en-US" sz="2000" dirty="0" err="1">
                          <a:effectLst/>
                        </a:rPr>
                        <a:t>dân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chủ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hòa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khẳng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định</a:t>
                      </a:r>
                      <a:r>
                        <a:rPr lang="en-US" sz="2000" dirty="0">
                          <a:effectLst/>
                        </a:rPr>
                        <a:t> ý </a:t>
                      </a:r>
                      <a:r>
                        <a:rPr lang="en-US" sz="2000" dirty="0" err="1">
                          <a:effectLst/>
                        </a:rPr>
                        <a:t>chí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thống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độc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lập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tộc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244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Dưới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sao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vàng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1949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Tiếp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tục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sôi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nổi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lãng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hồi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đầu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mạng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463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Mẹ</a:t>
                      </a:r>
                      <a:r>
                        <a:rPr lang="en-US" sz="2000" i="1" dirty="0">
                          <a:effectLst/>
                        </a:rPr>
                        <a:t> con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1953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tài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Xuân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Diệu</a:t>
                      </a:r>
                      <a:r>
                        <a:rPr lang="en-US" sz="2000" dirty="0">
                          <a:effectLst/>
                        </a:rPr>
                        <a:t>: </a:t>
                      </a:r>
                      <a:r>
                        <a:rPr lang="en-US" sz="2000" dirty="0" err="1">
                          <a:effectLst/>
                        </a:rPr>
                        <a:t>cuộc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sống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lao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khổ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vùng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dậy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giai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dân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Ngôi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sao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1954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Riêng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chung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1960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Đánh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dấu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sự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thay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đổi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bút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pháp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nhà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6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-516421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626929" y="327615"/>
            <a:ext cx="8901297" cy="6375042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13"/>
            <a:ext cx="2108680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01384" y="6410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915193"/>
              </p:ext>
            </p:extLst>
          </p:nvPr>
        </p:nvGraphicFramePr>
        <p:xfrm>
          <a:off x="1930806" y="769262"/>
          <a:ext cx="8332956" cy="5596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815"/>
                <a:gridCol w="1145219"/>
                <a:gridCol w="745725"/>
                <a:gridCol w="819740"/>
                <a:gridCol w="4826457"/>
              </a:tblGrid>
              <a:tr h="678806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Sau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phẩm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loại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Năm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Ý </a:t>
                      </a:r>
                      <a:r>
                        <a:rPr lang="en-US" sz="2000" dirty="0" err="1">
                          <a:effectLst/>
                        </a:rPr>
                        <a:t>nghĩa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phẩm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đối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nhà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/ </a:t>
                      </a:r>
                      <a:r>
                        <a:rPr lang="en-US" sz="2000" dirty="0" err="1">
                          <a:effectLst/>
                        </a:rPr>
                        <a:t>thời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đại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85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Mũi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Cà</a:t>
                      </a:r>
                      <a:r>
                        <a:rPr lang="en-US" sz="2000" i="1" dirty="0">
                          <a:effectLst/>
                        </a:rPr>
                        <a:t> Mau – </a:t>
                      </a:r>
                      <a:r>
                        <a:rPr lang="en-US" sz="2000" i="1" dirty="0" err="1">
                          <a:effectLst/>
                        </a:rPr>
                        <a:t>Cầm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tay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1962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rowSpan="6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nỗ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bám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sống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Xuân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Diệu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thấy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thể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nghiệm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mới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ông</a:t>
                      </a:r>
                      <a:r>
                        <a:rPr lang="en-US" sz="2000" dirty="0">
                          <a:effectLst/>
                        </a:rPr>
                        <a:t>: </a:t>
                      </a:r>
                      <a:r>
                        <a:rPr lang="en-US" sz="2000" dirty="0" err="1">
                          <a:effectLst/>
                        </a:rPr>
                        <a:t>mô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tả</a:t>
                      </a:r>
                      <a:r>
                        <a:rPr lang="en-US" sz="2000" dirty="0">
                          <a:effectLst/>
                        </a:rPr>
                        <a:t> con </a:t>
                      </a:r>
                      <a:r>
                        <a:rPr lang="en-US" sz="2000" dirty="0" err="1">
                          <a:effectLst/>
                        </a:rPr>
                        <a:t>người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lao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khung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cảnh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lao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động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hùng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tráng</a:t>
                      </a:r>
                      <a:r>
                        <a:rPr lang="en-US" sz="2000" dirty="0">
                          <a:effectLst/>
                        </a:rPr>
                        <a:t> ở </a:t>
                      </a:r>
                      <a:r>
                        <a:rPr lang="en-US" sz="2000" dirty="0" err="1">
                          <a:effectLst/>
                        </a:rPr>
                        <a:t>nhiều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miền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nước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Góp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thúc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đẩy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phương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hướng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tăng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cường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chất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liệu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giai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đoạn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này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</a:tr>
              <a:tr h="509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Một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khối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hồng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1964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9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Hai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đợt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sóng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Thơ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1967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8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Tôi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giàu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đôi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mắt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Thơ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1970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9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Hồn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tôi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đôi</a:t>
                      </a:r>
                      <a:r>
                        <a:rPr lang="en-US" sz="2000" i="1" dirty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cánh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Thơ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1976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9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i="1" dirty="0" err="1" smtClean="0">
                          <a:effectLst/>
                        </a:rPr>
                        <a:t>Thánh</a:t>
                      </a:r>
                      <a:r>
                        <a:rPr lang="en-US" sz="2000" i="1" dirty="0" smtClean="0">
                          <a:effectLst/>
                        </a:rPr>
                        <a:t> </a:t>
                      </a:r>
                      <a:r>
                        <a:rPr lang="en-US" sz="2000" i="1" dirty="0" err="1">
                          <a:effectLst/>
                        </a:rPr>
                        <a:t>ca</a:t>
                      </a:r>
                      <a:endParaRPr lang="en-US" sz="2000" i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Thơ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1982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20" marR="3682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1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318" y="1507524"/>
            <a:ext cx="8369288" cy="310257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Qua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7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76822"/>
              </p:ext>
            </p:extLst>
          </p:nvPr>
        </p:nvGraphicFramePr>
        <p:xfrm>
          <a:off x="0" y="-141515"/>
          <a:ext cx="12192000" cy="6361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171"/>
                <a:gridCol w="10112829"/>
              </a:tblGrid>
              <a:tr h="967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Diệu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2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4796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B4"/>
                    </a:solidFill>
                  </a:tcPr>
                </a:tc>
              </a:tr>
              <a:tr h="2914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1391866"/>
            <a:ext cx="212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30393" y="853513"/>
            <a:ext cx="9711236" cy="2277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mẻ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3904334"/>
            <a:ext cx="212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230393" y="3311912"/>
            <a:ext cx="971123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b="1" dirty="0"/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308" y="2592195"/>
            <a:ext cx="1523836" cy="1397180"/>
          </a:xfrm>
          <a:prstGeom prst="rect">
            <a:avLst/>
          </a:prstGeom>
        </p:spPr>
      </p:pic>
      <p:sp>
        <p:nvSpPr>
          <p:cNvPr id="14" name="Freeform 5"/>
          <p:cNvSpPr>
            <a:spLocks/>
          </p:cNvSpPr>
          <p:nvPr/>
        </p:nvSpPr>
        <p:spPr bwMode="auto">
          <a:xfrm>
            <a:off x="468363" y="6629701"/>
            <a:ext cx="10547350" cy="68213"/>
          </a:xfrm>
          <a:custGeom>
            <a:avLst/>
            <a:gdLst>
              <a:gd name="T0" fmla="*/ 2147483647 w 2112"/>
              <a:gd name="T1" fmla="*/ 2147483647 h 28"/>
              <a:gd name="T2" fmla="*/ 2147483647 w 2112"/>
              <a:gd name="T3" fmla="*/ 0 h 28"/>
              <a:gd name="T4" fmla="*/ 2147483647 w 2112"/>
              <a:gd name="T5" fmla="*/ 0 h 28"/>
              <a:gd name="T6" fmla="*/ 0 w 2112"/>
              <a:gd name="T7" fmla="*/ 2147483647 h 28"/>
              <a:gd name="T8" fmla="*/ 0 w 2112"/>
              <a:gd name="T9" fmla="*/ 2147483647 h 28"/>
              <a:gd name="T10" fmla="*/ 2147483647 w 2112"/>
              <a:gd name="T11" fmla="*/ 2147483647 h 28"/>
              <a:gd name="T12" fmla="*/ 2147483647 w 2112"/>
              <a:gd name="T13" fmla="*/ 2147483647 h 28"/>
              <a:gd name="T14" fmla="*/ 2147483647 w 2112"/>
              <a:gd name="T15" fmla="*/ 2147483647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2" h="28">
                <a:moveTo>
                  <a:pt x="2112" y="14"/>
                </a:moveTo>
                <a:cubicBezTo>
                  <a:pt x="2112" y="7"/>
                  <a:pt x="2098" y="0"/>
                  <a:pt x="208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7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22"/>
                  <a:pt x="13" y="28"/>
                  <a:pt x="30" y="28"/>
                </a:cubicBezTo>
                <a:cubicBezTo>
                  <a:pt x="2081" y="28"/>
                  <a:pt x="2081" y="28"/>
                  <a:pt x="2081" y="28"/>
                </a:cubicBezTo>
                <a:cubicBezTo>
                  <a:pt x="2098" y="28"/>
                  <a:pt x="2112" y="22"/>
                  <a:pt x="2112" y="14"/>
                </a:cubicBezTo>
                <a:close/>
              </a:path>
            </a:pathLst>
          </a:custGeom>
          <a:solidFill>
            <a:srgbClr val="87D323"/>
          </a:solidFill>
          <a:ln w="9525">
            <a:noFill/>
            <a:round/>
            <a:headEnd/>
            <a:tailEnd/>
          </a:ln>
          <a:extLst/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0" y="5810186"/>
            <a:ext cx="439065" cy="819515"/>
          </a:xfrm>
          <a:prstGeom prst="rect">
            <a:avLst/>
          </a:prstGeom>
        </p:spPr>
      </p:pic>
      <p:pic>
        <p:nvPicPr>
          <p:cNvPr id="16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27" y="6143916"/>
            <a:ext cx="439065" cy="48578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64" y="6143916"/>
            <a:ext cx="439065" cy="523823"/>
          </a:xfrm>
          <a:prstGeom prst="rect">
            <a:avLst/>
          </a:prstGeom>
        </p:spPr>
      </p:pic>
      <p:pic>
        <p:nvPicPr>
          <p:cNvPr id="18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2" y="5810186"/>
            <a:ext cx="439065" cy="8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8143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5657" y="812241"/>
            <a:ext cx="9969691" cy="4086330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sz="4400" b="1" dirty="0" err="1">
                <a:solidFill>
                  <a:srgbClr val="FF3399"/>
                </a:solidFill>
              </a:rPr>
              <a:t>Sáng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tác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của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</a:rPr>
              <a:t>Xuân</a:t>
            </a:r>
            <a:r>
              <a:rPr lang="en-US" sz="4400" b="1" dirty="0" smtClean="0">
                <a:solidFill>
                  <a:srgbClr val="FF3399"/>
                </a:solidFill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</a:rPr>
              <a:t>Diệu</a:t>
            </a:r>
            <a:r>
              <a:rPr lang="en-US" sz="4400" b="1" dirty="0" smtClean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góp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phần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cổ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vũ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tinh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thần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yêu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nước</a:t>
            </a:r>
            <a:r>
              <a:rPr lang="en-US" sz="4400" b="1" dirty="0">
                <a:solidFill>
                  <a:srgbClr val="FF3399"/>
                </a:solidFill>
              </a:rPr>
              <a:t>, </a:t>
            </a:r>
            <a:r>
              <a:rPr lang="en-US" sz="4400" b="1" dirty="0" err="1">
                <a:solidFill>
                  <a:srgbClr val="FF3399"/>
                </a:solidFill>
              </a:rPr>
              <a:t>yêu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dân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tộc</a:t>
            </a:r>
            <a:r>
              <a:rPr lang="en-US" sz="4400" b="1" dirty="0">
                <a:solidFill>
                  <a:srgbClr val="FF3399"/>
                </a:solidFill>
              </a:rPr>
              <a:t>, </a:t>
            </a:r>
            <a:r>
              <a:rPr lang="en-US" sz="4400" b="1" dirty="0" err="1">
                <a:solidFill>
                  <a:srgbClr val="FF3399"/>
                </a:solidFill>
              </a:rPr>
              <a:t>tạo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cảm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hứng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cho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nhiều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thế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hệ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trẻ</a:t>
            </a:r>
            <a:r>
              <a:rPr lang="en-US" sz="4400" b="1" dirty="0">
                <a:solidFill>
                  <a:srgbClr val="FF3399"/>
                </a:solidFill>
              </a:rPr>
              <a:t>, </a:t>
            </a:r>
            <a:r>
              <a:rPr lang="en-US" sz="4400" b="1" dirty="0" err="1">
                <a:solidFill>
                  <a:srgbClr val="FF3399"/>
                </a:solidFill>
              </a:rPr>
              <a:t>anh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hùng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lao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động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đứng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lên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kháng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chiến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chống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</a:rPr>
              <a:t>giặc</a:t>
            </a:r>
            <a:r>
              <a:rPr lang="en-US" sz="4400" b="1" dirty="0" smtClean="0">
                <a:solidFill>
                  <a:srgbClr val="FF3399"/>
                </a:solidFill>
              </a:rPr>
              <a:t>, </a:t>
            </a:r>
            <a:r>
              <a:rPr lang="en-US" sz="4400" b="1" dirty="0" err="1" smtClean="0">
                <a:solidFill>
                  <a:srgbClr val="FF3399"/>
                </a:solidFill>
              </a:rPr>
              <a:t>góp</a:t>
            </a:r>
            <a:r>
              <a:rPr lang="en-US" sz="4400" b="1" dirty="0" smtClean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phần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nâng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cao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giá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trị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cho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nền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văn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học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nước</a:t>
            </a:r>
            <a:r>
              <a:rPr lang="en-US" sz="4400" b="1" dirty="0">
                <a:solidFill>
                  <a:srgbClr val="FF3399"/>
                </a:solidFill>
              </a:rPr>
              <a:t> </a:t>
            </a:r>
            <a:r>
              <a:rPr lang="en-US" sz="4400" b="1" dirty="0" err="1">
                <a:solidFill>
                  <a:srgbClr val="FF3399"/>
                </a:solidFill>
              </a:rPr>
              <a:t>nhà</a:t>
            </a:r>
            <a:r>
              <a:rPr lang="en-US" sz="4400" b="1" dirty="0">
                <a:solidFill>
                  <a:srgbClr val="FF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65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318" y="1507524"/>
            <a:ext cx="8369288" cy="310257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34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>
            <a:extLst>
              <a:ext uri="{FF2B5EF4-FFF2-40B4-BE49-F238E27FC236}">
                <a16:creationId xmlns="" xmlns:a16="http://schemas.microsoft.com/office/drawing/2014/main" id="{26745A68-E4AC-4019-8064-7071389B725A}"/>
              </a:ext>
            </a:extLst>
          </p:cNvPr>
          <p:cNvSpPr/>
          <p:nvPr/>
        </p:nvSpPr>
        <p:spPr>
          <a:xfrm>
            <a:off x="555127" y="289594"/>
            <a:ext cx="575065" cy="586957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821DD7-B5F8-4089-8708-5603753C4A00}"/>
              </a:ext>
            </a:extLst>
          </p:cNvPr>
          <p:cNvSpPr txBox="1"/>
          <p:nvPr/>
        </p:nvSpPr>
        <p:spPr>
          <a:xfrm>
            <a:off x="660400" y="26085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3399"/>
                </a:solidFill>
              </a:rPr>
              <a:t>Các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thao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tác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được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sử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dụng</a:t>
            </a:r>
            <a:r>
              <a:rPr lang="en-US" sz="3200" b="1" dirty="0">
                <a:solidFill>
                  <a:srgbClr val="FF3399"/>
                </a:solidFill>
              </a:rPr>
              <a:t> </a:t>
            </a:r>
            <a:r>
              <a:rPr lang="en-US" sz="3200" b="1" dirty="0" err="1">
                <a:solidFill>
                  <a:srgbClr val="FF3399"/>
                </a:solidFill>
              </a:rPr>
              <a:t>trong</a:t>
            </a:r>
            <a:r>
              <a:rPr lang="en-US" sz="3200" b="1" dirty="0">
                <a:solidFill>
                  <a:srgbClr val="FF3399"/>
                </a:solidFill>
              </a:rPr>
              <a:t> VB: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="" xmlns:a16="http://schemas.microsoft.com/office/drawing/2014/main" id="{651ECABF-1407-4380-A4FE-C37F61799C5E}"/>
              </a:ext>
            </a:extLst>
          </p:cNvPr>
          <p:cNvSpPr/>
          <p:nvPr/>
        </p:nvSpPr>
        <p:spPr>
          <a:xfrm>
            <a:off x="555127" y="1365161"/>
            <a:ext cx="3136424" cy="3453581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611AEBA-5AC1-4C44-9F56-35F1657D60A5}"/>
              </a:ext>
            </a:extLst>
          </p:cNvPr>
          <p:cNvSpPr/>
          <p:nvPr/>
        </p:nvSpPr>
        <p:spPr>
          <a:xfrm>
            <a:off x="1350823" y="1800249"/>
            <a:ext cx="2829465" cy="3192185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176" tIns="98176" rIns="98176" bIns="98176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. Thu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thập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tài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tiêu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biểu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Xuân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Diệu</a:t>
            </a:r>
            <a:r>
              <a:rPr lang="en-US" sz="28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="" xmlns:a16="http://schemas.microsoft.com/office/drawing/2014/main" id="{496DE99C-0F80-4B5E-BC35-044DA25BEF42}"/>
              </a:ext>
            </a:extLst>
          </p:cNvPr>
          <p:cNvSpPr/>
          <p:nvPr/>
        </p:nvSpPr>
        <p:spPr>
          <a:xfrm>
            <a:off x="4180288" y="1394394"/>
            <a:ext cx="3136424" cy="3424348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89FC2DD-CEB4-4488-A35F-653F045AE4AC}"/>
              </a:ext>
            </a:extLst>
          </p:cNvPr>
          <p:cNvSpPr/>
          <p:nvPr/>
        </p:nvSpPr>
        <p:spPr>
          <a:xfrm>
            <a:off x="4735901" y="1800248"/>
            <a:ext cx="3157268" cy="4046759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hueOff val="4900445"/>
              <a:satOff val="-20388"/>
              <a:lumOff val="4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176" tIns="98176" rIns="98176" bIns="9817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i="1" dirty="0" smtClean="0"/>
          </a:p>
          <a:p>
            <a:pPr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i="1" dirty="0" smtClean="0"/>
              <a:t> 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Xử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lí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tư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liệu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kê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từng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giai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Xuân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Diệu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đánh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ý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đối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thơ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đại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="" xmlns:a16="http://schemas.microsoft.com/office/drawing/2014/main" id="{C71A21CB-ADD5-4173-99F5-B08DAD9C31E7}"/>
              </a:ext>
            </a:extLst>
          </p:cNvPr>
          <p:cNvSpPr/>
          <p:nvPr/>
        </p:nvSpPr>
        <p:spPr>
          <a:xfrm>
            <a:off x="7720114" y="1394395"/>
            <a:ext cx="3136424" cy="3424348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47C0147-4B1D-4B86-A093-759636B6C31E}"/>
              </a:ext>
            </a:extLst>
          </p:cNvPr>
          <p:cNvSpPr/>
          <p:nvPr/>
        </p:nvSpPr>
        <p:spPr>
          <a:xfrm>
            <a:off x="8367623" y="1800249"/>
            <a:ext cx="2937686" cy="4046757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176" tIns="98176" rIns="98176" bIns="98176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Khái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quát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đóng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góp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thơ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nền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xã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hội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từng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giai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cũng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bộ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nghiệp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49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>
            <a:extLst>
              <a:ext uri="{FF2B5EF4-FFF2-40B4-BE49-F238E27FC236}">
                <a16:creationId xmlns="" xmlns:a16="http://schemas.microsoft.com/office/drawing/2014/main" id="{668FFB3D-B7B1-F04C-AD28-23ECCE1DD3A7}"/>
              </a:ext>
            </a:extLst>
          </p:cNvPr>
          <p:cNvSpPr/>
          <p:nvPr/>
        </p:nvSpPr>
        <p:spPr>
          <a:xfrm rot="16200000">
            <a:off x="5056425" y="988713"/>
            <a:ext cx="979358" cy="89223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617604D-C511-D245-97F2-4A0DFFA9013D}"/>
              </a:ext>
            </a:extLst>
          </p:cNvPr>
          <p:cNvSpPr txBox="1"/>
          <p:nvPr/>
        </p:nvSpPr>
        <p:spPr>
          <a:xfrm>
            <a:off x="1004712" y="5939555"/>
            <a:ext cx="1102400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hững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bức ảnh trên gợi cho em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nhớ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đến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giả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nào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9" name="Picture 6" descr="C:\Users\ADMIN\Local Settings\Documents\Nguyen D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1569358"/>
            <a:ext cx="2688771" cy="324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guyen tra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0" y="355601"/>
            <a:ext cx="2498996" cy="312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98" y="1037651"/>
            <a:ext cx="2491934" cy="28502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06686" y="94862"/>
            <a:ext cx="7034120" cy="69762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SỐ KÌ </a:t>
            </a:r>
            <a:r>
              <a:rPr lang="vi-VN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ỆU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AFEB2948-2900-B34E-A4BF-D1C415F0CC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9" b="97588" l="4000" r="94000">
                        <a14:foregroundMark x1="76333" y1="13596" x2="46000" y2="6579"/>
                        <a14:foregroundMark x1="46000" y1="6579" x2="23667" y2="11842"/>
                        <a14:foregroundMark x1="30333" y1="16228" x2="18333" y2="46711"/>
                        <a14:foregroundMark x1="18333" y1="46711" x2="11000" y2="96053"/>
                        <a14:foregroundMark x1="39000" y1="89254" x2="87667" y2="97807"/>
                        <a14:foregroundMark x1="90000" y1="92544" x2="94333" y2="96930"/>
                        <a14:foregroundMark x1="14333" y1="63377" x2="4000" y2="62500"/>
                        <a14:foregroundMark x1="91000" y1="19518" x2="93667" y2="28947"/>
                        <a14:foregroundMark x1="91000" y1="24781" x2="90000" y2="36842"/>
                        <a14:foregroundMark x1="46667" y1="7456" x2="19333" y2="4167"/>
                        <a14:foregroundMark x1="15000" y1="5702" x2="9000" y2="8333"/>
                        <a14:foregroundMark x1="27000" y1="3289" x2="42333" y2="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2"/>
          <a:stretch/>
        </p:blipFill>
        <p:spPr bwMode="auto">
          <a:xfrm>
            <a:off x="8661564" y="2141586"/>
            <a:ext cx="2879242" cy="34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2480538" y="915074"/>
            <a:ext cx="8894900" cy="4364996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221268" y="-1107199"/>
            <a:ext cx="7149256" cy="7303347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pic>
        <p:nvPicPr>
          <p:cNvPr id="8" name="PA_图片 40">
            <a:extLst>
              <a:ext uri="{FF2B5EF4-FFF2-40B4-BE49-F238E27FC236}">
                <a16:creationId xmlns=""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635" y="956641"/>
            <a:ext cx="907352" cy="6951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17716"/>
            <a:ext cx="303783" cy="11853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666428" y="-973316"/>
            <a:ext cx="302141" cy="23716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11837418" y="5472362"/>
            <a:ext cx="303783" cy="11853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10666428" y="5477090"/>
            <a:ext cx="302141" cy="237163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5233161" y="810382"/>
            <a:ext cx="6142277" cy="3133655"/>
          </a:xfrm>
          <a:prstGeom prst="wave">
            <a:avLst/>
          </a:prstGeom>
          <a:solidFill>
            <a:srgbClr val="FAE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2</a:t>
            </a:r>
            <a:endParaRPr lang="en-US" sz="6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951609" y="749384"/>
            <a:ext cx="1723194" cy="1700577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30588"/>
            <a:ext cx="1924710" cy="1701278"/>
          </a:xfrm>
          <a:prstGeom prst="rect">
            <a:avLst/>
          </a:prstGeom>
        </p:spPr>
      </p:pic>
      <p:pic>
        <p:nvPicPr>
          <p:cNvPr id="23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88585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32856" y="348344"/>
            <a:ext cx="9100457" cy="5072742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C00000"/>
                </a:solidFill>
              </a:rPr>
              <a:t>:</a:t>
            </a:r>
          </a:p>
          <a:p>
            <a:endParaRPr lang="en-US" sz="4000" b="1" dirty="0">
              <a:solidFill>
                <a:srgbClr val="C00000"/>
              </a:solidFill>
            </a:endParaRPr>
          </a:p>
          <a:p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18" y="3222170"/>
            <a:ext cx="8460939" cy="2275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378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318" y="1507524"/>
            <a:ext cx="8369288" cy="310257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07408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>
            <a:extLst>
              <a:ext uri="{FF2B5EF4-FFF2-40B4-BE49-F238E27FC236}">
                <a16:creationId xmlns="" xmlns:a16="http://schemas.microsoft.com/office/drawing/2014/main" id="{AFDFA798-8E46-4F2A-BA43-EF268F4DBCE9}"/>
              </a:ext>
            </a:extLst>
          </p:cNvPr>
          <p:cNvSpPr/>
          <p:nvPr/>
        </p:nvSpPr>
        <p:spPr>
          <a:xfrm>
            <a:off x="660400" y="267112"/>
            <a:ext cx="575065" cy="586957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3374AC-32E7-45BE-AB6A-AC06806DE0B4}"/>
              </a:ext>
            </a:extLst>
          </p:cNvPr>
          <p:cNvSpPr txBox="1"/>
          <p:nvPr/>
        </p:nvSpPr>
        <p:spPr>
          <a:xfrm>
            <a:off x="1248231" y="269294"/>
            <a:ext cx="1031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5D7839-BE74-4300-9BE2-0F76CD77AA08}"/>
              </a:ext>
            </a:extLst>
          </p:cNvPr>
          <p:cNvSpPr txBox="1"/>
          <p:nvPr/>
        </p:nvSpPr>
        <p:spPr>
          <a:xfrm>
            <a:off x="769260" y="26125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097AAB8-8402-4FAA-AA39-D428D03397AF}"/>
              </a:ext>
            </a:extLst>
          </p:cNvPr>
          <p:cNvGrpSpPr/>
          <p:nvPr/>
        </p:nvGrpSpPr>
        <p:grpSpPr>
          <a:xfrm>
            <a:off x="358207" y="2236455"/>
            <a:ext cx="2889817" cy="3409483"/>
            <a:chOff x="394038" y="1988456"/>
            <a:chExt cx="2889817" cy="3409483"/>
          </a:xfrm>
        </p:grpSpPr>
        <p:sp>
          <p:nvSpPr>
            <p:cNvPr id="12" name="Hexagon 11">
              <a:extLst>
                <a:ext uri="{FF2B5EF4-FFF2-40B4-BE49-F238E27FC236}">
                  <a16:creationId xmlns="" xmlns:a16="http://schemas.microsoft.com/office/drawing/2014/main" id="{2AD2B825-67CB-4704-9CBE-A848D92AEC11}"/>
                </a:ext>
              </a:extLst>
            </p:cNvPr>
            <p:cNvSpPr/>
            <p:nvPr/>
          </p:nvSpPr>
          <p:spPr>
            <a:xfrm>
              <a:off x="394038" y="1988456"/>
              <a:ext cx="2889817" cy="3409483"/>
            </a:xfrm>
            <a:prstGeom prst="hexagon">
              <a:avLst/>
            </a:prstGeom>
            <a:solidFill>
              <a:srgbClr val="00B05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FB50A7C-B75B-433F-A9B8-37E7CF137B08}"/>
                </a:ext>
              </a:extLst>
            </p:cNvPr>
            <p:cNvSpPr txBox="1"/>
            <p:nvPr/>
          </p:nvSpPr>
          <p:spPr>
            <a:xfrm>
              <a:off x="792845" y="2182585"/>
              <a:ext cx="2021112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FF00"/>
                  </a:solidFill>
                </a:rPr>
                <a:t>Mục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</a:rPr>
                <a:t>đích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: </a:t>
              </a:r>
              <a:r>
                <a:rPr lang="en-US" sz="2800" b="1" dirty="0" err="1">
                  <a:solidFill>
                    <a:srgbClr val="FFFF00"/>
                  </a:solidFill>
                </a:rPr>
                <a:t>nhấn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mạnh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sự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độc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đáo</a:t>
              </a:r>
              <a:r>
                <a:rPr lang="en-US" sz="2800" b="1" dirty="0">
                  <a:solidFill>
                    <a:srgbClr val="FFFF00"/>
                  </a:solidFill>
                </a:rPr>
                <a:t>, </a:t>
              </a:r>
              <a:r>
                <a:rPr lang="en-US" sz="2800" b="1" dirty="0" err="1">
                  <a:solidFill>
                    <a:srgbClr val="FFFF00"/>
                  </a:solidFill>
                </a:rPr>
                <a:t>riêng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biệt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của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Xuân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Diệu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trong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thơ</a:t>
              </a:r>
              <a:r>
                <a:rPr lang="en-US" sz="2800" b="1" dirty="0">
                  <a:solidFill>
                    <a:srgbClr val="FFFF00"/>
                  </a:solidFill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</a:rPr>
                <a:t>ca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76BA5D7-7127-4C83-BC59-C107EBFCC1CA}"/>
              </a:ext>
            </a:extLst>
          </p:cNvPr>
          <p:cNvGrpSpPr/>
          <p:nvPr/>
        </p:nvGrpSpPr>
        <p:grpSpPr>
          <a:xfrm>
            <a:off x="2887980" y="1408848"/>
            <a:ext cx="8672652" cy="2050346"/>
            <a:chOff x="2887979" y="1315081"/>
            <a:chExt cx="8672652" cy="1687729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472AC1C-2196-4284-8995-34C287047D1A}"/>
                </a:ext>
              </a:extLst>
            </p:cNvPr>
            <p:cNvGrpSpPr/>
            <p:nvPr/>
          </p:nvGrpSpPr>
          <p:grpSpPr>
            <a:xfrm>
              <a:off x="2887979" y="1315081"/>
              <a:ext cx="8672652" cy="1605632"/>
              <a:chOff x="1864719" y="1393371"/>
              <a:chExt cx="8672652" cy="1378857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1120FC7A-F9E3-482D-B9ED-EB2E1BDF3A5F}"/>
                  </a:ext>
                </a:extLst>
              </p:cNvPr>
              <p:cNvSpPr/>
              <p:nvPr/>
            </p:nvSpPr>
            <p:spPr>
              <a:xfrm>
                <a:off x="3135086" y="1393371"/>
                <a:ext cx="7402285" cy="1378857"/>
              </a:xfrm>
              <a:prstGeom prst="rect">
                <a:avLst/>
              </a:prstGeom>
              <a:solidFill>
                <a:srgbClr val="FF3399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="" xmlns:a16="http://schemas.microsoft.com/office/drawing/2014/main" id="{2AB2AAA5-2DA4-48A0-9DB9-0458539A796E}"/>
                  </a:ext>
                </a:extLst>
              </p:cNvPr>
              <p:cNvSpPr/>
              <p:nvPr/>
            </p:nvSpPr>
            <p:spPr>
              <a:xfrm>
                <a:off x="1864719" y="1393371"/>
                <a:ext cx="1876455" cy="1378857"/>
              </a:xfrm>
              <a:prstGeom prst="parallelogram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C0BCA32-9075-4C80-9CE3-08D343E01B43}"/>
                </a:ext>
              </a:extLst>
            </p:cNvPr>
            <p:cNvSpPr txBox="1"/>
            <p:nvPr/>
          </p:nvSpPr>
          <p:spPr>
            <a:xfrm>
              <a:off x="3234875" y="1420587"/>
              <a:ext cx="1363004" cy="1582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So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với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i="1" dirty="0" err="1">
                  <a:solidFill>
                    <a:schemeClr val="bg1"/>
                  </a:solidFill>
                </a:rPr>
                <a:t>Thơ</a:t>
              </a:r>
              <a:r>
                <a:rPr lang="en-US" sz="2800" i="1" dirty="0">
                  <a:solidFill>
                    <a:schemeClr val="bg1"/>
                  </a:solidFill>
                </a:rPr>
                <a:t> </a:t>
              </a:r>
              <a:r>
                <a:rPr lang="en-US" sz="2800" i="1" dirty="0" err="1">
                  <a:solidFill>
                    <a:schemeClr val="bg1"/>
                  </a:solidFill>
                </a:rPr>
                <a:t>mới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3FA863B-0C56-4633-9268-02F6A3C6FBB6}"/>
              </a:ext>
            </a:extLst>
          </p:cNvPr>
          <p:cNvSpPr txBox="1"/>
          <p:nvPr/>
        </p:nvSpPr>
        <p:spPr>
          <a:xfrm>
            <a:off x="4983851" y="1408847"/>
            <a:ext cx="65767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/>
                </a:solidFill>
              </a:rPr>
              <a:t>Cảm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hứng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cuộc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nơi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trần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thế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đề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hòa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giữa</a:t>
            </a:r>
            <a:r>
              <a:rPr lang="en-US" sz="2800" dirty="0">
                <a:solidFill>
                  <a:schemeClr val="bg1"/>
                </a:solidFill>
              </a:rPr>
              <a:t> con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vật</a:t>
            </a:r>
            <a:r>
              <a:rPr lang="en-US" sz="2800" dirty="0">
                <a:solidFill>
                  <a:schemeClr val="bg1"/>
                </a:solidFill>
              </a:rPr>
              <a:t>; </a:t>
            </a:r>
            <a:r>
              <a:rPr lang="en-US" sz="2800" dirty="0" err="1">
                <a:solidFill>
                  <a:schemeClr val="bg1"/>
                </a:solidFill>
              </a:rPr>
              <a:t>đề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Xuân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Diệu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chỉ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đôi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còn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sống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0CB54BA-4ADB-462C-A100-7E1ABAEF45E7}"/>
              </a:ext>
            </a:extLst>
          </p:cNvPr>
          <p:cNvGrpSpPr/>
          <p:nvPr/>
        </p:nvGrpSpPr>
        <p:grpSpPr>
          <a:xfrm>
            <a:off x="2887979" y="3459193"/>
            <a:ext cx="8770621" cy="2704204"/>
            <a:chOff x="3174520" y="3197922"/>
            <a:chExt cx="8770620" cy="282430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E9C47FF-C57B-4C41-9D1E-BC77CFF2B309}"/>
                </a:ext>
              </a:extLst>
            </p:cNvPr>
            <p:cNvGrpSpPr/>
            <p:nvPr/>
          </p:nvGrpSpPr>
          <p:grpSpPr>
            <a:xfrm>
              <a:off x="3174520" y="3197922"/>
              <a:ext cx="8672650" cy="2824305"/>
              <a:chOff x="2013374" y="1019433"/>
              <a:chExt cx="8672650" cy="202175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B8B026BE-46A3-4A10-9876-D9A5B06F9C00}"/>
                  </a:ext>
                </a:extLst>
              </p:cNvPr>
              <p:cNvSpPr/>
              <p:nvPr/>
            </p:nvSpPr>
            <p:spPr>
              <a:xfrm>
                <a:off x="3133904" y="1581461"/>
                <a:ext cx="7552120" cy="109652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Parallelogram 10">
                <a:extLst>
                  <a:ext uri="{FF2B5EF4-FFF2-40B4-BE49-F238E27FC236}">
                    <a16:creationId xmlns="" xmlns:a16="http://schemas.microsoft.com/office/drawing/2014/main" id="{A3953939-C6F2-4EA3-A44D-4672DA0FE04D}"/>
                  </a:ext>
                </a:extLst>
              </p:cNvPr>
              <p:cNvSpPr/>
              <p:nvPr/>
            </p:nvSpPr>
            <p:spPr>
              <a:xfrm>
                <a:off x="2013374" y="1019433"/>
                <a:ext cx="2171038" cy="2021757"/>
              </a:xfrm>
              <a:prstGeom prst="parallelogram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6B4700B-CE87-4FE5-B97D-E54020114904}"/>
                </a:ext>
              </a:extLst>
            </p:cNvPr>
            <p:cNvSpPr txBox="1"/>
            <p:nvPr/>
          </p:nvSpPr>
          <p:spPr>
            <a:xfrm>
              <a:off x="3521417" y="3436797"/>
              <a:ext cx="1363004" cy="189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So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với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các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thơ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cổ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điển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DED59A9-6CBC-4C49-B851-E9E2C16C34C2}"/>
                </a:ext>
              </a:extLst>
            </p:cNvPr>
            <p:cNvSpPr txBox="1"/>
            <p:nvPr/>
          </p:nvSpPr>
          <p:spPr>
            <a:xfrm>
              <a:off x="4884421" y="4010777"/>
              <a:ext cx="7060719" cy="1542940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000" dirty="0" err="1" smtClean="0">
                  <a:solidFill>
                    <a:schemeClr val="bg1"/>
                  </a:solidFill>
                </a:rPr>
                <a:t>Cách</a:t>
              </a:r>
              <a:r>
                <a:rPr lang="en-US" sz="3000" dirty="0" smtClean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diễn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đạt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mới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mẻ</a:t>
              </a:r>
              <a:r>
                <a:rPr lang="en-US" sz="3000" dirty="0">
                  <a:solidFill>
                    <a:schemeClr val="bg1"/>
                  </a:solidFill>
                </a:rPr>
                <a:t>, </a:t>
              </a:r>
              <a:r>
                <a:rPr lang="en-US" sz="3000" dirty="0" err="1">
                  <a:solidFill>
                    <a:schemeClr val="bg1"/>
                  </a:solidFill>
                </a:rPr>
                <a:t>sinh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động</a:t>
              </a:r>
              <a:r>
                <a:rPr lang="en-US" sz="3000" dirty="0">
                  <a:solidFill>
                    <a:schemeClr val="bg1"/>
                  </a:solidFill>
                </a:rPr>
                <a:t>, </a:t>
              </a:r>
              <a:r>
                <a:rPr lang="en-US" sz="3000" dirty="0" err="1">
                  <a:solidFill>
                    <a:schemeClr val="bg1"/>
                  </a:solidFill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hiện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trọn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vẹn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và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chân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thực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sức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sống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tràn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trề</a:t>
              </a:r>
              <a:r>
                <a:rPr lang="en-US" sz="3000" dirty="0">
                  <a:solidFill>
                    <a:schemeClr val="bg1"/>
                  </a:solidFill>
                </a:rPr>
                <a:t>, </a:t>
              </a:r>
              <a:r>
                <a:rPr lang="en-US" sz="3000" dirty="0" err="1">
                  <a:solidFill>
                    <a:schemeClr val="bg1"/>
                  </a:solidFill>
                </a:rPr>
                <a:t>thịnh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đạt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của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cuộc</a:t>
              </a:r>
              <a:r>
                <a:rPr lang="en-US" sz="3000" dirty="0">
                  <a:solidFill>
                    <a:schemeClr val="bg1"/>
                  </a:solidFill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</a:rPr>
                <a:t>sống</a:t>
              </a:r>
              <a:r>
                <a:rPr lang="en-US" sz="3000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12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318" y="1507524"/>
            <a:ext cx="8369288" cy="3102576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400" b="1" dirty="0" smtClean="0">
                <a:solidFill>
                  <a:srgbClr val="C00000"/>
                </a:solidFill>
              </a:rPr>
              <a:t>3. </a:t>
            </a:r>
            <a:r>
              <a:rPr lang="en-US" sz="4400" b="1" dirty="0" err="1" smtClean="0">
                <a:solidFill>
                  <a:srgbClr val="C00000"/>
                </a:solidFill>
              </a:rPr>
              <a:t>Để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khái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quát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đặc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điểm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phong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thơ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Xuân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Diệu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như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trong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bài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viết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tác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giả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đã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thực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hiện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923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-32745"/>
            <a:ext cx="1523836" cy="40180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36826" y="143876"/>
            <a:ext cx="1455174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96312" y="427703"/>
            <a:ext cx="9764978" cy="4810363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VB:</a:t>
            </a:r>
          </a:p>
          <a:p>
            <a:pPr indent="457200" algn="just"/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Thu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9631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02473" y="841689"/>
            <a:ext cx="9824287" cy="4098059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400" b="1" i="1" dirty="0">
                <a:solidFill>
                  <a:srgbClr val="FF3399"/>
                </a:solidFill>
              </a:rPr>
              <a:t>*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55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298432"/>
              </p:ext>
            </p:extLst>
          </p:nvPr>
        </p:nvGraphicFramePr>
        <p:xfrm>
          <a:off x="0" y="0"/>
          <a:ext cx="12207834" cy="7096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304"/>
                <a:gridCol w="5295621"/>
                <a:gridCol w="5818909"/>
              </a:tblGrid>
              <a:tr h="696191"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BẢN 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BẢN 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7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so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D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1040156" y="1095097"/>
            <a:ext cx="8819757" cy="4357585"/>
          </a:xfrm>
          <a:prstGeom prst="rect">
            <a:avLst/>
          </a:prstGeom>
          <a:noFill/>
          <a:ln w="22225">
            <a:solidFill>
              <a:srgbClr val="5AA90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442389" y="5249340"/>
            <a:ext cx="1051596" cy="1280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6225" y="2265712"/>
            <a:ext cx="75881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5400" dirty="0">
              <a:solidFill>
                <a:srgbClr val="FF3300"/>
              </a:solidFill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1073107" y="1186947"/>
            <a:ext cx="1723194" cy="170057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5845">
            <a:off x="7820464" y="-759501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2480538" y="810382"/>
            <a:ext cx="8894900" cy="4364996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221268" y="-1107199"/>
            <a:ext cx="7149256" cy="7303347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pic>
        <p:nvPicPr>
          <p:cNvPr id="8" name="PA_图片 40">
            <a:extLst>
              <a:ext uri="{FF2B5EF4-FFF2-40B4-BE49-F238E27FC236}">
                <a16:creationId xmlns=""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635" y="956641"/>
            <a:ext cx="907352" cy="6951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17716"/>
            <a:ext cx="303783" cy="11853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666428" y="-973316"/>
            <a:ext cx="302141" cy="23716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11837418" y="5472362"/>
            <a:ext cx="303783" cy="11853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10666428" y="5477090"/>
            <a:ext cx="302141" cy="237163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3902527" y="883133"/>
            <a:ext cx="7674429" cy="3133655"/>
          </a:xfrm>
          <a:prstGeom prst="wave">
            <a:avLst/>
          </a:prstGeom>
          <a:solidFill>
            <a:srgbClr val="FAE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 algn="ctr">
              <a:buAutoNum type="arabicPeriod"/>
            </a:pP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951609" y="749384"/>
            <a:ext cx="1723194" cy="1700577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30588"/>
            <a:ext cx="1924710" cy="1701278"/>
          </a:xfrm>
          <a:prstGeom prst="rect">
            <a:avLst/>
          </a:prstGeom>
        </p:spPr>
      </p:pic>
      <p:pic>
        <p:nvPicPr>
          <p:cNvPr id="23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1495_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67" y="4635500"/>
            <a:ext cx="1778000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1495_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7" y="1729318"/>
            <a:ext cx="1778000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7683500" y="990600"/>
            <a:ext cx="142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1" hangingPunct="1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626669" y="120261"/>
            <a:ext cx="8749365" cy="69762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SỐ KÌ </a:t>
            </a:r>
            <a:r>
              <a:rPr lang="vi-VN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700" b="1" dirty="0">
                <a:ln w="1143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ỆU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19138" y="1148186"/>
            <a:ext cx="2336800" cy="2438400"/>
            <a:chOff x="3505200" y="936706"/>
            <a:chExt cx="2133600" cy="1828800"/>
          </a:xfrm>
        </p:grpSpPr>
        <p:sp>
          <p:nvSpPr>
            <p:cNvPr id="21538" name="Rounded Rectangle 16"/>
            <p:cNvSpPr>
              <a:spLocks noChangeArrowheads="1"/>
            </p:cNvSpPr>
            <p:nvPr/>
          </p:nvSpPr>
          <p:spPr bwMode="auto">
            <a:xfrm>
              <a:off x="3505200" y="936706"/>
              <a:ext cx="2133600" cy="1828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en-US" altLang="en-US">
                <a:solidFill>
                  <a:srgbClr val="FFFF00"/>
                </a:solidFill>
                <a:latin typeface="VNI-Avo" pitchFamily="2" charset="0"/>
              </a:endParaRPr>
            </a:p>
          </p:txBody>
        </p:sp>
        <p:sp>
          <p:nvSpPr>
            <p:cNvPr id="21539" name="Rectangle 3"/>
            <p:cNvSpPr>
              <a:spLocks noChangeArrowheads="1"/>
            </p:cNvSpPr>
            <p:nvPr/>
          </p:nvSpPr>
          <p:spPr bwMode="auto">
            <a:xfrm>
              <a:off x="3700108" y="1334559"/>
              <a:ext cx="1892687" cy="111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vi-VN" altLang="vi-VN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 </a:t>
              </a:r>
              <a:r>
                <a:rPr lang="en-US" altLang="vi-VN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Trãi</a:t>
              </a:r>
              <a:endPara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1725991" y="1086909"/>
            <a:ext cx="2336800" cy="2438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lIns="121917" tIns="60958" rIns="121917" bIns="6095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268" name="Rounded Rectangle 9"/>
          <p:cNvSpPr>
            <a:spLocks noChangeArrowheads="1"/>
          </p:cNvSpPr>
          <p:nvPr/>
        </p:nvSpPr>
        <p:spPr bwMode="auto">
          <a:xfrm>
            <a:off x="1747413" y="4024855"/>
            <a:ext cx="2336800" cy="2438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19"/>
          <p:cNvSpPr>
            <a:spLocks noChangeArrowheads="1"/>
          </p:cNvSpPr>
          <p:nvPr/>
        </p:nvSpPr>
        <p:spPr bwMode="auto">
          <a:xfrm>
            <a:off x="1768752" y="3948794"/>
            <a:ext cx="2336800" cy="2438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lIns="121917" tIns="60958" rIns="121917" bIns="60958"/>
          <a:lstStyle/>
          <a:p>
            <a:pPr algn="ctr" eaLnBrk="1" hangingPunct="1">
              <a:defRPr/>
            </a:pPr>
            <a:r>
              <a:rPr lang="en-US" sz="128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1518" name="Picture 5" descr="1495_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17" y="1842452"/>
            <a:ext cx="1778000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7"/>
          <p:cNvSpPr>
            <a:spLocks noChangeArrowheads="1"/>
          </p:cNvSpPr>
          <p:nvPr/>
        </p:nvSpPr>
        <p:spPr bwMode="auto">
          <a:xfrm>
            <a:off x="7012517" y="1146629"/>
            <a:ext cx="2336800" cy="2438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048500" y="1126459"/>
            <a:ext cx="2336800" cy="2438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lIns="121917" tIns="60958" rIns="121917" bIns="6095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2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1523" name="Picture 5" descr="1495_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4679822"/>
            <a:ext cx="1778000" cy="11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17"/>
          <p:cNvSpPr>
            <a:spLocks noChangeArrowheads="1"/>
          </p:cNvSpPr>
          <p:nvPr/>
        </p:nvSpPr>
        <p:spPr bwMode="auto">
          <a:xfrm>
            <a:off x="7012517" y="4037414"/>
            <a:ext cx="2336800" cy="2438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7012517" y="4037414"/>
            <a:ext cx="2336800" cy="2438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lIns="121917" tIns="60958" rIns="121917" bIns="60958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2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9573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268" grpId="0" animBg="1"/>
      <p:bldP spid="5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49329" y="1288950"/>
            <a:ext cx="7477432" cy="3562965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sz="44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939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-32745"/>
            <a:ext cx="1523836" cy="40180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36826" y="143876"/>
            <a:ext cx="1455174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96312" y="427703"/>
            <a:ext cx="9764978" cy="4810363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6047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240986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-32745"/>
            <a:ext cx="1523836" cy="40180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36826" y="143876"/>
            <a:ext cx="1455174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96312" y="342117"/>
            <a:ext cx="9764978" cy="4993383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313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2480538" y="915074"/>
            <a:ext cx="8894900" cy="4364996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221268" y="-1107199"/>
            <a:ext cx="7149256" cy="7303347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pic>
        <p:nvPicPr>
          <p:cNvPr id="8" name="PA_图片 40">
            <a:extLst>
              <a:ext uri="{FF2B5EF4-FFF2-40B4-BE49-F238E27FC236}">
                <a16:creationId xmlns=""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635" y="956641"/>
            <a:ext cx="907352" cy="6951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17716"/>
            <a:ext cx="303783" cy="11853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666428" y="-973316"/>
            <a:ext cx="302141" cy="23716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11837418" y="5472362"/>
            <a:ext cx="303783" cy="11853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10666428" y="5477090"/>
            <a:ext cx="302141" cy="237163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4095483" y="845042"/>
            <a:ext cx="7648910" cy="4066727"/>
          </a:xfrm>
          <a:prstGeom prst="wave">
            <a:avLst>
              <a:gd name="adj1" fmla="val 12500"/>
              <a:gd name="adj2" fmla="val -643"/>
            </a:avLst>
          </a:prstGeom>
          <a:solidFill>
            <a:srgbClr val="FAE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951609" y="749384"/>
            <a:ext cx="1723194" cy="1700577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30588"/>
            <a:ext cx="1924710" cy="1701278"/>
          </a:xfrm>
          <a:prstGeom prst="rect">
            <a:avLst/>
          </a:prstGeom>
        </p:spPr>
      </p:pic>
      <p:pic>
        <p:nvPicPr>
          <p:cNvPr id="23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-32745"/>
            <a:ext cx="1523836" cy="40180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36826" y="143876"/>
            <a:ext cx="1455174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96312" y="427703"/>
            <a:ext cx="9764978" cy="4810363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i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PCNT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8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4650684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62" y="-32745"/>
            <a:ext cx="1523836" cy="40180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36826" y="143876"/>
            <a:ext cx="1455174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8163" y="194537"/>
            <a:ext cx="8071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45781" y="944044"/>
            <a:ext cx="3871909" cy="61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2400513" y="1728061"/>
            <a:ext cx="3816314" cy="665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Thu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thập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3386239" y="2697774"/>
            <a:ext cx="3924432" cy="608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200"/>
              <a:tabLst>
                <a:tab pos="180340" algn="l"/>
              </a:tabLs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38406" y="3649554"/>
            <a:ext cx="6158142" cy="688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200"/>
              <a:tabLst>
                <a:tab pos="180340" algn="l"/>
              </a:tabLs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56903" y="4760716"/>
            <a:ext cx="6430297" cy="64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SzPts val="1200"/>
              <a:tabLst>
                <a:tab pos="180340" algn="l"/>
              </a:tabLst>
            </a:pP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rved Right Arrow 22"/>
          <p:cNvSpPr/>
          <p:nvPr/>
        </p:nvSpPr>
        <p:spPr>
          <a:xfrm>
            <a:off x="1654789" y="1563329"/>
            <a:ext cx="577049" cy="862747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>
            <a:off x="4020145" y="3342150"/>
            <a:ext cx="577049" cy="862747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2809190" y="2393401"/>
            <a:ext cx="577049" cy="862747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Right Arrow 29"/>
          <p:cNvSpPr/>
          <p:nvPr/>
        </p:nvSpPr>
        <p:spPr>
          <a:xfrm>
            <a:off x="4738406" y="4320476"/>
            <a:ext cx="577049" cy="862747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64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5" grpId="0" animBg="1"/>
      <p:bldP spid="16" grpId="0" animBg="1"/>
      <p:bldP spid="17" grpId="0" animBg="1"/>
      <p:bldP spid="20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2028201" y="1523722"/>
            <a:ext cx="7480399" cy="3872525"/>
          </a:xfrm>
          <a:prstGeom prst="rect">
            <a:avLst/>
          </a:prstGeom>
          <a:noFill/>
          <a:ln w="22225">
            <a:solidFill>
              <a:srgbClr val="5AA90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442389" y="5249340"/>
            <a:ext cx="1051596" cy="1280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6185" y="2917048"/>
            <a:ext cx="63044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6600" dirty="0">
              <a:solidFill>
                <a:srgbClr val="FF3300"/>
              </a:solidFill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2110405" y="1407890"/>
            <a:ext cx="1723194" cy="170057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5845">
            <a:off x="7820464" y="-759501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-40434" y="6789787"/>
            <a:ext cx="10547350" cy="68213"/>
          </a:xfrm>
          <a:custGeom>
            <a:avLst/>
            <a:gdLst>
              <a:gd name="T0" fmla="*/ 2147483647 w 2112"/>
              <a:gd name="T1" fmla="*/ 2147483647 h 28"/>
              <a:gd name="T2" fmla="*/ 2147483647 w 2112"/>
              <a:gd name="T3" fmla="*/ 0 h 28"/>
              <a:gd name="T4" fmla="*/ 2147483647 w 2112"/>
              <a:gd name="T5" fmla="*/ 0 h 28"/>
              <a:gd name="T6" fmla="*/ 0 w 2112"/>
              <a:gd name="T7" fmla="*/ 2147483647 h 28"/>
              <a:gd name="T8" fmla="*/ 0 w 2112"/>
              <a:gd name="T9" fmla="*/ 2147483647 h 28"/>
              <a:gd name="T10" fmla="*/ 2147483647 w 2112"/>
              <a:gd name="T11" fmla="*/ 2147483647 h 28"/>
              <a:gd name="T12" fmla="*/ 2147483647 w 2112"/>
              <a:gd name="T13" fmla="*/ 2147483647 h 28"/>
              <a:gd name="T14" fmla="*/ 2147483647 w 2112"/>
              <a:gd name="T15" fmla="*/ 2147483647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2" h="28">
                <a:moveTo>
                  <a:pt x="2112" y="14"/>
                </a:moveTo>
                <a:cubicBezTo>
                  <a:pt x="2112" y="7"/>
                  <a:pt x="2098" y="0"/>
                  <a:pt x="208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7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22"/>
                  <a:pt x="13" y="28"/>
                  <a:pt x="30" y="28"/>
                </a:cubicBezTo>
                <a:cubicBezTo>
                  <a:pt x="2081" y="28"/>
                  <a:pt x="2081" y="28"/>
                  <a:pt x="2081" y="28"/>
                </a:cubicBezTo>
                <a:cubicBezTo>
                  <a:pt x="2098" y="28"/>
                  <a:pt x="2112" y="22"/>
                  <a:pt x="2112" y="14"/>
                </a:cubicBezTo>
                <a:close/>
              </a:path>
            </a:pathLst>
          </a:custGeom>
          <a:solidFill>
            <a:srgbClr val="87D323"/>
          </a:solidFill>
          <a:ln w="9525">
            <a:noFill/>
            <a:round/>
            <a:headEnd/>
            <a:tailEnd/>
          </a:ln>
          <a:extLst/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0272"/>
            <a:ext cx="439065" cy="8195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7" y="6074745"/>
            <a:ext cx="439065" cy="8195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0" y="5359702"/>
            <a:ext cx="439065" cy="8195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6" y="6038485"/>
            <a:ext cx="439065" cy="81951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991359"/>
              </p:ext>
            </p:extLst>
          </p:nvPr>
        </p:nvGraphicFramePr>
        <p:xfrm>
          <a:off x="765204" y="2278486"/>
          <a:ext cx="11006086" cy="3620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1351"/>
                <a:gridCol w="3354115"/>
                <a:gridCol w="2060620"/>
              </a:tblGrid>
              <a:tr h="299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 tác cần làm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250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Xác định đề tài cần tìm hiểu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291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Thu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  <a:tr h="1090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...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7952" y="591291"/>
            <a:ext cx="1048874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(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1, 3)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-40434" y="6789787"/>
            <a:ext cx="10547350" cy="68213"/>
          </a:xfrm>
          <a:custGeom>
            <a:avLst/>
            <a:gdLst>
              <a:gd name="T0" fmla="*/ 2147483647 w 2112"/>
              <a:gd name="T1" fmla="*/ 2147483647 h 28"/>
              <a:gd name="T2" fmla="*/ 2147483647 w 2112"/>
              <a:gd name="T3" fmla="*/ 0 h 28"/>
              <a:gd name="T4" fmla="*/ 2147483647 w 2112"/>
              <a:gd name="T5" fmla="*/ 0 h 28"/>
              <a:gd name="T6" fmla="*/ 0 w 2112"/>
              <a:gd name="T7" fmla="*/ 2147483647 h 28"/>
              <a:gd name="T8" fmla="*/ 0 w 2112"/>
              <a:gd name="T9" fmla="*/ 2147483647 h 28"/>
              <a:gd name="T10" fmla="*/ 2147483647 w 2112"/>
              <a:gd name="T11" fmla="*/ 2147483647 h 28"/>
              <a:gd name="T12" fmla="*/ 2147483647 w 2112"/>
              <a:gd name="T13" fmla="*/ 2147483647 h 28"/>
              <a:gd name="T14" fmla="*/ 2147483647 w 2112"/>
              <a:gd name="T15" fmla="*/ 2147483647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12" h="28">
                <a:moveTo>
                  <a:pt x="2112" y="14"/>
                </a:moveTo>
                <a:cubicBezTo>
                  <a:pt x="2112" y="7"/>
                  <a:pt x="2098" y="0"/>
                  <a:pt x="208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7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22"/>
                  <a:pt x="13" y="28"/>
                  <a:pt x="30" y="28"/>
                </a:cubicBezTo>
                <a:cubicBezTo>
                  <a:pt x="2081" y="28"/>
                  <a:pt x="2081" y="28"/>
                  <a:pt x="2081" y="28"/>
                </a:cubicBezTo>
                <a:cubicBezTo>
                  <a:pt x="2098" y="28"/>
                  <a:pt x="2112" y="22"/>
                  <a:pt x="2112" y="14"/>
                </a:cubicBezTo>
                <a:close/>
              </a:path>
            </a:pathLst>
          </a:custGeom>
          <a:solidFill>
            <a:srgbClr val="87D323"/>
          </a:solidFill>
          <a:ln w="9525">
            <a:noFill/>
            <a:round/>
            <a:headEnd/>
            <a:tailEnd/>
          </a:ln>
          <a:extLst/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0272"/>
            <a:ext cx="439065" cy="8195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7" y="6074745"/>
            <a:ext cx="439065" cy="8195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0" y="5359702"/>
            <a:ext cx="439065" cy="8195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6" y="6038485"/>
            <a:ext cx="439065" cy="81951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8418" y="779553"/>
            <a:ext cx="1048874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2, 4)</a:t>
            </a:r>
            <a:endParaRPr lang="en-US" sz="4000" b="1" dirty="0">
              <a:solidFill>
                <a:srgbClr val="FF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5D39867-D49B-4F2B-BCDD-F1B66538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 descr="F:\345.png"/>
          <p:cNvPicPr>
            <a:picLocks noChangeAspect="1" noChangeArrowheads="1"/>
          </p:cNvPicPr>
          <p:nvPr/>
        </p:nvPicPr>
        <p:blipFill>
          <a:blip r:embed="rId4" cstate="print">
            <a:alphaModFix amt="60000"/>
          </a:blip>
          <a:srcRect/>
          <a:stretch>
            <a:fillRect/>
          </a:stretch>
        </p:blipFill>
        <p:spPr bwMode="auto">
          <a:xfrm>
            <a:off x="9235496" y="994153"/>
            <a:ext cx="2378759" cy="2936874"/>
          </a:xfrm>
          <a:prstGeom prst="rect">
            <a:avLst/>
          </a:prstGeom>
          <a:noFill/>
        </p:spPr>
      </p:pic>
      <p:sp>
        <p:nvSpPr>
          <p:cNvPr id="24" name="椭圆 23"/>
          <p:cNvSpPr/>
          <p:nvPr/>
        </p:nvSpPr>
        <p:spPr>
          <a:xfrm>
            <a:off x="525242" y="0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137586-8FE4-4A9E-ACFC-EAB839D119D0}"/>
              </a:ext>
            </a:extLst>
          </p:cNvPr>
          <p:cNvSpPr txBox="1"/>
          <p:nvPr/>
        </p:nvSpPr>
        <p:spPr>
          <a:xfrm>
            <a:off x="763075" y="0"/>
            <a:ext cx="938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Rubic đánh giá hoạt động nhóm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A3C9329-F6A4-4B0B-85D5-C830F7160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649261"/>
              </p:ext>
            </p:extLst>
          </p:nvPr>
        </p:nvGraphicFramePr>
        <p:xfrm>
          <a:off x="0" y="508719"/>
          <a:ext cx="12183414" cy="6637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486">
                  <a:extLst>
                    <a:ext uri="{9D8B030D-6E8A-4147-A177-3AD203B41FA5}">
                      <a16:colId xmlns:a16="http://schemas.microsoft.com/office/drawing/2014/main" xmlns="" val="3047055457"/>
                    </a:ext>
                  </a:extLst>
                </a:gridCol>
                <a:gridCol w="3407228">
                  <a:extLst>
                    <a:ext uri="{9D8B030D-6E8A-4147-A177-3AD203B41FA5}">
                      <a16:colId xmlns:a16="http://schemas.microsoft.com/office/drawing/2014/main" xmlns="" val="2820575479"/>
                    </a:ext>
                  </a:extLst>
                </a:gridCol>
                <a:gridCol w="3332119">
                  <a:extLst>
                    <a:ext uri="{9D8B030D-6E8A-4147-A177-3AD203B41FA5}">
                      <a16:colId xmlns:a16="http://schemas.microsoft.com/office/drawing/2014/main" xmlns="" val="269189866"/>
                    </a:ext>
                  </a:extLst>
                </a:gridCol>
                <a:gridCol w="4061581">
                  <a:extLst>
                    <a:ext uri="{9D8B030D-6E8A-4147-A177-3AD203B41FA5}">
                      <a16:colId xmlns:a16="http://schemas.microsoft.com/office/drawing/2014/main" xmlns="" val="2422127880"/>
                    </a:ext>
                  </a:extLst>
                </a:gridCol>
              </a:tblGrid>
              <a:tr h="637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 LÀM TỐT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XUẤT SẮC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xmlns="" val="3308840775"/>
                  </a:ext>
                </a:extLst>
              </a:tr>
              <a:tr h="1597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tương đối đẩy đủ, chỉn chu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 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tương đối đẩy đủ, chỉn chu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xmlns="" val="3260278771"/>
                  </a:ext>
                </a:extLst>
              </a:tr>
              <a:tr h="1667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1 - 3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dừng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5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– 2 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điểm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 các câu hỏi gợi dẫn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nhiều hơn 2 ý mở rộng nâng cao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 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xmlns="" val="1005796233"/>
                  </a:ext>
                </a:extLst>
              </a:tr>
              <a:tr h="1427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nhóm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thành viên chưa gắn kết chặt chẽ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 còn trên 2 thành viên không tham gia hoạt động 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gắn kết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đồng thuận và nhiều ý tưởng khác biệt, sáng tạo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 bộ thành viên đều tham gia hoạt động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xmlns="" val="272805109"/>
                  </a:ext>
                </a:extLst>
              </a:tr>
              <a:tr h="228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xmlns="" val="1785397789"/>
                  </a:ext>
                </a:extLst>
              </a:tr>
              <a:tr h="228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489629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303856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8" grpId="0" animBg="1"/>
          <p:bldP spid="9" grpId="0" animBg="1"/>
          <p:bldP spid="11" grpId="0" build="p"/>
          <p:bldP spid="13" grpId="0" build="p"/>
          <p:bldP spid="14" grpId="0" animBg="1"/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18" y="116668"/>
            <a:ext cx="1977122" cy="208558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8CC31AF2-C01E-4434-B9DF-A631E61ECF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8315"/>
            <a:ext cx="3804553" cy="4806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5755" y="982481"/>
            <a:ext cx="9303509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VĂN HỌC TRONG TÔI LÀ…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8282" y="1817132"/>
            <a:ext cx="923249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6C3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6C3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3264" y="3292536"/>
            <a:ext cx="6096000" cy="24699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823782" y="-662155"/>
            <a:ext cx="8504024" cy="8504024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1532586" y="18143"/>
            <a:ext cx="9028090" cy="6535904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4" y="1555744"/>
            <a:ext cx="10121234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2776846" y="999345"/>
            <a:ext cx="1626929" cy="219144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8733418" y="2541235"/>
            <a:ext cx="1347590" cy="219144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3332" y="1623528"/>
            <a:ext cx="63812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CẢM ƠN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VÀ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VN Nhan Nang" pitchFamily="34" charset="0"/>
              </a:rPr>
              <a:t>HẸN GẶP LẠI CÁC EM!</a:t>
            </a:r>
            <a:endParaRPr lang="en-US" sz="4400" b="1" dirty="0">
              <a:solidFill>
                <a:schemeClr val="bg1"/>
              </a:solidFill>
              <a:latin typeface="UVN Nhan Na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561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/>
        </p:blipFill>
        <p:spPr>
          <a:xfrm>
            <a:off x="1165657" y="153900"/>
            <a:ext cx="6651820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6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2" y="5093730"/>
            <a:ext cx="1523836" cy="13971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22010" y="1507524"/>
            <a:ext cx="6547979" cy="2808801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ý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481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823782" y="-662155"/>
            <a:ext cx="8504024" cy="8504024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2121525" y="18143"/>
            <a:ext cx="7692918" cy="6535904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555744"/>
            <a:ext cx="9820275" cy="41624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2192000" cy="28956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2776846" y="999345"/>
            <a:ext cx="1626929" cy="219144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8733418" y="2685357"/>
            <a:ext cx="1347590" cy="219144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2" y="18143"/>
            <a:ext cx="2108680" cy="415384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81008" y="18143"/>
            <a:ext cx="2108680" cy="41538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905" y="1623528"/>
            <a:ext cx="758412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UVN Nhan Nang" pitchFamily="34" charset="0"/>
              </a:rPr>
              <a:t>CHUYÊN ĐỀ 3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UVN Nhan Nang" pitchFamily="34" charset="0"/>
              </a:rPr>
              <a:t>ĐỌC, VIẾT VÀ GIỚI THIỆU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UVN Nhan Nang" pitchFamily="34" charset="0"/>
              </a:rPr>
              <a:t>VỀ MỘT TÁC GIẢ VĂN HỌC</a:t>
            </a:r>
            <a:endParaRPr lang="en-US" sz="4400" b="1" dirty="0">
              <a:solidFill>
                <a:srgbClr val="FFFF00"/>
              </a:solidFill>
              <a:latin typeface="UVN Nhan Na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61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9432" cy="685575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476A4E9E-5F0C-48D5-A808-ED64783B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4253" y="85251"/>
            <a:ext cx="4626266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251" y="798204"/>
            <a:ext cx="11804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7987" y="1887900"/>
            <a:ext cx="8008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2312" y="4010964"/>
            <a:ext cx="10738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470942" y="866153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473629" y="1968633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470942" y="358804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/>
          <p:cNvSpPr/>
          <p:nvPr/>
        </p:nvSpPr>
        <p:spPr>
          <a:xfrm>
            <a:off x="562163" y="2637359"/>
            <a:ext cx="10030445" cy="56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473629" y="2756482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4"/>
          <p:cNvSpPr/>
          <p:nvPr/>
        </p:nvSpPr>
        <p:spPr>
          <a:xfrm>
            <a:off x="1048137" y="3270161"/>
            <a:ext cx="11141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6288" y="4497415"/>
            <a:ext cx="7088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475949" y="4563906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4189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  <p:bldP spid="12" grpId="0" animBg="1"/>
      <p:bldP spid="13" grpId="0" animBg="1"/>
      <p:bldP spid="3" grpId="0"/>
      <p:bldP spid="14" grpId="0" animBg="1"/>
      <p:bldP spid="5" grpId="0"/>
      <p:bldP spid="10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>
            <a:extLst>
              <a:ext uri="{FF2B5EF4-FFF2-40B4-BE49-F238E27FC236}">
                <a16:creationId xmlns=""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276" y="1195990"/>
            <a:ext cx="6120195" cy="58258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4EA3D53-DD4D-4EBF-A965-14E1ABF498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1284890"/>
            <a:ext cx="303783" cy="53819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2B12B35-943F-451F-99E9-65357859C7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35714" y="3849711"/>
            <a:ext cx="302141" cy="55885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11F1669-3762-4947-9111-9186631C82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6A4DCF9-BAEE-4147-BFD0-0F73F4BB74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79" y="380077"/>
            <a:ext cx="85975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endParaRPr lang="en-US" sz="4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 SỰ NGHIỆP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 VÀ PHONG CÁCH CỦA MỘT TÁC GIẢ VĂN HỌC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442389" y="5249340"/>
            <a:ext cx="1051596" cy="1280942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594789" y="5401740"/>
            <a:ext cx="1051596" cy="1280942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2089531" y="5462796"/>
            <a:ext cx="1051596" cy="1280942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795457" y="5462795"/>
            <a:ext cx="1051596" cy="1280942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5295153" y="5399832"/>
            <a:ext cx="1051596" cy="1280942"/>
          </a:xfrm>
          <a:prstGeom prst="rect">
            <a:avLst/>
          </a:prstGeom>
        </p:spPr>
      </p:pic>
      <p:sp>
        <p:nvSpPr>
          <p:cNvPr id="13" name="MH_SubTitle_2">
            <a:extLst>
              <a:ext uri="{FF2B5EF4-FFF2-40B4-BE49-F238E27FC236}">
                <a16:creationId xmlns="" xmlns:a16="http://schemas.microsoft.com/office/drawing/2014/main" id="{B9AD7DBF-32F4-4598-AF08-8E4F729D56F8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941681" y="3477032"/>
            <a:ext cx="1022303" cy="997650"/>
          </a:xfrm>
          <a:custGeom>
            <a:avLst/>
            <a:gdLst/>
            <a:ahLst/>
            <a:cxnLst>
              <a:cxn ang="0">
                <a:pos x="1942" y="25"/>
              </a:cxn>
              <a:cxn ang="0">
                <a:pos x="2235" y="193"/>
              </a:cxn>
              <a:cxn ang="0">
                <a:pos x="2542" y="146"/>
              </a:cxn>
              <a:cxn ang="0">
                <a:pos x="2845" y="61"/>
              </a:cxn>
              <a:cxn ang="0">
                <a:pos x="3113" y="136"/>
              </a:cxn>
              <a:cxn ang="0">
                <a:pos x="3305" y="360"/>
              </a:cxn>
              <a:cxn ang="0">
                <a:pos x="3416" y="707"/>
              </a:cxn>
              <a:cxn ang="0">
                <a:pos x="3776" y="750"/>
              </a:cxn>
              <a:cxn ang="0">
                <a:pos x="4033" y="892"/>
              </a:cxn>
              <a:cxn ang="0">
                <a:pos x="4158" y="1142"/>
              </a:cxn>
              <a:cxn ang="0">
                <a:pos x="4133" y="1453"/>
              </a:cxn>
              <a:cxn ang="0">
                <a:pos x="4166" y="1781"/>
              </a:cxn>
              <a:cxn ang="0">
                <a:pos x="4398" y="2081"/>
              </a:cxn>
              <a:cxn ang="0">
                <a:pos x="4422" y="2388"/>
              </a:cxn>
              <a:cxn ang="0">
                <a:pos x="4269" y="2642"/>
              </a:cxn>
              <a:cxn ang="0">
                <a:pos x="3976" y="2852"/>
              </a:cxn>
              <a:cxn ang="0">
                <a:pos x="4048" y="3209"/>
              </a:cxn>
              <a:cxn ang="0">
                <a:pos x="3987" y="3495"/>
              </a:cxn>
              <a:cxn ang="0">
                <a:pos x="3791" y="3691"/>
              </a:cxn>
              <a:cxn ang="0">
                <a:pos x="3487" y="3770"/>
              </a:cxn>
              <a:cxn ang="0">
                <a:pos x="3191" y="3877"/>
              </a:cxn>
              <a:cxn ang="0">
                <a:pos x="3020" y="4166"/>
              </a:cxn>
              <a:cxn ang="0">
                <a:pos x="2777" y="4316"/>
              </a:cxn>
              <a:cxn ang="0">
                <a:pos x="2495" y="4302"/>
              </a:cxn>
              <a:cxn ang="0">
                <a:pos x="2203" y="4134"/>
              </a:cxn>
              <a:cxn ang="0">
                <a:pos x="1896" y="4180"/>
              </a:cxn>
              <a:cxn ang="0">
                <a:pos x="1592" y="4266"/>
              </a:cxn>
              <a:cxn ang="0">
                <a:pos x="1325" y="4191"/>
              </a:cxn>
              <a:cxn ang="0">
                <a:pos x="1132" y="3970"/>
              </a:cxn>
              <a:cxn ang="0">
                <a:pos x="1021" y="3623"/>
              </a:cxn>
              <a:cxn ang="0">
                <a:pos x="661" y="3580"/>
              </a:cxn>
              <a:cxn ang="0">
                <a:pos x="404" y="3434"/>
              </a:cxn>
              <a:cxn ang="0">
                <a:pos x="279" y="3188"/>
              </a:cxn>
              <a:cxn ang="0">
                <a:pos x="304" y="2874"/>
              </a:cxn>
              <a:cxn ang="0">
                <a:pos x="272" y="2545"/>
              </a:cxn>
              <a:cxn ang="0">
                <a:pos x="40" y="2245"/>
              </a:cxn>
              <a:cxn ang="0">
                <a:pos x="15" y="1938"/>
              </a:cxn>
              <a:cxn ang="0">
                <a:pos x="168" y="1685"/>
              </a:cxn>
              <a:cxn ang="0">
                <a:pos x="461" y="1474"/>
              </a:cxn>
              <a:cxn ang="0">
                <a:pos x="389" y="1117"/>
              </a:cxn>
              <a:cxn ang="0">
                <a:pos x="450" y="832"/>
              </a:cxn>
              <a:cxn ang="0">
                <a:pos x="646" y="635"/>
              </a:cxn>
              <a:cxn ang="0">
                <a:pos x="950" y="560"/>
              </a:cxn>
              <a:cxn ang="0">
                <a:pos x="1246" y="450"/>
              </a:cxn>
              <a:cxn ang="0">
                <a:pos x="1417" y="161"/>
              </a:cxn>
              <a:cxn ang="0">
                <a:pos x="1656" y="14"/>
              </a:cxn>
            </a:cxnLst>
            <a:rect l="0" t="0" r="r" b="b"/>
            <a:pathLst>
              <a:path w="4437" h="4330">
                <a:moveTo>
                  <a:pt x="1749" y="0"/>
                </a:moveTo>
                <a:lnTo>
                  <a:pt x="1846" y="3"/>
                </a:lnTo>
                <a:lnTo>
                  <a:pt x="1942" y="25"/>
                </a:lnTo>
                <a:lnTo>
                  <a:pt x="2038" y="64"/>
                </a:lnTo>
                <a:lnTo>
                  <a:pt x="2135" y="121"/>
                </a:lnTo>
                <a:lnTo>
                  <a:pt x="2235" y="193"/>
                </a:lnTo>
                <a:lnTo>
                  <a:pt x="2331" y="278"/>
                </a:lnTo>
                <a:lnTo>
                  <a:pt x="2438" y="203"/>
                </a:lnTo>
                <a:lnTo>
                  <a:pt x="2542" y="146"/>
                </a:lnTo>
                <a:lnTo>
                  <a:pt x="2649" y="100"/>
                </a:lnTo>
                <a:lnTo>
                  <a:pt x="2749" y="75"/>
                </a:lnTo>
                <a:lnTo>
                  <a:pt x="2845" y="61"/>
                </a:lnTo>
                <a:lnTo>
                  <a:pt x="2941" y="68"/>
                </a:lnTo>
                <a:lnTo>
                  <a:pt x="3031" y="93"/>
                </a:lnTo>
                <a:lnTo>
                  <a:pt x="3113" y="136"/>
                </a:lnTo>
                <a:lnTo>
                  <a:pt x="3188" y="196"/>
                </a:lnTo>
                <a:lnTo>
                  <a:pt x="3252" y="271"/>
                </a:lnTo>
                <a:lnTo>
                  <a:pt x="3305" y="360"/>
                </a:lnTo>
                <a:lnTo>
                  <a:pt x="3352" y="464"/>
                </a:lnTo>
                <a:lnTo>
                  <a:pt x="3387" y="578"/>
                </a:lnTo>
                <a:lnTo>
                  <a:pt x="3416" y="707"/>
                </a:lnTo>
                <a:lnTo>
                  <a:pt x="3544" y="710"/>
                </a:lnTo>
                <a:lnTo>
                  <a:pt x="3666" y="725"/>
                </a:lnTo>
                <a:lnTo>
                  <a:pt x="3776" y="750"/>
                </a:lnTo>
                <a:lnTo>
                  <a:pt x="3873" y="785"/>
                </a:lnTo>
                <a:lnTo>
                  <a:pt x="3959" y="832"/>
                </a:lnTo>
                <a:lnTo>
                  <a:pt x="4033" y="892"/>
                </a:lnTo>
                <a:lnTo>
                  <a:pt x="4091" y="967"/>
                </a:lnTo>
                <a:lnTo>
                  <a:pt x="4133" y="1049"/>
                </a:lnTo>
                <a:lnTo>
                  <a:pt x="4158" y="1142"/>
                </a:lnTo>
                <a:lnTo>
                  <a:pt x="4166" y="1239"/>
                </a:lnTo>
                <a:lnTo>
                  <a:pt x="4158" y="1342"/>
                </a:lnTo>
                <a:lnTo>
                  <a:pt x="4133" y="1453"/>
                </a:lnTo>
                <a:lnTo>
                  <a:pt x="4098" y="1571"/>
                </a:lnTo>
                <a:lnTo>
                  <a:pt x="4044" y="1688"/>
                </a:lnTo>
                <a:lnTo>
                  <a:pt x="4166" y="1781"/>
                </a:lnTo>
                <a:lnTo>
                  <a:pt x="4265" y="1878"/>
                </a:lnTo>
                <a:lnTo>
                  <a:pt x="4344" y="1978"/>
                </a:lnTo>
                <a:lnTo>
                  <a:pt x="4398" y="2081"/>
                </a:lnTo>
                <a:lnTo>
                  <a:pt x="4430" y="2188"/>
                </a:lnTo>
                <a:lnTo>
                  <a:pt x="4437" y="2295"/>
                </a:lnTo>
                <a:lnTo>
                  <a:pt x="4422" y="2388"/>
                </a:lnTo>
                <a:lnTo>
                  <a:pt x="4387" y="2474"/>
                </a:lnTo>
                <a:lnTo>
                  <a:pt x="4337" y="2559"/>
                </a:lnTo>
                <a:lnTo>
                  <a:pt x="4269" y="2642"/>
                </a:lnTo>
                <a:lnTo>
                  <a:pt x="4187" y="2717"/>
                </a:lnTo>
                <a:lnTo>
                  <a:pt x="4087" y="2788"/>
                </a:lnTo>
                <a:lnTo>
                  <a:pt x="3976" y="2852"/>
                </a:lnTo>
                <a:lnTo>
                  <a:pt x="4016" y="2977"/>
                </a:lnTo>
                <a:lnTo>
                  <a:pt x="4037" y="3095"/>
                </a:lnTo>
                <a:lnTo>
                  <a:pt x="4048" y="3209"/>
                </a:lnTo>
                <a:lnTo>
                  <a:pt x="4041" y="3313"/>
                </a:lnTo>
                <a:lnTo>
                  <a:pt x="4023" y="3409"/>
                </a:lnTo>
                <a:lnTo>
                  <a:pt x="3987" y="3495"/>
                </a:lnTo>
                <a:lnTo>
                  <a:pt x="3937" y="3573"/>
                </a:lnTo>
                <a:lnTo>
                  <a:pt x="3869" y="3641"/>
                </a:lnTo>
                <a:lnTo>
                  <a:pt x="3791" y="3691"/>
                </a:lnTo>
                <a:lnTo>
                  <a:pt x="3702" y="3730"/>
                </a:lnTo>
                <a:lnTo>
                  <a:pt x="3598" y="3755"/>
                </a:lnTo>
                <a:lnTo>
                  <a:pt x="3487" y="3770"/>
                </a:lnTo>
                <a:lnTo>
                  <a:pt x="3366" y="3766"/>
                </a:lnTo>
                <a:lnTo>
                  <a:pt x="3234" y="3755"/>
                </a:lnTo>
                <a:lnTo>
                  <a:pt x="3191" y="3877"/>
                </a:lnTo>
                <a:lnTo>
                  <a:pt x="3141" y="3987"/>
                </a:lnTo>
                <a:lnTo>
                  <a:pt x="3084" y="4084"/>
                </a:lnTo>
                <a:lnTo>
                  <a:pt x="3020" y="4166"/>
                </a:lnTo>
                <a:lnTo>
                  <a:pt x="2945" y="4234"/>
                </a:lnTo>
                <a:lnTo>
                  <a:pt x="2866" y="4284"/>
                </a:lnTo>
                <a:lnTo>
                  <a:pt x="2777" y="4316"/>
                </a:lnTo>
                <a:lnTo>
                  <a:pt x="2684" y="4330"/>
                </a:lnTo>
                <a:lnTo>
                  <a:pt x="2592" y="4323"/>
                </a:lnTo>
                <a:lnTo>
                  <a:pt x="2495" y="4302"/>
                </a:lnTo>
                <a:lnTo>
                  <a:pt x="2399" y="4262"/>
                </a:lnTo>
                <a:lnTo>
                  <a:pt x="2302" y="4205"/>
                </a:lnTo>
                <a:lnTo>
                  <a:pt x="2203" y="4134"/>
                </a:lnTo>
                <a:lnTo>
                  <a:pt x="2106" y="4048"/>
                </a:lnTo>
                <a:lnTo>
                  <a:pt x="1999" y="4123"/>
                </a:lnTo>
                <a:lnTo>
                  <a:pt x="1896" y="4180"/>
                </a:lnTo>
                <a:lnTo>
                  <a:pt x="1789" y="4227"/>
                </a:lnTo>
                <a:lnTo>
                  <a:pt x="1689" y="4252"/>
                </a:lnTo>
                <a:lnTo>
                  <a:pt x="1592" y="4266"/>
                </a:lnTo>
                <a:lnTo>
                  <a:pt x="1496" y="4259"/>
                </a:lnTo>
                <a:lnTo>
                  <a:pt x="1407" y="4234"/>
                </a:lnTo>
                <a:lnTo>
                  <a:pt x="1325" y="4191"/>
                </a:lnTo>
                <a:lnTo>
                  <a:pt x="1250" y="4134"/>
                </a:lnTo>
                <a:lnTo>
                  <a:pt x="1185" y="4059"/>
                </a:lnTo>
                <a:lnTo>
                  <a:pt x="1132" y="3970"/>
                </a:lnTo>
                <a:lnTo>
                  <a:pt x="1085" y="3866"/>
                </a:lnTo>
                <a:lnTo>
                  <a:pt x="1050" y="3752"/>
                </a:lnTo>
                <a:lnTo>
                  <a:pt x="1021" y="3623"/>
                </a:lnTo>
                <a:lnTo>
                  <a:pt x="893" y="3620"/>
                </a:lnTo>
                <a:lnTo>
                  <a:pt x="771" y="3605"/>
                </a:lnTo>
                <a:lnTo>
                  <a:pt x="661" y="3580"/>
                </a:lnTo>
                <a:lnTo>
                  <a:pt x="564" y="3545"/>
                </a:lnTo>
                <a:lnTo>
                  <a:pt x="479" y="3495"/>
                </a:lnTo>
                <a:lnTo>
                  <a:pt x="404" y="3434"/>
                </a:lnTo>
                <a:lnTo>
                  <a:pt x="347" y="3363"/>
                </a:lnTo>
                <a:lnTo>
                  <a:pt x="304" y="3281"/>
                </a:lnTo>
                <a:lnTo>
                  <a:pt x="279" y="3188"/>
                </a:lnTo>
                <a:lnTo>
                  <a:pt x="272" y="3088"/>
                </a:lnTo>
                <a:lnTo>
                  <a:pt x="279" y="2984"/>
                </a:lnTo>
                <a:lnTo>
                  <a:pt x="304" y="2874"/>
                </a:lnTo>
                <a:lnTo>
                  <a:pt x="339" y="2759"/>
                </a:lnTo>
                <a:lnTo>
                  <a:pt x="393" y="2638"/>
                </a:lnTo>
                <a:lnTo>
                  <a:pt x="272" y="2545"/>
                </a:lnTo>
                <a:lnTo>
                  <a:pt x="172" y="2449"/>
                </a:lnTo>
                <a:lnTo>
                  <a:pt x="93" y="2349"/>
                </a:lnTo>
                <a:lnTo>
                  <a:pt x="40" y="2245"/>
                </a:lnTo>
                <a:lnTo>
                  <a:pt x="8" y="2138"/>
                </a:lnTo>
                <a:lnTo>
                  <a:pt x="0" y="2031"/>
                </a:lnTo>
                <a:lnTo>
                  <a:pt x="15" y="1938"/>
                </a:lnTo>
                <a:lnTo>
                  <a:pt x="50" y="1853"/>
                </a:lnTo>
                <a:lnTo>
                  <a:pt x="100" y="1767"/>
                </a:lnTo>
                <a:lnTo>
                  <a:pt x="168" y="1685"/>
                </a:lnTo>
                <a:lnTo>
                  <a:pt x="250" y="1610"/>
                </a:lnTo>
                <a:lnTo>
                  <a:pt x="350" y="1538"/>
                </a:lnTo>
                <a:lnTo>
                  <a:pt x="461" y="1474"/>
                </a:lnTo>
                <a:lnTo>
                  <a:pt x="422" y="1349"/>
                </a:lnTo>
                <a:lnTo>
                  <a:pt x="400" y="1231"/>
                </a:lnTo>
                <a:lnTo>
                  <a:pt x="389" y="1117"/>
                </a:lnTo>
                <a:lnTo>
                  <a:pt x="397" y="1014"/>
                </a:lnTo>
                <a:lnTo>
                  <a:pt x="414" y="917"/>
                </a:lnTo>
                <a:lnTo>
                  <a:pt x="450" y="832"/>
                </a:lnTo>
                <a:lnTo>
                  <a:pt x="500" y="753"/>
                </a:lnTo>
                <a:lnTo>
                  <a:pt x="568" y="689"/>
                </a:lnTo>
                <a:lnTo>
                  <a:pt x="646" y="635"/>
                </a:lnTo>
                <a:lnTo>
                  <a:pt x="736" y="596"/>
                </a:lnTo>
                <a:lnTo>
                  <a:pt x="839" y="571"/>
                </a:lnTo>
                <a:lnTo>
                  <a:pt x="950" y="560"/>
                </a:lnTo>
                <a:lnTo>
                  <a:pt x="1071" y="560"/>
                </a:lnTo>
                <a:lnTo>
                  <a:pt x="1203" y="575"/>
                </a:lnTo>
                <a:lnTo>
                  <a:pt x="1246" y="450"/>
                </a:lnTo>
                <a:lnTo>
                  <a:pt x="1296" y="339"/>
                </a:lnTo>
                <a:lnTo>
                  <a:pt x="1353" y="243"/>
                </a:lnTo>
                <a:lnTo>
                  <a:pt x="1417" y="161"/>
                </a:lnTo>
                <a:lnTo>
                  <a:pt x="1489" y="96"/>
                </a:lnTo>
                <a:lnTo>
                  <a:pt x="1571" y="46"/>
                </a:lnTo>
                <a:lnTo>
                  <a:pt x="1656" y="14"/>
                </a:lnTo>
                <a:lnTo>
                  <a:pt x="1749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defTabSz="685800">
              <a:defRPr/>
            </a:pPr>
            <a:endParaRPr lang="en-US" sz="2100" kern="0" dirty="0">
              <a:solidFill>
                <a:srgbClr val="FFFFFF"/>
              </a:solidFill>
            </a:endParaRPr>
          </a:p>
        </p:txBody>
      </p:sp>
      <p:sp>
        <p:nvSpPr>
          <p:cNvPr id="14" name="MH_SubTitle_2">
            <a:extLst>
              <a:ext uri="{FF2B5EF4-FFF2-40B4-BE49-F238E27FC236}">
                <a16:creationId xmlns="" xmlns:a16="http://schemas.microsoft.com/office/drawing/2014/main" id="{B9AD7DBF-32F4-4598-AF08-8E4F729D56F8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660704" y="4292442"/>
            <a:ext cx="1022303" cy="997650"/>
          </a:xfrm>
          <a:custGeom>
            <a:avLst/>
            <a:gdLst/>
            <a:ahLst/>
            <a:cxnLst>
              <a:cxn ang="0">
                <a:pos x="1942" y="25"/>
              </a:cxn>
              <a:cxn ang="0">
                <a:pos x="2235" y="193"/>
              </a:cxn>
              <a:cxn ang="0">
                <a:pos x="2542" y="146"/>
              </a:cxn>
              <a:cxn ang="0">
                <a:pos x="2845" y="61"/>
              </a:cxn>
              <a:cxn ang="0">
                <a:pos x="3113" y="136"/>
              </a:cxn>
              <a:cxn ang="0">
                <a:pos x="3305" y="360"/>
              </a:cxn>
              <a:cxn ang="0">
                <a:pos x="3416" y="707"/>
              </a:cxn>
              <a:cxn ang="0">
                <a:pos x="3776" y="750"/>
              </a:cxn>
              <a:cxn ang="0">
                <a:pos x="4033" y="892"/>
              </a:cxn>
              <a:cxn ang="0">
                <a:pos x="4158" y="1142"/>
              </a:cxn>
              <a:cxn ang="0">
                <a:pos x="4133" y="1453"/>
              </a:cxn>
              <a:cxn ang="0">
                <a:pos x="4166" y="1781"/>
              </a:cxn>
              <a:cxn ang="0">
                <a:pos x="4398" y="2081"/>
              </a:cxn>
              <a:cxn ang="0">
                <a:pos x="4422" y="2388"/>
              </a:cxn>
              <a:cxn ang="0">
                <a:pos x="4269" y="2642"/>
              </a:cxn>
              <a:cxn ang="0">
                <a:pos x="3976" y="2852"/>
              </a:cxn>
              <a:cxn ang="0">
                <a:pos x="4048" y="3209"/>
              </a:cxn>
              <a:cxn ang="0">
                <a:pos x="3987" y="3495"/>
              </a:cxn>
              <a:cxn ang="0">
                <a:pos x="3791" y="3691"/>
              </a:cxn>
              <a:cxn ang="0">
                <a:pos x="3487" y="3770"/>
              </a:cxn>
              <a:cxn ang="0">
                <a:pos x="3191" y="3877"/>
              </a:cxn>
              <a:cxn ang="0">
                <a:pos x="3020" y="4166"/>
              </a:cxn>
              <a:cxn ang="0">
                <a:pos x="2777" y="4316"/>
              </a:cxn>
              <a:cxn ang="0">
                <a:pos x="2495" y="4302"/>
              </a:cxn>
              <a:cxn ang="0">
                <a:pos x="2203" y="4134"/>
              </a:cxn>
              <a:cxn ang="0">
                <a:pos x="1896" y="4180"/>
              </a:cxn>
              <a:cxn ang="0">
                <a:pos x="1592" y="4266"/>
              </a:cxn>
              <a:cxn ang="0">
                <a:pos x="1325" y="4191"/>
              </a:cxn>
              <a:cxn ang="0">
                <a:pos x="1132" y="3970"/>
              </a:cxn>
              <a:cxn ang="0">
                <a:pos x="1021" y="3623"/>
              </a:cxn>
              <a:cxn ang="0">
                <a:pos x="661" y="3580"/>
              </a:cxn>
              <a:cxn ang="0">
                <a:pos x="404" y="3434"/>
              </a:cxn>
              <a:cxn ang="0">
                <a:pos x="279" y="3188"/>
              </a:cxn>
              <a:cxn ang="0">
                <a:pos x="304" y="2874"/>
              </a:cxn>
              <a:cxn ang="0">
                <a:pos x="272" y="2545"/>
              </a:cxn>
              <a:cxn ang="0">
                <a:pos x="40" y="2245"/>
              </a:cxn>
              <a:cxn ang="0">
                <a:pos x="15" y="1938"/>
              </a:cxn>
              <a:cxn ang="0">
                <a:pos x="168" y="1685"/>
              </a:cxn>
              <a:cxn ang="0">
                <a:pos x="461" y="1474"/>
              </a:cxn>
              <a:cxn ang="0">
                <a:pos x="389" y="1117"/>
              </a:cxn>
              <a:cxn ang="0">
                <a:pos x="450" y="832"/>
              </a:cxn>
              <a:cxn ang="0">
                <a:pos x="646" y="635"/>
              </a:cxn>
              <a:cxn ang="0">
                <a:pos x="950" y="560"/>
              </a:cxn>
              <a:cxn ang="0">
                <a:pos x="1246" y="450"/>
              </a:cxn>
              <a:cxn ang="0">
                <a:pos x="1417" y="161"/>
              </a:cxn>
              <a:cxn ang="0">
                <a:pos x="1656" y="14"/>
              </a:cxn>
            </a:cxnLst>
            <a:rect l="0" t="0" r="r" b="b"/>
            <a:pathLst>
              <a:path w="4437" h="4330">
                <a:moveTo>
                  <a:pt x="1749" y="0"/>
                </a:moveTo>
                <a:lnTo>
                  <a:pt x="1846" y="3"/>
                </a:lnTo>
                <a:lnTo>
                  <a:pt x="1942" y="25"/>
                </a:lnTo>
                <a:lnTo>
                  <a:pt x="2038" y="64"/>
                </a:lnTo>
                <a:lnTo>
                  <a:pt x="2135" y="121"/>
                </a:lnTo>
                <a:lnTo>
                  <a:pt x="2235" y="193"/>
                </a:lnTo>
                <a:lnTo>
                  <a:pt x="2331" y="278"/>
                </a:lnTo>
                <a:lnTo>
                  <a:pt x="2438" y="203"/>
                </a:lnTo>
                <a:lnTo>
                  <a:pt x="2542" y="146"/>
                </a:lnTo>
                <a:lnTo>
                  <a:pt x="2649" y="100"/>
                </a:lnTo>
                <a:lnTo>
                  <a:pt x="2749" y="75"/>
                </a:lnTo>
                <a:lnTo>
                  <a:pt x="2845" y="61"/>
                </a:lnTo>
                <a:lnTo>
                  <a:pt x="2941" y="68"/>
                </a:lnTo>
                <a:lnTo>
                  <a:pt x="3031" y="93"/>
                </a:lnTo>
                <a:lnTo>
                  <a:pt x="3113" y="136"/>
                </a:lnTo>
                <a:lnTo>
                  <a:pt x="3188" y="196"/>
                </a:lnTo>
                <a:lnTo>
                  <a:pt x="3252" y="271"/>
                </a:lnTo>
                <a:lnTo>
                  <a:pt x="3305" y="360"/>
                </a:lnTo>
                <a:lnTo>
                  <a:pt x="3352" y="464"/>
                </a:lnTo>
                <a:lnTo>
                  <a:pt x="3387" y="578"/>
                </a:lnTo>
                <a:lnTo>
                  <a:pt x="3416" y="707"/>
                </a:lnTo>
                <a:lnTo>
                  <a:pt x="3544" y="710"/>
                </a:lnTo>
                <a:lnTo>
                  <a:pt x="3666" y="725"/>
                </a:lnTo>
                <a:lnTo>
                  <a:pt x="3776" y="750"/>
                </a:lnTo>
                <a:lnTo>
                  <a:pt x="3873" y="785"/>
                </a:lnTo>
                <a:lnTo>
                  <a:pt x="3959" y="832"/>
                </a:lnTo>
                <a:lnTo>
                  <a:pt x="4033" y="892"/>
                </a:lnTo>
                <a:lnTo>
                  <a:pt x="4091" y="967"/>
                </a:lnTo>
                <a:lnTo>
                  <a:pt x="4133" y="1049"/>
                </a:lnTo>
                <a:lnTo>
                  <a:pt x="4158" y="1142"/>
                </a:lnTo>
                <a:lnTo>
                  <a:pt x="4166" y="1239"/>
                </a:lnTo>
                <a:lnTo>
                  <a:pt x="4158" y="1342"/>
                </a:lnTo>
                <a:lnTo>
                  <a:pt x="4133" y="1453"/>
                </a:lnTo>
                <a:lnTo>
                  <a:pt x="4098" y="1571"/>
                </a:lnTo>
                <a:lnTo>
                  <a:pt x="4044" y="1688"/>
                </a:lnTo>
                <a:lnTo>
                  <a:pt x="4166" y="1781"/>
                </a:lnTo>
                <a:lnTo>
                  <a:pt x="4265" y="1878"/>
                </a:lnTo>
                <a:lnTo>
                  <a:pt x="4344" y="1978"/>
                </a:lnTo>
                <a:lnTo>
                  <a:pt x="4398" y="2081"/>
                </a:lnTo>
                <a:lnTo>
                  <a:pt x="4430" y="2188"/>
                </a:lnTo>
                <a:lnTo>
                  <a:pt x="4437" y="2295"/>
                </a:lnTo>
                <a:lnTo>
                  <a:pt x="4422" y="2388"/>
                </a:lnTo>
                <a:lnTo>
                  <a:pt x="4387" y="2474"/>
                </a:lnTo>
                <a:lnTo>
                  <a:pt x="4337" y="2559"/>
                </a:lnTo>
                <a:lnTo>
                  <a:pt x="4269" y="2642"/>
                </a:lnTo>
                <a:lnTo>
                  <a:pt x="4187" y="2717"/>
                </a:lnTo>
                <a:lnTo>
                  <a:pt x="4087" y="2788"/>
                </a:lnTo>
                <a:lnTo>
                  <a:pt x="3976" y="2852"/>
                </a:lnTo>
                <a:lnTo>
                  <a:pt x="4016" y="2977"/>
                </a:lnTo>
                <a:lnTo>
                  <a:pt x="4037" y="3095"/>
                </a:lnTo>
                <a:lnTo>
                  <a:pt x="4048" y="3209"/>
                </a:lnTo>
                <a:lnTo>
                  <a:pt x="4041" y="3313"/>
                </a:lnTo>
                <a:lnTo>
                  <a:pt x="4023" y="3409"/>
                </a:lnTo>
                <a:lnTo>
                  <a:pt x="3987" y="3495"/>
                </a:lnTo>
                <a:lnTo>
                  <a:pt x="3937" y="3573"/>
                </a:lnTo>
                <a:lnTo>
                  <a:pt x="3869" y="3641"/>
                </a:lnTo>
                <a:lnTo>
                  <a:pt x="3791" y="3691"/>
                </a:lnTo>
                <a:lnTo>
                  <a:pt x="3702" y="3730"/>
                </a:lnTo>
                <a:lnTo>
                  <a:pt x="3598" y="3755"/>
                </a:lnTo>
                <a:lnTo>
                  <a:pt x="3487" y="3770"/>
                </a:lnTo>
                <a:lnTo>
                  <a:pt x="3366" y="3766"/>
                </a:lnTo>
                <a:lnTo>
                  <a:pt x="3234" y="3755"/>
                </a:lnTo>
                <a:lnTo>
                  <a:pt x="3191" y="3877"/>
                </a:lnTo>
                <a:lnTo>
                  <a:pt x="3141" y="3987"/>
                </a:lnTo>
                <a:lnTo>
                  <a:pt x="3084" y="4084"/>
                </a:lnTo>
                <a:lnTo>
                  <a:pt x="3020" y="4166"/>
                </a:lnTo>
                <a:lnTo>
                  <a:pt x="2945" y="4234"/>
                </a:lnTo>
                <a:lnTo>
                  <a:pt x="2866" y="4284"/>
                </a:lnTo>
                <a:lnTo>
                  <a:pt x="2777" y="4316"/>
                </a:lnTo>
                <a:lnTo>
                  <a:pt x="2684" y="4330"/>
                </a:lnTo>
                <a:lnTo>
                  <a:pt x="2592" y="4323"/>
                </a:lnTo>
                <a:lnTo>
                  <a:pt x="2495" y="4302"/>
                </a:lnTo>
                <a:lnTo>
                  <a:pt x="2399" y="4262"/>
                </a:lnTo>
                <a:lnTo>
                  <a:pt x="2302" y="4205"/>
                </a:lnTo>
                <a:lnTo>
                  <a:pt x="2203" y="4134"/>
                </a:lnTo>
                <a:lnTo>
                  <a:pt x="2106" y="4048"/>
                </a:lnTo>
                <a:lnTo>
                  <a:pt x="1999" y="4123"/>
                </a:lnTo>
                <a:lnTo>
                  <a:pt x="1896" y="4180"/>
                </a:lnTo>
                <a:lnTo>
                  <a:pt x="1789" y="4227"/>
                </a:lnTo>
                <a:lnTo>
                  <a:pt x="1689" y="4252"/>
                </a:lnTo>
                <a:lnTo>
                  <a:pt x="1592" y="4266"/>
                </a:lnTo>
                <a:lnTo>
                  <a:pt x="1496" y="4259"/>
                </a:lnTo>
                <a:lnTo>
                  <a:pt x="1407" y="4234"/>
                </a:lnTo>
                <a:lnTo>
                  <a:pt x="1325" y="4191"/>
                </a:lnTo>
                <a:lnTo>
                  <a:pt x="1250" y="4134"/>
                </a:lnTo>
                <a:lnTo>
                  <a:pt x="1185" y="4059"/>
                </a:lnTo>
                <a:lnTo>
                  <a:pt x="1132" y="3970"/>
                </a:lnTo>
                <a:lnTo>
                  <a:pt x="1085" y="3866"/>
                </a:lnTo>
                <a:lnTo>
                  <a:pt x="1050" y="3752"/>
                </a:lnTo>
                <a:lnTo>
                  <a:pt x="1021" y="3623"/>
                </a:lnTo>
                <a:lnTo>
                  <a:pt x="893" y="3620"/>
                </a:lnTo>
                <a:lnTo>
                  <a:pt x="771" y="3605"/>
                </a:lnTo>
                <a:lnTo>
                  <a:pt x="661" y="3580"/>
                </a:lnTo>
                <a:lnTo>
                  <a:pt x="564" y="3545"/>
                </a:lnTo>
                <a:lnTo>
                  <a:pt x="479" y="3495"/>
                </a:lnTo>
                <a:lnTo>
                  <a:pt x="404" y="3434"/>
                </a:lnTo>
                <a:lnTo>
                  <a:pt x="347" y="3363"/>
                </a:lnTo>
                <a:lnTo>
                  <a:pt x="304" y="3281"/>
                </a:lnTo>
                <a:lnTo>
                  <a:pt x="279" y="3188"/>
                </a:lnTo>
                <a:lnTo>
                  <a:pt x="272" y="3088"/>
                </a:lnTo>
                <a:lnTo>
                  <a:pt x="279" y="2984"/>
                </a:lnTo>
                <a:lnTo>
                  <a:pt x="304" y="2874"/>
                </a:lnTo>
                <a:lnTo>
                  <a:pt x="339" y="2759"/>
                </a:lnTo>
                <a:lnTo>
                  <a:pt x="393" y="2638"/>
                </a:lnTo>
                <a:lnTo>
                  <a:pt x="272" y="2545"/>
                </a:lnTo>
                <a:lnTo>
                  <a:pt x="172" y="2449"/>
                </a:lnTo>
                <a:lnTo>
                  <a:pt x="93" y="2349"/>
                </a:lnTo>
                <a:lnTo>
                  <a:pt x="40" y="2245"/>
                </a:lnTo>
                <a:lnTo>
                  <a:pt x="8" y="2138"/>
                </a:lnTo>
                <a:lnTo>
                  <a:pt x="0" y="2031"/>
                </a:lnTo>
                <a:lnTo>
                  <a:pt x="15" y="1938"/>
                </a:lnTo>
                <a:lnTo>
                  <a:pt x="50" y="1853"/>
                </a:lnTo>
                <a:lnTo>
                  <a:pt x="100" y="1767"/>
                </a:lnTo>
                <a:lnTo>
                  <a:pt x="168" y="1685"/>
                </a:lnTo>
                <a:lnTo>
                  <a:pt x="250" y="1610"/>
                </a:lnTo>
                <a:lnTo>
                  <a:pt x="350" y="1538"/>
                </a:lnTo>
                <a:lnTo>
                  <a:pt x="461" y="1474"/>
                </a:lnTo>
                <a:lnTo>
                  <a:pt x="422" y="1349"/>
                </a:lnTo>
                <a:lnTo>
                  <a:pt x="400" y="1231"/>
                </a:lnTo>
                <a:lnTo>
                  <a:pt x="389" y="1117"/>
                </a:lnTo>
                <a:lnTo>
                  <a:pt x="397" y="1014"/>
                </a:lnTo>
                <a:lnTo>
                  <a:pt x="414" y="917"/>
                </a:lnTo>
                <a:lnTo>
                  <a:pt x="450" y="832"/>
                </a:lnTo>
                <a:lnTo>
                  <a:pt x="500" y="753"/>
                </a:lnTo>
                <a:lnTo>
                  <a:pt x="568" y="689"/>
                </a:lnTo>
                <a:lnTo>
                  <a:pt x="646" y="635"/>
                </a:lnTo>
                <a:lnTo>
                  <a:pt x="736" y="596"/>
                </a:lnTo>
                <a:lnTo>
                  <a:pt x="839" y="571"/>
                </a:lnTo>
                <a:lnTo>
                  <a:pt x="950" y="560"/>
                </a:lnTo>
                <a:lnTo>
                  <a:pt x="1071" y="560"/>
                </a:lnTo>
                <a:lnTo>
                  <a:pt x="1203" y="575"/>
                </a:lnTo>
                <a:lnTo>
                  <a:pt x="1246" y="450"/>
                </a:lnTo>
                <a:lnTo>
                  <a:pt x="1296" y="339"/>
                </a:lnTo>
                <a:lnTo>
                  <a:pt x="1353" y="243"/>
                </a:lnTo>
                <a:lnTo>
                  <a:pt x="1417" y="161"/>
                </a:lnTo>
                <a:lnTo>
                  <a:pt x="1489" y="96"/>
                </a:lnTo>
                <a:lnTo>
                  <a:pt x="1571" y="46"/>
                </a:lnTo>
                <a:lnTo>
                  <a:pt x="1656" y="14"/>
                </a:lnTo>
                <a:lnTo>
                  <a:pt x="1749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defTabSz="685800">
              <a:defRPr/>
            </a:pPr>
            <a:endParaRPr lang="en-US" sz="2100" kern="0" dirty="0">
              <a:solidFill>
                <a:srgbClr val="FFFFFF"/>
              </a:solidFill>
            </a:endParaRPr>
          </a:p>
        </p:txBody>
      </p:sp>
      <p:sp>
        <p:nvSpPr>
          <p:cNvPr id="15" name="MH_SubTitle_2">
            <a:extLst>
              <a:ext uri="{FF2B5EF4-FFF2-40B4-BE49-F238E27FC236}">
                <a16:creationId xmlns="" xmlns:a16="http://schemas.microsoft.com/office/drawing/2014/main" id="{B9AD7DBF-32F4-4598-AF08-8E4F729D56F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466402" y="3173146"/>
            <a:ext cx="1022303" cy="997650"/>
          </a:xfrm>
          <a:custGeom>
            <a:avLst/>
            <a:gdLst/>
            <a:ahLst/>
            <a:cxnLst>
              <a:cxn ang="0">
                <a:pos x="1942" y="25"/>
              </a:cxn>
              <a:cxn ang="0">
                <a:pos x="2235" y="193"/>
              </a:cxn>
              <a:cxn ang="0">
                <a:pos x="2542" y="146"/>
              </a:cxn>
              <a:cxn ang="0">
                <a:pos x="2845" y="61"/>
              </a:cxn>
              <a:cxn ang="0">
                <a:pos x="3113" y="136"/>
              </a:cxn>
              <a:cxn ang="0">
                <a:pos x="3305" y="360"/>
              </a:cxn>
              <a:cxn ang="0">
                <a:pos x="3416" y="707"/>
              </a:cxn>
              <a:cxn ang="0">
                <a:pos x="3776" y="750"/>
              </a:cxn>
              <a:cxn ang="0">
                <a:pos x="4033" y="892"/>
              </a:cxn>
              <a:cxn ang="0">
                <a:pos x="4158" y="1142"/>
              </a:cxn>
              <a:cxn ang="0">
                <a:pos x="4133" y="1453"/>
              </a:cxn>
              <a:cxn ang="0">
                <a:pos x="4166" y="1781"/>
              </a:cxn>
              <a:cxn ang="0">
                <a:pos x="4398" y="2081"/>
              </a:cxn>
              <a:cxn ang="0">
                <a:pos x="4422" y="2388"/>
              </a:cxn>
              <a:cxn ang="0">
                <a:pos x="4269" y="2642"/>
              </a:cxn>
              <a:cxn ang="0">
                <a:pos x="3976" y="2852"/>
              </a:cxn>
              <a:cxn ang="0">
                <a:pos x="4048" y="3209"/>
              </a:cxn>
              <a:cxn ang="0">
                <a:pos x="3987" y="3495"/>
              </a:cxn>
              <a:cxn ang="0">
                <a:pos x="3791" y="3691"/>
              </a:cxn>
              <a:cxn ang="0">
                <a:pos x="3487" y="3770"/>
              </a:cxn>
              <a:cxn ang="0">
                <a:pos x="3191" y="3877"/>
              </a:cxn>
              <a:cxn ang="0">
                <a:pos x="3020" y="4166"/>
              </a:cxn>
              <a:cxn ang="0">
                <a:pos x="2777" y="4316"/>
              </a:cxn>
              <a:cxn ang="0">
                <a:pos x="2495" y="4302"/>
              </a:cxn>
              <a:cxn ang="0">
                <a:pos x="2203" y="4134"/>
              </a:cxn>
              <a:cxn ang="0">
                <a:pos x="1896" y="4180"/>
              </a:cxn>
              <a:cxn ang="0">
                <a:pos x="1592" y="4266"/>
              </a:cxn>
              <a:cxn ang="0">
                <a:pos x="1325" y="4191"/>
              </a:cxn>
              <a:cxn ang="0">
                <a:pos x="1132" y="3970"/>
              </a:cxn>
              <a:cxn ang="0">
                <a:pos x="1021" y="3623"/>
              </a:cxn>
              <a:cxn ang="0">
                <a:pos x="661" y="3580"/>
              </a:cxn>
              <a:cxn ang="0">
                <a:pos x="404" y="3434"/>
              </a:cxn>
              <a:cxn ang="0">
                <a:pos x="279" y="3188"/>
              </a:cxn>
              <a:cxn ang="0">
                <a:pos x="304" y="2874"/>
              </a:cxn>
              <a:cxn ang="0">
                <a:pos x="272" y="2545"/>
              </a:cxn>
              <a:cxn ang="0">
                <a:pos x="40" y="2245"/>
              </a:cxn>
              <a:cxn ang="0">
                <a:pos x="15" y="1938"/>
              </a:cxn>
              <a:cxn ang="0">
                <a:pos x="168" y="1685"/>
              </a:cxn>
              <a:cxn ang="0">
                <a:pos x="461" y="1474"/>
              </a:cxn>
              <a:cxn ang="0">
                <a:pos x="389" y="1117"/>
              </a:cxn>
              <a:cxn ang="0">
                <a:pos x="450" y="832"/>
              </a:cxn>
              <a:cxn ang="0">
                <a:pos x="646" y="635"/>
              </a:cxn>
              <a:cxn ang="0">
                <a:pos x="950" y="560"/>
              </a:cxn>
              <a:cxn ang="0">
                <a:pos x="1246" y="450"/>
              </a:cxn>
              <a:cxn ang="0">
                <a:pos x="1417" y="161"/>
              </a:cxn>
              <a:cxn ang="0">
                <a:pos x="1656" y="14"/>
              </a:cxn>
            </a:cxnLst>
            <a:rect l="0" t="0" r="r" b="b"/>
            <a:pathLst>
              <a:path w="4437" h="4330">
                <a:moveTo>
                  <a:pt x="1749" y="0"/>
                </a:moveTo>
                <a:lnTo>
                  <a:pt x="1846" y="3"/>
                </a:lnTo>
                <a:lnTo>
                  <a:pt x="1942" y="25"/>
                </a:lnTo>
                <a:lnTo>
                  <a:pt x="2038" y="64"/>
                </a:lnTo>
                <a:lnTo>
                  <a:pt x="2135" y="121"/>
                </a:lnTo>
                <a:lnTo>
                  <a:pt x="2235" y="193"/>
                </a:lnTo>
                <a:lnTo>
                  <a:pt x="2331" y="278"/>
                </a:lnTo>
                <a:lnTo>
                  <a:pt x="2438" y="203"/>
                </a:lnTo>
                <a:lnTo>
                  <a:pt x="2542" y="146"/>
                </a:lnTo>
                <a:lnTo>
                  <a:pt x="2649" y="100"/>
                </a:lnTo>
                <a:lnTo>
                  <a:pt x="2749" y="75"/>
                </a:lnTo>
                <a:lnTo>
                  <a:pt x="2845" y="61"/>
                </a:lnTo>
                <a:lnTo>
                  <a:pt x="2941" y="68"/>
                </a:lnTo>
                <a:lnTo>
                  <a:pt x="3031" y="93"/>
                </a:lnTo>
                <a:lnTo>
                  <a:pt x="3113" y="136"/>
                </a:lnTo>
                <a:lnTo>
                  <a:pt x="3188" y="196"/>
                </a:lnTo>
                <a:lnTo>
                  <a:pt x="3252" y="271"/>
                </a:lnTo>
                <a:lnTo>
                  <a:pt x="3305" y="360"/>
                </a:lnTo>
                <a:lnTo>
                  <a:pt x="3352" y="464"/>
                </a:lnTo>
                <a:lnTo>
                  <a:pt x="3387" y="578"/>
                </a:lnTo>
                <a:lnTo>
                  <a:pt x="3416" y="707"/>
                </a:lnTo>
                <a:lnTo>
                  <a:pt x="3544" y="710"/>
                </a:lnTo>
                <a:lnTo>
                  <a:pt x="3666" y="725"/>
                </a:lnTo>
                <a:lnTo>
                  <a:pt x="3776" y="750"/>
                </a:lnTo>
                <a:lnTo>
                  <a:pt x="3873" y="785"/>
                </a:lnTo>
                <a:lnTo>
                  <a:pt x="3959" y="832"/>
                </a:lnTo>
                <a:lnTo>
                  <a:pt x="4033" y="892"/>
                </a:lnTo>
                <a:lnTo>
                  <a:pt x="4091" y="967"/>
                </a:lnTo>
                <a:lnTo>
                  <a:pt x="4133" y="1049"/>
                </a:lnTo>
                <a:lnTo>
                  <a:pt x="4158" y="1142"/>
                </a:lnTo>
                <a:lnTo>
                  <a:pt x="4166" y="1239"/>
                </a:lnTo>
                <a:lnTo>
                  <a:pt x="4158" y="1342"/>
                </a:lnTo>
                <a:lnTo>
                  <a:pt x="4133" y="1453"/>
                </a:lnTo>
                <a:lnTo>
                  <a:pt x="4098" y="1571"/>
                </a:lnTo>
                <a:lnTo>
                  <a:pt x="4044" y="1688"/>
                </a:lnTo>
                <a:lnTo>
                  <a:pt x="4166" y="1781"/>
                </a:lnTo>
                <a:lnTo>
                  <a:pt x="4265" y="1878"/>
                </a:lnTo>
                <a:lnTo>
                  <a:pt x="4344" y="1978"/>
                </a:lnTo>
                <a:lnTo>
                  <a:pt x="4398" y="2081"/>
                </a:lnTo>
                <a:lnTo>
                  <a:pt x="4430" y="2188"/>
                </a:lnTo>
                <a:lnTo>
                  <a:pt x="4437" y="2295"/>
                </a:lnTo>
                <a:lnTo>
                  <a:pt x="4422" y="2388"/>
                </a:lnTo>
                <a:lnTo>
                  <a:pt x="4387" y="2474"/>
                </a:lnTo>
                <a:lnTo>
                  <a:pt x="4337" y="2559"/>
                </a:lnTo>
                <a:lnTo>
                  <a:pt x="4269" y="2642"/>
                </a:lnTo>
                <a:lnTo>
                  <a:pt x="4187" y="2717"/>
                </a:lnTo>
                <a:lnTo>
                  <a:pt x="4087" y="2788"/>
                </a:lnTo>
                <a:lnTo>
                  <a:pt x="3976" y="2852"/>
                </a:lnTo>
                <a:lnTo>
                  <a:pt x="4016" y="2977"/>
                </a:lnTo>
                <a:lnTo>
                  <a:pt x="4037" y="3095"/>
                </a:lnTo>
                <a:lnTo>
                  <a:pt x="4048" y="3209"/>
                </a:lnTo>
                <a:lnTo>
                  <a:pt x="4041" y="3313"/>
                </a:lnTo>
                <a:lnTo>
                  <a:pt x="4023" y="3409"/>
                </a:lnTo>
                <a:lnTo>
                  <a:pt x="3987" y="3495"/>
                </a:lnTo>
                <a:lnTo>
                  <a:pt x="3937" y="3573"/>
                </a:lnTo>
                <a:lnTo>
                  <a:pt x="3869" y="3641"/>
                </a:lnTo>
                <a:lnTo>
                  <a:pt x="3791" y="3691"/>
                </a:lnTo>
                <a:lnTo>
                  <a:pt x="3702" y="3730"/>
                </a:lnTo>
                <a:lnTo>
                  <a:pt x="3598" y="3755"/>
                </a:lnTo>
                <a:lnTo>
                  <a:pt x="3487" y="3770"/>
                </a:lnTo>
                <a:lnTo>
                  <a:pt x="3366" y="3766"/>
                </a:lnTo>
                <a:lnTo>
                  <a:pt x="3234" y="3755"/>
                </a:lnTo>
                <a:lnTo>
                  <a:pt x="3191" y="3877"/>
                </a:lnTo>
                <a:lnTo>
                  <a:pt x="3141" y="3987"/>
                </a:lnTo>
                <a:lnTo>
                  <a:pt x="3084" y="4084"/>
                </a:lnTo>
                <a:lnTo>
                  <a:pt x="3020" y="4166"/>
                </a:lnTo>
                <a:lnTo>
                  <a:pt x="2945" y="4234"/>
                </a:lnTo>
                <a:lnTo>
                  <a:pt x="2866" y="4284"/>
                </a:lnTo>
                <a:lnTo>
                  <a:pt x="2777" y="4316"/>
                </a:lnTo>
                <a:lnTo>
                  <a:pt x="2684" y="4330"/>
                </a:lnTo>
                <a:lnTo>
                  <a:pt x="2592" y="4323"/>
                </a:lnTo>
                <a:lnTo>
                  <a:pt x="2495" y="4302"/>
                </a:lnTo>
                <a:lnTo>
                  <a:pt x="2399" y="4262"/>
                </a:lnTo>
                <a:lnTo>
                  <a:pt x="2302" y="4205"/>
                </a:lnTo>
                <a:lnTo>
                  <a:pt x="2203" y="4134"/>
                </a:lnTo>
                <a:lnTo>
                  <a:pt x="2106" y="4048"/>
                </a:lnTo>
                <a:lnTo>
                  <a:pt x="1999" y="4123"/>
                </a:lnTo>
                <a:lnTo>
                  <a:pt x="1896" y="4180"/>
                </a:lnTo>
                <a:lnTo>
                  <a:pt x="1789" y="4227"/>
                </a:lnTo>
                <a:lnTo>
                  <a:pt x="1689" y="4252"/>
                </a:lnTo>
                <a:lnTo>
                  <a:pt x="1592" y="4266"/>
                </a:lnTo>
                <a:lnTo>
                  <a:pt x="1496" y="4259"/>
                </a:lnTo>
                <a:lnTo>
                  <a:pt x="1407" y="4234"/>
                </a:lnTo>
                <a:lnTo>
                  <a:pt x="1325" y="4191"/>
                </a:lnTo>
                <a:lnTo>
                  <a:pt x="1250" y="4134"/>
                </a:lnTo>
                <a:lnTo>
                  <a:pt x="1185" y="4059"/>
                </a:lnTo>
                <a:lnTo>
                  <a:pt x="1132" y="3970"/>
                </a:lnTo>
                <a:lnTo>
                  <a:pt x="1085" y="3866"/>
                </a:lnTo>
                <a:lnTo>
                  <a:pt x="1050" y="3752"/>
                </a:lnTo>
                <a:lnTo>
                  <a:pt x="1021" y="3623"/>
                </a:lnTo>
                <a:lnTo>
                  <a:pt x="893" y="3620"/>
                </a:lnTo>
                <a:lnTo>
                  <a:pt x="771" y="3605"/>
                </a:lnTo>
                <a:lnTo>
                  <a:pt x="661" y="3580"/>
                </a:lnTo>
                <a:lnTo>
                  <a:pt x="564" y="3545"/>
                </a:lnTo>
                <a:lnTo>
                  <a:pt x="479" y="3495"/>
                </a:lnTo>
                <a:lnTo>
                  <a:pt x="404" y="3434"/>
                </a:lnTo>
                <a:lnTo>
                  <a:pt x="347" y="3363"/>
                </a:lnTo>
                <a:lnTo>
                  <a:pt x="304" y="3281"/>
                </a:lnTo>
                <a:lnTo>
                  <a:pt x="279" y="3188"/>
                </a:lnTo>
                <a:lnTo>
                  <a:pt x="272" y="3088"/>
                </a:lnTo>
                <a:lnTo>
                  <a:pt x="279" y="2984"/>
                </a:lnTo>
                <a:lnTo>
                  <a:pt x="304" y="2874"/>
                </a:lnTo>
                <a:lnTo>
                  <a:pt x="339" y="2759"/>
                </a:lnTo>
                <a:lnTo>
                  <a:pt x="393" y="2638"/>
                </a:lnTo>
                <a:lnTo>
                  <a:pt x="272" y="2545"/>
                </a:lnTo>
                <a:lnTo>
                  <a:pt x="172" y="2449"/>
                </a:lnTo>
                <a:lnTo>
                  <a:pt x="93" y="2349"/>
                </a:lnTo>
                <a:lnTo>
                  <a:pt x="40" y="2245"/>
                </a:lnTo>
                <a:lnTo>
                  <a:pt x="8" y="2138"/>
                </a:lnTo>
                <a:lnTo>
                  <a:pt x="0" y="2031"/>
                </a:lnTo>
                <a:lnTo>
                  <a:pt x="15" y="1938"/>
                </a:lnTo>
                <a:lnTo>
                  <a:pt x="50" y="1853"/>
                </a:lnTo>
                <a:lnTo>
                  <a:pt x="100" y="1767"/>
                </a:lnTo>
                <a:lnTo>
                  <a:pt x="168" y="1685"/>
                </a:lnTo>
                <a:lnTo>
                  <a:pt x="250" y="1610"/>
                </a:lnTo>
                <a:lnTo>
                  <a:pt x="350" y="1538"/>
                </a:lnTo>
                <a:lnTo>
                  <a:pt x="461" y="1474"/>
                </a:lnTo>
                <a:lnTo>
                  <a:pt x="422" y="1349"/>
                </a:lnTo>
                <a:lnTo>
                  <a:pt x="400" y="1231"/>
                </a:lnTo>
                <a:lnTo>
                  <a:pt x="389" y="1117"/>
                </a:lnTo>
                <a:lnTo>
                  <a:pt x="397" y="1014"/>
                </a:lnTo>
                <a:lnTo>
                  <a:pt x="414" y="917"/>
                </a:lnTo>
                <a:lnTo>
                  <a:pt x="450" y="832"/>
                </a:lnTo>
                <a:lnTo>
                  <a:pt x="500" y="753"/>
                </a:lnTo>
                <a:lnTo>
                  <a:pt x="568" y="689"/>
                </a:lnTo>
                <a:lnTo>
                  <a:pt x="646" y="635"/>
                </a:lnTo>
                <a:lnTo>
                  <a:pt x="736" y="596"/>
                </a:lnTo>
                <a:lnTo>
                  <a:pt x="839" y="571"/>
                </a:lnTo>
                <a:lnTo>
                  <a:pt x="950" y="560"/>
                </a:lnTo>
                <a:lnTo>
                  <a:pt x="1071" y="560"/>
                </a:lnTo>
                <a:lnTo>
                  <a:pt x="1203" y="575"/>
                </a:lnTo>
                <a:lnTo>
                  <a:pt x="1246" y="450"/>
                </a:lnTo>
                <a:lnTo>
                  <a:pt x="1296" y="339"/>
                </a:lnTo>
                <a:lnTo>
                  <a:pt x="1353" y="243"/>
                </a:lnTo>
                <a:lnTo>
                  <a:pt x="1417" y="161"/>
                </a:lnTo>
                <a:lnTo>
                  <a:pt x="1489" y="96"/>
                </a:lnTo>
                <a:lnTo>
                  <a:pt x="1571" y="46"/>
                </a:lnTo>
                <a:lnTo>
                  <a:pt x="1656" y="14"/>
                </a:lnTo>
                <a:lnTo>
                  <a:pt x="1749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defTabSz="685800">
              <a:defRPr/>
            </a:pPr>
            <a:endParaRPr lang="en-US" sz="21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1109701" y="1208857"/>
            <a:ext cx="7480399" cy="4357585"/>
          </a:xfrm>
          <a:prstGeom prst="rect">
            <a:avLst/>
          </a:prstGeom>
          <a:noFill/>
          <a:ln w="22225">
            <a:solidFill>
              <a:srgbClr val="5AA90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442389" y="5249340"/>
            <a:ext cx="1051596" cy="1280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5464" y="2810328"/>
            <a:ext cx="6885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5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endParaRPr lang="en-US" sz="5400" dirty="0">
              <a:solidFill>
                <a:srgbClr val="FF3300"/>
              </a:solidFill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2F6D5498-FEEE-489F-A266-7A3960B79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1109701" y="1149001"/>
            <a:ext cx="1723194" cy="170057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5845">
            <a:off x="5420471" y="-775605"/>
            <a:ext cx="5041402" cy="504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A78229-0C5C-46DB-7F3F-B31F6F08F4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941" y="2851223"/>
            <a:ext cx="2891771" cy="354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5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94CED1F-C8E4-4A4D-8F15-7FEBE4452E48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企业策划商务展示通用PPT设计"/>
  <p:tag name="ISPRING_RESOURCE_PATHS_HASH_PRESENTER" val="cce957168fd2ccd1b23534aaf13c4793c7a689da"/>
  <p:tag name="ISPRING_PLAYERS_CUSTOMIZATION" val="UEsDBBQAAgAIAAtngUb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C2eBRjUa0FrOBAAA9BYAACcAAAB1bml2ZXJzYWwvZmxhc2hfcHVibGlzaGluZ19zZXR0aW5ncy54bWzNWNty4jgQfecrVN6axwnkNpOkgBRJTIUaMCw4m5na2qKELbA2suSVZBjmab9mP2y/ZFso3EIgYqcyk8oDsdx9utXqy7HKl19ThsZEKip4xTs8KHmI8EjElI8q3l1Yf3/mIaUxjzETnFQ8Ljx0WS2Us3zAqEp6RGsQVQhguLrIdMVLtM4uisXJZHJAVSbNW8FyDfjqIBJpMZNEEa6JLGYMT+FHTzOivGqhgFDZLrVEnDOCaAwucGq8w6zOsEq8ohUb4OhhJEXO42vBhERyNKh4v5zVzN9cxkLd0JRwszlVhUWzrC9wHFPjD2Y9+o2ghNBRAo4flk48NKGxTirecenI4IB8cRNnhm53gQ3OtYDtcP1oICUax1hj+2gtSjIkEuJKVFXLnADo2tqKpCZf9WLBLsVTjlMahfAGmVhVvJuw3/XrftcPrv3+XbdpXXXWCBth03fS6TUbN34/aId+r38btpp7K4X+53APpX09c4bvdP2eH4R+t3/VaO+p4e7UUsdv1RrNPXXu/ateI9zXUlBr7avSuW0Hbjq3Xzp+t9kIPvXDdrsZNjpLrVkOr2Rrubie+GUoEJHL1fTWSZ4OOKYMusaTHFdEQ99hWI5IKOoUqnGImSIe+jMjo19zzKiemgqF9vRASFZTGYl011RfxTMV5S3hLCA4BiW5qO3T80Vpfzxb23rRWl9u61kvy4uu1UmEFj/Y+8PS6cL985Pd7m9xtDymMREBlnLWsjY38KILR8vueHj84cNuL7ZYK2OtcZRAK9XzTri6MpcaCr6WIOYZDQSLF4El6YDEAU7JyoToPVBeB8lDDw0hlRmEvCYpZh6iGo4gWiirfKA01bOZVF+VRIAFs4+gVm/jSKIES7WWt4vgmSkQVX8PhCbqDxsLu7RN1OcxupF4ArPRRbxDuIvYLZwUM6dFpJMTEqs9JFGNMRfh7rzsXYRbWD4QiUIhmJN8Z57cqMGHwsn3FCrZRfCeDBTVxEX0ijqZvhc5i9FU5IjRB4K0QOB9nsJ/CUGr/AENpUhnq8BxNFIMigeNKZmQ+NLF0BcwkeagCfQqY0RbC3/l9BsakKGQgEvwGJIN1qmy+Ad7AWdYqSUonvv4zk7hRnDjf35nNojjMQZGsx84dACSZvo18DHsnQswwZiAaK5AQGQinENam/OJaTwTc9mms+0Ej2eHbg5yBgrHTcEfiwkvIuhVlOfEFTDCHAnOpghHUF7KpNCYilzBik0WC63+l4NWFVE+c3UELRWMyditQZQOj45PTj98PDu/OCj++/c/73cqPTKNDsPGmqUa1zv5qbPmEy78gt4Wzumm9YR5vqC0lX866+3r5g4u6qz5DCN9QXcHYdzQrQuZmtqPN4L7/LfDI8/YHMTloiEIz/OFGb16i3Sh59e617cIYn3XDHsXLmUWCAQBixKo06H59nXUmXExF9n2XQhH5zvBmhNymthd/zcnQDhsp8blZjZoO234kyOjMVO7szKxncY/ltyR4P100QDowchyESAIjKbAhOIf1vm/pw9vaxWv2cKffnI7K258eP+MjvhdX1C2nb5SRyRYRgkk0asl3pufOK8Z3rcUMfu0uDlauypaXGGs362aNynlNIU4Gq66uJCtnp6UysXnXxUKgLZ+U10t/AdQSwMEFAACAAgAC2eBRp9k43WyAgAATgoAACEAAAB1bml2ZXJzYWwvZmxhc2hfc2tpbl9zZXR0aW5ncy54bWyVVm1P2zAQ/r5fUXXfCXstk0IlKJ2ExAYaiO9Ock2sOnZkX8r672c7NrHbpsl6Qqrvnsd3vreSqi3lyw+zWZoLJuQzIFJeKqPxuhktrudZiyj4RS44AscLLmRN2Hz58af9pIlFjrHEDuRUzobk0LtZ2M8UivPxbWFkiJCLuiF8/yBKcZGRfFtK0fJiNLRq34BklG818vLHYrUedMCownuEOoppfWVkGqWRoBSYkL6vjYyyGMmAeU+X9jOR07s6//oD2o4qipZ288nIEK0hJcRJvroxMozn+va4Kgsj5wkIf1FDv3w2MghlZA8yvvx8rhrRtM3/9EgjRWkSGnPOF/GdwwQp9Phpwt2lkVGCeZBxNFoFl56vd0YCkPsazn1qxlUK9mTyerAQTNEzBkuULaSJP3U2VYm3xxb1fMByQ5jSgFDVg5500E+kVf6aWNfj/sAb5UUAcooe8SpYW8OqizcAxvoev1rd2lURxveuCwKUsHPKIMJe2SN/67QeIQNlj3xmtIBHzvZH8ENLx/ElviWumOezr63AiT76fPmTtxpPD2ZwVeDaKTymFgUslQnnhdZgqpYmVteFlBzFlHKyoyVBKvgvg8v29jEqTQ4MrtNO91WKFBmcajcbo17SYb3sebwbu9+E/m3deYZ6hV/PCSLJq1r/Jqn5zPH0jOhr5slphlmSGg7ynm/ERE5N5BbkixBsqhcuEEKsffYQWHSDNQRPkyAFaXI6x6m75FTyeVtnINe6ZhR808S6DlfRsmL6D18pvEEREwaMHRMrfR0n9L0nA4VrACAyr3zHdofOUrcMKYMd+LkPFPbBQy9Lle7QoWa7wQfYYNhuTjOpH92a6BslxMWGE4RXHZeIF05oGG95JJmyD4uG3u/f/uJoI/tFZjov3GH27BopuljbjxOoleb/yH9QSwMEFAACAAgAC2eBRgoR72qiBAAABRYAACYAAAB1bml2ZXJzYWwvaHRtbF9wdWJsaXNoaW5nX3NldHRpbmdzLnhtbM1YbXPiNhD+nl+hcec+HoS8XZIBMiRxBuaIoeA0d9PpMMIWWI0suZIMx33qr+kP6y/pCoW3EIhoL0knH4jX+zy7Wu2uVi5ffEsZGhGpqOAVr1TY9xDhkYgpH1a8u/Dm46mHlMY8xkxwUvG48NBFda+c5X1GVdIlWoOqQkDD1XmmK16idXZeLI7H4wJVmTRvBcs18KtCJNJiJokiXBNZzBiewI+eZER51b09hMpWdCvinBFEY3CBU+MdZnWdMq9otfo4ehhKkfP4SjAhkRz2K95PpzXzN9OxTNc0JdysTVVBaMT6HMcxNe5g1qXfCUoIHSbgd2n/yENjGuuk4h3uHxge0C+u80zZ7SKw4bkSsBquHw2kROMYa2wfrUVJBkRCWImqapkTIF2RLWlq8k3PBVYUTzhOaRTCG2RCVfGuw17Hv/E7fnDl9+46TeuqMyJshE3fCdNtNq79XtAK/W6vHt42dwaF/pdwB9CunjnTtzt+1w9Cv9O7bLR2RLg7tcD4t7VGc0fMvX/ZbYS7Wgpqt7tC2vVW4Iapf237nWYj+NwLW61m2GgvUNMcXsrWcnE18ctQICKXy+mtkzztc0wZNI0nOa6IhrbDsBySUNxQqMYBZop46PeMDH/OMaN6YioUutMDIVlNZSTSHVN9Fc9UlLegs4TgGJTkvLaPz+al/el0ZelFa32xrGe9LM+bVjsRWryx96X947n7Z0fb3d/gaHlEYyICLOW0Za0v4EUXDhbdsXR4crLdiw3WylhrHCXQSvWsEy5LZloDwVcSxDyjvmDxPLADyFUGMa1JipmHqIYYR/O32uyEvqEMsthgS4UB12tBjhIs1UomzsNh+npU/TUQmqjf7OqsaJOqz2N0LfEYDjsX9TbhLmp1iD0z8SfSyQmJ1Q6aqMaYi3JnVsguyrdYPhCJQiGYk357lq6owQfCyfcUatNF8Z70FdXERfWSOpm+FzmL0UTkiNEHgrRA4H2ewn8JQcsTARpIkU6lDCuNFINyQCNKxiS+cDH0FUykOSBhXsoY0dbCHzn9jvpkICTwEjyCZAM5VZa/sBNxhpVakOKZjx/sudoIrv0vH8wCcTzCMKPsRg41TdJMvwY/hrVzASYYExDNJQqITIRzSGuzPzGNp2ouy3S2neDRdNPNRk5JYbsp+GM54UUEvYbynLgSRpgjwdkE4QjKS5kUGlGRK5DYZLHU6l85aKGI8qmrQ5iiwZiM3RrEfung8Oj45NPp2Xmh+Peff33cCnqcHdoMG2t2eLjaOnE6I59Mty/gNkyRbqgns+QLoI0TpTNuVze3TJfOyGdmzBewW0bANeyNkKmp/XgtuM/fBh4nh/WDuFw0x/bzE8B0YHqbAaDr1zpXdQTRu2uG3XOXwgkEghBECVTewNxPHTHTeclFt3UXwmb4TrQm5k5ncMf/xYkQts+pFbmZDVpOC/7sOKOYc7i9dAY7HehYcseR7d1VAzjwh3a6gCOf0RRmm/jNevl/6aybiv81m/LTa7EzcO1y/B49bvstx3bAH9XjCJZRAmnxaqn0/qfCDw3Y/ykG9mn+BWblk8v8U8DqN8o9kK9+uq3u/QNQSwMEFAACAAgAC2eBRoUwK2GeAQAAKwYAAB8AAAB1bml2ZXJzYWwvaHRtbF9za2luX3NldHRpbmdzLmpzjZRNb8IwDIbv/Ioqu06IfcJ2mzYmTdph0rhNO4RiSkUaR0noYIj/vrp8Na07iC/N26evY1fOuhMVS8QieozW5XO5/wj3pQakebuAy1BXLXpGunAqncAozUClGkQNyfefHuTNkeCMhS5Nx6tPsnUVP4H0ZiqVq+KGsbCM5hgtZ7QfRltyiX+DynZVbSuqtHm88B51N0btQfuuRpvJkhEXr+WqFliDMQd7Ap3KGALTfrnayKPjXZ+iysWYGalX75hgdyzjeWJxoSdt+WcrA7b44fMt0HvoPw8DO5U6/+YhqyceDijaSWPBOdjlvR9SsLCSY1AV3165/kED42ZBNTpPXer39NMVRZU2MoFGlwZPFCGmC69GN/sUTc7D0m+Jm2uKgFByBbZh1azaoFmYM36gsZhQRxpos+cHVKGcpDrZci89Cpajw5JtW/eOhd6+UIhghLA2QjNmIrO2i+OMqffs4Lpa1ndu5hUncnmR0Qz3cc4extdvEdp/RUJ6L+NZVlwOxcVIDQdXPIN901MkIZN2DnaEqIpyvk8dvJa7s/kDUEsDBBQAAgAIAC5rq0Y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ua6tGlBOzImkAAABuAAAAHAAAAHVuaXZlcnNhbC9sb2NhbF9zZXR0aW5ncy54bWwNzDEOgzAMQNGdU1jeKe3WgcDGVpbSA1jERZEcG5GA4PZk+8PTb/szChy8pWDq8PV4IrDO5oMuDn/TUL8RUib1JKbsUA2h76pWbCb5cs4FJliFLt4mjiUyjxSLHHYRqOFTXv/AHpuuug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LmurR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BkAI1Jh2+TOWgrAACzVgAAFwAAAHVuaXZlcnNhbC91bml2ZXJzYWwucG5n7Xx5WFPX2q899mgHBK0WEoGkllatlcQYJSCQ1DrQ1qlWPQ4EUowkWCEYEAiQoR5bxkC0VaKiROVYZxCiJEJItEC2GiBCqzElEMkuRAwQN0MSyHQTsEV72j/uPd/33HufT56HJ8le613r977rHfdee+V+vj5i2huz35g0adK0Tz9Z+cWkSX/HTZo0OfG1Ka4rr93on+z6eCX5i4iPJ5U1+/W4frxKXb5u+aRJFbw3bTF/d/1+fe8n25MnTfKsc/+/AiSe3zVp0j8++XTl8s2M6L72RN4V6nZnTPRM9Nc+H7XOO/4lmbnThCXfDUh4Y+WsOYdXfnB09r8++/qbWX9/3fut107nvf4xJujUtFcuBdZPemVG3icfXPvnoPVknfRue43+hOr4Uqw+2hANzAuppFLsx5YKqWUUTg3FuPVE4OiIksM2/fgm+kS40zaoZw98L5jk/tNgyJe47YtNilh0YTE9JpXsvvj1ihmh3Y+ZGptayS6KnuG+9OhefUk6nubQOu2kjL+Pd3q7pvtDW/Ay94+98TtVzIYNnNGfhj6eaKx8c2wOz5P0wUkNhATnDSULVcvtG7R6ua5e9QW7X1lMOxkkc7o71dwoog/emopk5m5gPdkkP/bhY5gI7xxRyhrTZNb2oerIvcd4RghAEmQOldR0fWig+AFkRWrPIUduR7QqdH0+UUEzzZntAhFjoWIwdrcWCKlnaS5oqW7sT8piNcyuD0npplGVzNFwq/N6OatPfSVS1ByrOvcAQ7P3CBw9I6/5B0TbRm95sZ/aEjaEQSsz7KGddiPHeX3aBqiiL4mktXXjlOU1w3SslFqX8bRABfZZ2UZ5Qrm1Ag00bZWN3tfzEiTs+/TBuQi0a9p7+l/kTcMfTQ+4syd68PhgZ/xIane16wrDp47ikacQtX9a4/ldzcNhqW4ZZojCT+mZjQOtyeGecgP5I6KUtRUX7l0Yg62JR8rXuUYLpuGCaFmwDfLpMwL0l6KHLw4asmCfy4d1lQwWscqP2GGWmmstpunK6f78BoPCHFrS9DYaeC3JaTcLSPM6EiUJHjgwAayy4quKk87JmxjhHQg0j7rPMSJwjoy07bxcKGpQrCDiab78AoO8HPK4Td/ObC4S+So9C9rqjy4rWVotiU8vhoIvWbcTHjCsrQNsXRePYwPRHRskTqfD6GSrAR9VQRvXOs0fTFSJ4dpIw4xkpnahFqHdBBoI0g1y87YwuTiaKeBZ80kAmactFzssrDxDofV1MPODGgEjc24ZrsP5RVhkWI3xqgFeKeExFqpVbv3bu432K9C6wuPvmHju8g+m/NgFq/LDg5WY1VxkfsGtOTRfNM/QEKvYmERER3uCLECB+SfXILfXWwtVADnHjFvdyEK0ifvXPXbJ2FjEVTZNP6C1bAPu+dRtJnojM7lMzN/kXdAeIh6VzwdV4l6Sc5ikJPH4oElB/VgeC7Ll1hxRQyzE0FXS2+lOaABlxiIM4ubWAamuy7INhOR95Ktcs0v0KUV124jeKn9kGtHbmEhkz3QtOQOpMLZYlko7wD7IPjPRNYU1RoPCA/Q2+naJH/kxQwKywcFZIl9zeDTSjJUiQfM7NYL8XSBFYx7IDO0na9IkTrFRDX/LjGk+cBXBeMVlYXX7roAUj79h/L5hVP0Mq5G/81bAj4vKfPnA+ekrfoT5ZcHe02UoRA0GzAm5AsQDsXQ7Zme9vcDwrbh9VKob04Ofl9LKGhjBJXT45I6kOC6ERvEq4nKWx3lw6FYYX24cmc4H2viifKu/M26DBhD3iwVQhsRPpe1iF/GWCiXlXYpOrGCkMf9ArIQV9gMjPeR8FuYiSpvavgxoskj9lYe5JHAPoUOKMMlfg+uqoCooielVYGgw0AWQXWjbkWNsYFjFvEXNub1s1Fu8PeE0eZv8akj9wdnmWgN88ZRWsWN0D8yt/UTcALkHs3Oh4OxSeT5szgPdAOyQ/J3F8kMwWBG5a3o5r+2K1jgwSj/ZlaAq93IxN2wnniujJ4c8vXIlG8C8I28r2gnjKsizCl5Z3J/GLYRM4vVhVjqrBlb5wBhQ38dH8wCYqqbRfjnQuMdeAfStkPglIs3Xmek5okAkuO6xH448y097CdrDxIN9bnV+QH7NTxsAhc9CA7FgJlVDzVGB7CIlw5PeBhHeKNItU9uJ79GEDnyh6AqBBGbUDVQywlEulbIXtsnJuQAiMR+oRqwdW8pkMkdP4b4KwjdhjtanFJV+KQmjYdn+ib7Kx29g5ha2fSNWQlXD1ihPuGHGe1OOD2PFLv4XmdLjwWpc53SgCWps6krRJb9VSgkDkzRbJYFsGegAu2BhwKRl9Qm6SgW3mF8ruN7FukIw5cubxM5hbQVcqSHK+qpTCovBLgs+Zzk6mifiQYkjC4HpAqPYIe5gpMPMvrrMWGaJ0CizLMtVCK03bo9al9WzyjlO0JYr6svIqgdhvKWIrcR5COdAqmudbnbeqKBjs/7JsDJMmzzmKQ7FhKTW51z1w8uFUjmL2/nu6mxxP4NER5Ifw/hRS2hyVn0XvRYahSW7mRku3psDUrg76MXQSP5ybMlpOJnE/ZquttRggRRwGd0ujibOQ+WTwOEoeRPkcY/VT00YgVAkT5+C4jlZjdBSP17AlA56e3GrS5FUmcyTvBZ8B97Fb/xI7Qw0kAAOIlT5fCA2hiUD2brkapvDPZaFSTUnH4rXELVmRjiCrOFozJZwf2NamBxigGQkj6oBgpHumFaXEuiyOE/ytm15t96ZUsgIQSEJA/CiAzFE7xU/iuNDfqi/Oqu0ThzPnQWmgpVilkRGT9c4B6rnrD5EJ9Dt0FEzKx53lqzJUzbB3sBC9HLBByEO6R3YVOBpMGoMF5O2grsf7MN4F5qLa3ldRjUsEIjLOGbdHsmWGHjhNAIiUcJKJ0EZHsdBe3OHMuWxxU5iK12OVYLPqmVYLYgcPqDiMMsLjD0MJl0NQ2d32eViWDmPLh51RGqVqyqNhr0trOwnHtvxHWIj/aTYMYAf421fIDhXdYms0e0dsU91XXlY4AracNH6Yi3H3d4Ow3kdpBuu/VXjK+7P0l2aV92xvPA7+kz3Z/BnY6Fr0qP58L/qUG4Z4MuYU8ZzCG6x+/PmxsW0v7m/RNwRv+7+9HsfnDvW4fB/2OFe94VzJcsyu49Rm0tYJjX20zzhO83fBPtWYsnysY7XLHe3SpNMtkGltmTJez38BvV06srU1M1jw36Uj3Q8zRZRPT7NSKev3kWNaBinOfiv7Wr1RszYjIHv7f7H7/3f/PT4kZP+b49P/fF3lNiXJP9vkPhHEEZbeM2I9F8PCa39NUZNe5qWlaqKSvM/zFgLQg3kAuBywuGJUbNJ3G/MmuQNy+YjKhmNU5pfaNNO9go7WJgNvIOoKZT19p4fs4WvvZfZPKGIe2lv81gCBGuopQ3dM/1uc2HemN7Hna5D+07j3YnNj0kWtPV0P9+QGO6NKFYsyWpSdKzHRT6Hma04vfcDx6qBeSUMnel6P3EDwT40Qr6DID+83nU1/ZhrGMXzw4RYAv13qMkeNdcQQWm1JzNenGN0WvY/TLC6y/EPNV2pTz4MDV0wZqmnvvWUxVvedLetuL+qjnKv8wUpBNm+XfFhJrfzzMUY7OO9L7Lj+PH0kXD5waW+QQc8zz0vhspOtJ8biCEV/ldNilT/v2oqVXgUL8/e9Lwc1E99PK/0YrIeV/4VwBjBX+G79OcEW0/XffAnMij/+E9njv72T7FK3vBfP6Fw+yyxdaTga5UADMF4tH+oD7vsRKWwdOeY/9vx+KkiS7Y3LpaHWWn1OPHnLVxU6N4nf8rE1d7Fk8/9lZD9g1OCJ2zgXid/Gqfz3l0E+fYvsY9+/ovlpPzVcFvu37zwp5Kpu5w/Zf2fs5v6ge8fIIgQ9qwIl7GZlvYzefjRuFFYXdmVqX8gD5wqI+87VvRHJEUrOjHV8eQ/QNeGmzWDlbeebqsna8/B/jCd+Wmd17m6TkwOUAain8eOtD+OoIpo7Z8BdSu8eSF/sNfCne8xB4u1JwpzsucjLsUkh/4P8Ir7WCx9qDYkU5c7L7p7lssnsvc5KuTl28GBOJWh53nlMxg6s5H4GkNZTXT3gyuRVLf36dvj/w/oaHkp7H2j1NovHFviyOgdEoHbp9q6LCeIS76Ut4FJ/v94fsYCevJ2LhvzpOFpWk6U/qDl5mSvE+3JynARKXM35il+9HGpHr1VqVlCQ1CeJ4sFKUMPybyTsvCSWjihGhFAkgSWEUpuwWRywwpi4qwVX2ooxCrEFD6/ATuPz+dZZ/MBq3+DARLLU848oddbc3kxxCoUKt8a2TE3z0osrDFYozr0FmKBjpzL203ET2ltGSC/CQ5eMAROKE1ZOUxVScdOucHI9EicU9IA08FPYroLNj49nY1YJuPRR2AfgOqDiezBYiXaV/k3V/331KfcVWtZGSFloXnWaXSOK8ViepxwFYjlmLeaERESIyOcHSXlxULbwCqFazS6oJSBJH/DBRbTsB1UIj7PjEXxrLkKOU8KgLN5GBQSyWH6VXc85yJG8/YncL9dgxEXIFWFG9FlQmb3Tu634EALrPeM2AGDlTIyNRskgf2ZIX5yu3wYYAQjlPPLfI2Js/g8Ci8AxdtfsSBLI26KC5N3ATVMpqJiaV5nUtgP0I0d0QgzUpRrjeIs3Bj2YLht3/AL08YEunJJVZGuj3zC70B7Jb1Y3DE9gCwJzCOR7+VTMXKxSFoOGykSuW8gbCTis+rnd+D7cTvwRVEIQKzNn03uZph2hXV0WfPl5NkrequhKgYJGhiA6oFlNEF4Se/gpUv8Ca1VqWDgxUooMJpHXYmKkEyvexTH/YbezqDs0ijF5cN9HxO9G7rArvmoyMICBbA406+GW9wyANwDgxS8gNm83WGOFDABksqxEaqdsKU003MGodrqkSCMCfTV7rwZ6fU1VPpwzmrJ8Nc+pdFh+clhg/SRAO1GW5yZ0b2LKDWIt4cXxqno2A4zw0SxVdNcdW6RfhTi8T7IAyptM8zzaTN5c9gFr6TYyQPqhBcl9kuahtsWyDkcyo7ydNUxjLm7ZhEW4FfLYX7gsDh6FhhN5Ejw/dRZokheMSarsOXpGWBG3zLaahBQ83mZ1yRK2LwVEud0Ub6i1FWaKJNucjemhTnEPDFTs9UVGpUFZeUTHqxaunMb0TN7OwZGUeUuR62unX6gfQB+mF7MCNKJmSEdDZNgB7TihWU4+Z35HaqBYbG26xGsLoZIDQsVZvjRa7oMW1zqKjNQj6xWANfYNoMyhpjoUTIHld/G1dnrQa5CR1bKN0fVTkz53ZLnUof3mib8xZxPhRNy+KT18kuS/7EkYdZeoUj/5h+KJsaTC+ea2SahoL0E82+FVvE8AXOg94a+pCac+kmreuTYdOqKVErj/3mV+b/X4et/kKy/qJrZTw8gT4S70OuHWqMZnd/6EHBQ+ijPaeENDTLgJMuPPs14W6eXINzy6AA1kWNtU/bXmjua8niJObwQvKk3+cegcUEFYR70DNh/nUcIyXRx3arsaczUWjv2vRr2diKjzreZMFWtzwKp49JypyCS8Pu7BSZ4MHjsuPpRWp5u+wm1PgekjHeoDz536W1CpeNIOfN9u62s1tpuXB8h3WTK3cB8106kS57F/6gNUKldrU/raYlArgNqN/kQzpSwpMHRv8c1l4gX2/28Ip0RB8p0hyIQnxKofvN+d482+1m1Prhe5llSkGH72CZmm9LBYPhvfsZdPA8l+623kyK0DT4yS8NQMgD9Fqlro4ZKexIzfipuXc4jDZT2tMWMA+9tS5MOnhS6yxeiRNLrLsFG2gTs0Z62xJFVBhFQDuIX0+0Q+4GRrBY74uyjj88YYi+atw7XGlnGWAHIcs45nSYB/fWEMrscJ6WfE2VbjTKnrXK6quZx5VoiwnwsKmihVj/q0A13WWsuW0I/VQlCC78fV0m6WqdOcVV5ZnVUWvvwW17hQ/f69th2LuGK3LWfSDuQ/yCRR+KbK7xVHEtntpJUSEJ/ReQsieZtpKtXqRSbjeVPvvWJZrikkiWLbyyGBzwFeYQSKStdBg1glWHJDlMs5ADeGenZwBk1RQ7qBsSCixCefNv2QCRNsV6R9a5Ajt7L5+1GQmnflxE4fshxWesWN1yF15G4xRjHNHKvH1lXBlKIHA3gfjiBzny0f2o0MzIsczG7wCUgn7f52S2uOLA1zJq8r2VYbo3MA6oTN4QP/7wGD7hVqXVOImWkUdV18AYCB8KPlypdBqYPiIWBICwCHAUr6UjIwIgkIs7APgPa+HIhFji4rANhDMjov6EvG/JottR8yp8QWcUezJLCGYMVAKLG/oA0qxxoI5/ipvrj+AVUellEA2w22AcZVjV0xSyJ9lJQD0fvqzXQRkp7MK9RAzpQRSDF44hBxKMnc49i4gsN38Dg5HjugwNkj+822qqZVhgOZC3USq/5fcRP5PFwNJGDblHkyIr3Mft/U9KGsgJqQuErye2M7lhuZPZiWiGwxOFozC/zMSb3LQjkLLHfmopcGyGJ4s5IDluTZLttTtIQ8XuwmfJfGau7ALypgi9hBdHkX85GowtaFrMbWdwfQHgJfWRLScWNWcrHUeyCJOazOztRvgHkoLWrFfTFu1S1j/ta1nGLQfhZ0B61r7ZxSz5ynVPnIztamFYzO4DCPY6ZmwXz5oMUWKyZ3pIT4osT6uyFhoZ76TM5ekoOcJB1JSnst3FD5XRshsummY4B2DKhoQCQ7Luvi/ipfCCgJyZkpxyLLrW0DBbShRnd3aOjUO+9rnvwxEiSsXInrFkaHeL5uyToe+28oZXQqMUaDHbBpoJdK2A4QPv2MvZK+xlDVBrBOaJUdjhMonN17WVFARQJfko9RH4CmRhz9fN93wZYEqfdyLnTRgW7B7Yf3+NKSttH8WRGwQNntRX/4lyxsyfH2PK7FbphhjXpml9dJ0x1hl4bf15ygY6dbcbUdKSIEE7UnnBaYSd9SQfeEd0EI7g0V8RDzuDJeUKeKPsStxiiFxSZQ0uiZpO2KgzGgKzOYdUCoG7c9YvXYhgF1LgOV86vP7DLNtulWPwV3bAPV0gkzHBrhVEtPpbbthIcbhkdjgtr7s04Rtdu7bmo/JLIK44JC108O5G3nz5yuVncPmB+15q5yMXSqgLDVqPxYmn/02/RzDn2411Pn7kqfiC7lxmyuXDOXnvpk5aMo9z9GN+g0mxExmMbuyhg+yxnUqokfKYoV24oHTZslGjzy/hwM+uIDv69Ok50CTLvQTnLFLDFwFGxI3QRv446q45sMu/KgoWB+Ad1VJedcihEAgJgyB/Pn6I0zA6qczv2oT1Fdc+8+WNKTXOF8WdJz7rEz2SUEOYz70urMliAlPXbw5Jx1uquq7/51ZEHzqNeNfmyyUteuOp4Uu5Y4N9/NLPOt+Mguz3p4TMX386EvKBddf41I/Xz8IfYfUniZw3DQy6fs9RFMVjaAwDjQv98g8DeS/2ps9BFlU9aK2OHrH0GJiOj+xi1taWwPWzgdkCPCp195xkFiWOicoo80xrdAe6FBh7BwVimqfAlHGeH/VZv7jD3CpUlzi1vuPzR5gxa4285wr6NSoLTpt4qHTgyNJE5bB6uQzoWhf+3JByba5/++CaVYLnl1VyS3n1M6LQpna8GzZWKwMwwqerScx3tKo5dpXY/xBTqBRyHKfK9hAuWjkIjZIkunxh849vK3u+u2Slaw0Q9epFb3Lp7PIso/OIIfdOygjE53Nx4cTHts3OHxgiDP9siX9ezZPxWdMSFu+IPTq4ew/5o/hY47myd8RzB3qOeuSGMboJcGFYJRn8+11zCHLjTpjpKfTb0/ZSCYu3oA1H0vnn5ZuSKg9eOOPQch76XZczUqld4hR8eNcgchjbVZeyzWZ4sACncHIHTpldOLYKRdu7KJYFwStoZ2H5dRX15q3eescIizSs3AEiO7f06FvMkIMSBlUpmN1akzaD/Bi8qVsOdgZUficXcrH+YNK/k1shwOcfOJB6parWwq+MkxEKB0BgyFsH2Hr5Ytpgm11p9lBqiTyLJEfU1prr+k5kPOBFfhlnjid5Fk9cRvVVIEZLfcGpm3RN3eGZoXWZibrV+X3glG8m2MK+S8OTkKGaBcaB33e+DjjY2wbboVPlyvsu/nIKTyUSCHNgYZlhYHwtWl4q1sPidmtyWxfJmWJLbVYllDDlllirXOtuIjvZqrfAmaWuY04xJ4c+hXK2QJSeHJ8kfw/iBTs9GscOy0cR40DUK/EI+6qes4r6CjUaKeNZCM1beOL+fHJa5BOWLjgDhCa0V49nX+uj7W4CmONtRhschqPEO1NjYJZyfDfuyKGCtx0GFgvwvuCtNY4+Q9VCSJPDDKffEfQPbT9M5PlGkZVk6A05adgm5BumcGRPSSx0379LN141ieF3nAPxYKRQAbvRAgQDAL1I2cqG5Hd6TmywY83z5ieHzM1WyuJu5bcDB6oWrf1Y/CvBPgmoxUl6lzkr2OKWIISjGTNPv7EUW0ATbtJNL9FmhgO18QPgYsWItdykmj0LeRQwquQ+fHKdhb3ctB7zBXt8mt5dNPcXgKsxofzJZ4kcylMKwYOZ81Jv02q4uw28K7a5h52DkgGUjBHu3jtHdxaBQbKzj5L2vKzqxZb4ipDIonwRWkSVEz5OlDO9u2Ergakh/Yjiz0BpZGA5tE1qJHagypOpY+JvrnyyQzgUzd3OPHvnq0ZJnGvuVlo6dchizF5V9ZBi7lF/amLSSqzOBla6E4amfckqBAeWUNsV58MAgupZ8O5cPnJ/dAMLq9PP7k+1VYlkXudC6zetU65xZpHPQ9ZB6VRKTt1A2tW7V5HO/WaG1sPg7z1JGEZT0iIgPcMWTCeu0+E7Wr6qj/GeW/NPtZ9JfAP6wb/ZvCzvciFWesFsAgtR+/F+B3loQqo2euAVxxp1NBlv702SZjsuoL4t1f/BN/39UgMKSzP4bQpm9TRZuzZdZ8oWE0VLCMnegmuR3wxJdaOwZc6fP3XG8KDXXGk+2ZxprqWZNstfVjVA4QmvY8lwH/NP9Xv8iv3Y18EV53RUGdS6pN2dsmXgcdzH+1VeqLiz4HfSqLUFfT2rb/BzRAt+Pfiy33S2/SlcbQ9v+8WLLx1yS1ukwq8/zWL3knn9v/yc9uY1bfO4PE7wKdlfBcRs2vYBj0uvypgQsreSHixOy2aKe9Ba3uI2iCVv3PHuVr7wHw4maxOnHLz4XiWInf7KIRiumDy7ZMnGr9vzdKQe/1GiCwO7dF58LR0emvXNLfCNB3vTT5peAXwL+/xnwVjiO4DL3EwoUePXfiapcwYzH/DVAT8IJLPXzWhUh8f+OIkFAHyQ5ukjNUqgg8YTzK03Y+j/vlJCY2TZSjomfjeP9CeM1d7U3dmvCov8zNqsMfjiO08zRPkx/799p2rbIm7yYjybr5QbIa5rLadrb1pTVxfy5XEKiX6rIS8AvAf/fBVwvvpNq/6XcvmPU2lz1PMBqc0fmTzNefVj0Yqk4vN+L+Y7/x18n5BqHn5/AXe+EZc4MQkkBMLN2AmbD5UQm6EvlDMzjfFf47k16vrHPghD8Nz3tNfUYnQ6jOnj39gmBsPIgg1XrxPsOV7jSIJPx2lD+xOL0fj8m1x0TD+V2Csbk9HP1BG/WXe6F+uHBxKQP540J/jpqgk083L3yF1KeA3PHvZLrrkxsWqnYMLYyX0U9h26xWzU2GV5CegnpvwJSGx7sHnsKEYFkDfW6dzSYh37aoJWujJz/4vjuhOHBlUg92O2+P4OndbgfEqBbvO++OENNrxh+oHuyV9he63XSPlVUWjv70z8O1XeRo6eEHfgJixNt+QMaVz5gqQkCI362nyxuW/AHBK6yuKRi90MN5Q98WrnFmPgOlrld7/yqumrrH4aMddX/S0Dk9IxfD0U0O+mnY4jezozqwpoXZVylKCzGfCUnvHPNu4F3nsdPkfxB4lFdyFmtQS+17iWk/yGQMLTKKOfQBuc+a9qO0VUvt82+JHlJ8pLkJclLkpckL0lekrwkeUnykuQlyUuSlyQvSf5TEvcG6rbBb9+rlQQHPLdTfvjnTVSCVa2kKWHfDSl08TnYd3+/j9H0/QZ8ukmTrGwvwb7X02tbmyOcE4ql/He/Mu3qEA19L7D96jG2Qf7hf90e/Gsq8cgBpO1Rr3t0dU3HcJlQJB2+QjV3ZBpv5QJv89AIalhHLzhG9XSh6Fy8OcQbstS5N46v6dtEbxc3iVmpWuBdhHNdfzIfgZPZ+xIFtVBB4lpk7+k8wJcXamWMTe1Hco6qvEx39m2dYd3MjFcDklmqkKq+BB8os1oBcLa7aN27BX/wenqvAWzGl1wavR2BT0LVxPe5d72p3cfN8GvtyQKrRn3AC8/od2++U6D03WFQ/Uw0u58wfGFD7a+VXcY1xMR09Re2kgIDy1yjZd2JBftqHNLooaVJ/kZyaq3VKJPZgsu/GuG0l4GEL6z40DZw7GgL6NdrBgu29XSGa9xitmYN/WRvVeR0mUhlf7V+Da8YqPYDxmDlHHp8pJzZNfLl4ShpquHBFX5tYFYLI9Njd+f9cvbwSLnBQMfqkpGlFGaz+wUGafBe+dfBbPSP7uNn3szuEUfZZosKDAUKneHdKXXieIlEkjDXOvtGoXljFBr/QOy07ChU8EU1KJydaxQbozwjeJNdot/bMHPp2CusypDI71i9a9QJVe+xeeWDn4a45CacmrKwkkclYaY03J4lk287HEX9IKsinpFHfRI49ay4PKqfdylfaU2az6UGyk/B0eVTb8IqQfOC6MLlGS5B0fcR0VKEHJtOXkjEKwa2lGdsWXbQ04dV0GvF68gw9FZVPi+dGa79WayGuMaokpN9dLdqllk+vdarxEV+Pw5nLrtcyGMh5U3hBUhtewqXS48P+TyqHouz1hvvjJpRq29aUsKXAQpw+xHMR4V0zOof6ScXSRE7g4mEN7HR5exE9OhstZlVr4BSltV0wEL4iTU03MjChjkdESYpP8zTfTzCLI4P2UQtDryLd5ztDYqcyaHUlsk4P4nTV5Hj7qIi86jyQEEIP3d5QljowWK+vaOAnhw+1KAw7F/ENXiBeKFBKa/Ll64uG8Wn1nb0QlGrTHbGzEpz7eH27rm7jJkf1DStu92Bc9nh6Vzkxo4BrfBGEcuzqLItfqONkWGCSEX0wTz5vcNRVdcQ/KKd9/IU04prK7U1oSE0ihnJLa5RdJi/SC0uPlhrdMHzGT7txZpf60BVmqe5LDiuyub1eFel8parx5XRxxGE42xPVN0z6L66iAJ09XqPYijNn8JRvYv7kH2NGTIf7WxuYlgtLYNXbaE4vm4UBKrrLNZFYAIozXpi1Fz+jZWTCJx7E5WANaIg4TNHe86ZEUPPs7XuwZaspoO1ie4joQYeknlnOSXqyt7Bq4fbKQrp0Fn0WUF2VHsFPbm9jO+SCUS8jwIpHnzQ+JiYfyvetgJVl7FPR6nXh6yWQpkzZT7km1xoEZu0k4mYPAQLBVWYv6ESZ5qFftPInxM7KOGLUE3S1aZ0JJSSfgxwn3LkfmGE6t5AS+OInGfc51P1pFDH8FG6zwBvxSZ6qa3Rd2lCmtYlHZPU5Zk8G0QuR1LE+f7RvV2CfPdae5MmQ9cPslCpMRrJGViePG7foWHeq14g0KKimIHhXGWK7WEajNwtXjilgb49LDJJwhrxeqOgM5mYOJKJy7rNyLTtmJYNWUtqw91qjQe+rFaQL0x5cOmuFLnC70tl2GBjn3FIOMgXUmnsXjIyVLawI9qejc7UupQb9ZZxHmLN4Sh2S9sKlzJWtl3O7L+hb87W9lbX3B1XmBxZMsYqbETpXp+zB5q5HxywYPsHKi3JXTVaez/fHrIn/eRZy6BezOs990Qn1VVaUljqtaYb2+7SsDN57+PlXW1yMpcXEM1z/Svru6CRfD5fAEw3+ybyCPPQicIqpX6n+K5WtlvzKo1ossPkDFjD8qNR8+p5l9CZNgj4qdMN1WAgvef5K8wnQqGQG0DV2jGwXB3Zt4F8Xq451sty+RK/f1pqvIUEoPfJGflNH05ZzXkLtruXrVNeoo9YhJ2jSgo4bzqwlwFX68kui2iMC1kkFwj5iZEOODOKiOA0FxZxvAtOY2cLeBefKIdrHpqN2iW0v+FQVjbXSV6Stxxd07x3o+EA1oVHYSjbcqVcZFv6/ZhJtFhk+xXKdbapydr9rmaXF0n7xX1k15ByEX9Gwa3A+vM3mG0wHJ9D485Jsg09gr1f2mW/XDDv1ELB23BRgU65R2HoX2A9sTBWdAzeAOA6UlvEISglt60e8Od4+4P9GfX+Au2TZBHP8stt/DxXBrAXrDQCUHxjMOMSRLORzmz0u0x/SHGmLRwTFnpLgUJIwo5rnwOTbSFQoIosFics/Bm4FJvhcUvGNl/lD1y+kI5lmoSCcI4VZjvz1SlfJYXoeYz8SZQzhLZVrd/lFlUlhDFiaVlQup+KxPGsW1dQDF0/xFrvSh4eyWO1vFKL15rUkas2TN/5UQJ5bFbs5gkE3+c6c/pD47PGVkmzWy0goT7MIyDlt73lcfAN03MVfDCSmxzDOkknbFcsTwxrS7aNxHM5uOFNqeoEyhnLNrCiAfDZ8Fp1nIYoQswHTvkGCl6v3rcJpIzJgtKpddq1SkTG49OD6JyzjEhiUfsUxo1eK/2wHXnqrJhpOysv7c2YM6bxWRfp6aY9c8e+p75N/dxkWjtmmP0ul4/mp2wEkXVwsA02txRm1517jc8pm53IO0TbPXK5EZMnL6e3xZlUl7ZUKu+4nN2x+QizRQyCEhcs9okY+79Ku3ilQJdCMQXsdopoKkXZu1bGYgxR7mMIN2uSTVWi2r7ek0amfo2kKzAxxHpFO3pl0AALiXEpmN8Vr5Z8rvPoSnXXn+Cc4YS4zpuXBU3pLcJQ4ZjXPVc7fCVxndMjGd4ycKyYfNNXbgkq+RybJR0WLC9Vf4QruQPjIHwJ30kdPg3ogHHNypUDGPbfFkfz5HqKRCqJooyobq9SyBL3wQRaAwIH7nH1c2WaH7pdrpKtT2PrmTe56J/zJfpwY4hsPRFH+77d5+mbajMYvBmdkWf9hfELx3Y8CjHu8c7vICWOPENMkXOCz3TdhMvkBoMh+9m6C0Yaqa2EOuLqzdP2uHIJLmFrmfP6UNSU6i7sR2n25N5Vz8Qax/RTUKNX8+E4gLDXVxVVWG2Yd1/zsxhO8lXr/7VTQ8ylUqT9KeVrpjatfQ7TAOlVkgOYO1O7p7TXCZs2rnlwZ0TiNUm8BM9uGo+DqCKB0MJbI8E7DhyJIoxZQ/ajKGPG1lH90ahV968WFRSDEXdLMZZVkP6iuPw6vWZRSQW8b3Rmjs8dPNLN2pkucrQjJCOchiLI58gVFlu9/t16Bb3YfeJS3L6ZIIW5bpeABwe7f3Q/3HeA3QooyUcG+croJhxnEEd1vzDSeGjkaTaB6VB57a0IflRp5CtuS5F1A05m1JK9cvND2FOd6gk6vnks6ubXLw/vSEwdWfVbNLnUdfPGwhraeDxxHyh4oNa5vGR66Y6li+WCWHAZRD3f1Ua+nC/iEQ7IFT7bO1ByKWTC2Po+tDLH1AC47mDW884BbYAQBQ5AmMsN7tO90OWCzUv65zmY+I4gvGyrf0a2ZUdOeW7vIIasIeZw5s93FDZ17YXrcGakoxPZ7Mo+FM6nXs6nvV6OR16tELeOPy1DstlkT4KrzeScur0eORttglMWhK9cO4jJM4p62S4HgI4VXajvnJ2dkrr9cG34+JLE1uspUam14z48z5VrXuoRxFahrEQXWHU1mtWzpke/0yctXiOZ6UoGe0Qcq0gpuHLdD0W+Es2Lgaq6UnS7hTKHQeaoNND9KjE8/l0pCRXgMiqdk1EgM/96Zuck/w2l5b8nQm6pRl2Z2rkxtX180u82sAe+7xFQqxZaw9yTVrqF2qOP2Spv+jZSRKvddc1DDfN+oLLeJ9nvD2X4SeMbwbPPVo2vg38HEaYVEX5ANBigWeYowYBgLCbgxg05ld5yFR6rUo5H0/RH+6e2En6K32IKcUVI4RaovNRoBR8foCffEqcffw675PWxxU6eyOJ83cdkMq1tWmmrVpYe/1vCNaqSlYwlXDcO2rdl2NpTDZiFHVWSQuQaAk19FFgTq0XzWyDkBQbSNeBAsPvAzE22k/lqQULVfKvFFUXjW8i88CK2jR+rITL0odpjjgMfc8xpHLNuuje6HM3jfP44pTyzfc0UbGFEUDf0hdqsiK3XCg6xNkSfi3IUeo6n8Sm27T3TdyGtbkw3mgnC6AxNL0Pesu5h1/a1Yy8zZ58YZoQMFstGiqmcET7nmCfVr4pjAzhM9UFgjb3f6KCNulQHZw+YQtdCeBfXv44l41WWnoe9rtpgBgfYZaKjG1Iq22irbAgq0ixFhdMQhjyp4V1bpsycSU1MV0S2zsDOVBW07TL/3faFLXw2zsW3WKmw+fsjprpPj6vumXdAs7umd1Mke4phXRhc3wp2Y9iHorpnmpsS2YM2Ywfzp+KOw4XH6jI7BksGDfUpYJCa5S4o94ZA3xQEep6o6d8U6c8AydW580BihsYDN8wtLb6qFB7deZkr42DZfjh2lFfxGF8OsJp+LMZdnj7K8P/JdC1f0b/pnAMiyaPB7guWRio+OdV9emZ7dYrhfV0CfXuqr7ucPJX9VxXtUJ7AMXSuZ+x01EnZC1Kbtkqe/vhmz7cTv202PWEDeqwwDt5csUeq63Xq1eP1d0VOOHYZElfqCpTOdeWvjZXe83cCfrXBtNXuewLNJRzHyNDqsbHSPustqiA5KoVC51Tlt5OnzkEXvOW+/umq9SvLPv7yn/8LUEsDBBQAAgAIAGQAjUlooHo6TQAAAGsAAAAbAAAAdW5pdmVyc2FsL3VuaXZlcnNhbC5wbmcueG1ss7GvyM1RKEstKs7Mz7NVMtQzULK34+WyKShKLctMLVeoAIoZ6RlAgJJCpa2SCRK3PDOlJAOowsDYGCGYkZqZnlFiq2RubgoX1AeaCQBQSwECAAAUAAIACAALZ4FG6W7bZOQDAAB0DgAAHQAAAAAAAAABAAAAAAAAAAAAdW5pdmVyc2FsL2NvbW1vbl9tZXNzYWdlcy5sbmdQSwECAAAUAAIACAALZ4FGNRrQWs4EAAD0FgAAJwAAAAAAAAABAAAAAAAfBAAAdW5pdmVyc2FsL2ZsYXNoX3B1Ymxpc2hpbmdfc2V0dGluZ3MueG1sUEsBAgAAFAACAAgAC2eBRp9k43WyAgAATgoAACEAAAAAAAAAAQAAAAAAMgkAAHVuaXZlcnNhbC9mbGFzaF9za2luX3NldHRpbmdzLnhtbFBLAQIAABQAAgAIAAtngUYKEe9qogQAAAUWAAAmAAAAAAAAAAEAAAAAACMMAAB1bml2ZXJzYWwvaHRtbF9wdWJsaXNoaW5nX3NldHRpbmdzLnhtbFBLAQIAABQAAgAIAAtngUaFMCthngEAACsGAAAfAAAAAAAAAAEAAAAAAAkRAAB1bml2ZXJzYWwvaHRtbF9za2luX3NldHRpbmdzLmpzUEsBAgAAFAACAAgALmurRhra6juqAAAAHwEAABoAAAAAAAAAAQAAAAAA5BIAAHVuaXZlcnNhbC9pMThuX3ByZXNldHMueG1sUEsBAgAAFAACAAgALmurRpQTsyJpAAAAbgAAABwAAAAAAAAAAQAAAAAAxhMAAHVuaXZlcnNhbC9sb2NhbF9zZXR0aW5ncy54bWxQSwECAAAUAAIACABElFdHI7RO+/sCAACwCAAAFAAAAAAAAAABAAAAAABpFAAAdW5pdmVyc2FsL3BsYXllci54bWxQSwECAAAUAAIACAAua6tGNdvZrWgBAADzAgAAKQAAAAAAAAABAAAAAACWFwAAdW5pdmVyc2FsL3NraW5fY3VzdG9taXphdGlvbl9zZXR0aW5ncy54bWxQSwECAAAUAAIACABkAI1Jh2+TOWgrAACzVgAAFwAAAAAAAAAAAAAAAABFGQAAdW5pdmVyc2FsL3VuaXZlcnNhbC5wbmdQSwECAAAUAAIACABkAI1JaKB6Ok0AAABrAAAAGwAAAAAAAAABAAAAAADiRAAAdW5pdmVyc2FsL3VuaXZlcnNhbC5wbmcueG1sUEsFBgAAAAALAAsASQMAAGhF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0.8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2481</TotalTime>
  <Words>2288</Words>
  <Application>Microsoft Office PowerPoint</Application>
  <PresentationFormat>Custom</PresentationFormat>
  <Paragraphs>311</Paragraphs>
  <Slides>40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Company>——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</dc:title>
  <dc:creator>51PPT模板网</dc:creator>
  <cp:keywords>春天</cp:keywords>
  <dc:description>www.51pptmoban.com</dc:description>
  <cp:lastModifiedBy>Windows User</cp:lastModifiedBy>
  <cp:revision>383</cp:revision>
  <dcterms:created xsi:type="dcterms:W3CDTF">2014-10-30T16:24:50Z</dcterms:created>
  <dcterms:modified xsi:type="dcterms:W3CDTF">2023-08-12T21:36:26Z</dcterms:modified>
</cp:coreProperties>
</file>