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77" r:id="rId3"/>
  </p:sldMasterIdLst>
  <p:sldIdLst>
    <p:sldId id="257" r:id="rId4"/>
    <p:sldId id="270" r:id="rId5"/>
    <p:sldId id="272" r:id="rId6"/>
    <p:sldId id="267" r:id="rId7"/>
    <p:sldId id="278" r:id="rId8"/>
    <p:sldId id="284" r:id="rId9"/>
    <p:sldId id="258" r:id="rId10"/>
    <p:sldId id="286" r:id="rId11"/>
    <p:sldId id="287" r:id="rId12"/>
    <p:sldId id="265" r:id="rId13"/>
    <p:sldId id="259" r:id="rId14"/>
    <p:sldId id="279" r:id="rId15"/>
    <p:sldId id="288" r:id="rId16"/>
    <p:sldId id="289" r:id="rId17"/>
    <p:sldId id="290" r:id="rId18"/>
    <p:sldId id="291" r:id="rId19"/>
    <p:sldId id="280" r:id="rId20"/>
    <p:sldId id="281" r:id="rId21"/>
    <p:sldId id="292" r:id="rId22"/>
    <p:sldId id="282" r:id="rId23"/>
    <p:sldId id="283" r:id="rId24"/>
  </p:sldIdLst>
  <p:sldSz cx="12192000" cy="6858000"/>
  <p:notesSz cx="6858000" cy="9144000"/>
  <p:embeddedFontLst>
    <p:embeddedFont>
      <p:font typeface="Cambria" panose="02040503050406030204" pitchFamily="18"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等线 Light" panose="020B0604020202020204" charset="-122"/>
      <p:regular r:id="rId33"/>
    </p:embeddedFont>
    <p:embeddedFont>
      <p:font typeface="#9Slide04 Taviraj ExtraBold" panose="020B0604020202020204" charset="-34"/>
      <p:bold r:id="rId34"/>
    </p:embeddedFont>
    <p:embeddedFont>
      <p:font typeface="Yu Mincho" panose="020B0604020202020204" charset="-128"/>
      <p:regular r:id="rId35"/>
    </p:embeddedFont>
    <p:embeddedFont>
      <p:font typeface="#9Slide03 BoosterNextFYBlack" panose="020B0604020202020204" charset="0"/>
      <p:regular r:id="rId36"/>
    </p:embeddedFont>
    <p:embeddedFont>
      <p:font typeface="#9Slide03 Montserrat Black" panose="020B0604020202020204" charset="0"/>
      <p:bold r:id="rId37"/>
    </p:embeddedFont>
    <p:embeddedFont>
      <p:font typeface="#9Slide04 SFU Fenice Bold" panose="020B0604020202020204" charset="0"/>
      <p:bold r:id="rId38"/>
    </p:embeddedFont>
    <p:embeddedFont>
      <p:font typeface="思源宋体 CN Heavy" panose="020B0604020202020204" charset="0"/>
      <p:bold r:id="rId39"/>
    </p:embeddedFont>
    <p:embeddedFont>
      <p:font typeface="#9Slide03 Prompt SemiBold" panose="020B0604020202020204" charset="-34"/>
      <p:bold r:id="rId40"/>
    </p:embeddedFont>
    <p:embeddedFont>
      <p:font typeface="等线" panose="020B0604020202020204" charset="-122"/>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2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jp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t>2023/8/2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t>‹#›</a:t>
            </a:fld>
            <a:endParaRPr lang="zh-CN" altLang="en-US"/>
          </a:p>
        </p:txBody>
      </p:sp>
    </p:spTree>
    <p:extLst>
      <p:ext uri="{BB962C8B-B14F-4D97-AF65-F5344CB8AC3E}">
        <p14:creationId xmlns:p14="http://schemas.microsoft.com/office/powerpoint/2010/main" val="13596455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t>2023/8/2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t>‹#›</a:t>
            </a:fld>
            <a:endParaRPr lang="zh-CN" altLang="en-US"/>
          </a:p>
        </p:txBody>
      </p:sp>
    </p:spTree>
    <p:extLst>
      <p:ext uri="{BB962C8B-B14F-4D97-AF65-F5344CB8AC3E}">
        <p14:creationId xmlns:p14="http://schemas.microsoft.com/office/powerpoint/2010/main" val="17368047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t>2023/8/2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t>‹#›</a:t>
            </a:fld>
            <a:endParaRPr lang="zh-CN" altLang="en-US"/>
          </a:p>
        </p:txBody>
      </p:sp>
    </p:spTree>
    <p:extLst>
      <p:ext uri="{BB962C8B-B14F-4D97-AF65-F5344CB8AC3E}">
        <p14:creationId xmlns:p14="http://schemas.microsoft.com/office/powerpoint/2010/main" val="693005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1"/>
            <a:ext cx="2844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endParaRPr lang="en-US"/>
          </a:p>
        </p:txBody>
      </p:sp>
      <p:sp>
        <p:nvSpPr>
          <p:cNvPr id="3" name="Rectangle 5"/>
          <p:cNvSpPr>
            <a:spLocks noGrp="1" noChangeArrowheads="1"/>
          </p:cNvSpPr>
          <p:nvPr>
            <p:ph type="ftr" sz="quarter" idx="11"/>
          </p:nvPr>
        </p:nvSpPr>
        <p:spPr>
          <a:xfrm>
            <a:off x="4165600" y="6245231"/>
            <a:ext cx="3860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endParaRPr lang="en-US"/>
          </a:p>
        </p:txBody>
      </p:sp>
      <p:sp>
        <p:nvSpPr>
          <p:cNvPr id="4" name="Rectangle 6"/>
          <p:cNvSpPr>
            <a:spLocks noGrp="1" noChangeArrowheads="1"/>
          </p:cNvSpPr>
          <p:nvPr>
            <p:ph type="sldNum" sz="quarter" idx="12"/>
          </p:nvPr>
        </p:nvSpPr>
        <p:spPr>
          <a:xfrm>
            <a:off x="8737600" y="6245231"/>
            <a:ext cx="2844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222987677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390" fontAlgn="auto">
              <a:spcBef>
                <a:spcPts val="0"/>
              </a:spcBef>
              <a:spcAft>
                <a:spcPts val="0"/>
              </a:spcAft>
              <a:defRPr>
                <a:latin typeface="+mn-lt"/>
                <a:cs typeface="+mn-cs"/>
              </a:defRPr>
            </a:lvl1pPr>
          </a:lstStyle>
          <a:p>
            <a:pPr>
              <a:defRPr/>
            </a:pPr>
            <a:fld id="{BEE31856-7122-464A-9B2E-AEBA2AF92B0D}" type="datetimeFigureOut">
              <a:rPr lang="en-US">
                <a:solidFill>
                  <a:prstClr val="black"/>
                </a:solidFill>
              </a:rPr>
              <a:pPr>
                <a:defRPr/>
              </a:pPr>
              <a:t>8/2/2023</a:t>
            </a:fld>
            <a:endParaRPr lang="en-US">
              <a:solidFill>
                <a:prstClr val="black"/>
              </a:solidFill>
            </a:endParaRPr>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390" fontAlgn="auto">
              <a:spcBef>
                <a:spcPts val="0"/>
              </a:spcBef>
              <a:spcAft>
                <a:spcPts val="0"/>
              </a:spcAft>
              <a:defRPr>
                <a:latin typeface="+mn-lt"/>
                <a:cs typeface="+mn-cs"/>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390" fontAlgn="auto">
              <a:spcBef>
                <a:spcPts val="0"/>
              </a:spcBef>
              <a:spcAft>
                <a:spcPts val="0"/>
              </a:spcAft>
              <a:defRPr>
                <a:latin typeface="+mn-lt"/>
                <a:cs typeface="+mn-cs"/>
              </a:defRPr>
            </a:lvl1pPr>
          </a:lstStyle>
          <a:p>
            <a:pPr>
              <a:defRPr/>
            </a:pPr>
            <a:fld id="{92CF152F-62A2-44E0-9B49-515995CCAEB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7805963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492207-4A31-4254-87ED-6649CC5A37E1}" type="datetimeFigureOut">
              <a:rPr lang="en-US" smtClean="0">
                <a:solidFill>
                  <a:prstClr val="black"/>
                </a:solidFill>
              </a:rPr>
              <a:pPr/>
              <a:t>8/2/2023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C3A98B2-C522-4FB3-B893-7A0833BC00B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368470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492207-4A31-4254-87ED-6649CC5A37E1}" type="datetimeFigureOut">
              <a:rPr lang="en-US" smtClean="0">
                <a:solidFill>
                  <a:prstClr val="black"/>
                </a:solidFill>
              </a:rPr>
              <a:pPr/>
              <a:t>8/2/2023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C3A98B2-C522-4FB3-B893-7A0833BC00B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271914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solidFill>
                  <a:prstClr val="black"/>
                </a:solidFill>
              </a:rPr>
              <a:pPr/>
              <a:t>2023/8/2</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69643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圆角 6">
            <a:extLst>
              <a:ext uri="{FF2B5EF4-FFF2-40B4-BE49-F238E27FC236}">
                <a16:creationId xmlns="" xmlns:a16="http://schemas.microsoft.com/office/drawing/2014/main" id="{C154A2BD-FDDA-DA48-2F6B-661C5CCBA028}"/>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a:extLst>
              <a:ext uri="{FF2B5EF4-FFF2-40B4-BE49-F238E27FC236}">
                <a16:creationId xmlns="" xmlns:a16="http://schemas.microsoft.com/office/drawing/2014/main" id="{763B6DD4-BB4F-39CE-4F77-6C9E7A3E5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41" r="3073" b="15724"/>
          <a:stretch/>
        </p:blipFill>
        <p:spPr>
          <a:xfrm>
            <a:off x="1" y="1142163"/>
            <a:ext cx="12192000" cy="5715838"/>
          </a:xfrm>
          <a:prstGeom prst="rect">
            <a:avLst/>
          </a:prstGeom>
        </p:spPr>
      </p:pic>
    </p:spTree>
    <p:extLst>
      <p:ext uri="{BB962C8B-B14F-4D97-AF65-F5344CB8AC3E}">
        <p14:creationId xmlns:p14="http://schemas.microsoft.com/office/powerpoint/2010/main" val="31007235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圆角 6">
            <a:extLst>
              <a:ext uri="{FF2B5EF4-FFF2-40B4-BE49-F238E27FC236}">
                <a16:creationId xmlns="" xmlns:a16="http://schemas.microsoft.com/office/drawing/2014/main" id="{587DD3DA-7434-08DD-DCE8-A1867B64C89F}"/>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1553106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2" name="矩形: 圆角 11">
            <a:extLst>
              <a:ext uri="{FF2B5EF4-FFF2-40B4-BE49-F238E27FC236}">
                <a16:creationId xmlns="" xmlns:a16="http://schemas.microsoft.com/office/drawing/2014/main" id="{B25C9AD3-FEBE-F60D-9EE0-6A0A706739A2}"/>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a:extLst>
              <a:ext uri="{FF2B5EF4-FFF2-40B4-BE49-F238E27FC236}">
                <a16:creationId xmlns="" xmlns:a16="http://schemas.microsoft.com/office/drawing/2014/main" id="{7F66D4E3-CB7C-0F2E-DCD7-CAA9CF3B22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9887" y="302703"/>
            <a:ext cx="6242317" cy="6242317"/>
          </a:xfrm>
          <a:prstGeom prst="rect">
            <a:avLst/>
          </a:prstGeom>
        </p:spPr>
      </p:pic>
      <p:pic>
        <p:nvPicPr>
          <p:cNvPr id="10" name="图片 9">
            <a:extLst>
              <a:ext uri="{FF2B5EF4-FFF2-40B4-BE49-F238E27FC236}">
                <a16:creationId xmlns="" xmlns:a16="http://schemas.microsoft.com/office/drawing/2014/main" id="{73ADBE40-23F6-FB6E-AF79-D9B19375E7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865" t="61804" r="76126" b="12316"/>
          <a:stretch/>
        </p:blipFill>
        <p:spPr>
          <a:xfrm rot="1320382">
            <a:off x="279380" y="3918306"/>
            <a:ext cx="1458930" cy="1774861"/>
          </a:xfrm>
          <a:prstGeom prst="rect">
            <a:avLst/>
          </a:prstGeom>
        </p:spPr>
      </p:pic>
      <p:pic>
        <p:nvPicPr>
          <p:cNvPr id="11" name="图片 10">
            <a:extLst>
              <a:ext uri="{FF2B5EF4-FFF2-40B4-BE49-F238E27FC236}">
                <a16:creationId xmlns="" xmlns:a16="http://schemas.microsoft.com/office/drawing/2014/main" id="{F53CDA3E-B442-EFCB-AD3B-E3E96843D39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970" t="10332" r="39021" b="63788"/>
          <a:stretch/>
        </p:blipFill>
        <p:spPr>
          <a:xfrm>
            <a:off x="6835986" y="4454116"/>
            <a:ext cx="1458930" cy="1774861"/>
          </a:xfrm>
          <a:prstGeom prst="rect">
            <a:avLst/>
          </a:prstGeom>
        </p:spPr>
      </p:pic>
      <p:pic>
        <p:nvPicPr>
          <p:cNvPr id="13" name="图片 12">
            <a:extLst>
              <a:ext uri="{FF2B5EF4-FFF2-40B4-BE49-F238E27FC236}">
                <a16:creationId xmlns="" xmlns:a16="http://schemas.microsoft.com/office/drawing/2014/main" id="{6DB44BC9-961F-2E62-A48F-8B8C398D9C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067" t="40115" r="27180" b="42178"/>
          <a:stretch/>
        </p:blipFill>
        <p:spPr>
          <a:xfrm rot="20169467">
            <a:off x="528351" y="414841"/>
            <a:ext cx="1142423" cy="1214414"/>
          </a:xfrm>
          <a:prstGeom prst="rect">
            <a:avLst/>
          </a:prstGeom>
        </p:spPr>
      </p:pic>
      <p:pic>
        <p:nvPicPr>
          <p:cNvPr id="14" name="图片 13">
            <a:extLst>
              <a:ext uri="{FF2B5EF4-FFF2-40B4-BE49-F238E27FC236}">
                <a16:creationId xmlns="" xmlns:a16="http://schemas.microsoft.com/office/drawing/2014/main" id="{059C3C84-8215-FDC0-FBDA-B10D3016BA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736" t="36724" r="76255" b="37396"/>
          <a:stretch/>
        </p:blipFill>
        <p:spPr>
          <a:xfrm rot="20375023">
            <a:off x="10360306" y="235689"/>
            <a:ext cx="1458930" cy="1774861"/>
          </a:xfrm>
          <a:prstGeom prst="rect">
            <a:avLst/>
          </a:prstGeom>
        </p:spPr>
      </p:pic>
      <p:pic>
        <p:nvPicPr>
          <p:cNvPr id="16" name="图片 15">
            <a:extLst>
              <a:ext uri="{FF2B5EF4-FFF2-40B4-BE49-F238E27FC236}">
                <a16:creationId xmlns="" xmlns:a16="http://schemas.microsoft.com/office/drawing/2014/main" id="{68371087-B1B8-DC76-8271-A929A5D81F4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1452" r="31484" b="30910"/>
          <a:stretch/>
        </p:blipFill>
        <p:spPr>
          <a:xfrm flipH="1">
            <a:off x="7338543" y="629023"/>
            <a:ext cx="5155710" cy="6242317"/>
          </a:xfrm>
          <a:prstGeom prst="rect">
            <a:avLst/>
          </a:prstGeom>
        </p:spPr>
      </p:pic>
    </p:spTree>
    <p:extLst>
      <p:ext uri="{BB962C8B-B14F-4D97-AF65-F5344CB8AC3E}">
        <p14:creationId xmlns:p14="http://schemas.microsoft.com/office/powerpoint/2010/main" val="15893431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圆角 6">
            <a:extLst>
              <a:ext uri="{FF2B5EF4-FFF2-40B4-BE49-F238E27FC236}">
                <a16:creationId xmlns="" xmlns:a16="http://schemas.microsoft.com/office/drawing/2014/main" id="{C154A2BD-FDDA-DA48-2F6B-661C5CCBA028}"/>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763B6DD4-BB4F-39CE-4F77-6C9E7A3E5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41" r="3073" b="15724"/>
          <a:stretch/>
        </p:blipFill>
        <p:spPr>
          <a:xfrm>
            <a:off x="1" y="1142163"/>
            <a:ext cx="12192000" cy="5715838"/>
          </a:xfrm>
          <a:prstGeom prst="rect">
            <a:avLst/>
          </a:prstGeom>
        </p:spPr>
      </p:pic>
    </p:spTree>
    <p:extLst>
      <p:ext uri="{BB962C8B-B14F-4D97-AF65-F5344CB8AC3E}">
        <p14:creationId xmlns:p14="http://schemas.microsoft.com/office/powerpoint/2010/main" val="15888499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860B6488-F2B7-4BF7-6FB7-1163F881DAA9}"/>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1" name="图片 10">
            <a:extLst>
              <a:ext uri="{FF2B5EF4-FFF2-40B4-BE49-F238E27FC236}">
                <a16:creationId xmlns="" xmlns:a16="http://schemas.microsoft.com/office/drawing/2014/main" id="{2E8B8507-B2E7-7723-1D4E-3AF3702698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8605" y="302703"/>
            <a:ext cx="6242317" cy="6242317"/>
          </a:xfrm>
          <a:prstGeom prst="rect">
            <a:avLst/>
          </a:prstGeom>
        </p:spPr>
      </p:pic>
      <p:pic>
        <p:nvPicPr>
          <p:cNvPr id="12" name="图片 11">
            <a:extLst>
              <a:ext uri="{FF2B5EF4-FFF2-40B4-BE49-F238E27FC236}">
                <a16:creationId xmlns="" xmlns:a16="http://schemas.microsoft.com/office/drawing/2014/main" id="{615E7E6D-4C12-F376-C63C-82991F786C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5970" t="10332" r="39021" b="63788"/>
          <a:stretch/>
        </p:blipFill>
        <p:spPr>
          <a:xfrm>
            <a:off x="9720594" y="4453602"/>
            <a:ext cx="1458930" cy="1774861"/>
          </a:xfrm>
          <a:prstGeom prst="rect">
            <a:avLst/>
          </a:prstGeom>
        </p:spPr>
      </p:pic>
      <p:pic>
        <p:nvPicPr>
          <p:cNvPr id="13" name="图片 12">
            <a:extLst>
              <a:ext uri="{FF2B5EF4-FFF2-40B4-BE49-F238E27FC236}">
                <a16:creationId xmlns="" xmlns:a16="http://schemas.microsoft.com/office/drawing/2014/main" id="{EF9C43B2-5FB8-A9A3-1785-A86F323741E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2016" t="68538" r="27631" b="19942"/>
          <a:stretch/>
        </p:blipFill>
        <p:spPr>
          <a:xfrm rot="20169467">
            <a:off x="1842229" y="1249508"/>
            <a:ext cx="1006370" cy="790076"/>
          </a:xfrm>
          <a:prstGeom prst="rect">
            <a:avLst/>
          </a:prstGeom>
        </p:spPr>
      </p:pic>
      <p:pic>
        <p:nvPicPr>
          <p:cNvPr id="14" name="图片 13">
            <a:extLst>
              <a:ext uri="{FF2B5EF4-FFF2-40B4-BE49-F238E27FC236}">
                <a16:creationId xmlns="" xmlns:a16="http://schemas.microsoft.com/office/drawing/2014/main" id="{FBC58E51-DEDC-7278-061B-8B72694C62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9091" t="10936" r="75900" b="63184"/>
          <a:stretch/>
        </p:blipFill>
        <p:spPr>
          <a:xfrm rot="1320382">
            <a:off x="279380" y="3918306"/>
            <a:ext cx="1458930" cy="1774861"/>
          </a:xfrm>
          <a:prstGeom prst="rect">
            <a:avLst/>
          </a:prstGeom>
        </p:spPr>
      </p:pic>
      <p:pic>
        <p:nvPicPr>
          <p:cNvPr id="15" name="图片 14">
            <a:extLst>
              <a:ext uri="{FF2B5EF4-FFF2-40B4-BE49-F238E27FC236}">
                <a16:creationId xmlns="" xmlns:a16="http://schemas.microsoft.com/office/drawing/2014/main" id="{3EC333D4-4601-1EF9-5C22-145EE5EE7E7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3293" t="40159" r="17697" b="42087"/>
          <a:stretch/>
        </p:blipFill>
        <p:spPr>
          <a:xfrm rot="20375023">
            <a:off x="9389342" y="1366072"/>
            <a:ext cx="875858" cy="1217576"/>
          </a:xfrm>
          <a:prstGeom prst="rect">
            <a:avLst/>
          </a:prstGeom>
        </p:spPr>
      </p:pic>
      <p:pic>
        <p:nvPicPr>
          <p:cNvPr id="17" name="图片 16">
            <a:extLst>
              <a:ext uri="{FF2B5EF4-FFF2-40B4-BE49-F238E27FC236}">
                <a16:creationId xmlns="" xmlns:a16="http://schemas.microsoft.com/office/drawing/2014/main" id="{608BA962-AB2B-30E1-50C4-91057A6250F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1152" b="35325"/>
          <a:stretch/>
        </p:blipFill>
        <p:spPr>
          <a:xfrm flipH="1">
            <a:off x="-3" y="1432229"/>
            <a:ext cx="7453745" cy="5425771"/>
          </a:xfrm>
          <a:prstGeom prst="rect">
            <a:avLst/>
          </a:prstGeom>
        </p:spPr>
      </p:pic>
    </p:spTree>
    <p:extLst>
      <p:ext uri="{BB962C8B-B14F-4D97-AF65-F5344CB8AC3E}">
        <p14:creationId xmlns:p14="http://schemas.microsoft.com/office/powerpoint/2010/main" val="23909530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圆角 5">
            <a:extLst>
              <a:ext uri="{FF2B5EF4-FFF2-40B4-BE49-F238E27FC236}">
                <a16:creationId xmlns="" xmlns:a16="http://schemas.microsoft.com/office/drawing/2014/main" id="{E98E316A-882F-A307-A244-349F84E860E0}"/>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7" name="图片 6">
            <a:extLst>
              <a:ext uri="{FF2B5EF4-FFF2-40B4-BE49-F238E27FC236}">
                <a16:creationId xmlns="" xmlns:a16="http://schemas.microsoft.com/office/drawing/2014/main" id="{5115C69F-E249-E6F0-8363-C8BBFC7D46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9887" y="302703"/>
            <a:ext cx="7455236" cy="6242317"/>
          </a:xfrm>
          <a:prstGeom prst="rect">
            <a:avLst/>
          </a:prstGeom>
        </p:spPr>
      </p:pic>
      <p:pic>
        <p:nvPicPr>
          <p:cNvPr id="8" name="图片 7">
            <a:extLst>
              <a:ext uri="{FF2B5EF4-FFF2-40B4-BE49-F238E27FC236}">
                <a16:creationId xmlns="" xmlns:a16="http://schemas.microsoft.com/office/drawing/2014/main" id="{EAB08D13-1D1F-4360-8367-6709CA5447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28" t="65332" r="38686" b="13173"/>
          <a:stretch/>
        </p:blipFill>
        <p:spPr>
          <a:xfrm rot="1320382">
            <a:off x="314611" y="4865318"/>
            <a:ext cx="1592845" cy="1474182"/>
          </a:xfrm>
          <a:prstGeom prst="rect">
            <a:avLst/>
          </a:prstGeom>
        </p:spPr>
      </p:pic>
      <p:pic>
        <p:nvPicPr>
          <p:cNvPr id="9" name="图片 8">
            <a:extLst>
              <a:ext uri="{FF2B5EF4-FFF2-40B4-BE49-F238E27FC236}">
                <a16:creationId xmlns="" xmlns:a16="http://schemas.microsoft.com/office/drawing/2014/main" id="{E2E91C63-2D57-73AF-623B-7DFD03ED54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970" t="10332" r="39021" b="63788"/>
          <a:stretch/>
        </p:blipFill>
        <p:spPr>
          <a:xfrm>
            <a:off x="9622036" y="4442358"/>
            <a:ext cx="1458930" cy="1774861"/>
          </a:xfrm>
          <a:prstGeom prst="rect">
            <a:avLst/>
          </a:prstGeom>
        </p:spPr>
      </p:pic>
      <p:pic>
        <p:nvPicPr>
          <p:cNvPr id="10" name="图片 9">
            <a:extLst>
              <a:ext uri="{FF2B5EF4-FFF2-40B4-BE49-F238E27FC236}">
                <a16:creationId xmlns="" xmlns:a16="http://schemas.microsoft.com/office/drawing/2014/main" id="{D1483E73-37FF-F11B-6D3F-02C9E5C315C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681" t="16868" r="24277" b="65425"/>
          <a:stretch/>
        </p:blipFill>
        <p:spPr>
          <a:xfrm rot="20169467">
            <a:off x="518858" y="369877"/>
            <a:ext cx="1364899" cy="1214414"/>
          </a:xfrm>
          <a:prstGeom prst="rect">
            <a:avLst/>
          </a:prstGeom>
        </p:spPr>
      </p:pic>
      <p:pic>
        <p:nvPicPr>
          <p:cNvPr id="11" name="图片 10">
            <a:extLst>
              <a:ext uri="{FF2B5EF4-FFF2-40B4-BE49-F238E27FC236}">
                <a16:creationId xmlns="" xmlns:a16="http://schemas.microsoft.com/office/drawing/2014/main" id="{7A147624-387B-B48B-F29D-C5FAE76F28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3373" t="62418" r="8654" b="11702"/>
          <a:stretch/>
        </p:blipFill>
        <p:spPr>
          <a:xfrm rot="20375023">
            <a:off x="9923701" y="169785"/>
            <a:ext cx="1747018" cy="1774861"/>
          </a:xfrm>
          <a:prstGeom prst="rect">
            <a:avLst/>
          </a:prstGeom>
        </p:spPr>
      </p:pic>
      <p:pic>
        <p:nvPicPr>
          <p:cNvPr id="14" name="图片 13">
            <a:extLst>
              <a:ext uri="{FF2B5EF4-FFF2-40B4-BE49-F238E27FC236}">
                <a16:creationId xmlns="" xmlns:a16="http://schemas.microsoft.com/office/drawing/2014/main" id="{78F41AAD-3300-2B90-CB26-8E5437D380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243" r="35365" b="27533"/>
          <a:stretch/>
        </p:blipFill>
        <p:spPr>
          <a:xfrm>
            <a:off x="7215065" y="1315243"/>
            <a:ext cx="4516583" cy="5452485"/>
          </a:xfrm>
          <a:prstGeom prst="rect">
            <a:avLst/>
          </a:prstGeom>
        </p:spPr>
      </p:pic>
    </p:spTree>
    <p:extLst>
      <p:ext uri="{BB962C8B-B14F-4D97-AF65-F5344CB8AC3E}">
        <p14:creationId xmlns:p14="http://schemas.microsoft.com/office/powerpoint/2010/main" val="3372885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solidFill>
                  <a:prstClr val="black"/>
                </a:solidFill>
              </a:rPr>
              <a:pPr/>
              <a:t>2023/8/2</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005393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solidFill>
                  <a:prstClr val="black"/>
                </a:solidFill>
              </a:rPr>
              <a:pPr/>
              <a:t>2023/8/2</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234724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solidFill>
                  <a:prstClr val="black"/>
                </a:solidFill>
              </a:rPr>
              <a:pPr/>
              <a:t>2023/8/2</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981683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solidFill>
                  <a:prstClr val="black"/>
                </a:solidFill>
              </a:rPr>
              <a:pPr/>
              <a:t>2023/8/2</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888426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solidFill>
                  <a:prstClr val="black"/>
                </a:solidFill>
              </a:rPr>
              <a:pPr/>
              <a:t>2023/8/2</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29106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圆角 6">
            <a:extLst>
              <a:ext uri="{FF2B5EF4-FFF2-40B4-BE49-F238E27FC236}">
                <a16:creationId xmlns="" xmlns:a16="http://schemas.microsoft.com/office/drawing/2014/main" id="{587DD3DA-7434-08DD-DCE8-A1867B64C89F}"/>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57822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2" name="矩形: 圆角 11">
            <a:extLst>
              <a:ext uri="{FF2B5EF4-FFF2-40B4-BE49-F238E27FC236}">
                <a16:creationId xmlns="" xmlns:a16="http://schemas.microsoft.com/office/drawing/2014/main" id="{B25C9AD3-FEBE-F60D-9EE0-6A0A706739A2}"/>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7F66D4E3-CB7C-0F2E-DCD7-CAA9CF3B22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9887" y="302703"/>
            <a:ext cx="6242317" cy="6242317"/>
          </a:xfrm>
          <a:prstGeom prst="rect">
            <a:avLst/>
          </a:prstGeom>
        </p:spPr>
      </p:pic>
      <p:pic>
        <p:nvPicPr>
          <p:cNvPr id="10" name="图片 9">
            <a:extLst>
              <a:ext uri="{FF2B5EF4-FFF2-40B4-BE49-F238E27FC236}">
                <a16:creationId xmlns="" xmlns:a16="http://schemas.microsoft.com/office/drawing/2014/main" id="{73ADBE40-23F6-FB6E-AF79-D9B19375E7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865" t="61804" r="76126" b="12316"/>
          <a:stretch/>
        </p:blipFill>
        <p:spPr>
          <a:xfrm rot="1320382">
            <a:off x="279380" y="3918306"/>
            <a:ext cx="1458930" cy="1774861"/>
          </a:xfrm>
          <a:prstGeom prst="rect">
            <a:avLst/>
          </a:prstGeom>
        </p:spPr>
      </p:pic>
      <p:pic>
        <p:nvPicPr>
          <p:cNvPr id="11" name="图片 10">
            <a:extLst>
              <a:ext uri="{FF2B5EF4-FFF2-40B4-BE49-F238E27FC236}">
                <a16:creationId xmlns="" xmlns:a16="http://schemas.microsoft.com/office/drawing/2014/main" id="{F53CDA3E-B442-EFCB-AD3B-E3E96843D39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970" t="10332" r="39021" b="63788"/>
          <a:stretch/>
        </p:blipFill>
        <p:spPr>
          <a:xfrm>
            <a:off x="6835986" y="4454116"/>
            <a:ext cx="1458930" cy="1774861"/>
          </a:xfrm>
          <a:prstGeom prst="rect">
            <a:avLst/>
          </a:prstGeom>
        </p:spPr>
      </p:pic>
      <p:pic>
        <p:nvPicPr>
          <p:cNvPr id="13" name="图片 12">
            <a:extLst>
              <a:ext uri="{FF2B5EF4-FFF2-40B4-BE49-F238E27FC236}">
                <a16:creationId xmlns="" xmlns:a16="http://schemas.microsoft.com/office/drawing/2014/main" id="{6DB44BC9-961F-2E62-A48F-8B8C398D9C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067" t="40115" r="27180" b="42178"/>
          <a:stretch/>
        </p:blipFill>
        <p:spPr>
          <a:xfrm rot="20169467">
            <a:off x="528351" y="414841"/>
            <a:ext cx="1142423" cy="1214414"/>
          </a:xfrm>
          <a:prstGeom prst="rect">
            <a:avLst/>
          </a:prstGeom>
        </p:spPr>
      </p:pic>
      <p:pic>
        <p:nvPicPr>
          <p:cNvPr id="14" name="图片 13">
            <a:extLst>
              <a:ext uri="{FF2B5EF4-FFF2-40B4-BE49-F238E27FC236}">
                <a16:creationId xmlns="" xmlns:a16="http://schemas.microsoft.com/office/drawing/2014/main" id="{059C3C84-8215-FDC0-FBDA-B10D3016BA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736" t="36724" r="76255" b="37396"/>
          <a:stretch/>
        </p:blipFill>
        <p:spPr>
          <a:xfrm rot="20375023">
            <a:off x="10360306" y="235689"/>
            <a:ext cx="1458930" cy="1774861"/>
          </a:xfrm>
          <a:prstGeom prst="rect">
            <a:avLst/>
          </a:prstGeom>
        </p:spPr>
      </p:pic>
      <p:pic>
        <p:nvPicPr>
          <p:cNvPr id="16" name="图片 15">
            <a:extLst>
              <a:ext uri="{FF2B5EF4-FFF2-40B4-BE49-F238E27FC236}">
                <a16:creationId xmlns="" xmlns:a16="http://schemas.microsoft.com/office/drawing/2014/main" id="{68371087-B1B8-DC76-8271-A929A5D81F4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1452" r="31484" b="30910"/>
          <a:stretch/>
        </p:blipFill>
        <p:spPr>
          <a:xfrm flipH="1">
            <a:off x="7338543" y="629023"/>
            <a:ext cx="5155710" cy="6242317"/>
          </a:xfrm>
          <a:prstGeom prst="rect">
            <a:avLst/>
          </a:prstGeom>
        </p:spPr>
      </p:pic>
    </p:spTree>
    <p:extLst>
      <p:ext uri="{BB962C8B-B14F-4D97-AF65-F5344CB8AC3E}">
        <p14:creationId xmlns:p14="http://schemas.microsoft.com/office/powerpoint/2010/main" val="24823130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860B6488-F2B7-4BF7-6FB7-1163F881DAA9}"/>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 xmlns:a16="http://schemas.microsoft.com/office/drawing/2014/main" id="{2E8B8507-B2E7-7723-1D4E-3AF3702698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8605" y="302703"/>
            <a:ext cx="6242317" cy="6242317"/>
          </a:xfrm>
          <a:prstGeom prst="rect">
            <a:avLst/>
          </a:prstGeom>
        </p:spPr>
      </p:pic>
      <p:pic>
        <p:nvPicPr>
          <p:cNvPr id="12" name="图片 11">
            <a:extLst>
              <a:ext uri="{FF2B5EF4-FFF2-40B4-BE49-F238E27FC236}">
                <a16:creationId xmlns="" xmlns:a16="http://schemas.microsoft.com/office/drawing/2014/main" id="{615E7E6D-4C12-F376-C63C-82991F786C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5970" t="10332" r="39021" b="63788"/>
          <a:stretch/>
        </p:blipFill>
        <p:spPr>
          <a:xfrm>
            <a:off x="9720594" y="4453602"/>
            <a:ext cx="1458930" cy="1774861"/>
          </a:xfrm>
          <a:prstGeom prst="rect">
            <a:avLst/>
          </a:prstGeom>
        </p:spPr>
      </p:pic>
      <p:pic>
        <p:nvPicPr>
          <p:cNvPr id="13" name="图片 12">
            <a:extLst>
              <a:ext uri="{FF2B5EF4-FFF2-40B4-BE49-F238E27FC236}">
                <a16:creationId xmlns="" xmlns:a16="http://schemas.microsoft.com/office/drawing/2014/main" id="{EF9C43B2-5FB8-A9A3-1785-A86F323741E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2016" t="68538" r="27631" b="19942"/>
          <a:stretch/>
        </p:blipFill>
        <p:spPr>
          <a:xfrm rot="20169467">
            <a:off x="1842229" y="1249508"/>
            <a:ext cx="1006370" cy="790076"/>
          </a:xfrm>
          <a:prstGeom prst="rect">
            <a:avLst/>
          </a:prstGeom>
        </p:spPr>
      </p:pic>
      <p:pic>
        <p:nvPicPr>
          <p:cNvPr id="14" name="图片 13">
            <a:extLst>
              <a:ext uri="{FF2B5EF4-FFF2-40B4-BE49-F238E27FC236}">
                <a16:creationId xmlns="" xmlns:a16="http://schemas.microsoft.com/office/drawing/2014/main" id="{FBC58E51-DEDC-7278-061B-8B72694C62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9091" t="10936" r="75900" b="63184"/>
          <a:stretch/>
        </p:blipFill>
        <p:spPr>
          <a:xfrm rot="1320382">
            <a:off x="279380" y="3918306"/>
            <a:ext cx="1458930" cy="1774861"/>
          </a:xfrm>
          <a:prstGeom prst="rect">
            <a:avLst/>
          </a:prstGeom>
        </p:spPr>
      </p:pic>
      <p:pic>
        <p:nvPicPr>
          <p:cNvPr id="15" name="图片 14">
            <a:extLst>
              <a:ext uri="{FF2B5EF4-FFF2-40B4-BE49-F238E27FC236}">
                <a16:creationId xmlns="" xmlns:a16="http://schemas.microsoft.com/office/drawing/2014/main" id="{3EC333D4-4601-1EF9-5C22-145EE5EE7E7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3293" t="40159" r="17697" b="42087"/>
          <a:stretch/>
        </p:blipFill>
        <p:spPr>
          <a:xfrm rot="20375023">
            <a:off x="9389342" y="1366072"/>
            <a:ext cx="875858" cy="1217576"/>
          </a:xfrm>
          <a:prstGeom prst="rect">
            <a:avLst/>
          </a:prstGeom>
        </p:spPr>
      </p:pic>
      <p:pic>
        <p:nvPicPr>
          <p:cNvPr id="17" name="图片 16">
            <a:extLst>
              <a:ext uri="{FF2B5EF4-FFF2-40B4-BE49-F238E27FC236}">
                <a16:creationId xmlns="" xmlns:a16="http://schemas.microsoft.com/office/drawing/2014/main" id="{608BA962-AB2B-30E1-50C4-91057A6250F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1152" b="35325"/>
          <a:stretch/>
        </p:blipFill>
        <p:spPr>
          <a:xfrm flipH="1">
            <a:off x="-3" y="1432229"/>
            <a:ext cx="7453745" cy="5425771"/>
          </a:xfrm>
          <a:prstGeom prst="rect">
            <a:avLst/>
          </a:prstGeom>
        </p:spPr>
      </p:pic>
    </p:spTree>
    <p:extLst>
      <p:ext uri="{BB962C8B-B14F-4D97-AF65-F5344CB8AC3E}">
        <p14:creationId xmlns:p14="http://schemas.microsoft.com/office/powerpoint/2010/main" val="37337657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圆角 5">
            <a:extLst>
              <a:ext uri="{FF2B5EF4-FFF2-40B4-BE49-F238E27FC236}">
                <a16:creationId xmlns="" xmlns:a16="http://schemas.microsoft.com/office/drawing/2014/main" id="{E98E316A-882F-A307-A244-349F84E860E0}"/>
              </a:ext>
            </a:extLst>
          </p:cNvPr>
          <p:cNvSpPr/>
          <p:nvPr userDrawn="1"/>
        </p:nvSpPr>
        <p:spPr>
          <a:xfrm>
            <a:off x="719191" y="708917"/>
            <a:ext cx="10818688" cy="5429891"/>
          </a:xfrm>
          <a:prstGeom prst="roundRect">
            <a:avLst>
              <a:gd name="adj" fmla="val 10750"/>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5115C69F-E249-E6F0-8363-C8BBFC7D46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9887" y="302703"/>
            <a:ext cx="7455236" cy="6242317"/>
          </a:xfrm>
          <a:prstGeom prst="rect">
            <a:avLst/>
          </a:prstGeom>
        </p:spPr>
      </p:pic>
      <p:pic>
        <p:nvPicPr>
          <p:cNvPr id="8" name="图片 7">
            <a:extLst>
              <a:ext uri="{FF2B5EF4-FFF2-40B4-BE49-F238E27FC236}">
                <a16:creationId xmlns="" xmlns:a16="http://schemas.microsoft.com/office/drawing/2014/main" id="{EAB08D13-1D1F-4360-8367-6709CA5447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28" t="65332" r="38686" b="13173"/>
          <a:stretch/>
        </p:blipFill>
        <p:spPr>
          <a:xfrm rot="1320382">
            <a:off x="314611" y="4865318"/>
            <a:ext cx="1592845" cy="1474182"/>
          </a:xfrm>
          <a:prstGeom prst="rect">
            <a:avLst/>
          </a:prstGeom>
        </p:spPr>
      </p:pic>
      <p:pic>
        <p:nvPicPr>
          <p:cNvPr id="9" name="图片 8">
            <a:extLst>
              <a:ext uri="{FF2B5EF4-FFF2-40B4-BE49-F238E27FC236}">
                <a16:creationId xmlns="" xmlns:a16="http://schemas.microsoft.com/office/drawing/2014/main" id="{E2E91C63-2D57-73AF-623B-7DFD03ED54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970" t="10332" r="39021" b="63788"/>
          <a:stretch/>
        </p:blipFill>
        <p:spPr>
          <a:xfrm>
            <a:off x="9622036" y="4442358"/>
            <a:ext cx="1458930" cy="1774861"/>
          </a:xfrm>
          <a:prstGeom prst="rect">
            <a:avLst/>
          </a:prstGeom>
        </p:spPr>
      </p:pic>
      <p:pic>
        <p:nvPicPr>
          <p:cNvPr id="10" name="图片 9">
            <a:extLst>
              <a:ext uri="{FF2B5EF4-FFF2-40B4-BE49-F238E27FC236}">
                <a16:creationId xmlns="" xmlns:a16="http://schemas.microsoft.com/office/drawing/2014/main" id="{D1483E73-37FF-F11B-6D3F-02C9E5C315C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681" t="16868" r="24277" b="65425"/>
          <a:stretch/>
        </p:blipFill>
        <p:spPr>
          <a:xfrm rot="20169467">
            <a:off x="518858" y="369877"/>
            <a:ext cx="1364899" cy="1214414"/>
          </a:xfrm>
          <a:prstGeom prst="rect">
            <a:avLst/>
          </a:prstGeom>
        </p:spPr>
      </p:pic>
      <p:pic>
        <p:nvPicPr>
          <p:cNvPr id="11" name="图片 10">
            <a:extLst>
              <a:ext uri="{FF2B5EF4-FFF2-40B4-BE49-F238E27FC236}">
                <a16:creationId xmlns="" xmlns:a16="http://schemas.microsoft.com/office/drawing/2014/main" id="{7A147624-387B-B48B-F29D-C5FAE76F28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3373" t="62418" r="8654" b="11702"/>
          <a:stretch/>
        </p:blipFill>
        <p:spPr>
          <a:xfrm rot="20375023">
            <a:off x="9923701" y="169785"/>
            <a:ext cx="1747018" cy="1774861"/>
          </a:xfrm>
          <a:prstGeom prst="rect">
            <a:avLst/>
          </a:prstGeom>
        </p:spPr>
      </p:pic>
      <p:pic>
        <p:nvPicPr>
          <p:cNvPr id="14" name="图片 13">
            <a:extLst>
              <a:ext uri="{FF2B5EF4-FFF2-40B4-BE49-F238E27FC236}">
                <a16:creationId xmlns="" xmlns:a16="http://schemas.microsoft.com/office/drawing/2014/main" id="{78F41AAD-3300-2B90-CB26-8E5437D380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243" r="35365" b="27533"/>
          <a:stretch/>
        </p:blipFill>
        <p:spPr>
          <a:xfrm>
            <a:off x="7215065" y="1315243"/>
            <a:ext cx="4516583" cy="5452485"/>
          </a:xfrm>
          <a:prstGeom prst="rect">
            <a:avLst/>
          </a:prstGeom>
        </p:spPr>
      </p:pic>
    </p:spTree>
    <p:extLst>
      <p:ext uri="{BB962C8B-B14F-4D97-AF65-F5344CB8AC3E}">
        <p14:creationId xmlns:p14="http://schemas.microsoft.com/office/powerpoint/2010/main" val="28089599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t>2023/8/2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t>‹#›</a:t>
            </a:fld>
            <a:endParaRPr lang="zh-CN" altLang="en-US"/>
          </a:p>
        </p:txBody>
      </p:sp>
    </p:spTree>
    <p:extLst>
      <p:ext uri="{BB962C8B-B14F-4D97-AF65-F5344CB8AC3E}">
        <p14:creationId xmlns:p14="http://schemas.microsoft.com/office/powerpoint/2010/main" val="6426804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t>2023/8/2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t>‹#›</a:t>
            </a:fld>
            <a:endParaRPr lang="zh-CN" altLang="en-US"/>
          </a:p>
        </p:txBody>
      </p:sp>
    </p:spTree>
    <p:extLst>
      <p:ext uri="{BB962C8B-B14F-4D97-AF65-F5344CB8AC3E}">
        <p14:creationId xmlns:p14="http://schemas.microsoft.com/office/powerpoint/2010/main" val="3989065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39F2065-F752-4B7C-B088-C33A9C7A2392}" type="datetimeFigureOut">
              <a:rPr lang="zh-CN" altLang="en-US" smtClean="0"/>
              <a:t>2023/8/2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CEE9788-1ACC-453B-99AE-62E87044B00C}" type="slidenum">
              <a:rPr lang="zh-CN" altLang="en-US" smtClean="0"/>
              <a:t>‹#›</a:t>
            </a:fld>
            <a:endParaRPr lang="zh-CN" altLang="en-US"/>
          </a:p>
        </p:txBody>
      </p:sp>
    </p:spTree>
    <p:extLst>
      <p:ext uri="{BB962C8B-B14F-4D97-AF65-F5344CB8AC3E}">
        <p14:creationId xmlns:p14="http://schemas.microsoft.com/office/powerpoint/2010/main" val="35377588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0ED"/>
        </a:solidFill>
        <a:effectLst/>
      </p:bgPr>
    </p:bg>
    <p:spTree>
      <p:nvGrpSpPr>
        <p:cNvPr id="1" name=""/>
        <p:cNvGrpSpPr/>
        <p:nvPr/>
      </p:nvGrpSpPr>
      <p:grpSpPr>
        <a:xfrm>
          <a:off x="0" y="0"/>
          <a:ext cx="0" cy="0"/>
          <a:chOff x="0" y="0"/>
          <a:chExt cx="0" cy="0"/>
        </a:xfrm>
      </p:grpSpPr>
      <p:sp>
        <p:nvSpPr>
          <p:cNvPr id="7" name="矩形 6"/>
          <p:cNvSpPr/>
          <p:nvPr userDrawn="1"/>
        </p:nvSpPr>
        <p:spPr>
          <a:xfrm>
            <a:off x="0" y="0"/>
            <a:ext cx="6096000" cy="3429000"/>
          </a:xfrm>
          <a:prstGeom prst="rect">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6096000" y="0"/>
            <a:ext cx="6096000" cy="3429000"/>
          </a:xfrm>
          <a:prstGeom prst="rect">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096000" y="3429000"/>
            <a:ext cx="6096000" cy="3429000"/>
          </a:xfrm>
          <a:prstGeom prst="rect">
            <a:avLst/>
          </a:prstGeom>
          <a:solidFill>
            <a:srgbClr val="FB6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5528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130">
              <a:defRPr/>
            </a:pPr>
            <a:endParaRPr lang="en-US" sz="1900">
              <a:solidFill>
                <a:prstClr val="white"/>
              </a:solidFill>
            </a:endParaRPr>
          </a:p>
        </p:txBody>
      </p:sp>
    </p:spTree>
    <p:extLst>
      <p:ext uri="{BB962C8B-B14F-4D97-AF65-F5344CB8AC3E}">
        <p14:creationId xmlns:p14="http://schemas.microsoft.com/office/powerpoint/2010/main" val="412596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dt="0"/>
  <p:txStyles>
    <p:titleStyle>
      <a:lvl1pPr algn="ctr" defTabSz="911860" rtl="0" eaLnBrk="0" fontAlgn="base" hangingPunct="0">
        <a:spcBef>
          <a:spcPct val="0"/>
        </a:spcBef>
        <a:spcAft>
          <a:spcPct val="0"/>
        </a:spcAft>
        <a:defRPr sz="4400" kern="1200">
          <a:solidFill>
            <a:schemeClr val="tx1"/>
          </a:solidFill>
          <a:latin typeface="+mj-lt"/>
          <a:ea typeface="+mj-ea"/>
          <a:cs typeface="+mj-cs"/>
        </a:defRPr>
      </a:lvl1pPr>
      <a:lvl2pPr algn="ctr" defTabSz="911860" rtl="0" eaLnBrk="0" fontAlgn="base" hangingPunct="0">
        <a:spcBef>
          <a:spcPct val="0"/>
        </a:spcBef>
        <a:spcAft>
          <a:spcPct val="0"/>
        </a:spcAft>
        <a:defRPr sz="4400">
          <a:solidFill>
            <a:schemeClr val="tx1"/>
          </a:solidFill>
          <a:latin typeface="Calibri" panose="020F0502020204030204" pitchFamily="34" charset="0"/>
        </a:defRPr>
      </a:lvl2pPr>
      <a:lvl3pPr algn="ctr" defTabSz="911860" rtl="0" eaLnBrk="0" fontAlgn="base" hangingPunct="0">
        <a:spcBef>
          <a:spcPct val="0"/>
        </a:spcBef>
        <a:spcAft>
          <a:spcPct val="0"/>
        </a:spcAft>
        <a:defRPr sz="4400">
          <a:solidFill>
            <a:schemeClr val="tx1"/>
          </a:solidFill>
          <a:latin typeface="Calibri" panose="020F0502020204030204" pitchFamily="34" charset="0"/>
        </a:defRPr>
      </a:lvl3pPr>
      <a:lvl4pPr algn="ctr" defTabSz="911860" rtl="0" eaLnBrk="0" fontAlgn="base" hangingPunct="0">
        <a:spcBef>
          <a:spcPct val="0"/>
        </a:spcBef>
        <a:spcAft>
          <a:spcPct val="0"/>
        </a:spcAft>
        <a:defRPr sz="4400">
          <a:solidFill>
            <a:schemeClr val="tx1"/>
          </a:solidFill>
          <a:latin typeface="Calibri" panose="020F0502020204030204" pitchFamily="34" charset="0"/>
        </a:defRPr>
      </a:lvl4pPr>
      <a:lvl5pPr algn="ctr" defTabSz="911860" rtl="0" eaLnBrk="0" fontAlgn="base" hangingPunct="0">
        <a:spcBef>
          <a:spcPct val="0"/>
        </a:spcBef>
        <a:spcAft>
          <a:spcPct val="0"/>
        </a:spcAft>
        <a:defRPr sz="4400">
          <a:solidFill>
            <a:schemeClr val="tx1"/>
          </a:solidFill>
          <a:latin typeface="Calibri" panose="020F0502020204030204" pitchFamily="34" charset="0"/>
        </a:defRPr>
      </a:lvl5pPr>
      <a:lvl6pPr marL="456565" algn="ctr" defTabSz="911860" rtl="0" fontAlgn="base">
        <a:spcBef>
          <a:spcPct val="0"/>
        </a:spcBef>
        <a:spcAft>
          <a:spcPct val="0"/>
        </a:spcAft>
        <a:defRPr sz="4400">
          <a:solidFill>
            <a:schemeClr val="tx1"/>
          </a:solidFill>
          <a:latin typeface="Calibri" panose="020F0502020204030204" pitchFamily="34" charset="0"/>
        </a:defRPr>
      </a:lvl6pPr>
      <a:lvl7pPr marL="913765" algn="ctr" defTabSz="911860" rtl="0" fontAlgn="base">
        <a:spcBef>
          <a:spcPct val="0"/>
        </a:spcBef>
        <a:spcAft>
          <a:spcPct val="0"/>
        </a:spcAft>
        <a:defRPr sz="4400">
          <a:solidFill>
            <a:schemeClr val="tx1"/>
          </a:solidFill>
          <a:latin typeface="Calibri" panose="020F0502020204030204" pitchFamily="34" charset="0"/>
        </a:defRPr>
      </a:lvl7pPr>
      <a:lvl8pPr marL="1370330" algn="ctr" defTabSz="911860" rtl="0" fontAlgn="base">
        <a:spcBef>
          <a:spcPct val="0"/>
        </a:spcBef>
        <a:spcAft>
          <a:spcPct val="0"/>
        </a:spcAft>
        <a:defRPr sz="4400">
          <a:solidFill>
            <a:schemeClr val="tx1"/>
          </a:solidFill>
          <a:latin typeface="Calibri" panose="020F0502020204030204" pitchFamily="34" charset="0"/>
        </a:defRPr>
      </a:lvl8pPr>
      <a:lvl9pPr marL="1826895" algn="ctr" defTabSz="911860" rtl="0" fontAlgn="base">
        <a:spcBef>
          <a:spcPct val="0"/>
        </a:spcBef>
        <a:spcAft>
          <a:spcPct val="0"/>
        </a:spcAft>
        <a:defRPr sz="4400">
          <a:solidFill>
            <a:schemeClr val="tx1"/>
          </a:solidFill>
          <a:latin typeface="Calibri" panose="020F0502020204030204" pitchFamily="34" charset="0"/>
        </a:defRPr>
      </a:lvl9pPr>
    </p:titleStyle>
    <p:bodyStyle>
      <a:lvl1pPr marL="340995" indent="-340995" algn="l" defTabSz="91186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0410" indent="-283845" algn="l" defTabSz="91186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0460" indent="-226695" algn="l" defTabSz="91186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3590"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900" kern="1200">
          <a:solidFill>
            <a:schemeClr val="tx1"/>
          </a:solidFill>
          <a:latin typeface="+mn-lt"/>
          <a:ea typeface="+mn-ea"/>
          <a:cs typeface="+mn-cs"/>
        </a:defRPr>
      </a:lvl1pPr>
      <a:lvl2pPr marL="456565" algn="l" defTabSz="913130" rtl="0" eaLnBrk="1" latinLnBrk="0" hangingPunct="1">
        <a:defRPr sz="1900" kern="1200">
          <a:solidFill>
            <a:schemeClr val="tx1"/>
          </a:solidFill>
          <a:latin typeface="+mn-lt"/>
          <a:ea typeface="+mn-ea"/>
          <a:cs typeface="+mn-cs"/>
        </a:defRPr>
      </a:lvl2pPr>
      <a:lvl3pPr marL="913130" algn="l" defTabSz="913130" rtl="0" eaLnBrk="1" latinLnBrk="0" hangingPunct="1">
        <a:defRPr sz="1900" kern="1200">
          <a:solidFill>
            <a:schemeClr val="tx1"/>
          </a:solidFill>
          <a:latin typeface="+mn-lt"/>
          <a:ea typeface="+mn-ea"/>
          <a:cs typeface="+mn-cs"/>
        </a:defRPr>
      </a:lvl3pPr>
      <a:lvl4pPr marL="1369695" algn="l" defTabSz="913130" rtl="0" eaLnBrk="1" latinLnBrk="0" hangingPunct="1">
        <a:defRPr sz="1900" kern="1200">
          <a:solidFill>
            <a:schemeClr val="tx1"/>
          </a:solidFill>
          <a:latin typeface="+mn-lt"/>
          <a:ea typeface="+mn-ea"/>
          <a:cs typeface="+mn-cs"/>
        </a:defRPr>
      </a:lvl4pPr>
      <a:lvl5pPr marL="1826260" algn="l" defTabSz="913130" rtl="0" eaLnBrk="1" latinLnBrk="0" hangingPunct="1">
        <a:defRPr sz="1900" kern="1200">
          <a:solidFill>
            <a:schemeClr val="tx1"/>
          </a:solidFill>
          <a:latin typeface="+mn-lt"/>
          <a:ea typeface="+mn-ea"/>
          <a:cs typeface="+mn-cs"/>
        </a:defRPr>
      </a:lvl5pPr>
      <a:lvl6pPr marL="2282825" algn="l" defTabSz="913130" rtl="0" eaLnBrk="1" latinLnBrk="0" hangingPunct="1">
        <a:defRPr sz="1900" kern="1200">
          <a:solidFill>
            <a:schemeClr val="tx1"/>
          </a:solidFill>
          <a:latin typeface="+mn-lt"/>
          <a:ea typeface="+mn-ea"/>
          <a:cs typeface="+mn-cs"/>
        </a:defRPr>
      </a:lvl6pPr>
      <a:lvl7pPr marL="2739390" algn="l" defTabSz="913130" rtl="0" eaLnBrk="1" latinLnBrk="0" hangingPunct="1">
        <a:defRPr sz="1900" kern="1200">
          <a:solidFill>
            <a:schemeClr val="tx1"/>
          </a:solidFill>
          <a:latin typeface="+mn-lt"/>
          <a:ea typeface="+mn-ea"/>
          <a:cs typeface="+mn-cs"/>
        </a:defRPr>
      </a:lvl7pPr>
      <a:lvl8pPr marL="3195955" algn="l" defTabSz="913130" rtl="0" eaLnBrk="1" latinLnBrk="0" hangingPunct="1">
        <a:defRPr sz="1900" kern="1200">
          <a:solidFill>
            <a:schemeClr val="tx1"/>
          </a:solidFill>
          <a:latin typeface="+mn-lt"/>
          <a:ea typeface="+mn-ea"/>
          <a:cs typeface="+mn-cs"/>
        </a:defRPr>
      </a:lvl8pPr>
      <a:lvl9pPr marL="3651885" algn="l" defTabSz="91313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0ED"/>
        </a:solidFill>
        <a:effectLst/>
      </p:bgPr>
    </p:bg>
    <p:spTree>
      <p:nvGrpSpPr>
        <p:cNvPr id="1" name=""/>
        <p:cNvGrpSpPr/>
        <p:nvPr/>
      </p:nvGrpSpPr>
      <p:grpSpPr>
        <a:xfrm>
          <a:off x="0" y="0"/>
          <a:ext cx="0" cy="0"/>
          <a:chOff x="0" y="0"/>
          <a:chExt cx="0" cy="0"/>
        </a:xfrm>
      </p:grpSpPr>
      <p:sp>
        <p:nvSpPr>
          <p:cNvPr id="7" name="矩形 6"/>
          <p:cNvSpPr/>
          <p:nvPr userDrawn="1"/>
        </p:nvSpPr>
        <p:spPr>
          <a:xfrm>
            <a:off x="0" y="0"/>
            <a:ext cx="6096000" cy="3429000"/>
          </a:xfrm>
          <a:prstGeom prst="rect">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userDrawn="1"/>
        </p:nvSpPr>
        <p:spPr>
          <a:xfrm>
            <a:off x="6096000" y="0"/>
            <a:ext cx="6096000" cy="3429000"/>
          </a:xfrm>
          <a:prstGeom prst="rect">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userDrawn="1"/>
        </p:nvSpPr>
        <p:spPr>
          <a:xfrm>
            <a:off x="6096000" y="3429000"/>
            <a:ext cx="6096000" cy="3429000"/>
          </a:xfrm>
          <a:prstGeom prst="rect">
            <a:avLst/>
          </a:prstGeom>
          <a:solidFill>
            <a:srgbClr val="FB6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0994369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646736" y="974545"/>
            <a:ext cx="9150440" cy="4668591"/>
          </a:xfrm>
          <a:prstGeom prst="roundRect">
            <a:avLst>
              <a:gd name="adj" fmla="val 11071"/>
            </a:avLst>
          </a:prstGeom>
          <a:solidFill>
            <a:srgbClr val="F4F0ED"/>
          </a:solidFill>
          <a:ln w="34925">
            <a:gradFill>
              <a:gsLst>
                <a:gs pos="0">
                  <a:srgbClr val="FDB024"/>
                </a:gs>
                <a:gs pos="35000">
                  <a:srgbClr val="009361"/>
                </a:gs>
                <a:gs pos="68000">
                  <a:srgbClr val="F4F0ED"/>
                </a:gs>
                <a:gs pos="100000">
                  <a:srgbClr val="FB692D"/>
                </a:gs>
              </a:gsLst>
              <a:lin ang="5400000" scaled="1"/>
            </a:gradFill>
          </a:ln>
          <a:effectLst>
            <a:outerShdw blurRad="330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v</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3" name="矩形: 圆角 2"/>
          <p:cNvSpPr/>
          <p:nvPr/>
        </p:nvSpPr>
        <p:spPr>
          <a:xfrm>
            <a:off x="2645665" y="1214863"/>
            <a:ext cx="7432400" cy="1084199"/>
          </a:xfrm>
          <a:prstGeom prst="roundRect">
            <a:avLst>
              <a:gd name="adj" fmla="val 50000"/>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200" b="1" smtClean="0">
                <a:solidFill>
                  <a:prstClr val="white"/>
                </a:solidFill>
                <a:latin typeface="Times New Roman" panose="02020603050405020304" pitchFamily="18" charset="0"/>
                <a:ea typeface="等线" panose="02010600030101010101" pitchFamily="2" charset="-122"/>
                <a:cs typeface="Times New Roman" panose="02020603050405020304" pitchFamily="18" charset="0"/>
              </a:rPr>
              <a:t>BÀI 9: </a:t>
            </a:r>
            <a:r>
              <a:rPr lang="en-US" altLang="zh-CN" sz="3200" b="1" smtClean="0">
                <a:solidFill>
                  <a:prstClr val="white"/>
                </a:solidFill>
                <a:latin typeface="Times New Roman" panose="02020603050405020304" pitchFamily="18" charset="0"/>
                <a:ea typeface="等线" panose="02010600030101010101" pitchFamily="2" charset="-122"/>
                <a:cs typeface="Times New Roman" panose="02020603050405020304" pitchFamily="18" charset="0"/>
              </a:rPr>
              <a:t>NHỮNG </a:t>
            </a:r>
            <a:r>
              <a:rPr lang="en-US" altLang="zh-CN" sz="3200" b="1">
                <a:solidFill>
                  <a:prstClr val="white"/>
                </a:solidFill>
                <a:latin typeface="Times New Roman" panose="02020603050405020304" pitchFamily="18" charset="0"/>
                <a:ea typeface="等线" panose="02010600030101010101" pitchFamily="2" charset="-122"/>
                <a:cs typeface="Times New Roman" panose="02020603050405020304" pitchFamily="18" charset="0"/>
              </a:rPr>
              <a:t>CHÂN TRỜI KÍ ỨC</a:t>
            </a:r>
            <a:br>
              <a:rPr lang="en-US" altLang="zh-CN" sz="3200" b="1">
                <a:solidFill>
                  <a:prstClr val="white"/>
                </a:solidFill>
                <a:latin typeface="Times New Roman" panose="02020603050405020304" pitchFamily="18" charset="0"/>
                <a:ea typeface="等线" panose="02010600030101010101" pitchFamily="2" charset="-122"/>
                <a:cs typeface="Times New Roman" panose="02020603050405020304" pitchFamily="18" charset="0"/>
              </a:rPr>
            </a:br>
            <a:r>
              <a:rPr lang="en-US" altLang="zh-CN" sz="3200" b="1">
                <a:solidFill>
                  <a:prstClr val="white"/>
                </a:solidFill>
                <a:latin typeface="Times New Roman" panose="02020603050405020304" pitchFamily="18" charset="0"/>
                <a:ea typeface="等线" panose="02010600030101010101" pitchFamily="2" charset="-122"/>
                <a:cs typeface="Times New Roman" panose="02020603050405020304" pitchFamily="18" charset="0"/>
              </a:rPr>
              <a:t>(TRUYỆN- TRUYỆN KÍ )</a:t>
            </a:r>
            <a:endParaRPr lang="en-US" altLang="zh-CN" sz="3200" b="1" dirty="0" err="1">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TextBox 15">
            <a:extLst>
              <a:ext uri="{FF2B5EF4-FFF2-40B4-BE49-F238E27FC236}">
                <a16:creationId xmlns="" xmlns:a16="http://schemas.microsoft.com/office/drawing/2014/main" id="{A6FB3BAE-9525-4BEC-F6BF-7BD37F49C262}"/>
              </a:ext>
            </a:extLst>
          </p:cNvPr>
          <p:cNvSpPr txBox="1"/>
          <p:nvPr/>
        </p:nvSpPr>
        <p:spPr>
          <a:xfrm>
            <a:off x="1646736" y="2487271"/>
            <a:ext cx="8967019" cy="2780248"/>
          </a:xfrm>
          <a:prstGeom prst="rect">
            <a:avLst/>
          </a:prstGeom>
          <a:noFill/>
        </p:spPr>
        <p:txBody>
          <a:bodyPr wrap="square">
            <a:spAutoFit/>
          </a:bodyPr>
          <a:lstStyle/>
          <a:p>
            <a:pPr marL="0" marR="0" algn="ctr">
              <a:lnSpc>
                <a:spcPct val="150000"/>
              </a:lnSpc>
              <a:spcBef>
                <a:spcPts val="0"/>
              </a:spcBef>
              <a:spcAft>
                <a:spcPts val="800"/>
              </a:spcAft>
            </a:pPr>
            <a:r>
              <a:rPr lang="en-US" sz="2800" b="1" smtClean="0">
                <a:solidFill>
                  <a:srgbClr val="FF0000"/>
                </a:solidFill>
                <a:effectLst/>
                <a:latin typeface="#9Slide04 SFU Fenice Bold" panose="00000700000000000000" pitchFamily="2" charset="0"/>
                <a:ea typeface="Yu Mincho" panose="02020400000000000000" pitchFamily="18" charset="-128"/>
                <a:cs typeface="Times New Roman" panose="02020603050405020304" pitchFamily="18" charset="0"/>
              </a:rPr>
              <a:t>NÓI </a:t>
            </a:r>
            <a:r>
              <a:rPr lang="vi-VN" sz="2800" b="1" smtClean="0">
                <a:solidFill>
                  <a:srgbClr val="FF0000"/>
                </a:solidFill>
                <a:latin typeface="#9Slide04 SFU Fenice Bold" panose="00000700000000000000" pitchFamily="2" charset="0"/>
                <a:ea typeface="Yu Mincho" panose="02020400000000000000" pitchFamily="18" charset="-128"/>
                <a:cs typeface="Times New Roman" panose="02020603050405020304" pitchFamily="18" charset="0"/>
              </a:rPr>
              <a:t>VÀ</a:t>
            </a:r>
            <a:r>
              <a:rPr lang="en-US" sz="2800" b="1" smtClean="0">
                <a:solidFill>
                  <a:srgbClr val="FF0000"/>
                </a:solidFill>
                <a:effectLst/>
                <a:latin typeface="#9Slide04 SFU Fenice Bold" panose="00000700000000000000" pitchFamily="2" charset="0"/>
                <a:ea typeface="Yu Mincho" panose="02020400000000000000" pitchFamily="18" charset="-128"/>
                <a:cs typeface="Times New Roman" panose="02020603050405020304" pitchFamily="18" charset="0"/>
              </a:rPr>
              <a:t> </a:t>
            </a:r>
            <a:r>
              <a:rPr lang="en-US" sz="2800" b="1" dirty="0">
                <a:solidFill>
                  <a:srgbClr val="FF0000"/>
                </a:solidFill>
                <a:effectLst/>
                <a:latin typeface="#9Slide04 SFU Fenice Bold" panose="00000700000000000000" pitchFamily="2" charset="0"/>
                <a:ea typeface="Yu Mincho" panose="02020400000000000000" pitchFamily="18" charset="-128"/>
                <a:cs typeface="Times New Roman" panose="02020603050405020304" pitchFamily="18" charset="0"/>
              </a:rPr>
              <a:t>NGHE </a:t>
            </a:r>
            <a:endParaRPr lang="en-US" sz="2800" dirty="0">
              <a:solidFill>
                <a:srgbClr val="FF0000"/>
              </a:solidFill>
              <a:effectLst/>
              <a:latin typeface="#9Slide04 SFU Fenice Bold" panose="00000700000000000000" pitchFamily="2" charset="0"/>
              <a:ea typeface="Yu Mincho" panose="02020400000000000000" pitchFamily="18" charset="-128"/>
              <a:cs typeface="Times New Roman" panose="02020603050405020304" pitchFamily="18" charset="0"/>
            </a:endParaRPr>
          </a:p>
          <a:p>
            <a:pPr algn="ctr">
              <a:lnSpc>
                <a:spcPct val="150000"/>
              </a:lnSpc>
              <a:spcAft>
                <a:spcPts val="800"/>
              </a:spcAft>
            </a:pPr>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THẢO LUẬN</a:t>
            </a:r>
            <a:r>
              <a:rPr lang="vi-VN" sz="2800" b="1">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t>
            </a:r>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vi-VN" sz="2800" b="1">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TRANH LUẬN VỀ MỘT VẤN ĐỀ TRONG ĐỜI SỐNG</a:t>
            </a:r>
            <a:r>
              <a:rPr lang="en-US" sz="2800" b="1">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r>
            <a:br>
              <a:rPr lang="en-US" sz="2800" b="1">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endParaRPr lang="en-US" sz="2800" dirty="0">
              <a:solidFill>
                <a:schemeClr val="accent6">
                  <a:lumMod val="50000"/>
                </a:schemeClr>
              </a:solidFill>
              <a:effectLst/>
              <a:latin typeface="#9Slide04 SFU Fenice Bold" panose="00000700000000000000" pitchFamily="2" charset="0"/>
              <a:ea typeface="Yu Mincho" panose="02020400000000000000" pitchFamily="18" charset="-128"/>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0E5AD687-B2DB-3A6A-2F2E-8DBA051CAF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2949"/>
            <a:ext cx="3390924" cy="2111925"/>
          </a:xfrm>
          <a:prstGeom prst="rect">
            <a:avLst/>
          </a:prstGeom>
        </p:spPr>
      </p:pic>
      <p:sp>
        <p:nvSpPr>
          <p:cNvPr id="17" name="矩形: 圆角 16">
            <a:extLst>
              <a:ext uri="{FF2B5EF4-FFF2-40B4-BE49-F238E27FC236}">
                <a16:creationId xmlns="" xmlns:a16="http://schemas.microsoft.com/office/drawing/2014/main" id="{C5616B2B-4FDF-E410-EA47-242FA9F9FC30}"/>
              </a:ext>
            </a:extLst>
          </p:cNvPr>
          <p:cNvSpPr/>
          <p:nvPr/>
        </p:nvSpPr>
        <p:spPr>
          <a:xfrm>
            <a:off x="1381391" y="2465073"/>
            <a:ext cx="8068471" cy="91440"/>
          </a:xfrm>
          <a:prstGeom prst="roundRect">
            <a:avLst>
              <a:gd name="adj" fmla="val 0"/>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sp>
        <p:nvSpPr>
          <p:cNvPr id="23" name="矩形: 圆角 22">
            <a:extLst>
              <a:ext uri="{FF2B5EF4-FFF2-40B4-BE49-F238E27FC236}">
                <a16:creationId xmlns="" xmlns:a16="http://schemas.microsoft.com/office/drawing/2014/main" id="{A83FA97E-E166-CD02-D19B-12AF9FFF66D2}"/>
              </a:ext>
            </a:extLst>
          </p:cNvPr>
          <p:cNvSpPr/>
          <p:nvPr/>
        </p:nvSpPr>
        <p:spPr>
          <a:xfrm>
            <a:off x="1427796" y="5463696"/>
            <a:ext cx="8115305" cy="72965"/>
          </a:xfrm>
          <a:prstGeom prst="roundRect">
            <a:avLst>
              <a:gd name="adj" fmla="val 0"/>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31" name="图片 30">
            <a:extLst>
              <a:ext uri="{FF2B5EF4-FFF2-40B4-BE49-F238E27FC236}">
                <a16:creationId xmlns="" xmlns:a16="http://schemas.microsoft.com/office/drawing/2014/main" id="{A855446D-100E-AD33-5670-E701081DB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27" t="18081" r="3312" b="26359"/>
          <a:stretch/>
        </p:blipFill>
        <p:spPr>
          <a:xfrm>
            <a:off x="9614263" y="1860260"/>
            <a:ext cx="1059829" cy="1392504"/>
          </a:xfrm>
          <a:prstGeom prst="rect">
            <a:avLst/>
          </a:prstGeom>
          <a:effectLst>
            <a:outerShdw blurRad="50800" dist="38100" dir="2700000" algn="tl" rotWithShape="0">
              <a:prstClr val="black">
                <a:alpha val="40000"/>
              </a:prstClr>
            </a:outerShdw>
          </a:effectLst>
        </p:spPr>
      </p:pic>
      <p:sp>
        <p:nvSpPr>
          <p:cNvPr id="29" name="文本框 10">
            <a:extLst>
              <a:ext uri="{FF2B5EF4-FFF2-40B4-BE49-F238E27FC236}">
                <a16:creationId xmlns="" xmlns:a16="http://schemas.microsoft.com/office/drawing/2014/main" id="{DD43CEA4-52DD-DAAC-FDCC-EC4DBC1D7534}"/>
              </a:ext>
            </a:extLst>
          </p:cNvPr>
          <p:cNvSpPr txBox="1"/>
          <p:nvPr/>
        </p:nvSpPr>
        <p:spPr>
          <a:xfrm>
            <a:off x="3049063" y="905177"/>
            <a:ext cx="5503065" cy="769441"/>
          </a:xfrm>
          <a:prstGeom prst="rect">
            <a:avLst/>
          </a:prstGeom>
          <a:noFill/>
        </p:spPr>
        <p:txBody>
          <a:bodyPr wrap="square">
            <a:spAutoFit/>
          </a:bodyPr>
          <a:lstStyle/>
          <a:p>
            <a:pPr lvl="0">
              <a:defRPr/>
            </a:pPr>
            <a:r>
              <a:rPr lang="vi-VN" altLang="zh-CN" sz="4400">
                <a:solidFill>
                  <a:schemeClr val="accent2">
                    <a:lumMod val="75000"/>
                  </a:schemeClr>
                </a:solidFill>
                <a:latin typeface="#9Slide03 BoosterNextFYBlack" panose="02000A03000000020004" pitchFamily="2" charset="0"/>
                <a:ea typeface="思源宋体 CN Heavy" panose="02020900000000000000" pitchFamily="18" charset="-122"/>
              </a:rPr>
              <a:t>Lập dàn ý :</a:t>
            </a:r>
            <a:endParaRPr lang="vi-VN" altLang="zh-CN" sz="4400" dirty="0">
              <a:solidFill>
                <a:schemeClr val="accent2">
                  <a:lumMod val="75000"/>
                </a:schemeClr>
              </a:solidFill>
              <a:latin typeface="#9Slide03 BoosterNextFYBlack" panose="02000A03000000020004" pitchFamily="2" charset="0"/>
              <a:ea typeface="思源宋体 CN Heavy" panose="02020900000000000000" pitchFamily="18" charset="-122"/>
            </a:endParaRPr>
          </a:p>
        </p:txBody>
      </p:sp>
      <p:sp>
        <p:nvSpPr>
          <p:cNvPr id="32" name="TextBox 31">
            <a:extLst>
              <a:ext uri="{FF2B5EF4-FFF2-40B4-BE49-F238E27FC236}">
                <a16:creationId xmlns="" xmlns:a16="http://schemas.microsoft.com/office/drawing/2014/main" id="{D6B56EC6-6E40-0CDA-AFDD-942A120E3362}"/>
              </a:ext>
            </a:extLst>
          </p:cNvPr>
          <p:cNvSpPr txBox="1"/>
          <p:nvPr/>
        </p:nvSpPr>
        <p:spPr>
          <a:xfrm>
            <a:off x="1381391" y="2866302"/>
            <a:ext cx="8232872" cy="2308324"/>
          </a:xfrm>
          <a:prstGeom prst="rect">
            <a:avLst/>
          </a:prstGeom>
          <a:noFill/>
        </p:spPr>
        <p:txBody>
          <a:bodyPr wrap="square">
            <a:spAutoFit/>
          </a:bodyPr>
          <a:lstStyle/>
          <a:p>
            <a:pPr marR="0" lvl="0" algn="just">
              <a:lnSpc>
                <a:spcPct val="150000"/>
              </a:lnSpc>
              <a:spcBef>
                <a:spcPts val="0"/>
              </a:spcBef>
              <a:spcAft>
                <a:spcPts val="800"/>
              </a:spcAft>
            </a:pPr>
            <a:r>
              <a:rPr lang="vi-VN" sz="2400" smtClean="0">
                <a:latin typeface="Cambria" panose="02040503050406030204" pitchFamily="18" charset="0"/>
                <a:ea typeface="Cambria" panose="02040503050406030204" pitchFamily="18" charset="0"/>
                <a:cs typeface="Times New Roman" panose="02020603050405020304" pitchFamily="18" charset="0"/>
              </a:rPr>
              <a:t>Thảo </a:t>
            </a:r>
            <a:r>
              <a:rPr lang="vi-VN" sz="2400">
                <a:latin typeface="Cambria" panose="02040503050406030204" pitchFamily="18" charset="0"/>
                <a:ea typeface="Cambria" panose="02040503050406030204" pitchFamily="18" charset="0"/>
                <a:cs typeface="Times New Roman" panose="02020603050405020304" pitchFamily="18" charset="0"/>
              </a:rPr>
              <a:t>luận/ tranh luận thường là những ý kiến ngắn, khâu lập dàn ý cần thực hiện một cách gọn nhẹ, linh hoạt. Dàn ý ở đây đơn giản chỉ là cách sắp xếp ý cho việc trình bày một luận điểm cụ thể, có lí lẽ, bằng chứng, trích dẫn khi cần.</a:t>
            </a:r>
            <a:endParaRPr lang="vi-VN" sz="2400" dirty="0" err="1">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02489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360"/>
                                          </p:val>
                                        </p:tav>
                                        <p:tav tm="100000">
                                          <p:val>
                                            <p:fltVal val="0"/>
                                          </p:val>
                                        </p:tav>
                                      </p:tavLst>
                                    </p:anim>
                                    <p:animEffect transition="in" filter="fade">
                                      <p:cBhvr>
                                        <p:cTn id="10" dur="500"/>
                                        <p:tgtEl>
                                          <p:spTgt spid="29"/>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9"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ACF6ECB7-A5EE-0C4B-0AEE-9802B5ADC1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2949"/>
            <a:ext cx="3390924" cy="2111925"/>
          </a:xfrm>
          <a:prstGeom prst="rect">
            <a:avLst/>
          </a:prstGeom>
        </p:spPr>
      </p:pic>
      <p:pic>
        <p:nvPicPr>
          <p:cNvPr id="5" name="图片 4">
            <a:extLst>
              <a:ext uri="{FF2B5EF4-FFF2-40B4-BE49-F238E27FC236}">
                <a16:creationId xmlns="" xmlns:a16="http://schemas.microsoft.com/office/drawing/2014/main" id="{BC5B8834-7E34-80AC-4520-4FF12540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915" y="2018948"/>
            <a:ext cx="3942373" cy="3942373"/>
          </a:xfrm>
          <a:prstGeom prst="rect">
            <a:avLst/>
          </a:prstGeom>
        </p:spPr>
      </p:pic>
      <p:sp>
        <p:nvSpPr>
          <p:cNvPr id="17" name="文本框 10">
            <a:extLst>
              <a:ext uri="{FF2B5EF4-FFF2-40B4-BE49-F238E27FC236}">
                <a16:creationId xmlns="" xmlns:a16="http://schemas.microsoft.com/office/drawing/2014/main" id="{FEE8F9EF-F5E4-6E05-E51C-681F14E6D051}"/>
              </a:ext>
            </a:extLst>
          </p:cNvPr>
          <p:cNvSpPr txBox="1"/>
          <p:nvPr/>
        </p:nvSpPr>
        <p:spPr>
          <a:xfrm>
            <a:off x="972526" y="905177"/>
            <a:ext cx="7903847" cy="646331"/>
          </a:xfrm>
          <a:prstGeom prst="rect">
            <a:avLst/>
          </a:prstGeom>
          <a:noFill/>
        </p:spPr>
        <p:txBody>
          <a:bodyPr wrap="square">
            <a:spAutoFit/>
          </a:bodyPr>
          <a:lstStyle/>
          <a:p>
            <a:pPr lvl="0">
              <a:defRPr/>
            </a:pPr>
            <a:r>
              <a:rPr lang="vi-VN" altLang="zh-CN" sz="3600">
                <a:solidFill>
                  <a:schemeClr val="accent2">
                    <a:lumMod val="75000"/>
                  </a:schemeClr>
                </a:solidFill>
                <a:latin typeface="#9Slide03 BoosterNextFYBlack" panose="02000A03000000020004" pitchFamily="2" charset="0"/>
                <a:ea typeface="思源宋体 CN Heavy" panose="02020900000000000000" pitchFamily="18" charset="-122"/>
              </a:rPr>
              <a:t>Bước 2: Thảo luận/ tranh luận</a:t>
            </a:r>
            <a:endParaRPr kumimoji="0" lang="zh-CN" altLang="en-US" sz="3600" b="0" i="0" u="none" strike="noStrike" kern="1200" cap="none" spc="0" normalizeH="0" baseline="0" noProof="0" dirty="0">
              <a:ln>
                <a:noFill/>
              </a:ln>
              <a:solidFill>
                <a:schemeClr val="accent2">
                  <a:lumMod val="75000"/>
                </a:schemeClr>
              </a:solidFill>
              <a:effectLst/>
              <a:uLnTx/>
              <a:uFillTx/>
              <a:latin typeface="#9Slide03 BoosterNextFYBlack" panose="02000A03000000020004" pitchFamily="2" charset="0"/>
              <a:ea typeface="思源宋体 CN Heavy" panose="02020900000000000000" pitchFamily="18" charset="-122"/>
            </a:endParaRPr>
          </a:p>
        </p:txBody>
      </p:sp>
    </p:spTree>
    <p:extLst>
      <p:ext uri="{BB962C8B-B14F-4D97-AF65-F5344CB8AC3E}">
        <p14:creationId xmlns:p14="http://schemas.microsoft.com/office/powerpoint/2010/main" val="136773428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ACF6ECB7-A5EE-0C4B-0AEE-9802B5ADC1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2949"/>
            <a:ext cx="3390924" cy="2111925"/>
          </a:xfrm>
          <a:prstGeom prst="rect">
            <a:avLst/>
          </a:prstGeom>
        </p:spPr>
      </p:pic>
      <p:pic>
        <p:nvPicPr>
          <p:cNvPr id="5" name="图片 4">
            <a:extLst>
              <a:ext uri="{FF2B5EF4-FFF2-40B4-BE49-F238E27FC236}">
                <a16:creationId xmlns="" xmlns:a16="http://schemas.microsoft.com/office/drawing/2014/main" id="{BC5B8834-7E34-80AC-4520-4FF12540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457" y="744257"/>
            <a:ext cx="1828800" cy="1860721"/>
          </a:xfrm>
          <a:prstGeom prst="rect">
            <a:avLst/>
          </a:prstGeom>
        </p:spPr>
      </p:pic>
      <p:sp>
        <p:nvSpPr>
          <p:cNvPr id="17" name="文本框 10">
            <a:extLst>
              <a:ext uri="{FF2B5EF4-FFF2-40B4-BE49-F238E27FC236}">
                <a16:creationId xmlns="" xmlns:a16="http://schemas.microsoft.com/office/drawing/2014/main" id="{FEE8F9EF-F5E4-6E05-E51C-681F14E6D051}"/>
              </a:ext>
            </a:extLst>
          </p:cNvPr>
          <p:cNvSpPr txBox="1"/>
          <p:nvPr/>
        </p:nvSpPr>
        <p:spPr>
          <a:xfrm>
            <a:off x="2415075" y="905177"/>
            <a:ext cx="7904582" cy="584775"/>
          </a:xfrm>
          <a:prstGeom prst="rect">
            <a:avLst/>
          </a:prstGeom>
          <a:noFill/>
        </p:spPr>
        <p:txBody>
          <a:bodyPr wrap="square">
            <a:spAutoFit/>
          </a:bodyPr>
          <a:lstStyle/>
          <a:p>
            <a:pPr lvl="0">
              <a:defRPr/>
            </a:pPr>
            <a:r>
              <a:rPr lang="vi-VN" altLang="zh-CN" sz="3200" b="1">
                <a:solidFill>
                  <a:srgbClr val="ED7D31">
                    <a:lumMod val="75000"/>
                  </a:srgbClr>
                </a:solidFill>
                <a:latin typeface="+mj-lt"/>
                <a:ea typeface="思源宋体 CN Heavy" panose="02020900000000000000" pitchFamily="18" charset="-122"/>
              </a:rPr>
              <a:t>Bước 2: Thảo luận/ tranh </a:t>
            </a:r>
            <a:r>
              <a:rPr lang="vi-VN" altLang="zh-CN" sz="3200" b="1" smtClean="0">
                <a:solidFill>
                  <a:srgbClr val="ED7D31">
                    <a:lumMod val="75000"/>
                  </a:srgbClr>
                </a:solidFill>
                <a:latin typeface="+mj-lt"/>
                <a:ea typeface="思源宋体 CN Heavy" panose="02020900000000000000" pitchFamily="18" charset="-122"/>
              </a:rPr>
              <a:t>luận:</a:t>
            </a:r>
            <a:endParaRPr lang="vi-VN" altLang="zh-CN" sz="3200" b="1" dirty="0">
              <a:solidFill>
                <a:srgbClr val="ED7D31">
                  <a:lumMod val="75000"/>
                </a:srgbClr>
              </a:solidFill>
              <a:latin typeface="+mj-lt"/>
              <a:ea typeface="思源宋体 CN Heavy" panose="02020900000000000000" pitchFamily="18" charset="-122"/>
            </a:endParaRPr>
          </a:p>
        </p:txBody>
      </p:sp>
      <p:sp>
        <p:nvSpPr>
          <p:cNvPr id="28" name="TextBox 27">
            <a:extLst>
              <a:ext uri="{FF2B5EF4-FFF2-40B4-BE49-F238E27FC236}">
                <a16:creationId xmlns="" xmlns:a16="http://schemas.microsoft.com/office/drawing/2014/main" id="{44C4B7E4-5F14-450C-9FD0-ED06DF2DC058}"/>
              </a:ext>
            </a:extLst>
          </p:cNvPr>
          <p:cNvSpPr txBox="1"/>
          <p:nvPr/>
        </p:nvSpPr>
        <p:spPr>
          <a:xfrm>
            <a:off x="822960" y="1962000"/>
            <a:ext cx="10502537" cy="3852337"/>
          </a:xfrm>
          <a:prstGeom prst="rect">
            <a:avLst/>
          </a:prstGeom>
          <a:noFill/>
        </p:spPr>
        <p:txBody>
          <a:bodyPr wrap="square">
            <a:spAutoFit/>
          </a:bodyPr>
          <a:lstStyle/>
          <a:p>
            <a:pPr marL="342900" lvl="0" indent="-342900" algn="just">
              <a:lnSpc>
                <a:spcPct val="150000"/>
              </a:lnSpc>
              <a:spcAft>
                <a:spcPts val="800"/>
              </a:spcAft>
              <a:buFont typeface="Wingdings" panose="05000000000000000000" pitchFamily="2" charset="2"/>
              <a:buChar char="v"/>
              <a:defRPr/>
            </a:pPr>
            <a:r>
              <a:rPr lang="vi-VN" sz="2200" b="1">
                <a:solidFill>
                  <a:prstClr val="black"/>
                </a:solidFill>
                <a:latin typeface="+mj-lt"/>
                <a:ea typeface="Yu Mincho" panose="02020400000000000000" pitchFamily="18" charset="-128"/>
                <a:cs typeface="Calibri" panose="020F0502020204030204" pitchFamily="34" charset="0"/>
              </a:rPr>
              <a:t> Về tính chất, chức </a:t>
            </a:r>
            <a:r>
              <a:rPr lang="vi-VN" sz="2200" b="1" smtClean="0">
                <a:solidFill>
                  <a:prstClr val="black"/>
                </a:solidFill>
                <a:latin typeface="+mj-lt"/>
                <a:ea typeface="Yu Mincho" panose="02020400000000000000" pitchFamily="18" charset="-128"/>
                <a:cs typeface="Calibri" panose="020F0502020204030204" pitchFamily="34" charset="0"/>
              </a:rPr>
              <a:t>năng</a:t>
            </a:r>
            <a:r>
              <a:rPr lang="vi-VN" sz="2200" b="1">
                <a:solidFill>
                  <a:prstClr val="black"/>
                </a:solidFill>
                <a:latin typeface="+mj-lt"/>
                <a:ea typeface="Yu Mincho" panose="02020400000000000000" pitchFamily="18" charset="-128"/>
                <a:cs typeface="Calibri" panose="020F0502020204030204" pitchFamily="34" charset="0"/>
              </a:rPr>
              <a:t> </a:t>
            </a:r>
            <a:r>
              <a:rPr lang="vi-VN" sz="2200" b="1" smtClean="0">
                <a:solidFill>
                  <a:prstClr val="black"/>
                </a:solidFill>
                <a:latin typeface="+mj-lt"/>
                <a:ea typeface="Yu Mincho" panose="02020400000000000000" pitchFamily="18" charset="-128"/>
                <a:cs typeface="Calibri" panose="020F0502020204030204" pitchFamily="34" charset="0"/>
              </a:rPr>
              <a:t>: Cần phân </a:t>
            </a:r>
            <a:r>
              <a:rPr lang="vi-VN" sz="2200" b="1">
                <a:solidFill>
                  <a:prstClr val="black"/>
                </a:solidFill>
                <a:latin typeface="+mj-lt"/>
                <a:ea typeface="Yu Mincho" panose="02020400000000000000" pitchFamily="18" charset="-128"/>
                <a:cs typeface="Calibri" panose="020F0502020204030204" pitchFamily="34" charset="0"/>
              </a:rPr>
              <a:t>biệt yêu cầu của thảo luận với tranh luận. Đây là hai dạng hoạt động tuy gần gũi nhau nhưng không phải là một. </a:t>
            </a:r>
            <a:endParaRPr lang="vi-VN" sz="2200" b="1" smtClean="0">
              <a:solidFill>
                <a:prstClr val="black"/>
              </a:solidFill>
              <a:latin typeface="+mj-lt"/>
              <a:ea typeface="Yu Mincho" panose="02020400000000000000" pitchFamily="18" charset="-128"/>
              <a:cs typeface="Calibri" panose="020F0502020204030204" pitchFamily="34" charset="0"/>
            </a:endParaRPr>
          </a:p>
          <a:p>
            <a:pPr lvl="0" algn="just">
              <a:lnSpc>
                <a:spcPct val="150000"/>
              </a:lnSpc>
              <a:spcAft>
                <a:spcPts val="800"/>
              </a:spcAft>
              <a:defRPr/>
            </a:pPr>
            <a:r>
              <a:rPr lang="vi-VN" sz="2200" b="1" smtClean="0">
                <a:solidFill>
                  <a:prstClr val="black"/>
                </a:solidFill>
                <a:latin typeface="+mj-lt"/>
                <a:ea typeface="Yu Mincho" panose="02020400000000000000" pitchFamily="18" charset="-128"/>
                <a:cs typeface="Calibri" panose="020F0502020204030204" pitchFamily="34" charset="0"/>
              </a:rPr>
              <a:t>- Hoạt </a:t>
            </a:r>
            <a:r>
              <a:rPr lang="vi-VN" sz="2200" b="1">
                <a:solidFill>
                  <a:prstClr val="black"/>
                </a:solidFill>
                <a:latin typeface="+mj-lt"/>
                <a:ea typeface="Yu Mincho" panose="02020400000000000000" pitchFamily="18" charset="-128"/>
                <a:cs typeface="Calibri" panose="020F0502020204030204" pitchFamily="34" charset="0"/>
              </a:rPr>
              <a:t>động thảo luận</a:t>
            </a:r>
            <a:r>
              <a:rPr lang="vi-VN" sz="2200">
                <a:solidFill>
                  <a:prstClr val="black"/>
                </a:solidFill>
                <a:latin typeface="+mj-lt"/>
                <a:ea typeface="Yu Mincho" panose="02020400000000000000" pitchFamily="18" charset="-128"/>
                <a:cs typeface="Calibri" panose="020F0502020204030204" pitchFamily="34" charset="0"/>
              </a:rPr>
              <a:t> chủ yếu là để xem xét vấn đề từ nhiều phía, lắng nghe ý kiến của các thành viên, nhằm mang lại cho mọi người nhận thức chung, sáng rõ, đầy đủ, sâu sắc về vấn đề. </a:t>
            </a:r>
            <a:endParaRPr lang="vi-VN" sz="2200" smtClean="0">
              <a:solidFill>
                <a:prstClr val="black"/>
              </a:solidFill>
              <a:latin typeface="+mj-lt"/>
              <a:ea typeface="Yu Mincho" panose="02020400000000000000" pitchFamily="18" charset="-128"/>
              <a:cs typeface="Calibri" panose="020F0502020204030204" pitchFamily="34" charset="0"/>
            </a:endParaRPr>
          </a:p>
          <a:p>
            <a:pPr lvl="0" algn="just">
              <a:lnSpc>
                <a:spcPct val="150000"/>
              </a:lnSpc>
              <a:spcAft>
                <a:spcPts val="800"/>
              </a:spcAft>
              <a:defRPr/>
            </a:pPr>
            <a:r>
              <a:rPr lang="vi-VN" sz="2200" b="1" smtClean="0">
                <a:solidFill>
                  <a:prstClr val="black"/>
                </a:solidFill>
                <a:latin typeface="+mj-lt"/>
                <a:ea typeface="Yu Mincho" panose="02020400000000000000" pitchFamily="18" charset="-128"/>
                <a:cs typeface="Calibri" panose="020F0502020204030204" pitchFamily="34" charset="0"/>
              </a:rPr>
              <a:t>- Hoạt </a:t>
            </a:r>
            <a:r>
              <a:rPr lang="vi-VN" sz="2200" b="1">
                <a:solidFill>
                  <a:prstClr val="black"/>
                </a:solidFill>
                <a:latin typeface="+mj-lt"/>
                <a:ea typeface="Yu Mincho" panose="02020400000000000000" pitchFamily="18" charset="-128"/>
                <a:cs typeface="Calibri" panose="020F0502020204030204" pitchFamily="34" charset="0"/>
              </a:rPr>
              <a:t>động tranh luận</a:t>
            </a:r>
            <a:r>
              <a:rPr lang="vi-VN" sz="2200">
                <a:solidFill>
                  <a:prstClr val="black"/>
                </a:solidFill>
                <a:latin typeface="+mj-lt"/>
                <a:ea typeface="Yu Mincho" panose="02020400000000000000" pitchFamily="18" charset="-128"/>
                <a:cs typeface="Calibri" panose="020F0502020204030204" pitchFamily="34" charset="0"/>
              </a:rPr>
              <a:t> dựa trên các ý kiến khác biệt, nhằm cho thấy tính đa dạng, phức tạp của vấn đề; tránh cho người cách hiểu, nhận thức đơn giản, dễ dãi, xuôi chiều, một phía</a:t>
            </a:r>
            <a:r>
              <a:rPr lang="vi-VN" sz="2200" smtClean="0">
                <a:solidFill>
                  <a:prstClr val="black"/>
                </a:solidFill>
                <a:latin typeface="+mj-lt"/>
                <a:ea typeface="Yu Mincho" panose="02020400000000000000" pitchFamily="18" charset="-128"/>
                <a:cs typeface="Calibri" panose="020F0502020204030204" pitchFamily="34" charset="0"/>
              </a:rPr>
              <a:t>.</a:t>
            </a:r>
            <a:endParaRPr kumimoji="0" lang="en-US" sz="2200" b="0" i="0" u="none" strike="noStrike" kern="1200" cap="none" spc="0" normalizeH="0" baseline="0" noProof="0" dirty="0">
              <a:ln>
                <a:noFill/>
              </a:ln>
              <a:solidFill>
                <a:prstClr val="black"/>
              </a:solidFill>
              <a:effectLst/>
              <a:uLnTx/>
              <a:uFillTx/>
              <a:latin typeface="+mj-lt"/>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4127496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xEl>
                                              <p:pRg st="1" end="1"/>
                                            </p:txEl>
                                          </p:spTgt>
                                        </p:tgtEl>
                                        <p:attrNameLst>
                                          <p:attrName>style.visibility</p:attrName>
                                        </p:attrNameLst>
                                      </p:cBhvr>
                                      <p:to>
                                        <p:strVal val="visible"/>
                                      </p:to>
                                    </p:set>
                                    <p:anim calcmode="lin" valueType="num">
                                      <p:cBhvr additive="base">
                                        <p:cTn id="13"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xEl>
                                              <p:pRg st="2" end="2"/>
                                            </p:txEl>
                                          </p:spTgt>
                                        </p:tgtEl>
                                        <p:attrNameLst>
                                          <p:attrName>style.visibility</p:attrName>
                                        </p:attrNameLst>
                                      </p:cBhvr>
                                      <p:to>
                                        <p:strVal val="visible"/>
                                      </p:to>
                                    </p:set>
                                    <p:anim calcmode="lin" valueType="num">
                                      <p:cBhvr additive="base">
                                        <p:cTn id="19"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ACF6ECB7-A5EE-0C4B-0AEE-9802B5ADC1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2949"/>
            <a:ext cx="3390924" cy="2111925"/>
          </a:xfrm>
          <a:prstGeom prst="rect">
            <a:avLst/>
          </a:prstGeom>
        </p:spPr>
      </p:pic>
      <p:pic>
        <p:nvPicPr>
          <p:cNvPr id="5" name="图片 4">
            <a:extLst>
              <a:ext uri="{FF2B5EF4-FFF2-40B4-BE49-F238E27FC236}">
                <a16:creationId xmlns="" xmlns:a16="http://schemas.microsoft.com/office/drawing/2014/main" id="{BC5B8834-7E34-80AC-4520-4FF12540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457" y="744257"/>
            <a:ext cx="1828800" cy="1860721"/>
          </a:xfrm>
          <a:prstGeom prst="rect">
            <a:avLst/>
          </a:prstGeom>
        </p:spPr>
      </p:pic>
      <p:sp>
        <p:nvSpPr>
          <p:cNvPr id="17" name="文本框 10">
            <a:extLst>
              <a:ext uri="{FF2B5EF4-FFF2-40B4-BE49-F238E27FC236}">
                <a16:creationId xmlns="" xmlns:a16="http://schemas.microsoft.com/office/drawing/2014/main" id="{FEE8F9EF-F5E4-6E05-E51C-681F14E6D051}"/>
              </a:ext>
            </a:extLst>
          </p:cNvPr>
          <p:cNvSpPr txBox="1"/>
          <p:nvPr/>
        </p:nvSpPr>
        <p:spPr>
          <a:xfrm>
            <a:off x="2415075" y="905177"/>
            <a:ext cx="7904582" cy="584775"/>
          </a:xfrm>
          <a:prstGeom prst="rect">
            <a:avLst/>
          </a:prstGeom>
          <a:noFill/>
        </p:spPr>
        <p:txBody>
          <a:bodyPr wrap="square">
            <a:spAutoFit/>
          </a:bodyPr>
          <a:lstStyle/>
          <a:p>
            <a:pPr>
              <a:defRPr/>
            </a:pPr>
            <a:r>
              <a:rPr lang="vi-VN" altLang="zh-CN" sz="3200" b="1">
                <a:solidFill>
                  <a:srgbClr val="ED7D31">
                    <a:lumMod val="75000"/>
                  </a:srgbClr>
                </a:solidFill>
                <a:latin typeface="Times New Roman"/>
                <a:ea typeface="思源宋体 CN Heavy" panose="02020900000000000000" pitchFamily="18" charset="-122"/>
              </a:rPr>
              <a:t>Bước 2: Thảo luận/ tranh </a:t>
            </a:r>
            <a:r>
              <a:rPr lang="vi-VN" altLang="zh-CN" sz="3200" b="1" smtClean="0">
                <a:solidFill>
                  <a:srgbClr val="ED7D31">
                    <a:lumMod val="75000"/>
                  </a:srgbClr>
                </a:solidFill>
                <a:latin typeface="Times New Roman"/>
                <a:ea typeface="思源宋体 CN Heavy" panose="02020900000000000000" pitchFamily="18" charset="-122"/>
              </a:rPr>
              <a:t>luận:</a:t>
            </a:r>
            <a:endParaRPr lang="vi-VN" altLang="zh-CN" sz="3200" b="1" dirty="0">
              <a:solidFill>
                <a:srgbClr val="ED7D31">
                  <a:lumMod val="75000"/>
                </a:srgbClr>
              </a:solidFill>
              <a:latin typeface="Times New Roman"/>
              <a:ea typeface="思源宋体 CN Heavy" panose="02020900000000000000" pitchFamily="18" charset="-122"/>
            </a:endParaRPr>
          </a:p>
        </p:txBody>
      </p:sp>
      <p:sp>
        <p:nvSpPr>
          <p:cNvPr id="28" name="TextBox 27">
            <a:extLst>
              <a:ext uri="{FF2B5EF4-FFF2-40B4-BE49-F238E27FC236}">
                <a16:creationId xmlns="" xmlns:a16="http://schemas.microsoft.com/office/drawing/2014/main" id="{44C4B7E4-5F14-450C-9FD0-ED06DF2DC058}"/>
              </a:ext>
            </a:extLst>
          </p:cNvPr>
          <p:cNvSpPr txBox="1"/>
          <p:nvPr/>
        </p:nvSpPr>
        <p:spPr>
          <a:xfrm>
            <a:off x="718458" y="1934577"/>
            <a:ext cx="10724606" cy="3025444"/>
          </a:xfrm>
          <a:prstGeom prst="rect">
            <a:avLst/>
          </a:prstGeom>
          <a:noFill/>
        </p:spPr>
        <p:txBody>
          <a:bodyPr wrap="square">
            <a:spAutoFit/>
          </a:bodyPr>
          <a:lstStyle/>
          <a:p>
            <a:pPr marL="342900" indent="-342900">
              <a:lnSpc>
                <a:spcPct val="115000"/>
              </a:lnSpc>
              <a:spcAft>
                <a:spcPts val="1000"/>
              </a:spcAft>
              <a:buFont typeface="Wingdings" panose="05000000000000000000" pitchFamily="2" charset="2"/>
              <a:buChar char="v"/>
            </a:pPr>
            <a:r>
              <a:rPr lang="vi-VN" sz="2400">
                <a:latin typeface="Times New Roman"/>
                <a:ea typeface="Calibri"/>
                <a:cs typeface="Times New Roman"/>
              </a:rPr>
              <a:t> </a:t>
            </a:r>
            <a:r>
              <a:rPr lang="en-US" sz="2400" b="1">
                <a:latin typeface="Times New Roman"/>
                <a:ea typeface="Calibri"/>
                <a:cs typeface="Times New Roman"/>
              </a:rPr>
              <a:t>Về nguyên tắc, khi tham gia thảo luận/ tranh luận, mỗi thành viên cần</a:t>
            </a:r>
            <a:r>
              <a:rPr lang="vi-VN" sz="2400" b="1">
                <a:latin typeface="Times New Roman"/>
                <a:ea typeface="Calibri"/>
                <a:cs typeface="Times New Roman"/>
              </a:rPr>
              <a:t>:</a:t>
            </a:r>
            <a:endParaRPr lang="en-US" sz="1600" b="1">
              <a:latin typeface="Calibri"/>
              <a:ea typeface="Calibri"/>
              <a:cs typeface="Times New Roman"/>
            </a:endParaRPr>
          </a:p>
          <a:p>
            <a:pPr>
              <a:lnSpc>
                <a:spcPct val="115000"/>
              </a:lnSpc>
              <a:spcAft>
                <a:spcPts val="1000"/>
              </a:spcAft>
            </a:pPr>
            <a:r>
              <a:rPr lang="en-US" sz="2400">
                <a:latin typeface="Times New Roman"/>
                <a:ea typeface="Calibri"/>
                <a:cs typeface="Times New Roman"/>
              </a:rPr>
              <a:t>- Chấp hành sự phân công của người điều hành buổi thảo luận/ tranh luận (về thứ tự, thời điểm, thời gian mỗi thành viên được cho phép phát biểu).</a:t>
            </a:r>
            <a:endParaRPr lang="en-US" sz="1600">
              <a:latin typeface="Calibri"/>
              <a:ea typeface="Calibri"/>
              <a:cs typeface="Times New Roman"/>
            </a:endParaRPr>
          </a:p>
          <a:p>
            <a:pPr>
              <a:lnSpc>
                <a:spcPct val="115000"/>
              </a:lnSpc>
              <a:spcAft>
                <a:spcPts val="1000"/>
              </a:spcAft>
            </a:pPr>
            <a:r>
              <a:rPr lang="en-US" sz="2400">
                <a:latin typeface="Times New Roman"/>
                <a:ea typeface="Calibri"/>
                <a:cs typeface="Times New Roman"/>
              </a:rPr>
              <a:t> – Lắng nghe, ghi chép, chuẩn bị ý kiến để phát biểu bổ sung, phát triển ý kiến; thể hiện sự đồng tình hay phản bác khi cần.</a:t>
            </a:r>
            <a:endParaRPr lang="en-US" sz="1600">
              <a:latin typeface="Calibri"/>
              <a:ea typeface="Calibri"/>
              <a:cs typeface="Times New Roman"/>
            </a:endParaRPr>
          </a:p>
          <a:p>
            <a:pPr>
              <a:lnSpc>
                <a:spcPct val="115000"/>
              </a:lnSpc>
              <a:spcAft>
                <a:spcPts val="1000"/>
              </a:spcAft>
            </a:pPr>
            <a:r>
              <a:rPr lang="en-US" sz="2400">
                <a:latin typeface="Times New Roman"/>
                <a:ea typeface="Calibri"/>
                <a:cs typeface="Times New Roman"/>
              </a:rPr>
              <a:t>– Thể hiện thái độ lịch sự, cầu thị, hợp tác.</a:t>
            </a:r>
            <a:endParaRPr lang="en-US" sz="2200" dirty="0">
              <a:solidFill>
                <a:prstClr val="black"/>
              </a:solidFill>
              <a:latin typeface="等线 Light"/>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507212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xEl>
                                              <p:pRg st="1" end="1"/>
                                            </p:txEl>
                                          </p:spTgt>
                                        </p:tgtEl>
                                        <p:attrNameLst>
                                          <p:attrName>style.visibility</p:attrName>
                                        </p:attrNameLst>
                                      </p:cBhvr>
                                      <p:to>
                                        <p:strVal val="visible"/>
                                      </p:to>
                                    </p:set>
                                    <p:anim calcmode="lin" valueType="num">
                                      <p:cBhvr additive="base">
                                        <p:cTn id="13"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xEl>
                                              <p:pRg st="2" end="2"/>
                                            </p:txEl>
                                          </p:spTgt>
                                        </p:tgtEl>
                                        <p:attrNameLst>
                                          <p:attrName>style.visibility</p:attrName>
                                        </p:attrNameLst>
                                      </p:cBhvr>
                                      <p:to>
                                        <p:strVal val="visible"/>
                                      </p:to>
                                    </p:set>
                                    <p:anim calcmode="lin" valueType="num">
                                      <p:cBhvr additive="base">
                                        <p:cTn id="19"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xEl>
                                              <p:pRg st="3" end="3"/>
                                            </p:txEl>
                                          </p:spTgt>
                                        </p:tgtEl>
                                        <p:attrNameLst>
                                          <p:attrName>style.visibility</p:attrName>
                                        </p:attrNameLst>
                                      </p:cBhvr>
                                      <p:to>
                                        <p:strVal val="visible"/>
                                      </p:to>
                                    </p:set>
                                    <p:anim calcmode="lin" valueType="num">
                                      <p:cBhvr additive="base">
                                        <p:cTn id="25" dur="500" fill="hold"/>
                                        <p:tgtEl>
                                          <p:spTgt spid="2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ACF6ECB7-A5EE-0C4B-0AEE-9802B5ADC1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2949"/>
            <a:ext cx="3390924" cy="2111925"/>
          </a:xfrm>
          <a:prstGeom prst="rect">
            <a:avLst/>
          </a:prstGeom>
        </p:spPr>
      </p:pic>
      <p:pic>
        <p:nvPicPr>
          <p:cNvPr id="5" name="图片 4">
            <a:extLst>
              <a:ext uri="{FF2B5EF4-FFF2-40B4-BE49-F238E27FC236}">
                <a16:creationId xmlns="" xmlns:a16="http://schemas.microsoft.com/office/drawing/2014/main" id="{BC5B8834-7E34-80AC-4520-4FF12540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26" y="2018948"/>
            <a:ext cx="3942373" cy="3942373"/>
          </a:xfrm>
          <a:prstGeom prst="rect">
            <a:avLst/>
          </a:prstGeom>
        </p:spPr>
      </p:pic>
      <p:sp>
        <p:nvSpPr>
          <p:cNvPr id="15" name="矩形: 圆角 14">
            <a:extLst>
              <a:ext uri="{FF2B5EF4-FFF2-40B4-BE49-F238E27FC236}">
                <a16:creationId xmlns="" xmlns:a16="http://schemas.microsoft.com/office/drawing/2014/main" id="{A3325F84-6179-1AE3-177F-A54C070EAAAB}"/>
              </a:ext>
            </a:extLst>
          </p:cNvPr>
          <p:cNvSpPr/>
          <p:nvPr/>
        </p:nvSpPr>
        <p:spPr>
          <a:xfrm>
            <a:off x="9672427" y="1258522"/>
            <a:ext cx="1709205" cy="2498060"/>
          </a:xfrm>
          <a:prstGeom prst="roundRect">
            <a:avLst>
              <a:gd name="adj" fmla="val 0"/>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ct val="150000"/>
              </a:lnSpc>
              <a:defRPr/>
            </a:pPr>
            <a:r>
              <a:rPr lang="en-US" altLang="zh-CN" sz="3600" dirty="0" err="1">
                <a:solidFill>
                  <a:prstClr val="black"/>
                </a:solidFill>
                <a:latin typeface="#9Slide03 BoosterNextFYBlack" panose="02000A03000000020004" pitchFamily="2" charset="0"/>
                <a:ea typeface="思源宋体 CN Heavy" panose="02020900000000000000" pitchFamily="18" charset="-122"/>
              </a:rPr>
              <a:t>Trao</a:t>
            </a:r>
            <a:r>
              <a:rPr lang="en-US" altLang="zh-CN" sz="3600" dirty="0">
                <a:solidFill>
                  <a:prstClr val="black"/>
                </a:solidFill>
                <a:latin typeface="#9Slide03 BoosterNextFYBlack" panose="02000A03000000020004" pitchFamily="2" charset="0"/>
                <a:ea typeface="思源宋体 CN Heavy" panose="02020900000000000000" pitchFamily="18" charset="-122"/>
              </a:rPr>
              <a:t> </a:t>
            </a:r>
            <a:r>
              <a:rPr lang="en-US" altLang="zh-CN" sz="3600" dirty="0" err="1">
                <a:solidFill>
                  <a:prstClr val="black"/>
                </a:solidFill>
                <a:latin typeface="#9Slide03 BoosterNextFYBlack" panose="02000A03000000020004" pitchFamily="2" charset="0"/>
                <a:ea typeface="思源宋体 CN Heavy" panose="02020900000000000000" pitchFamily="18" charset="-122"/>
              </a:rPr>
              <a:t>đổi</a:t>
            </a:r>
            <a:endParaRPr lang="vi-VN" altLang="zh-CN" sz="3600" dirty="0">
              <a:solidFill>
                <a:prstClr val="black"/>
              </a:solidFill>
              <a:latin typeface="#9Slide03 BoosterNextFYBlack" panose="02000A03000000020004" pitchFamily="2" charset="0"/>
              <a:ea typeface="思源宋体 CN Heavy" panose="02020900000000000000" pitchFamily="18" charset="-122"/>
            </a:endParaRPr>
          </a:p>
        </p:txBody>
      </p:sp>
      <p:sp>
        <p:nvSpPr>
          <p:cNvPr id="19" name="矩形 18">
            <a:extLst>
              <a:ext uri="{FF2B5EF4-FFF2-40B4-BE49-F238E27FC236}">
                <a16:creationId xmlns="" xmlns:a16="http://schemas.microsoft.com/office/drawing/2014/main" id="{3CCAA6BB-8EA6-A35E-AEC4-8A83C2293FC0}"/>
              </a:ext>
            </a:extLst>
          </p:cNvPr>
          <p:cNvSpPr/>
          <p:nvPr/>
        </p:nvSpPr>
        <p:spPr>
          <a:xfrm>
            <a:off x="4840719" y="5566552"/>
            <a:ext cx="5904000" cy="36000"/>
          </a:xfrm>
          <a:prstGeom prst="rect">
            <a:avLst/>
          </a:prstGeom>
          <a:gradFill flip="none" rotWithShape="1">
            <a:gsLst>
              <a:gs pos="0">
                <a:srgbClr val="FDB024"/>
              </a:gs>
              <a:gs pos="38000">
                <a:srgbClr val="FB692D"/>
              </a:gs>
              <a:gs pos="100000">
                <a:srgbClr val="0093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1" name="矩形 20">
            <a:extLst>
              <a:ext uri="{FF2B5EF4-FFF2-40B4-BE49-F238E27FC236}">
                <a16:creationId xmlns="" xmlns:a16="http://schemas.microsoft.com/office/drawing/2014/main" id="{07E1DA09-4F7F-25E4-AB5D-F2AF9CDA80B0}"/>
              </a:ext>
            </a:extLst>
          </p:cNvPr>
          <p:cNvSpPr/>
          <p:nvPr/>
        </p:nvSpPr>
        <p:spPr>
          <a:xfrm>
            <a:off x="4840719" y="3907983"/>
            <a:ext cx="5904000" cy="36000"/>
          </a:xfrm>
          <a:prstGeom prst="rect">
            <a:avLst/>
          </a:prstGeom>
          <a:gradFill flip="none" rotWithShape="1">
            <a:gsLst>
              <a:gs pos="0">
                <a:srgbClr val="FDB024"/>
              </a:gs>
              <a:gs pos="38000">
                <a:srgbClr val="FB692D"/>
              </a:gs>
              <a:gs pos="100000">
                <a:srgbClr val="0093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3" name="矩形 22">
            <a:extLst>
              <a:ext uri="{FF2B5EF4-FFF2-40B4-BE49-F238E27FC236}">
                <a16:creationId xmlns="" xmlns:a16="http://schemas.microsoft.com/office/drawing/2014/main" id="{A0619E90-85EC-FD2B-7C4B-B6D67DFF10D5}"/>
              </a:ext>
            </a:extLst>
          </p:cNvPr>
          <p:cNvSpPr/>
          <p:nvPr/>
        </p:nvSpPr>
        <p:spPr>
          <a:xfrm>
            <a:off x="4840719" y="4755056"/>
            <a:ext cx="5904000" cy="36000"/>
          </a:xfrm>
          <a:prstGeom prst="rect">
            <a:avLst/>
          </a:prstGeom>
          <a:gradFill flip="none" rotWithShape="1">
            <a:gsLst>
              <a:gs pos="0">
                <a:srgbClr val="FDB024"/>
              </a:gs>
              <a:gs pos="38000">
                <a:srgbClr val="FB692D"/>
              </a:gs>
              <a:gs pos="100000">
                <a:srgbClr val="0093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4" name="等腰三角形 23">
            <a:extLst>
              <a:ext uri="{FF2B5EF4-FFF2-40B4-BE49-F238E27FC236}">
                <a16:creationId xmlns="" xmlns:a16="http://schemas.microsoft.com/office/drawing/2014/main" id="{5DDEAAF6-3149-7DB4-B0CA-01914431A8B7}"/>
              </a:ext>
            </a:extLst>
          </p:cNvPr>
          <p:cNvSpPr/>
          <p:nvPr/>
        </p:nvSpPr>
        <p:spPr>
          <a:xfrm flipV="1">
            <a:off x="10435590" y="3554081"/>
            <a:ext cx="182880" cy="121918"/>
          </a:xfrm>
          <a:prstGeom prst="triangle">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5" name="等腰三角形 24">
            <a:extLst>
              <a:ext uri="{FF2B5EF4-FFF2-40B4-BE49-F238E27FC236}">
                <a16:creationId xmlns="" xmlns:a16="http://schemas.microsoft.com/office/drawing/2014/main" id="{D0B16CB0-F170-59F5-A6FD-93D0BF1B41D3}"/>
              </a:ext>
            </a:extLst>
          </p:cNvPr>
          <p:cNvSpPr/>
          <p:nvPr/>
        </p:nvSpPr>
        <p:spPr>
          <a:xfrm flipV="1">
            <a:off x="10435590" y="5220167"/>
            <a:ext cx="182880" cy="121918"/>
          </a:xfrm>
          <a:prstGeom prst="triangle">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6" name="等腰三角形 25">
            <a:extLst>
              <a:ext uri="{FF2B5EF4-FFF2-40B4-BE49-F238E27FC236}">
                <a16:creationId xmlns="" xmlns:a16="http://schemas.microsoft.com/office/drawing/2014/main" id="{063EE6DE-92D2-AA39-6108-C39CABD3AFB5}"/>
              </a:ext>
            </a:extLst>
          </p:cNvPr>
          <p:cNvSpPr/>
          <p:nvPr/>
        </p:nvSpPr>
        <p:spPr>
          <a:xfrm flipV="1">
            <a:off x="10435590" y="4378190"/>
            <a:ext cx="182880" cy="121918"/>
          </a:xfrm>
          <a:prstGeom prst="triangle">
            <a:avLst/>
          </a:prstGeom>
          <a:solidFill>
            <a:srgbClr val="FB6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7" name="文本框 10">
            <a:extLst>
              <a:ext uri="{FF2B5EF4-FFF2-40B4-BE49-F238E27FC236}">
                <a16:creationId xmlns="" xmlns:a16="http://schemas.microsoft.com/office/drawing/2014/main" id="{FEE8F9EF-F5E4-6E05-E51C-681F14E6D051}"/>
              </a:ext>
            </a:extLst>
          </p:cNvPr>
          <p:cNvSpPr txBox="1"/>
          <p:nvPr/>
        </p:nvSpPr>
        <p:spPr>
          <a:xfrm>
            <a:off x="972526" y="905177"/>
            <a:ext cx="7579603" cy="769441"/>
          </a:xfrm>
          <a:prstGeom prst="rect">
            <a:avLst/>
          </a:prstGeom>
          <a:noFill/>
        </p:spPr>
        <p:txBody>
          <a:bodyPr wrap="square">
            <a:spAutoFit/>
          </a:bodyPr>
          <a:lstStyle/>
          <a:p>
            <a:pPr>
              <a:defRPr/>
            </a:pPr>
            <a:r>
              <a:rPr lang="vi-VN" altLang="zh-CN" sz="4400" smtClean="0">
                <a:solidFill>
                  <a:srgbClr val="ED7D31">
                    <a:lumMod val="75000"/>
                  </a:srgbClr>
                </a:solidFill>
                <a:latin typeface="#9Slide03 BoosterNextFYBlack" panose="02000A03000000020004" pitchFamily="2" charset="0"/>
                <a:ea typeface="思源宋体 CN Heavy" panose="02020900000000000000" pitchFamily="18" charset="-122"/>
              </a:rPr>
              <a:t>Bước 3</a:t>
            </a:r>
            <a:r>
              <a:rPr lang="en-US" altLang="zh-CN" sz="4400" smtClean="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Trao</a:t>
            </a:r>
            <a:r>
              <a:rPr lang="en-US" altLang="zh-CN" sz="4400" dirty="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đổi</a:t>
            </a:r>
            <a:r>
              <a:rPr lang="en-US" altLang="zh-CN" sz="4400" dirty="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đánh</a:t>
            </a:r>
            <a:r>
              <a:rPr lang="en-US" altLang="zh-CN" sz="4400" dirty="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giá</a:t>
            </a:r>
            <a:endParaRPr lang="zh-CN" altLang="en-US" sz="4400" dirty="0">
              <a:solidFill>
                <a:srgbClr val="ED7D31">
                  <a:lumMod val="75000"/>
                </a:srgbClr>
              </a:solidFill>
              <a:latin typeface="#9Slide03 BoosterNextFYBlack" panose="02000A03000000020004" pitchFamily="2" charset="0"/>
              <a:ea typeface="思源宋体 CN Heavy" panose="02020900000000000000" pitchFamily="18" charset="-122"/>
            </a:endParaRPr>
          </a:p>
        </p:txBody>
      </p:sp>
      <p:sp>
        <p:nvSpPr>
          <p:cNvPr id="27" name="TextBox 26">
            <a:extLst>
              <a:ext uri="{FF2B5EF4-FFF2-40B4-BE49-F238E27FC236}">
                <a16:creationId xmlns="" xmlns:a16="http://schemas.microsoft.com/office/drawing/2014/main" id="{A230C5D2-6F04-9022-03C4-100D291EEAEB}"/>
              </a:ext>
            </a:extLst>
          </p:cNvPr>
          <p:cNvSpPr txBox="1"/>
          <p:nvPr/>
        </p:nvSpPr>
        <p:spPr>
          <a:xfrm>
            <a:off x="4722815" y="2675401"/>
            <a:ext cx="4775146" cy="523220"/>
          </a:xfrm>
          <a:prstGeom prst="rect">
            <a:avLst/>
          </a:prstGeom>
          <a:noFill/>
        </p:spPr>
        <p:txBody>
          <a:bodyPr wrap="square">
            <a:spAutoFit/>
          </a:bodyPr>
          <a:lstStyle/>
          <a:p>
            <a:pPr algn="just"/>
            <a:r>
              <a:rPr lang="vi-VN" sz="2800" b="1" i="1">
                <a:solidFill>
                  <a:srgbClr val="FF0000"/>
                </a:solidFill>
                <a:latin typeface="Cambria" panose="02040503050406030204" pitchFamily="18" charset="0"/>
                <a:ea typeface="Cambria" panose="02040503050406030204" pitchFamily="18" charset="0"/>
              </a:rPr>
              <a:t>Trong vai trò là người nói: </a:t>
            </a:r>
            <a:endParaRPr lang="en-US" sz="4000" b="1" i="1" dirty="0">
              <a:solidFill>
                <a:srgbClr val="FF0000"/>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 xmlns:a16="http://schemas.microsoft.com/office/drawing/2014/main" id="{44C4B7E4-5F14-450C-9FD0-ED06DF2DC058}"/>
              </a:ext>
            </a:extLst>
          </p:cNvPr>
          <p:cNvSpPr txBox="1"/>
          <p:nvPr/>
        </p:nvSpPr>
        <p:spPr>
          <a:xfrm>
            <a:off x="4722815" y="3835558"/>
            <a:ext cx="5712775" cy="1015663"/>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v"/>
            </a:pPr>
            <a:r>
              <a:rPr lang="en-US" sz="2000">
                <a:latin typeface="Times New Roman"/>
                <a:ea typeface="Calibri"/>
              </a:rPr>
              <a:t>HS biết lắng nghe và ghi chép những câu hỏi hoặc ý kiến góp ý của các bạn về ý kiến của bản </a:t>
            </a:r>
            <a:r>
              <a:rPr lang="en-US" sz="2000" smtClean="0">
                <a:latin typeface="Times New Roman"/>
                <a:ea typeface="Calibri"/>
              </a:rPr>
              <a:t>thân</a:t>
            </a:r>
            <a:r>
              <a:rPr lang="vi-VN" sz="2000" smtClean="0">
                <a:latin typeface="Times New Roman"/>
                <a:ea typeface="Calibri"/>
              </a:rPr>
              <a:t>.</a:t>
            </a:r>
            <a:endParaRPr lang="en-US" dirty="0">
              <a:solidFill>
                <a:prstClr val="black"/>
              </a:solidFill>
              <a:latin typeface="Calibri" panose="020F0502020204030204" pitchFamily="34" charset="0"/>
              <a:ea typeface="Yu Mincho" panose="02020400000000000000" pitchFamily="18" charset="-128"/>
              <a:cs typeface="Calibri" panose="020F0502020204030204" pitchFamily="34" charset="0"/>
            </a:endParaRPr>
          </a:p>
        </p:txBody>
      </p:sp>
      <p:sp>
        <p:nvSpPr>
          <p:cNvPr id="29" name="TextBox 28">
            <a:extLst>
              <a:ext uri="{FF2B5EF4-FFF2-40B4-BE49-F238E27FC236}">
                <a16:creationId xmlns="" xmlns:a16="http://schemas.microsoft.com/office/drawing/2014/main" id="{9DFC3A47-265F-BB51-2035-57DDB80D4B77}"/>
              </a:ext>
            </a:extLst>
          </p:cNvPr>
          <p:cNvSpPr txBox="1"/>
          <p:nvPr/>
        </p:nvSpPr>
        <p:spPr>
          <a:xfrm>
            <a:off x="4840719" y="4791056"/>
            <a:ext cx="5438456" cy="729430"/>
          </a:xfrm>
          <a:prstGeom prst="rect">
            <a:avLst/>
          </a:prstGeom>
          <a:noFill/>
        </p:spPr>
        <p:txBody>
          <a:bodyPr wrap="square">
            <a:spAutoFit/>
          </a:bodyPr>
          <a:lstStyle/>
          <a:p>
            <a:pPr marL="285750" indent="-285750">
              <a:lnSpc>
                <a:spcPct val="115000"/>
              </a:lnSpc>
              <a:spcAft>
                <a:spcPts val="1000"/>
              </a:spcAft>
              <a:buFont typeface="Wingdings" panose="05000000000000000000" pitchFamily="2" charset="2"/>
              <a:buChar char="v"/>
            </a:pPr>
            <a:r>
              <a:rPr lang="vi-VN">
                <a:latin typeface="Times New Roman"/>
                <a:ea typeface="Calibri"/>
                <a:cs typeface="Times New Roman"/>
              </a:rPr>
              <a:t>G</a:t>
            </a:r>
            <a:r>
              <a:rPr lang="en-US" smtClean="0">
                <a:latin typeface="Times New Roman"/>
                <a:ea typeface="Calibri"/>
                <a:cs typeface="Times New Roman"/>
              </a:rPr>
              <a:t>iải </a:t>
            </a:r>
            <a:r>
              <a:rPr lang="en-US">
                <a:latin typeface="Times New Roman"/>
                <a:ea typeface="Calibri"/>
                <a:cs typeface="Times New Roman"/>
              </a:rPr>
              <a:t>thích và làm rõ những điều người nghe chưa rõ hoặc có ý kiến khác với mình.</a:t>
            </a:r>
            <a:endParaRPr lang="en-US" sz="1200">
              <a:effectLst/>
              <a:latin typeface="Calibri"/>
              <a:ea typeface="Calibri"/>
              <a:cs typeface="Times New Roman"/>
            </a:endParaRPr>
          </a:p>
        </p:txBody>
      </p:sp>
    </p:spTree>
    <p:extLst>
      <p:ext uri="{BB962C8B-B14F-4D97-AF65-F5344CB8AC3E}">
        <p14:creationId xmlns:p14="http://schemas.microsoft.com/office/powerpoint/2010/main" val="924111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23" grpId="0" animBg="1"/>
      <p:bldP spid="24" grpId="0" animBg="1"/>
      <p:bldP spid="25" grpId="0" animBg="1"/>
      <p:bldP spid="26" grpId="0" animBg="1"/>
      <p:bldP spid="17"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ACF6ECB7-A5EE-0C4B-0AEE-9802B5ADC1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2949"/>
            <a:ext cx="3390924" cy="2111925"/>
          </a:xfrm>
          <a:prstGeom prst="rect">
            <a:avLst/>
          </a:prstGeom>
        </p:spPr>
      </p:pic>
      <p:pic>
        <p:nvPicPr>
          <p:cNvPr id="5" name="图片 4">
            <a:extLst>
              <a:ext uri="{FF2B5EF4-FFF2-40B4-BE49-F238E27FC236}">
                <a16:creationId xmlns="" xmlns:a16="http://schemas.microsoft.com/office/drawing/2014/main" id="{BC5B8834-7E34-80AC-4520-4FF12540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26" y="2018948"/>
            <a:ext cx="3942373" cy="3942373"/>
          </a:xfrm>
          <a:prstGeom prst="rect">
            <a:avLst/>
          </a:prstGeom>
        </p:spPr>
      </p:pic>
      <p:sp>
        <p:nvSpPr>
          <p:cNvPr id="15" name="矩形: 圆角 14">
            <a:extLst>
              <a:ext uri="{FF2B5EF4-FFF2-40B4-BE49-F238E27FC236}">
                <a16:creationId xmlns="" xmlns:a16="http://schemas.microsoft.com/office/drawing/2014/main" id="{A3325F84-6179-1AE3-177F-A54C070EAAAB}"/>
              </a:ext>
            </a:extLst>
          </p:cNvPr>
          <p:cNvSpPr/>
          <p:nvPr/>
        </p:nvSpPr>
        <p:spPr>
          <a:xfrm>
            <a:off x="9672427" y="1258522"/>
            <a:ext cx="1709205" cy="2498060"/>
          </a:xfrm>
          <a:prstGeom prst="roundRect">
            <a:avLst>
              <a:gd name="adj" fmla="val 0"/>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ct val="150000"/>
              </a:lnSpc>
              <a:defRPr/>
            </a:pPr>
            <a:r>
              <a:rPr lang="en-US" altLang="zh-CN" sz="3600" dirty="0" err="1">
                <a:solidFill>
                  <a:prstClr val="black"/>
                </a:solidFill>
                <a:latin typeface="#9Slide03 BoosterNextFYBlack" panose="02000A03000000020004" pitchFamily="2" charset="0"/>
                <a:ea typeface="思源宋体 CN Heavy" panose="02020900000000000000" pitchFamily="18" charset="-122"/>
              </a:rPr>
              <a:t>Trao</a:t>
            </a:r>
            <a:r>
              <a:rPr lang="en-US" altLang="zh-CN" sz="3600" dirty="0">
                <a:solidFill>
                  <a:prstClr val="black"/>
                </a:solidFill>
                <a:latin typeface="#9Slide03 BoosterNextFYBlack" panose="02000A03000000020004" pitchFamily="2" charset="0"/>
                <a:ea typeface="思源宋体 CN Heavy" panose="02020900000000000000" pitchFamily="18" charset="-122"/>
              </a:rPr>
              <a:t> </a:t>
            </a:r>
            <a:r>
              <a:rPr lang="en-US" altLang="zh-CN" sz="3600" dirty="0" err="1">
                <a:solidFill>
                  <a:prstClr val="black"/>
                </a:solidFill>
                <a:latin typeface="#9Slide03 BoosterNextFYBlack" panose="02000A03000000020004" pitchFamily="2" charset="0"/>
                <a:ea typeface="思源宋体 CN Heavy" panose="02020900000000000000" pitchFamily="18" charset="-122"/>
              </a:rPr>
              <a:t>đổi</a:t>
            </a:r>
            <a:endParaRPr lang="vi-VN" altLang="zh-CN" sz="3600" dirty="0">
              <a:solidFill>
                <a:prstClr val="black"/>
              </a:solidFill>
              <a:latin typeface="#9Slide03 BoosterNextFYBlack" panose="02000A03000000020004" pitchFamily="2" charset="0"/>
              <a:ea typeface="思源宋体 CN Heavy" panose="02020900000000000000" pitchFamily="18" charset="-122"/>
            </a:endParaRPr>
          </a:p>
        </p:txBody>
      </p:sp>
      <p:sp>
        <p:nvSpPr>
          <p:cNvPr id="19" name="矩形 18">
            <a:extLst>
              <a:ext uri="{FF2B5EF4-FFF2-40B4-BE49-F238E27FC236}">
                <a16:creationId xmlns="" xmlns:a16="http://schemas.microsoft.com/office/drawing/2014/main" id="{3CCAA6BB-8EA6-A35E-AEC4-8A83C2293FC0}"/>
              </a:ext>
            </a:extLst>
          </p:cNvPr>
          <p:cNvSpPr/>
          <p:nvPr/>
        </p:nvSpPr>
        <p:spPr>
          <a:xfrm>
            <a:off x="4762327" y="5961321"/>
            <a:ext cx="5904000" cy="36000"/>
          </a:xfrm>
          <a:prstGeom prst="rect">
            <a:avLst/>
          </a:prstGeom>
          <a:gradFill flip="none" rotWithShape="1">
            <a:gsLst>
              <a:gs pos="0">
                <a:srgbClr val="FDB024"/>
              </a:gs>
              <a:gs pos="38000">
                <a:srgbClr val="FB692D"/>
              </a:gs>
              <a:gs pos="100000">
                <a:srgbClr val="0093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1" name="矩形 20">
            <a:extLst>
              <a:ext uri="{FF2B5EF4-FFF2-40B4-BE49-F238E27FC236}">
                <a16:creationId xmlns="" xmlns:a16="http://schemas.microsoft.com/office/drawing/2014/main" id="{07E1DA09-4F7F-25E4-AB5D-F2AF9CDA80B0}"/>
              </a:ext>
            </a:extLst>
          </p:cNvPr>
          <p:cNvSpPr/>
          <p:nvPr/>
        </p:nvSpPr>
        <p:spPr>
          <a:xfrm>
            <a:off x="4760694" y="3784896"/>
            <a:ext cx="5904000" cy="36000"/>
          </a:xfrm>
          <a:prstGeom prst="rect">
            <a:avLst/>
          </a:prstGeom>
          <a:gradFill flip="none" rotWithShape="1">
            <a:gsLst>
              <a:gs pos="0">
                <a:srgbClr val="FDB024"/>
              </a:gs>
              <a:gs pos="38000">
                <a:srgbClr val="FB692D"/>
              </a:gs>
              <a:gs pos="100000">
                <a:srgbClr val="0093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3" name="矩形 22">
            <a:extLst>
              <a:ext uri="{FF2B5EF4-FFF2-40B4-BE49-F238E27FC236}">
                <a16:creationId xmlns="" xmlns:a16="http://schemas.microsoft.com/office/drawing/2014/main" id="{A0619E90-85EC-FD2B-7C4B-B6D67DFF10D5}"/>
              </a:ext>
            </a:extLst>
          </p:cNvPr>
          <p:cNvSpPr/>
          <p:nvPr/>
        </p:nvSpPr>
        <p:spPr>
          <a:xfrm>
            <a:off x="4840719" y="4663803"/>
            <a:ext cx="5904000" cy="36000"/>
          </a:xfrm>
          <a:prstGeom prst="rect">
            <a:avLst/>
          </a:prstGeom>
          <a:gradFill flip="none" rotWithShape="1">
            <a:gsLst>
              <a:gs pos="0">
                <a:srgbClr val="FDB024"/>
              </a:gs>
              <a:gs pos="38000">
                <a:srgbClr val="FB692D"/>
              </a:gs>
              <a:gs pos="100000">
                <a:srgbClr val="0093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4" name="等腰三角形 23">
            <a:extLst>
              <a:ext uri="{FF2B5EF4-FFF2-40B4-BE49-F238E27FC236}">
                <a16:creationId xmlns="" xmlns:a16="http://schemas.microsoft.com/office/drawing/2014/main" id="{5DDEAAF6-3149-7DB4-B0CA-01914431A8B7}"/>
              </a:ext>
            </a:extLst>
          </p:cNvPr>
          <p:cNvSpPr/>
          <p:nvPr/>
        </p:nvSpPr>
        <p:spPr>
          <a:xfrm flipV="1">
            <a:off x="10435590" y="3554081"/>
            <a:ext cx="182880" cy="121918"/>
          </a:xfrm>
          <a:prstGeom prst="triangle">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5" name="等腰三角形 24">
            <a:extLst>
              <a:ext uri="{FF2B5EF4-FFF2-40B4-BE49-F238E27FC236}">
                <a16:creationId xmlns="" xmlns:a16="http://schemas.microsoft.com/office/drawing/2014/main" id="{D0B16CB0-F170-59F5-A6FD-93D0BF1B41D3}"/>
              </a:ext>
            </a:extLst>
          </p:cNvPr>
          <p:cNvSpPr/>
          <p:nvPr/>
        </p:nvSpPr>
        <p:spPr>
          <a:xfrm flipV="1">
            <a:off x="10435590" y="5220167"/>
            <a:ext cx="182880" cy="121918"/>
          </a:xfrm>
          <a:prstGeom prst="triangle">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6" name="等腰三角形 25">
            <a:extLst>
              <a:ext uri="{FF2B5EF4-FFF2-40B4-BE49-F238E27FC236}">
                <a16:creationId xmlns="" xmlns:a16="http://schemas.microsoft.com/office/drawing/2014/main" id="{063EE6DE-92D2-AA39-6108-C39CABD3AFB5}"/>
              </a:ext>
            </a:extLst>
          </p:cNvPr>
          <p:cNvSpPr/>
          <p:nvPr/>
        </p:nvSpPr>
        <p:spPr>
          <a:xfrm flipV="1">
            <a:off x="10435590" y="4378190"/>
            <a:ext cx="182880" cy="121918"/>
          </a:xfrm>
          <a:prstGeom prst="triangle">
            <a:avLst/>
          </a:prstGeom>
          <a:solidFill>
            <a:srgbClr val="FB6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7" name="文本框 10">
            <a:extLst>
              <a:ext uri="{FF2B5EF4-FFF2-40B4-BE49-F238E27FC236}">
                <a16:creationId xmlns="" xmlns:a16="http://schemas.microsoft.com/office/drawing/2014/main" id="{FEE8F9EF-F5E4-6E05-E51C-681F14E6D051}"/>
              </a:ext>
            </a:extLst>
          </p:cNvPr>
          <p:cNvSpPr txBox="1"/>
          <p:nvPr/>
        </p:nvSpPr>
        <p:spPr>
          <a:xfrm>
            <a:off x="972526" y="905177"/>
            <a:ext cx="7579603" cy="769441"/>
          </a:xfrm>
          <a:prstGeom prst="rect">
            <a:avLst/>
          </a:prstGeom>
          <a:noFill/>
        </p:spPr>
        <p:txBody>
          <a:bodyPr wrap="square">
            <a:spAutoFit/>
          </a:bodyPr>
          <a:lstStyle/>
          <a:p>
            <a:pPr>
              <a:defRPr/>
            </a:pPr>
            <a:r>
              <a:rPr lang="vi-VN" altLang="zh-CN" sz="4400" smtClean="0">
                <a:solidFill>
                  <a:srgbClr val="ED7D31">
                    <a:lumMod val="75000"/>
                  </a:srgbClr>
                </a:solidFill>
                <a:latin typeface="#9Slide03 BoosterNextFYBlack" panose="02000A03000000020004" pitchFamily="2" charset="0"/>
                <a:ea typeface="思源宋体 CN Heavy" panose="02020900000000000000" pitchFamily="18" charset="-122"/>
              </a:rPr>
              <a:t>Bước 3</a:t>
            </a:r>
            <a:r>
              <a:rPr lang="en-US" altLang="zh-CN" sz="4400" smtClean="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Trao</a:t>
            </a:r>
            <a:r>
              <a:rPr lang="en-US" altLang="zh-CN" sz="4400" dirty="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đổi</a:t>
            </a:r>
            <a:r>
              <a:rPr lang="en-US" altLang="zh-CN" sz="4400" dirty="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đánh</a:t>
            </a:r>
            <a:r>
              <a:rPr lang="en-US" altLang="zh-CN" sz="4400" dirty="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giá</a:t>
            </a:r>
            <a:endParaRPr lang="zh-CN" altLang="en-US" sz="4400" dirty="0">
              <a:solidFill>
                <a:srgbClr val="ED7D31">
                  <a:lumMod val="75000"/>
                </a:srgbClr>
              </a:solidFill>
              <a:latin typeface="#9Slide03 BoosterNextFYBlack" panose="02000A03000000020004" pitchFamily="2" charset="0"/>
              <a:ea typeface="思源宋体 CN Heavy" panose="02020900000000000000" pitchFamily="18" charset="-122"/>
            </a:endParaRPr>
          </a:p>
        </p:txBody>
      </p:sp>
      <p:sp>
        <p:nvSpPr>
          <p:cNvPr id="27" name="TextBox 26">
            <a:extLst>
              <a:ext uri="{FF2B5EF4-FFF2-40B4-BE49-F238E27FC236}">
                <a16:creationId xmlns="" xmlns:a16="http://schemas.microsoft.com/office/drawing/2014/main" id="{A230C5D2-6F04-9022-03C4-100D291EEAEB}"/>
              </a:ext>
            </a:extLst>
          </p:cNvPr>
          <p:cNvSpPr txBox="1"/>
          <p:nvPr/>
        </p:nvSpPr>
        <p:spPr>
          <a:xfrm>
            <a:off x="4722815" y="2675401"/>
            <a:ext cx="4775146" cy="523220"/>
          </a:xfrm>
          <a:prstGeom prst="rect">
            <a:avLst/>
          </a:prstGeom>
          <a:noFill/>
        </p:spPr>
        <p:txBody>
          <a:bodyPr wrap="square">
            <a:spAutoFit/>
          </a:bodyPr>
          <a:lstStyle/>
          <a:p>
            <a:pPr algn="just"/>
            <a:r>
              <a:rPr lang="vi-VN" sz="2800" b="1" i="1">
                <a:solidFill>
                  <a:srgbClr val="FF0000"/>
                </a:solidFill>
                <a:latin typeface="Cambria" panose="02040503050406030204" pitchFamily="18" charset="0"/>
                <a:ea typeface="Cambria" panose="02040503050406030204" pitchFamily="18" charset="0"/>
              </a:rPr>
              <a:t>Trong vai trò là người </a:t>
            </a:r>
            <a:r>
              <a:rPr lang="vi-VN" sz="2800" b="1" i="1" smtClean="0">
                <a:solidFill>
                  <a:srgbClr val="FF0000"/>
                </a:solidFill>
                <a:latin typeface="Cambria" panose="02040503050406030204" pitchFamily="18" charset="0"/>
                <a:ea typeface="Cambria" panose="02040503050406030204" pitchFamily="18" charset="0"/>
              </a:rPr>
              <a:t>nghe:</a:t>
            </a:r>
            <a:endParaRPr lang="en-US" sz="4000" b="1" i="1" dirty="0">
              <a:solidFill>
                <a:srgbClr val="FF0000"/>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 xmlns:a16="http://schemas.microsoft.com/office/drawing/2014/main" id="{44C4B7E4-5F14-450C-9FD0-ED06DF2DC058}"/>
              </a:ext>
            </a:extLst>
          </p:cNvPr>
          <p:cNvSpPr txBox="1"/>
          <p:nvPr/>
        </p:nvSpPr>
        <p:spPr>
          <a:xfrm>
            <a:off x="4722814" y="3684140"/>
            <a:ext cx="5712775" cy="1015663"/>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v"/>
            </a:pPr>
            <a:r>
              <a:rPr lang="en-US" sz="2000">
                <a:solidFill>
                  <a:prstClr val="black"/>
                </a:solidFill>
                <a:latin typeface="Times New Roman"/>
                <a:ea typeface="Calibri"/>
              </a:rPr>
              <a:t>HS biết lắng nghe ý kiến phát biểu của bạn mình, biết nêu câu hỏi </a:t>
            </a:r>
            <a:r>
              <a:rPr lang="vi-VN" sz="2000" smtClean="0">
                <a:solidFill>
                  <a:prstClr val="black"/>
                </a:solidFill>
                <a:latin typeface="Times New Roman"/>
                <a:ea typeface="Calibri"/>
              </a:rPr>
              <a:t>.</a:t>
            </a:r>
            <a:endParaRPr lang="en-US" dirty="0">
              <a:solidFill>
                <a:prstClr val="black"/>
              </a:solidFill>
              <a:latin typeface="Calibri" panose="020F0502020204030204" pitchFamily="34" charset="0"/>
              <a:ea typeface="Yu Mincho" panose="02020400000000000000" pitchFamily="18" charset="-128"/>
              <a:cs typeface="Calibri" panose="020F0502020204030204" pitchFamily="34" charset="0"/>
            </a:endParaRPr>
          </a:p>
        </p:txBody>
      </p:sp>
      <p:sp>
        <p:nvSpPr>
          <p:cNvPr id="29" name="TextBox 28">
            <a:extLst>
              <a:ext uri="{FF2B5EF4-FFF2-40B4-BE49-F238E27FC236}">
                <a16:creationId xmlns="" xmlns:a16="http://schemas.microsoft.com/office/drawing/2014/main" id="{9DFC3A47-265F-BB51-2035-57DDB80D4B77}"/>
              </a:ext>
            </a:extLst>
          </p:cNvPr>
          <p:cNvSpPr txBox="1"/>
          <p:nvPr/>
        </p:nvSpPr>
        <p:spPr>
          <a:xfrm>
            <a:off x="4840719" y="4683728"/>
            <a:ext cx="5686310" cy="1366528"/>
          </a:xfrm>
          <a:prstGeom prst="rect">
            <a:avLst/>
          </a:prstGeom>
          <a:noFill/>
        </p:spPr>
        <p:txBody>
          <a:bodyPr wrap="square">
            <a:spAutoFit/>
          </a:bodyPr>
          <a:lstStyle/>
          <a:p>
            <a:pPr marL="285750" indent="-285750">
              <a:lnSpc>
                <a:spcPct val="115000"/>
              </a:lnSpc>
              <a:spcAft>
                <a:spcPts val="1000"/>
              </a:spcAft>
              <a:buFont typeface="Wingdings" panose="05000000000000000000" pitchFamily="2" charset="2"/>
              <a:buChar char="v"/>
            </a:pPr>
            <a:r>
              <a:rPr lang="en-US">
                <a:latin typeface="Times New Roman"/>
                <a:ea typeface="Calibri"/>
                <a:cs typeface="Times New Roman"/>
              </a:rPr>
              <a:t>hoặc ý kiến góp ý về nội dung, hình thức ý kiến thảo luận, tranh luận của người nói hoặc yêu cầu người nói giải thích và làm rõ những điều mình chưa rõ hoặc ý kiến có sự khác biệt</a:t>
            </a:r>
            <a:r>
              <a:rPr lang="en-US" smtClean="0">
                <a:latin typeface="Times New Roman"/>
                <a:ea typeface="Calibri"/>
                <a:cs typeface="Times New Roman"/>
              </a:rPr>
              <a:t>.</a:t>
            </a:r>
            <a:endParaRPr lang="en-US" sz="1200">
              <a:latin typeface="Calibri"/>
              <a:ea typeface="Calibri"/>
              <a:cs typeface="Times New Roman"/>
            </a:endParaRPr>
          </a:p>
        </p:txBody>
      </p:sp>
    </p:spTree>
    <p:extLst>
      <p:ext uri="{BB962C8B-B14F-4D97-AF65-F5344CB8AC3E}">
        <p14:creationId xmlns:p14="http://schemas.microsoft.com/office/powerpoint/2010/main" val="2893104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23" grpId="0" animBg="1"/>
      <p:bldP spid="24" grpId="0" animBg="1"/>
      <p:bldP spid="25" grpId="0" animBg="1"/>
      <p:bldP spid="26" grpId="0" animBg="1"/>
      <p:bldP spid="17" grpId="0"/>
      <p:bldP spid="27"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ACF6ECB7-A5EE-0C4B-0AEE-9802B5ADC1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2949"/>
            <a:ext cx="3390924" cy="2111925"/>
          </a:xfrm>
          <a:prstGeom prst="rect">
            <a:avLst/>
          </a:prstGeom>
        </p:spPr>
      </p:pic>
      <p:pic>
        <p:nvPicPr>
          <p:cNvPr id="5" name="图片 4">
            <a:extLst>
              <a:ext uri="{FF2B5EF4-FFF2-40B4-BE49-F238E27FC236}">
                <a16:creationId xmlns="" xmlns:a16="http://schemas.microsoft.com/office/drawing/2014/main" id="{BC5B8834-7E34-80AC-4520-4FF125409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26" y="2018948"/>
            <a:ext cx="1875177" cy="1875177"/>
          </a:xfrm>
          <a:prstGeom prst="rect">
            <a:avLst/>
          </a:prstGeom>
        </p:spPr>
      </p:pic>
      <p:sp>
        <p:nvSpPr>
          <p:cNvPr id="15" name="矩形: 圆角 14">
            <a:extLst>
              <a:ext uri="{FF2B5EF4-FFF2-40B4-BE49-F238E27FC236}">
                <a16:creationId xmlns="" xmlns:a16="http://schemas.microsoft.com/office/drawing/2014/main" id="{A3325F84-6179-1AE3-177F-A54C070EAAAB}"/>
              </a:ext>
            </a:extLst>
          </p:cNvPr>
          <p:cNvSpPr/>
          <p:nvPr/>
        </p:nvSpPr>
        <p:spPr>
          <a:xfrm>
            <a:off x="9672427" y="1137094"/>
            <a:ext cx="1709205" cy="2295559"/>
          </a:xfrm>
          <a:prstGeom prst="roundRect">
            <a:avLst>
              <a:gd name="adj" fmla="val 0"/>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lnSpc>
                <a:spcPct val="150000"/>
              </a:lnSpc>
              <a:defRPr/>
            </a:pPr>
            <a:r>
              <a:rPr lang="vi-VN" altLang="zh-CN" sz="3600" smtClean="0">
                <a:solidFill>
                  <a:prstClr val="black"/>
                </a:solidFill>
                <a:latin typeface="#9Slide03 BoosterNextFYBlack" panose="02000A03000000020004" pitchFamily="2" charset="0"/>
                <a:ea typeface="思源宋体 CN Heavy" panose="02020900000000000000" pitchFamily="18" charset="-122"/>
              </a:rPr>
              <a:t>Đánh giá</a:t>
            </a:r>
            <a:endParaRPr lang="vi-VN" altLang="zh-CN" sz="3600" dirty="0">
              <a:solidFill>
                <a:prstClr val="black"/>
              </a:solidFill>
              <a:latin typeface="#9Slide03 BoosterNextFYBlack" panose="02000A03000000020004" pitchFamily="2" charset="0"/>
              <a:ea typeface="思源宋体 CN Heavy" panose="02020900000000000000" pitchFamily="18" charset="-122"/>
            </a:endParaRPr>
          </a:p>
        </p:txBody>
      </p:sp>
      <p:sp>
        <p:nvSpPr>
          <p:cNvPr id="19" name="矩形 18">
            <a:extLst>
              <a:ext uri="{FF2B5EF4-FFF2-40B4-BE49-F238E27FC236}">
                <a16:creationId xmlns="" xmlns:a16="http://schemas.microsoft.com/office/drawing/2014/main" id="{3CCAA6BB-8EA6-A35E-AEC4-8A83C2293FC0}"/>
              </a:ext>
            </a:extLst>
          </p:cNvPr>
          <p:cNvSpPr/>
          <p:nvPr/>
        </p:nvSpPr>
        <p:spPr>
          <a:xfrm>
            <a:off x="1272699" y="6005323"/>
            <a:ext cx="9391996" cy="45719"/>
          </a:xfrm>
          <a:prstGeom prst="rect">
            <a:avLst/>
          </a:prstGeom>
          <a:gradFill flip="none" rotWithShape="1">
            <a:gsLst>
              <a:gs pos="0">
                <a:srgbClr val="FDB024"/>
              </a:gs>
              <a:gs pos="38000">
                <a:srgbClr val="FB692D"/>
              </a:gs>
              <a:gs pos="100000">
                <a:srgbClr val="0093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1" name="矩形 20">
            <a:extLst>
              <a:ext uri="{FF2B5EF4-FFF2-40B4-BE49-F238E27FC236}">
                <a16:creationId xmlns="" xmlns:a16="http://schemas.microsoft.com/office/drawing/2014/main" id="{07E1DA09-4F7F-25E4-AB5D-F2AF9CDA80B0}"/>
              </a:ext>
            </a:extLst>
          </p:cNvPr>
          <p:cNvSpPr/>
          <p:nvPr/>
        </p:nvSpPr>
        <p:spPr>
          <a:xfrm>
            <a:off x="1175657" y="3615040"/>
            <a:ext cx="9489037" cy="60959"/>
          </a:xfrm>
          <a:prstGeom prst="rect">
            <a:avLst/>
          </a:prstGeom>
          <a:gradFill flip="none" rotWithShape="1">
            <a:gsLst>
              <a:gs pos="0">
                <a:srgbClr val="FDB024"/>
              </a:gs>
              <a:gs pos="38000">
                <a:srgbClr val="FB692D"/>
              </a:gs>
              <a:gs pos="100000">
                <a:srgbClr val="0093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3" name="矩形 22">
            <a:extLst>
              <a:ext uri="{FF2B5EF4-FFF2-40B4-BE49-F238E27FC236}">
                <a16:creationId xmlns="" xmlns:a16="http://schemas.microsoft.com/office/drawing/2014/main" id="{A0619E90-85EC-FD2B-7C4B-B6D67DFF10D5}"/>
              </a:ext>
            </a:extLst>
          </p:cNvPr>
          <p:cNvSpPr/>
          <p:nvPr/>
        </p:nvSpPr>
        <p:spPr>
          <a:xfrm flipV="1">
            <a:off x="1272698" y="5119695"/>
            <a:ext cx="9345772" cy="45719"/>
          </a:xfrm>
          <a:prstGeom prst="rect">
            <a:avLst/>
          </a:prstGeom>
          <a:gradFill flip="none" rotWithShape="1">
            <a:gsLst>
              <a:gs pos="0">
                <a:srgbClr val="FDB024"/>
              </a:gs>
              <a:gs pos="38000">
                <a:srgbClr val="FB692D"/>
              </a:gs>
              <a:gs pos="100000">
                <a:srgbClr val="0093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4" name="等腰三角形 23">
            <a:extLst>
              <a:ext uri="{FF2B5EF4-FFF2-40B4-BE49-F238E27FC236}">
                <a16:creationId xmlns="" xmlns:a16="http://schemas.microsoft.com/office/drawing/2014/main" id="{5DDEAAF6-3149-7DB4-B0CA-01914431A8B7}"/>
              </a:ext>
            </a:extLst>
          </p:cNvPr>
          <p:cNvSpPr/>
          <p:nvPr/>
        </p:nvSpPr>
        <p:spPr>
          <a:xfrm flipV="1">
            <a:off x="10435590" y="3554081"/>
            <a:ext cx="182880" cy="121918"/>
          </a:xfrm>
          <a:prstGeom prst="triangle">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5" name="等腰三角形 24">
            <a:extLst>
              <a:ext uri="{FF2B5EF4-FFF2-40B4-BE49-F238E27FC236}">
                <a16:creationId xmlns="" xmlns:a16="http://schemas.microsoft.com/office/drawing/2014/main" id="{D0B16CB0-F170-59F5-A6FD-93D0BF1B41D3}"/>
              </a:ext>
            </a:extLst>
          </p:cNvPr>
          <p:cNvSpPr/>
          <p:nvPr/>
        </p:nvSpPr>
        <p:spPr>
          <a:xfrm flipV="1">
            <a:off x="10435590" y="5220167"/>
            <a:ext cx="182880" cy="121918"/>
          </a:xfrm>
          <a:prstGeom prst="triangle">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6" name="等腰三角形 25">
            <a:extLst>
              <a:ext uri="{FF2B5EF4-FFF2-40B4-BE49-F238E27FC236}">
                <a16:creationId xmlns="" xmlns:a16="http://schemas.microsoft.com/office/drawing/2014/main" id="{063EE6DE-92D2-AA39-6108-C39CABD3AFB5}"/>
              </a:ext>
            </a:extLst>
          </p:cNvPr>
          <p:cNvSpPr/>
          <p:nvPr/>
        </p:nvSpPr>
        <p:spPr>
          <a:xfrm flipV="1">
            <a:off x="10435590" y="4378190"/>
            <a:ext cx="182880" cy="121918"/>
          </a:xfrm>
          <a:prstGeom prst="triangle">
            <a:avLst/>
          </a:prstGeom>
          <a:solidFill>
            <a:srgbClr val="FB6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7" name="文本框 10">
            <a:extLst>
              <a:ext uri="{FF2B5EF4-FFF2-40B4-BE49-F238E27FC236}">
                <a16:creationId xmlns="" xmlns:a16="http://schemas.microsoft.com/office/drawing/2014/main" id="{FEE8F9EF-F5E4-6E05-E51C-681F14E6D051}"/>
              </a:ext>
            </a:extLst>
          </p:cNvPr>
          <p:cNvSpPr txBox="1"/>
          <p:nvPr/>
        </p:nvSpPr>
        <p:spPr>
          <a:xfrm>
            <a:off x="972526" y="905177"/>
            <a:ext cx="7579603" cy="769441"/>
          </a:xfrm>
          <a:prstGeom prst="rect">
            <a:avLst/>
          </a:prstGeom>
          <a:noFill/>
        </p:spPr>
        <p:txBody>
          <a:bodyPr wrap="square">
            <a:spAutoFit/>
          </a:bodyPr>
          <a:lstStyle/>
          <a:p>
            <a:pPr>
              <a:defRPr/>
            </a:pPr>
            <a:r>
              <a:rPr lang="vi-VN" altLang="zh-CN" sz="4400" smtClean="0">
                <a:solidFill>
                  <a:srgbClr val="ED7D31">
                    <a:lumMod val="75000"/>
                  </a:srgbClr>
                </a:solidFill>
                <a:latin typeface="#9Slide03 BoosterNextFYBlack" panose="02000A03000000020004" pitchFamily="2" charset="0"/>
                <a:ea typeface="思源宋体 CN Heavy" panose="02020900000000000000" pitchFamily="18" charset="-122"/>
              </a:rPr>
              <a:t>Bước 3</a:t>
            </a:r>
            <a:r>
              <a:rPr lang="en-US" altLang="zh-CN" sz="4400" smtClean="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Trao</a:t>
            </a:r>
            <a:r>
              <a:rPr lang="en-US" altLang="zh-CN" sz="4400" dirty="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đổi</a:t>
            </a:r>
            <a:r>
              <a:rPr lang="en-US" altLang="zh-CN" sz="4400" dirty="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đánh</a:t>
            </a:r>
            <a:r>
              <a:rPr lang="en-US" altLang="zh-CN" sz="4400" dirty="0">
                <a:solidFill>
                  <a:srgbClr val="ED7D31">
                    <a:lumMod val="75000"/>
                  </a:srgbClr>
                </a:solidFill>
                <a:latin typeface="#9Slide03 BoosterNextFYBlack" panose="02000A03000000020004" pitchFamily="2" charset="0"/>
                <a:ea typeface="思源宋体 CN Heavy" panose="02020900000000000000" pitchFamily="18" charset="-122"/>
              </a:rPr>
              <a:t> </a:t>
            </a:r>
            <a:r>
              <a:rPr lang="en-US" altLang="zh-CN" sz="4400" dirty="0" err="1">
                <a:solidFill>
                  <a:srgbClr val="ED7D31">
                    <a:lumMod val="75000"/>
                  </a:srgbClr>
                </a:solidFill>
                <a:latin typeface="#9Slide03 BoosterNextFYBlack" panose="02000A03000000020004" pitchFamily="2" charset="0"/>
                <a:ea typeface="思源宋体 CN Heavy" panose="02020900000000000000" pitchFamily="18" charset="-122"/>
              </a:rPr>
              <a:t>giá</a:t>
            </a:r>
            <a:endParaRPr lang="zh-CN" altLang="en-US" sz="4400" dirty="0">
              <a:solidFill>
                <a:srgbClr val="ED7D31">
                  <a:lumMod val="75000"/>
                </a:srgbClr>
              </a:solidFill>
              <a:latin typeface="#9Slide03 BoosterNextFYBlack" panose="02000A03000000020004" pitchFamily="2" charset="0"/>
              <a:ea typeface="思源宋体 CN Heavy" panose="02020900000000000000" pitchFamily="18" charset="-122"/>
            </a:endParaRPr>
          </a:p>
        </p:txBody>
      </p:sp>
      <p:sp>
        <p:nvSpPr>
          <p:cNvPr id="27" name="TextBox 26">
            <a:extLst>
              <a:ext uri="{FF2B5EF4-FFF2-40B4-BE49-F238E27FC236}">
                <a16:creationId xmlns="" xmlns:a16="http://schemas.microsoft.com/office/drawing/2014/main" id="{A230C5D2-6F04-9022-03C4-100D291EEAEB}"/>
              </a:ext>
            </a:extLst>
          </p:cNvPr>
          <p:cNvSpPr txBox="1"/>
          <p:nvPr/>
        </p:nvSpPr>
        <p:spPr>
          <a:xfrm>
            <a:off x="4722815" y="2675401"/>
            <a:ext cx="4775146" cy="523220"/>
          </a:xfrm>
          <a:prstGeom prst="rect">
            <a:avLst/>
          </a:prstGeom>
          <a:noFill/>
        </p:spPr>
        <p:txBody>
          <a:bodyPr wrap="square">
            <a:spAutoFit/>
          </a:bodyPr>
          <a:lstStyle/>
          <a:p>
            <a:pPr algn="just"/>
            <a:r>
              <a:rPr lang="vi-VN" sz="2800" b="1" i="1">
                <a:solidFill>
                  <a:srgbClr val="FF0000"/>
                </a:solidFill>
                <a:latin typeface="Cambria" panose="02040503050406030204" pitchFamily="18" charset="0"/>
                <a:ea typeface="Cambria" panose="02040503050406030204" pitchFamily="18" charset="0"/>
              </a:rPr>
              <a:t>Trong vai trò là người </a:t>
            </a:r>
            <a:r>
              <a:rPr lang="vi-VN" sz="2800" b="1" i="1" smtClean="0">
                <a:solidFill>
                  <a:srgbClr val="FF0000"/>
                </a:solidFill>
                <a:latin typeface="Cambria" panose="02040503050406030204" pitchFamily="18" charset="0"/>
                <a:ea typeface="Cambria" panose="02040503050406030204" pitchFamily="18" charset="0"/>
              </a:rPr>
              <a:t>nghe:</a:t>
            </a:r>
            <a:endParaRPr lang="en-US" sz="4000" b="1" i="1" dirty="0">
              <a:solidFill>
                <a:srgbClr val="FF0000"/>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 xmlns:a16="http://schemas.microsoft.com/office/drawing/2014/main" id="{44C4B7E4-5F14-450C-9FD0-ED06DF2DC058}"/>
              </a:ext>
            </a:extLst>
          </p:cNvPr>
          <p:cNvSpPr txBox="1"/>
          <p:nvPr/>
        </p:nvSpPr>
        <p:spPr>
          <a:xfrm>
            <a:off x="1272698" y="5079823"/>
            <a:ext cx="9254331" cy="1015663"/>
          </a:xfrm>
          <a:prstGeom prst="rect">
            <a:avLst/>
          </a:prstGeom>
          <a:noFill/>
        </p:spPr>
        <p:txBody>
          <a:bodyPr wrap="square">
            <a:spAutoFit/>
          </a:bodyPr>
          <a:lstStyle/>
          <a:p>
            <a:pPr marL="342900" indent="-342900" algn="just">
              <a:lnSpc>
                <a:spcPct val="150000"/>
              </a:lnSpc>
              <a:spcAft>
                <a:spcPts val="800"/>
              </a:spcAft>
              <a:buFont typeface="Wingdings" panose="05000000000000000000" pitchFamily="2" charset="2"/>
              <a:buChar char="v"/>
            </a:pPr>
            <a:r>
              <a:rPr lang="vi-VN" sz="2000">
                <a:solidFill>
                  <a:prstClr val="black"/>
                </a:solidFill>
                <a:latin typeface="Times New Roman"/>
                <a:ea typeface="Calibri"/>
              </a:rPr>
              <a:t>tập đánh giá bài nói từ cả vai trò người nói lẫn vai trò người nghe; biết sử dụng bảng kiềm (trong SGK) để đánh giá ý kiến thảo luận/ tranh luận.</a:t>
            </a:r>
            <a:endParaRPr lang="en-US" dirty="0">
              <a:solidFill>
                <a:prstClr val="black"/>
              </a:solidFill>
              <a:latin typeface="Calibri" panose="020F0502020204030204" pitchFamily="34" charset="0"/>
              <a:ea typeface="Yu Mincho" panose="02020400000000000000" pitchFamily="18" charset="-128"/>
              <a:cs typeface="Calibri" panose="020F0502020204030204" pitchFamily="34" charset="0"/>
            </a:endParaRPr>
          </a:p>
        </p:txBody>
      </p:sp>
      <p:sp>
        <p:nvSpPr>
          <p:cNvPr id="16" name="TextBox 15">
            <a:extLst>
              <a:ext uri="{FF2B5EF4-FFF2-40B4-BE49-F238E27FC236}">
                <a16:creationId xmlns="" xmlns:a16="http://schemas.microsoft.com/office/drawing/2014/main" id="{44C4B7E4-5F14-450C-9FD0-ED06DF2DC058}"/>
              </a:ext>
            </a:extLst>
          </p:cNvPr>
          <p:cNvSpPr txBox="1"/>
          <p:nvPr/>
        </p:nvSpPr>
        <p:spPr>
          <a:xfrm>
            <a:off x="979713" y="3731850"/>
            <a:ext cx="9235441" cy="1477328"/>
          </a:xfrm>
          <a:prstGeom prst="rect">
            <a:avLst/>
          </a:prstGeom>
          <a:noFill/>
        </p:spPr>
        <p:txBody>
          <a:bodyPr wrap="square">
            <a:spAutoFit/>
          </a:bodyPr>
          <a:lstStyle/>
          <a:p>
            <a:pPr marL="342900" lvl="0" indent="-342900" algn="just">
              <a:lnSpc>
                <a:spcPct val="150000"/>
              </a:lnSpc>
              <a:spcAft>
                <a:spcPts val="800"/>
              </a:spcAft>
              <a:buFont typeface="Wingdings" panose="05000000000000000000" pitchFamily="2" charset="2"/>
              <a:buChar char="v"/>
              <a:defRPr/>
            </a:pPr>
            <a:r>
              <a:rPr lang="vi-VN" sz="2000">
                <a:solidFill>
                  <a:prstClr val="black"/>
                </a:solidFill>
                <a:latin typeface="Calibri" panose="020F0502020204030204" pitchFamily="34" charset="0"/>
                <a:ea typeface="Yu Mincho" panose="02020400000000000000" pitchFamily="18" charset="-128"/>
                <a:cs typeface="Calibri" panose="020F0502020204030204" pitchFamily="34" charset="0"/>
              </a:rPr>
              <a:t>GV hướng dẫn HS tập đánh giá theo các tiêu chí cơ bản: mức độ đáp ứng yêu cầu về nội dung; cách diễn đạt, giọng điệu; cách sử dụng phương tiện phi ngôn ngữ; cách mở đầu, kết thúc bài nói với các biểu hiện cụ </a:t>
            </a:r>
            <a:r>
              <a:rPr lang="vi-VN" sz="2000" smtClean="0">
                <a:solidFill>
                  <a:prstClr val="black"/>
                </a:solidFill>
                <a:latin typeface="Calibri" panose="020F0502020204030204" pitchFamily="34" charset="0"/>
                <a:ea typeface="Yu Mincho" panose="02020400000000000000" pitchFamily="18" charset="-128"/>
                <a:cs typeface="Calibri" panose="020F0502020204030204" pitchFamily="34" charset="0"/>
              </a:rPr>
              <a:t>thể...;</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21710737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23" grpId="0" animBg="1"/>
      <p:bldP spid="24" grpId="0" animBg="1"/>
      <p:bldP spid="25" grpId="0" animBg="1"/>
      <p:bldP spid="26" grpId="0" animBg="1"/>
      <p:bldP spid="17" grpId="0"/>
      <p:bldP spid="27" grpId="0"/>
      <p:bldP spid="28"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 xmlns:a16="http://schemas.microsoft.com/office/drawing/2014/main" id="{BB8A61A2-C123-A218-D22A-78707D1FFE8A}"/>
              </a:ext>
            </a:extLst>
          </p:cNvPr>
          <p:cNvSpPr txBox="1"/>
          <p:nvPr/>
        </p:nvSpPr>
        <p:spPr>
          <a:xfrm>
            <a:off x="4056129" y="1710745"/>
            <a:ext cx="154328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pattFill prst="ltUpDiag">
                  <a:fgClr>
                    <a:srgbClr val="26554F"/>
                  </a:fgClr>
                  <a:bgClr>
                    <a:prstClr val="white"/>
                  </a:bgClr>
                </a:pattFill>
                <a:effectLst/>
                <a:uLnTx/>
                <a:uFillTx/>
                <a:latin typeface="A6 Pngtree" pitchFamily="2" charset="0"/>
                <a:ea typeface="思源宋体 CN Heavy" panose="02020900000000000000" pitchFamily="18" charset="-122"/>
                <a:cs typeface="+mn-cs"/>
              </a:rPr>
              <a:t>03 </a:t>
            </a:r>
            <a:endParaRPr kumimoji="0" lang="zh-CN" altLang="en-US" sz="8800" b="0" i="0" u="none" strike="noStrike" kern="1200" cap="none" spc="0" normalizeH="0" baseline="0" noProof="0" dirty="0">
              <a:ln>
                <a:noFill/>
              </a:ln>
              <a:pattFill prst="ltUpDiag">
                <a:fgClr>
                  <a:srgbClr val="26554F"/>
                </a:fgClr>
                <a:bgClr>
                  <a:prstClr val="white"/>
                </a:bgClr>
              </a:pattFill>
              <a:effectLst/>
              <a:uLnTx/>
              <a:uFillTx/>
              <a:latin typeface="A6 Pngtree" pitchFamily="2" charset="0"/>
              <a:ea typeface="思源宋体 CN Heavy" panose="02020900000000000000" pitchFamily="18" charset="-122"/>
              <a:cs typeface="+mn-cs"/>
            </a:endParaRPr>
          </a:p>
        </p:txBody>
      </p:sp>
      <p:sp>
        <p:nvSpPr>
          <p:cNvPr id="2" name="TextBox 1">
            <a:extLst>
              <a:ext uri="{FF2B5EF4-FFF2-40B4-BE49-F238E27FC236}">
                <a16:creationId xmlns="" xmlns:a16="http://schemas.microsoft.com/office/drawing/2014/main" id="{7B51FF98-9457-B95F-6397-1E7E189B24AF}"/>
              </a:ext>
            </a:extLst>
          </p:cNvPr>
          <p:cNvSpPr txBox="1"/>
          <p:nvPr/>
        </p:nvSpPr>
        <p:spPr>
          <a:xfrm>
            <a:off x="2856217" y="3157295"/>
            <a:ext cx="54864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9Slide04 SFU Fenice Bold" panose="00000700000000000000" pitchFamily="2" charset="0"/>
                <a:ea typeface="+mn-ea"/>
                <a:cs typeface="+mn-cs"/>
              </a:rPr>
              <a:t>Luyện</a:t>
            </a:r>
            <a:r>
              <a:rPr kumimoji="0" lang="en-US" sz="80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 </a:t>
            </a:r>
            <a:r>
              <a:rPr kumimoji="0" lang="en-US" sz="8000" b="0" i="0" u="none" strike="noStrike" kern="1200" cap="none" spc="0" normalizeH="0" baseline="0" noProof="0" dirty="0" err="1">
                <a:ln>
                  <a:noFill/>
                </a:ln>
                <a:solidFill>
                  <a:prstClr val="white"/>
                </a:solidFill>
                <a:effectLst/>
                <a:uLnTx/>
                <a:uFillTx/>
                <a:latin typeface="#9Slide04 SFU Fenice Bold" panose="00000700000000000000" pitchFamily="2" charset="0"/>
                <a:ea typeface="+mn-ea"/>
                <a:cs typeface="+mn-cs"/>
              </a:rPr>
              <a:t>tập</a:t>
            </a:r>
            <a:endParaRPr kumimoji="0" lang="en-US" sz="80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endParaRPr>
          </a:p>
        </p:txBody>
      </p:sp>
    </p:spTree>
    <p:extLst>
      <p:ext uri="{BB962C8B-B14F-4D97-AF65-F5344CB8AC3E}">
        <p14:creationId xmlns:p14="http://schemas.microsoft.com/office/powerpoint/2010/main" val="38075401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AC5933E-6F9B-BB23-5CC8-E6AED7E1A7C2}"/>
              </a:ext>
            </a:extLst>
          </p:cNvPr>
          <p:cNvSpPr txBox="1"/>
          <p:nvPr/>
        </p:nvSpPr>
        <p:spPr>
          <a:xfrm>
            <a:off x="3283974" y="1786306"/>
            <a:ext cx="6096000" cy="2481898"/>
          </a:xfrm>
          <a:prstGeom prst="rect">
            <a:avLst/>
          </a:prstGeom>
          <a:noFill/>
        </p:spPr>
        <p:txBody>
          <a:bodyPr wrap="square">
            <a:spAutoFit/>
          </a:bodyPr>
          <a:lstStyle/>
          <a:p>
            <a:pPr algn="just">
              <a:lnSpc>
                <a:spcPct val="150000"/>
              </a:lnSpc>
              <a:spcAft>
                <a:spcPts val="800"/>
              </a:spcAft>
            </a:pPr>
            <a:r>
              <a:rPr lang="vi-VN" sz="3600">
                <a:solidFill>
                  <a:srgbClr val="000000"/>
                </a:solidFill>
                <a:latin typeface="#9Slide03 BoosterNextFYBlack" panose="02000A03000000020004" pitchFamily="2" charset="0"/>
                <a:ea typeface="Times New Roman" panose="02020603050405020304" pitchFamily="18" charset="0"/>
                <a:cs typeface="Times New Roman" panose="02020603050405020304" pitchFamily="18" charset="0"/>
              </a:rPr>
              <a:t>- Kỹ năng sống là gì, vì sao bạn cần phải rèn luyện kĩ năng sống</a:t>
            </a:r>
            <a:r>
              <a:rPr lang="vi-VN" sz="3600" smtClean="0">
                <a:solidFill>
                  <a:srgbClr val="000000"/>
                </a:solidFill>
                <a:latin typeface="#9Slide03 BoosterNextFYBlack" panose="02000A03000000020004" pitchFamily="2" charset="0"/>
                <a:ea typeface="Times New Roman" panose="02020603050405020304" pitchFamily="18" charset="0"/>
                <a:cs typeface="Times New Roman" panose="02020603050405020304" pitchFamily="18" charset="0"/>
              </a:rPr>
              <a:t>?</a:t>
            </a:r>
            <a:endParaRPr lang="vi-VN" sz="3600">
              <a:solidFill>
                <a:srgbClr val="000000"/>
              </a:solidFill>
              <a:latin typeface="#9Slide03 BoosterNextFYBlack" panose="02000A03000000020004"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727723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1440"/>
            <a:ext cx="12192000" cy="6675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p:cNvSpPr/>
          <p:nvPr/>
        </p:nvSpPr>
        <p:spPr>
          <a:xfrm>
            <a:off x="143690" y="217171"/>
            <a:ext cx="11645537" cy="6863417"/>
          </a:xfrm>
          <a:prstGeom prst="rect">
            <a:avLst/>
          </a:prstGeom>
        </p:spPr>
        <p:txBody>
          <a:bodyPr wrap="square">
            <a:spAutoFit/>
          </a:bodyPr>
          <a:lstStyle/>
          <a:p>
            <a:pPr algn="ctr"/>
            <a:r>
              <a:rPr lang="vi-VN" sz="2000" b="1" u="sng" smtClean="0">
                <a:latin typeface="+mj-lt"/>
              </a:rPr>
              <a:t>GỢI Ý</a:t>
            </a:r>
          </a:p>
          <a:p>
            <a:pPr algn="just"/>
            <a:r>
              <a:rPr lang="vi-VN" sz="2000" smtClean="0">
                <a:latin typeface="+mj-lt"/>
              </a:rPr>
              <a:t>         Kỹ </a:t>
            </a:r>
            <a:r>
              <a:rPr lang="vi-VN" sz="2000">
                <a:latin typeface="+mj-lt"/>
              </a:rPr>
              <a:t>năng sống là những kỹ năng cơ bản để có thể tồn tại và phát triển trong xã hội. Các kỹ năng này bao gồm kỹ năng giao tiếp, kỹ năng quản lý thời gian, kỹ năng tư duy logic, kỹ năng giải quyết vấn đề, kỹ năng đưa ra quyết định và kỹ năng làm việc nhóm.</a:t>
            </a:r>
          </a:p>
          <a:p>
            <a:pPr algn="just"/>
            <a:endParaRPr lang="vi-VN" sz="2000">
              <a:latin typeface="+mj-lt"/>
            </a:endParaRPr>
          </a:p>
          <a:p>
            <a:pPr algn="just"/>
            <a:r>
              <a:rPr lang="vi-VN" sz="2000" smtClean="0">
                <a:latin typeface="+mj-lt"/>
              </a:rPr>
              <a:t>         Việc </a:t>
            </a:r>
            <a:r>
              <a:rPr lang="vi-VN" sz="2000">
                <a:latin typeface="+mj-lt"/>
              </a:rPr>
              <a:t>rèn luyện kỹ năng sống là vô cùng quan trọng vì nó giúp chúng ta tự tin hơn trong cuộc sống, có khả năng giải quyết vấn đề và đối mặt với những thử thách một cách tốt hơn. Ngoài ra, kỹ năng sống còn giúp ta có thể giao tiếp tốt hơn với người khác, làm việc hiệu quả hơn và trở thành một cá nhân đáng tin cậy.</a:t>
            </a:r>
          </a:p>
          <a:p>
            <a:pPr algn="just"/>
            <a:endParaRPr lang="vi-VN" sz="2000">
              <a:latin typeface="+mj-lt"/>
            </a:endParaRPr>
          </a:p>
          <a:p>
            <a:pPr algn="just"/>
            <a:r>
              <a:rPr lang="vi-VN" sz="2000">
                <a:latin typeface="+mj-lt"/>
              </a:rPr>
              <a:t>Tuy nhiên, để rèn luyện kỹ năng sống không phải là điều dễ dàng. Đó là một quá trình dài, đòi hỏi sự kiên trì và nỗ lực. Chúng ta cần phải có những mục tiêu cụ thể để rèn luyện các kỹ năng này, tìm kiếm những nguồn học tập phù hợp và cố gắng thực hành trong cuộc sống hàng ngày. Chẳng hạn, các trường học nên có những chương trình giáo dục đặc biệt để giúp học sinh rèn luyện các kỹ năng sống. Ngoài đề xuất của bản thân, mình cũng muốn nghe ý kiến của các bạn về những phương pháp rèn luyện kỹ năng sống mà các bạn đã áp dụng và có hiệu quả. Ngoài ra, mình cũng muốn thảo luận về cách các bạn có thể áp dụng những kỹ năng sống này trong cuộc sống hàng ngày để cải thiện chất lượng cuộc sống của mình.</a:t>
            </a:r>
          </a:p>
          <a:p>
            <a:pPr algn="just"/>
            <a:endParaRPr lang="vi-VN" sz="2000">
              <a:latin typeface="+mj-lt"/>
            </a:endParaRPr>
          </a:p>
          <a:p>
            <a:pPr algn="just"/>
            <a:r>
              <a:rPr lang="vi-VN" sz="2000" smtClean="0">
                <a:latin typeface="+mj-lt"/>
              </a:rPr>
              <a:t>           Trên </a:t>
            </a:r>
            <a:r>
              <a:rPr lang="vi-VN" sz="2000">
                <a:latin typeface="+mj-lt"/>
              </a:rPr>
              <a:t>đây là toàn bộ quan điểm của mình về đề tài kỹ năng sống là gì, vì sao bạn cần phải rèn luyện kĩ năng sống. Mong các bạn có sẽ có những đóng góp và nhận xét cho bài nói của mình.</a:t>
            </a:r>
          </a:p>
          <a:p>
            <a:endParaRPr lang="vi-VN" sz="2000">
              <a:latin typeface="+mj-lt"/>
            </a:endParaRPr>
          </a:p>
          <a:p>
            <a:endParaRPr lang="vi-VN" sz="2000">
              <a:latin typeface="+mj-lt"/>
            </a:endParaRPr>
          </a:p>
          <a:p>
            <a:endParaRPr lang="vi-VN" sz="2000">
              <a:latin typeface="+mj-lt"/>
            </a:endParaRPr>
          </a:p>
        </p:txBody>
      </p:sp>
    </p:spTree>
    <p:extLst>
      <p:ext uri="{BB962C8B-B14F-4D97-AF65-F5344CB8AC3E}">
        <p14:creationId xmlns:p14="http://schemas.microsoft.com/office/powerpoint/2010/main" val="657794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672C7338-AC0F-8585-45A3-F93C0FC86310}"/>
              </a:ext>
            </a:extLst>
          </p:cNvPr>
          <p:cNvGrpSpPr/>
          <p:nvPr/>
        </p:nvGrpSpPr>
        <p:grpSpPr>
          <a:xfrm>
            <a:off x="2538643" y="114836"/>
            <a:ext cx="7153807" cy="2111925"/>
            <a:chOff x="2538643" y="114836"/>
            <a:chExt cx="7153807" cy="2111925"/>
          </a:xfrm>
        </p:grpSpPr>
        <p:sp>
          <p:nvSpPr>
            <p:cNvPr id="12" name="文本框 11">
              <a:extLst>
                <a:ext uri="{FF2B5EF4-FFF2-40B4-BE49-F238E27FC236}">
                  <a16:creationId xmlns="" xmlns:a16="http://schemas.microsoft.com/office/drawing/2014/main" id="{4955B0F5-22F6-2DD4-4BDD-179577FD079B}"/>
                </a:ext>
              </a:extLst>
            </p:cNvPr>
            <p:cNvSpPr txBox="1"/>
            <p:nvPr/>
          </p:nvSpPr>
          <p:spPr>
            <a:xfrm>
              <a:off x="2538643" y="786077"/>
              <a:ext cx="63573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思源宋体 CN Heavy" panose="02020900000000000000" pitchFamily="18" charset="-122"/>
                  <a:cs typeface="#9Slide04 Taviraj ExtraBold" panose="00000900000000000000" pitchFamily="2" charset="-34"/>
                </a:rPr>
                <a:t>MỤC</a:t>
              </a:r>
              <a:r>
                <a:rPr kumimoji="0" lang="en-US" altLang="zh-CN" sz="3200" b="0" i="0" u="none" strike="noStrike" kern="1200" cap="none" spc="0" normalizeH="0" baseline="0" noProof="0" dirty="0">
                  <a:ln>
                    <a:noFill/>
                  </a:ln>
                  <a:solidFill>
                    <a:srgbClr val="FF0000"/>
                  </a:solidFill>
                  <a:effectLst/>
                  <a:uLnTx/>
                  <a:uFillTx/>
                  <a:latin typeface="#9Slide04 Taviraj ExtraBold" panose="00000900000000000000" pitchFamily="2" charset="-34"/>
                  <a:ea typeface="思源宋体 CN Heavy" panose="02020900000000000000" pitchFamily="18" charset="-122"/>
                  <a:cs typeface="#9Slide04 Taviraj ExtraBold" panose="00000900000000000000" pitchFamily="2" charset="-34"/>
                </a:rPr>
                <a:t> </a:t>
              </a:r>
              <a:r>
                <a:rPr kumimoji="0" lang="en-US" altLang="zh-CN" sz="32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思源宋体 CN Heavy" panose="02020900000000000000" pitchFamily="18" charset="-122"/>
                  <a:cs typeface="#9Slide04 Taviraj ExtraBold" panose="00000900000000000000" pitchFamily="2" charset="-34"/>
                </a:rPr>
                <a:t>TIÊU</a:t>
              </a:r>
              <a:r>
                <a:rPr kumimoji="0" lang="en-US" altLang="zh-CN" sz="3200" b="0" i="0" u="none" strike="noStrike" kern="1200" cap="none" spc="0" normalizeH="0" baseline="0" noProof="0" dirty="0">
                  <a:ln>
                    <a:noFill/>
                  </a:ln>
                  <a:solidFill>
                    <a:srgbClr val="FF0000"/>
                  </a:solidFill>
                  <a:effectLst/>
                  <a:uLnTx/>
                  <a:uFillTx/>
                  <a:latin typeface="#9Slide04 Taviraj ExtraBold" panose="00000900000000000000" pitchFamily="2" charset="-34"/>
                  <a:ea typeface="思源宋体 CN Heavy" panose="02020900000000000000" pitchFamily="18" charset="-122"/>
                  <a:cs typeface="#9Slide04 Taviraj ExtraBold" panose="00000900000000000000" pitchFamily="2" charset="-34"/>
                </a:rPr>
                <a:t> </a:t>
              </a:r>
              <a:r>
                <a:rPr kumimoji="0" lang="en-US" altLang="zh-CN" sz="32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思源宋体 CN Heavy" panose="02020900000000000000" pitchFamily="18" charset="-122"/>
                  <a:cs typeface="#9Slide04 Taviraj ExtraBold" panose="00000900000000000000" pitchFamily="2" charset="-34"/>
                </a:rPr>
                <a:t>BÀI</a:t>
              </a:r>
              <a:r>
                <a:rPr kumimoji="0" lang="en-US" altLang="zh-CN" sz="3200" b="0" i="0" u="none" strike="noStrike" kern="1200" cap="none" spc="0" normalizeH="0" baseline="0" noProof="0" dirty="0">
                  <a:ln>
                    <a:noFill/>
                  </a:ln>
                  <a:solidFill>
                    <a:srgbClr val="FF0000"/>
                  </a:solidFill>
                  <a:effectLst/>
                  <a:uLnTx/>
                  <a:uFillTx/>
                  <a:latin typeface="#9Slide04 Taviraj ExtraBold" panose="00000900000000000000" pitchFamily="2" charset="-34"/>
                  <a:ea typeface="思源宋体 CN Heavy" panose="02020900000000000000" pitchFamily="18" charset="-122"/>
                  <a:cs typeface="#9Slide04 Taviraj ExtraBold" panose="00000900000000000000" pitchFamily="2" charset="-34"/>
                </a:rPr>
                <a:t> </a:t>
              </a:r>
              <a:r>
                <a:rPr kumimoji="0" lang="en-US" altLang="zh-CN" sz="32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思源宋体 CN Heavy" panose="02020900000000000000" pitchFamily="18" charset="-122"/>
                  <a:cs typeface="#9Slide04 Taviraj ExtraBold" panose="00000900000000000000" pitchFamily="2" charset="-34"/>
                </a:rPr>
                <a:t>HỌC</a:t>
              </a:r>
              <a:endParaRPr kumimoji="0" lang="zh-CN" altLang="en-US" sz="3200" b="0" i="0" u="none" strike="noStrike" kern="1200" cap="none" spc="0" normalizeH="0" baseline="0" noProof="0" dirty="0">
                <a:ln>
                  <a:noFill/>
                </a:ln>
                <a:solidFill>
                  <a:srgbClr val="FF0000"/>
                </a:solidFill>
                <a:effectLst/>
                <a:uLnTx/>
                <a:uFillTx/>
                <a:latin typeface="#9Slide04 Taviraj ExtraBold" panose="00000900000000000000" pitchFamily="2" charset="-34"/>
                <a:ea typeface="思源宋体 CN Heavy" panose="02020900000000000000" pitchFamily="18" charset="-122"/>
                <a:cs typeface="#9Slide04 Taviraj ExtraBold" panose="00000900000000000000" pitchFamily="2" charset="-34"/>
              </a:endParaRPr>
            </a:p>
          </p:txBody>
        </p:sp>
        <p:pic>
          <p:nvPicPr>
            <p:cNvPr id="13" name="图片 12">
              <a:extLst>
                <a:ext uri="{FF2B5EF4-FFF2-40B4-BE49-F238E27FC236}">
                  <a16:creationId xmlns="" xmlns:a16="http://schemas.microsoft.com/office/drawing/2014/main" id="{968204BF-CA23-3B44-5EFF-2DAB4DD394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6301526" y="114836"/>
              <a:ext cx="3390924" cy="2111925"/>
            </a:xfrm>
            <a:prstGeom prst="rect">
              <a:avLst/>
            </a:prstGeom>
          </p:spPr>
        </p:pic>
      </p:grpSp>
      <p:sp>
        <p:nvSpPr>
          <p:cNvPr id="17" name="矩形: 圆角 16">
            <a:extLst>
              <a:ext uri="{FF2B5EF4-FFF2-40B4-BE49-F238E27FC236}">
                <a16:creationId xmlns="" xmlns:a16="http://schemas.microsoft.com/office/drawing/2014/main" id="{35EA76FB-40F1-D4EB-7BE4-356D0214E1E6}"/>
              </a:ext>
            </a:extLst>
          </p:cNvPr>
          <p:cNvSpPr/>
          <p:nvPr/>
        </p:nvSpPr>
        <p:spPr>
          <a:xfrm>
            <a:off x="1069615" y="5873996"/>
            <a:ext cx="3019700" cy="108000"/>
          </a:xfrm>
          <a:prstGeom prst="roundRect">
            <a:avLst>
              <a:gd name="adj" fmla="val 0"/>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思源宋体 CN Heavy" panose="02020900000000000000" pitchFamily="18" charset="-122"/>
              <a:ea typeface="思源宋体 CN Heavy" panose="02020900000000000000" pitchFamily="18" charset="-122"/>
              <a:cs typeface="+mn-cs"/>
            </a:endParaRPr>
          </a:p>
        </p:txBody>
      </p:sp>
      <p:sp>
        <p:nvSpPr>
          <p:cNvPr id="18" name="矩形: 圆角 17">
            <a:extLst>
              <a:ext uri="{FF2B5EF4-FFF2-40B4-BE49-F238E27FC236}">
                <a16:creationId xmlns="" xmlns:a16="http://schemas.microsoft.com/office/drawing/2014/main" id="{3C117FEF-6A4A-235B-8670-0FFEC260AB30}"/>
              </a:ext>
            </a:extLst>
          </p:cNvPr>
          <p:cNvSpPr/>
          <p:nvPr/>
        </p:nvSpPr>
        <p:spPr>
          <a:xfrm>
            <a:off x="4586150" y="5873996"/>
            <a:ext cx="3019700" cy="108000"/>
          </a:xfrm>
          <a:prstGeom prst="roundRect">
            <a:avLst>
              <a:gd name="adj" fmla="val 0"/>
            </a:avLst>
          </a:prstGeom>
          <a:solidFill>
            <a:srgbClr val="FB6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思源宋体 CN Heavy" panose="02020900000000000000" pitchFamily="18" charset="-122"/>
              <a:ea typeface="思源宋体 CN Heavy" panose="02020900000000000000" pitchFamily="18" charset="-122"/>
              <a:cs typeface="+mn-cs"/>
            </a:endParaRPr>
          </a:p>
        </p:txBody>
      </p:sp>
      <p:sp>
        <p:nvSpPr>
          <p:cNvPr id="19" name="矩形: 圆角 18">
            <a:extLst>
              <a:ext uri="{FF2B5EF4-FFF2-40B4-BE49-F238E27FC236}">
                <a16:creationId xmlns="" xmlns:a16="http://schemas.microsoft.com/office/drawing/2014/main" id="{E49D526D-17A6-8AF3-A4C8-2A78AC843A28}"/>
              </a:ext>
            </a:extLst>
          </p:cNvPr>
          <p:cNvSpPr/>
          <p:nvPr/>
        </p:nvSpPr>
        <p:spPr>
          <a:xfrm>
            <a:off x="8174416" y="5861359"/>
            <a:ext cx="3019700" cy="108000"/>
          </a:xfrm>
          <a:prstGeom prst="roundRect">
            <a:avLst>
              <a:gd name="adj" fmla="val 0"/>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4" name="图片 3">
            <a:extLst>
              <a:ext uri="{FF2B5EF4-FFF2-40B4-BE49-F238E27FC236}">
                <a16:creationId xmlns="" xmlns:a16="http://schemas.microsoft.com/office/drawing/2014/main" id="{62D71162-9075-2969-B62E-17844DC3D9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57" t="11219" r="75512" b="61766"/>
          <a:stretch/>
        </p:blipFill>
        <p:spPr>
          <a:xfrm>
            <a:off x="4264257" y="1957857"/>
            <a:ext cx="2384737" cy="1338136"/>
          </a:xfrm>
          <a:prstGeom prst="rect">
            <a:avLst/>
          </a:prstGeom>
        </p:spPr>
      </p:pic>
      <p:pic>
        <p:nvPicPr>
          <p:cNvPr id="22" name="图片 21">
            <a:extLst>
              <a:ext uri="{FF2B5EF4-FFF2-40B4-BE49-F238E27FC236}">
                <a16:creationId xmlns="" xmlns:a16="http://schemas.microsoft.com/office/drawing/2014/main" id="{A91BD6AA-F3B4-906E-8687-A43FAFA459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21" t="36493" r="76418" b="36493"/>
          <a:stretch/>
        </p:blipFill>
        <p:spPr>
          <a:xfrm>
            <a:off x="1359424" y="2305656"/>
            <a:ext cx="1159640" cy="1457804"/>
          </a:xfrm>
          <a:prstGeom prst="rect">
            <a:avLst/>
          </a:prstGeom>
        </p:spPr>
      </p:pic>
      <p:pic>
        <p:nvPicPr>
          <p:cNvPr id="23" name="图片 22">
            <a:extLst>
              <a:ext uri="{FF2B5EF4-FFF2-40B4-BE49-F238E27FC236}">
                <a16:creationId xmlns="" xmlns:a16="http://schemas.microsoft.com/office/drawing/2014/main" id="{5219A96E-495F-3ADA-2DC6-3784ACB9AF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24" t="61064" r="76115" b="11922"/>
          <a:stretch/>
        </p:blipFill>
        <p:spPr>
          <a:xfrm>
            <a:off x="7900813" y="2284874"/>
            <a:ext cx="1159640" cy="1457804"/>
          </a:xfrm>
          <a:prstGeom prst="rect">
            <a:avLst/>
          </a:prstGeom>
        </p:spPr>
      </p:pic>
      <p:sp>
        <p:nvSpPr>
          <p:cNvPr id="15" name="TextBox 14">
            <a:extLst>
              <a:ext uri="{FF2B5EF4-FFF2-40B4-BE49-F238E27FC236}">
                <a16:creationId xmlns="" xmlns:a16="http://schemas.microsoft.com/office/drawing/2014/main" id="{F0357A73-A56D-497A-9D77-2A3DE49BD237}"/>
              </a:ext>
            </a:extLst>
          </p:cNvPr>
          <p:cNvSpPr txBox="1"/>
          <p:nvPr/>
        </p:nvSpPr>
        <p:spPr>
          <a:xfrm>
            <a:off x="835128" y="1846415"/>
            <a:ext cx="2556387" cy="600164"/>
          </a:xfrm>
          <a:prstGeom prst="rect">
            <a:avLst/>
          </a:prstGeom>
          <a:noFill/>
        </p:spPr>
        <p:txBody>
          <a:bodyPr wrap="square">
            <a:spAutoFit/>
          </a:bodyPr>
          <a:lstStyle/>
          <a:p>
            <a:pPr marL="0" marR="0" algn="just">
              <a:lnSpc>
                <a:spcPct val="150000"/>
              </a:lnSpc>
              <a:spcBef>
                <a:spcPts val="0"/>
              </a:spcBef>
              <a:spcAft>
                <a:spcPts val="800"/>
              </a:spcAft>
            </a:pPr>
            <a:r>
              <a:rPr lang="en-US" sz="2400" b="1" dirty="0">
                <a:effectLst/>
                <a:latin typeface="#9Slide03 Prompt SemiBold" panose="00000700000000000000" pitchFamily="2" charset="-34"/>
                <a:ea typeface="Yu Mincho" panose="02020400000000000000" pitchFamily="18" charset="-128"/>
                <a:cs typeface="#9Slide03 Prompt SemiBold" panose="00000700000000000000" pitchFamily="2" charset="-34"/>
              </a:rPr>
              <a:t>1. </a:t>
            </a:r>
            <a:r>
              <a:rPr lang="en-US" sz="2400" b="1" dirty="0" err="1">
                <a:effectLst/>
                <a:latin typeface="#9Slide03 Prompt SemiBold" panose="00000700000000000000" pitchFamily="2" charset="-34"/>
                <a:ea typeface="Yu Mincho" panose="02020400000000000000" pitchFamily="18" charset="-128"/>
                <a:cs typeface="#9Slide03 Prompt SemiBold" panose="00000700000000000000" pitchFamily="2" charset="-34"/>
              </a:rPr>
              <a:t>Về</a:t>
            </a:r>
            <a:r>
              <a:rPr lang="en-US" sz="2400" b="1" dirty="0">
                <a:effectLst/>
                <a:latin typeface="#9Slide03 Prompt SemiBold" panose="00000700000000000000" pitchFamily="2" charset="-34"/>
                <a:ea typeface="Yu Mincho" panose="02020400000000000000" pitchFamily="18" charset="-128"/>
                <a:cs typeface="#9Slide03 Prompt SemiBold" panose="00000700000000000000" pitchFamily="2" charset="-34"/>
              </a:rPr>
              <a:t> </a:t>
            </a:r>
            <a:r>
              <a:rPr lang="en-US" sz="2400" b="1" dirty="0" err="1">
                <a:effectLst/>
                <a:latin typeface="#9Slide03 Prompt SemiBold" panose="00000700000000000000" pitchFamily="2" charset="-34"/>
                <a:ea typeface="Yu Mincho" panose="02020400000000000000" pitchFamily="18" charset="-128"/>
                <a:cs typeface="#9Slide03 Prompt SemiBold" panose="00000700000000000000" pitchFamily="2" charset="-34"/>
              </a:rPr>
              <a:t>kiến</a:t>
            </a:r>
            <a:r>
              <a:rPr lang="en-US" sz="2400" b="1" dirty="0">
                <a:effectLst/>
                <a:latin typeface="#9Slide03 Prompt SemiBold" panose="00000700000000000000" pitchFamily="2" charset="-34"/>
                <a:ea typeface="Yu Mincho" panose="02020400000000000000" pitchFamily="18" charset="-128"/>
                <a:cs typeface="#9Slide03 Prompt SemiBold" panose="00000700000000000000" pitchFamily="2" charset="-34"/>
              </a:rPr>
              <a:t> </a:t>
            </a:r>
            <a:r>
              <a:rPr lang="en-US" sz="2400" b="1" dirty="0" err="1">
                <a:effectLst/>
                <a:latin typeface="#9Slide03 Prompt SemiBold" panose="00000700000000000000" pitchFamily="2" charset="-34"/>
                <a:ea typeface="Yu Mincho" panose="02020400000000000000" pitchFamily="18" charset="-128"/>
                <a:cs typeface="#9Slide03 Prompt SemiBold" panose="00000700000000000000" pitchFamily="2" charset="-34"/>
              </a:rPr>
              <a:t>thức</a:t>
            </a:r>
            <a:endParaRPr lang="en-US" sz="2000" dirty="0">
              <a:effectLst/>
              <a:latin typeface="#9Slide03 Prompt SemiBold" panose="00000700000000000000" pitchFamily="2" charset="-34"/>
              <a:ea typeface="Yu Mincho" panose="02020400000000000000" pitchFamily="18" charset="-128"/>
              <a:cs typeface="#9Slide03 Prompt SemiBold" panose="00000700000000000000" pitchFamily="2" charset="-34"/>
            </a:endParaRPr>
          </a:p>
        </p:txBody>
      </p:sp>
      <p:sp>
        <p:nvSpPr>
          <p:cNvPr id="16" name="TextBox 15">
            <a:extLst>
              <a:ext uri="{FF2B5EF4-FFF2-40B4-BE49-F238E27FC236}">
                <a16:creationId xmlns="" xmlns:a16="http://schemas.microsoft.com/office/drawing/2014/main" id="{4BBAFC2D-4B0C-CBEA-5DDF-AC9B4C1CC8F2}"/>
              </a:ext>
            </a:extLst>
          </p:cNvPr>
          <p:cNvSpPr txBox="1"/>
          <p:nvPr/>
        </p:nvSpPr>
        <p:spPr>
          <a:xfrm>
            <a:off x="4264258" y="1425639"/>
            <a:ext cx="2556387" cy="515526"/>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9Slide03 Prompt SemiBold" panose="00000700000000000000" pitchFamily="2" charset="-34"/>
                <a:ea typeface="Yu Mincho" panose="02020400000000000000" pitchFamily="18" charset="-128"/>
                <a:cs typeface="#9Slide03 Prompt SemiBold" panose="00000700000000000000" pitchFamily="2" charset="-34"/>
              </a:rPr>
              <a:t>2. </a:t>
            </a:r>
            <a:r>
              <a:rPr lang="en-US" sz="2000" dirty="0" err="1">
                <a:effectLst/>
                <a:latin typeface="#9Slide03 Prompt SemiBold" panose="00000700000000000000" pitchFamily="2" charset="-34"/>
                <a:ea typeface="Yu Mincho" panose="02020400000000000000" pitchFamily="18" charset="-128"/>
                <a:cs typeface="#9Slide03 Prompt SemiBold" panose="00000700000000000000" pitchFamily="2" charset="-34"/>
              </a:rPr>
              <a:t>Về</a:t>
            </a:r>
            <a:r>
              <a:rPr lang="en-US" sz="2000" dirty="0">
                <a:effectLst/>
                <a:latin typeface="#9Slide03 Prompt SemiBold" panose="00000700000000000000" pitchFamily="2" charset="-34"/>
                <a:ea typeface="Yu Mincho" panose="02020400000000000000" pitchFamily="18" charset="-128"/>
                <a:cs typeface="#9Slide03 Prompt SemiBold" panose="00000700000000000000" pitchFamily="2" charset="-34"/>
              </a:rPr>
              <a:t> </a:t>
            </a:r>
            <a:r>
              <a:rPr lang="en-US" sz="2000" dirty="0" err="1">
                <a:effectLst/>
                <a:latin typeface="#9Slide03 Prompt SemiBold" panose="00000700000000000000" pitchFamily="2" charset="-34"/>
                <a:ea typeface="Yu Mincho" panose="02020400000000000000" pitchFamily="18" charset="-128"/>
                <a:cs typeface="#9Slide03 Prompt SemiBold" panose="00000700000000000000" pitchFamily="2" charset="-34"/>
              </a:rPr>
              <a:t>năng</a:t>
            </a:r>
            <a:r>
              <a:rPr lang="en-US" sz="2000" dirty="0">
                <a:effectLst/>
                <a:latin typeface="#9Slide03 Prompt SemiBold" panose="00000700000000000000" pitchFamily="2" charset="-34"/>
                <a:ea typeface="Yu Mincho" panose="02020400000000000000" pitchFamily="18" charset="-128"/>
                <a:cs typeface="#9Slide03 Prompt SemiBold" panose="00000700000000000000" pitchFamily="2" charset="-34"/>
              </a:rPr>
              <a:t> </a:t>
            </a:r>
            <a:r>
              <a:rPr lang="en-US" sz="2000" dirty="0" err="1">
                <a:effectLst/>
                <a:latin typeface="#9Slide03 Prompt SemiBold" panose="00000700000000000000" pitchFamily="2" charset="-34"/>
                <a:ea typeface="Yu Mincho" panose="02020400000000000000" pitchFamily="18" charset="-128"/>
                <a:cs typeface="#9Slide03 Prompt SemiBold" panose="00000700000000000000" pitchFamily="2" charset="-34"/>
              </a:rPr>
              <a:t>lực</a:t>
            </a:r>
            <a:endParaRPr lang="en-US" sz="2000" dirty="0">
              <a:effectLst/>
              <a:latin typeface="#9Slide03 Prompt SemiBold" panose="00000700000000000000" pitchFamily="2" charset="-34"/>
              <a:ea typeface="Yu Mincho" panose="02020400000000000000" pitchFamily="18" charset="-128"/>
              <a:cs typeface="#9Slide03 Prompt SemiBold" panose="00000700000000000000" pitchFamily="2" charset="-34"/>
            </a:endParaRPr>
          </a:p>
        </p:txBody>
      </p:sp>
      <p:sp>
        <p:nvSpPr>
          <p:cNvPr id="24" name="TextBox 23">
            <a:extLst>
              <a:ext uri="{FF2B5EF4-FFF2-40B4-BE49-F238E27FC236}">
                <a16:creationId xmlns="" xmlns:a16="http://schemas.microsoft.com/office/drawing/2014/main" id="{685B2B87-0D57-4B9F-BC2A-7E0FDFECCEEA}"/>
              </a:ext>
            </a:extLst>
          </p:cNvPr>
          <p:cNvSpPr txBox="1"/>
          <p:nvPr/>
        </p:nvSpPr>
        <p:spPr>
          <a:xfrm>
            <a:off x="7721788" y="1975801"/>
            <a:ext cx="2556387" cy="515526"/>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9Slide03 Prompt SemiBold" panose="00000700000000000000" pitchFamily="2" charset="-34"/>
                <a:ea typeface="Yu Mincho" panose="02020400000000000000" pitchFamily="18" charset="-128"/>
                <a:cs typeface="#9Slide03 Prompt SemiBold" panose="00000700000000000000" pitchFamily="2" charset="-34"/>
              </a:rPr>
              <a:t>3. </a:t>
            </a:r>
            <a:r>
              <a:rPr lang="en-US" sz="2000" dirty="0" err="1">
                <a:effectLst/>
                <a:latin typeface="#9Slide03 Prompt SemiBold" panose="00000700000000000000" pitchFamily="2" charset="-34"/>
                <a:ea typeface="Yu Mincho" panose="02020400000000000000" pitchFamily="18" charset="-128"/>
                <a:cs typeface="#9Slide03 Prompt SemiBold" panose="00000700000000000000" pitchFamily="2" charset="-34"/>
              </a:rPr>
              <a:t>Về</a:t>
            </a:r>
            <a:r>
              <a:rPr lang="en-US" sz="2000" dirty="0">
                <a:effectLst/>
                <a:latin typeface="#9Slide03 Prompt SemiBold" panose="00000700000000000000" pitchFamily="2" charset="-34"/>
                <a:ea typeface="Yu Mincho" panose="02020400000000000000" pitchFamily="18" charset="-128"/>
                <a:cs typeface="#9Slide03 Prompt SemiBold" panose="00000700000000000000" pitchFamily="2" charset="-34"/>
              </a:rPr>
              <a:t> </a:t>
            </a:r>
            <a:r>
              <a:rPr lang="en-US" sz="2000" dirty="0" err="1">
                <a:effectLst/>
                <a:latin typeface="#9Slide03 Prompt SemiBold" panose="00000700000000000000" pitchFamily="2" charset="-34"/>
                <a:ea typeface="Yu Mincho" panose="02020400000000000000" pitchFamily="18" charset="-128"/>
                <a:cs typeface="#9Slide03 Prompt SemiBold" panose="00000700000000000000" pitchFamily="2" charset="-34"/>
              </a:rPr>
              <a:t>phẩm</a:t>
            </a:r>
            <a:r>
              <a:rPr lang="en-US" sz="2000" dirty="0">
                <a:effectLst/>
                <a:latin typeface="#9Slide03 Prompt SemiBold" panose="00000700000000000000" pitchFamily="2" charset="-34"/>
                <a:ea typeface="Yu Mincho" panose="02020400000000000000" pitchFamily="18" charset="-128"/>
                <a:cs typeface="#9Slide03 Prompt SemiBold" panose="00000700000000000000" pitchFamily="2" charset="-34"/>
              </a:rPr>
              <a:t> </a:t>
            </a:r>
            <a:r>
              <a:rPr lang="en-US" sz="2000" dirty="0" err="1">
                <a:effectLst/>
                <a:latin typeface="#9Slide03 Prompt SemiBold" panose="00000700000000000000" pitchFamily="2" charset="-34"/>
                <a:ea typeface="Yu Mincho" panose="02020400000000000000" pitchFamily="18" charset="-128"/>
                <a:cs typeface="#9Slide03 Prompt SemiBold" panose="00000700000000000000" pitchFamily="2" charset="-34"/>
              </a:rPr>
              <a:t>chất</a:t>
            </a:r>
            <a:endParaRPr lang="en-US" sz="2000" dirty="0">
              <a:effectLst/>
              <a:latin typeface="#9Slide03 Prompt SemiBold" panose="00000700000000000000" pitchFamily="2" charset="-34"/>
              <a:ea typeface="Yu Mincho" panose="02020400000000000000" pitchFamily="18" charset="-128"/>
              <a:cs typeface="#9Slide03 Prompt SemiBold" panose="00000700000000000000" pitchFamily="2" charset="-34"/>
            </a:endParaRPr>
          </a:p>
        </p:txBody>
      </p:sp>
      <p:sp>
        <p:nvSpPr>
          <p:cNvPr id="25" name="TextBox 24">
            <a:extLst>
              <a:ext uri="{FF2B5EF4-FFF2-40B4-BE49-F238E27FC236}">
                <a16:creationId xmlns="" xmlns:a16="http://schemas.microsoft.com/office/drawing/2014/main" id="{13CFA495-AB7C-02F6-CAE8-68F1A70FCDBB}"/>
              </a:ext>
            </a:extLst>
          </p:cNvPr>
          <p:cNvSpPr txBox="1"/>
          <p:nvPr/>
        </p:nvSpPr>
        <p:spPr>
          <a:xfrm>
            <a:off x="835128" y="3470809"/>
            <a:ext cx="3488674" cy="1524007"/>
          </a:xfrm>
          <a:prstGeom prst="rect">
            <a:avLst/>
          </a:prstGeom>
          <a:noFill/>
        </p:spPr>
        <p:txBody>
          <a:bodyPr wrap="square">
            <a:spAutoFit/>
          </a:bodyPr>
          <a:lstStyle/>
          <a:p>
            <a:pPr marR="0" lvl="0" algn="just">
              <a:lnSpc>
                <a:spcPct val="150000"/>
              </a:lnSpc>
              <a:spcBef>
                <a:spcPts val="0"/>
              </a:spcBef>
              <a:spcAft>
                <a:spcPts val="0"/>
              </a:spcAft>
            </a:pPr>
            <a:r>
              <a:rPr lang="vi-VN" sz="1600" smtClean="0">
                <a:latin typeface="Cambria" panose="02040503050406030204" pitchFamily="18" charset="0"/>
                <a:ea typeface="Cambria" panose="02040503050406030204" pitchFamily="18" charset="0"/>
                <a:cs typeface="Times New Roman" panose="02020603050405020304" pitchFamily="18" charset="0"/>
              </a:rPr>
              <a:t>- Những </a:t>
            </a:r>
            <a:r>
              <a:rPr lang="vi-VN" sz="1600">
                <a:latin typeface="Cambria" panose="02040503050406030204" pitchFamily="18" charset="0"/>
                <a:ea typeface="Cambria" panose="02040503050406030204" pitchFamily="18" charset="0"/>
                <a:cs typeface="Times New Roman" panose="02020603050405020304" pitchFamily="18" charset="0"/>
              </a:rPr>
              <a:t>yêu cầu, quy trình thực hiện khi thảo luận, tranh luận về một vấn đề trong đời sống có những ý kiến khác nhau.</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F32224E1-9E4F-87E3-AE8C-8E4F435B9837}"/>
              </a:ext>
            </a:extLst>
          </p:cNvPr>
          <p:cNvSpPr txBox="1"/>
          <p:nvPr/>
        </p:nvSpPr>
        <p:spPr>
          <a:xfrm>
            <a:off x="4833256" y="3295993"/>
            <a:ext cx="3163731" cy="2677656"/>
          </a:xfrm>
          <a:prstGeom prst="rect">
            <a:avLst/>
          </a:prstGeom>
          <a:noFill/>
        </p:spPr>
        <p:txBody>
          <a:bodyPr wrap="square">
            <a:spAutoFit/>
          </a:bodyPr>
          <a:lstStyle/>
          <a:p>
            <a:pPr marR="0" lvl="0" algn="just">
              <a:lnSpc>
                <a:spcPct val="150000"/>
              </a:lnSpc>
              <a:spcBef>
                <a:spcPts val="0"/>
              </a:spcBef>
              <a:spcAft>
                <a:spcPts val="0"/>
              </a:spcAft>
            </a:pPr>
            <a:r>
              <a:rPr lang="vi-VN" sz="1600" smtClean="0">
                <a:latin typeface="Cambria" panose="02040503050406030204" pitchFamily="18" charset="0"/>
                <a:ea typeface="Cambria" panose="02040503050406030204" pitchFamily="18" charset="0"/>
                <a:cs typeface="Times New Roman" panose="02020603050405020304" pitchFamily="18" charset="0"/>
              </a:rPr>
              <a:t>- </a:t>
            </a:r>
            <a:r>
              <a:rPr lang="vi-VN" sz="1600">
                <a:latin typeface="Cambria" panose="02040503050406030204" pitchFamily="18" charset="0"/>
                <a:ea typeface="Cambria" panose="02040503050406030204" pitchFamily="18" charset="0"/>
                <a:cs typeface="Times New Roman" panose="02020603050405020304" pitchFamily="18" charset="0"/>
              </a:rPr>
              <a:t> Biết thảo luận, tranh luận về một vấn đề trong đời sống: kết cấu bài có ba phần rõ ràng; có nêu và phân tích, đánh giá các ý kiến trái ngược; sử dụng kết hợp phương tiện ngôn ngữ với các phương tiện phi ngôn ngữ một cách đa dạng.</a:t>
            </a:r>
          </a:p>
        </p:txBody>
      </p:sp>
      <p:sp>
        <p:nvSpPr>
          <p:cNvPr id="27" name="TextBox 26">
            <a:extLst>
              <a:ext uri="{FF2B5EF4-FFF2-40B4-BE49-F238E27FC236}">
                <a16:creationId xmlns="" xmlns:a16="http://schemas.microsoft.com/office/drawing/2014/main" id="{23F205FA-CB3F-AE8D-064C-EF7B0A9430C8}"/>
              </a:ext>
            </a:extLst>
          </p:cNvPr>
          <p:cNvSpPr txBox="1"/>
          <p:nvPr/>
        </p:nvSpPr>
        <p:spPr>
          <a:xfrm>
            <a:off x="8480633" y="3655474"/>
            <a:ext cx="2407266" cy="1938992"/>
          </a:xfrm>
          <a:prstGeom prst="rect">
            <a:avLst/>
          </a:prstGeom>
          <a:noFill/>
        </p:spPr>
        <p:txBody>
          <a:bodyPr wrap="square">
            <a:spAutoFit/>
          </a:bodyPr>
          <a:lstStyle/>
          <a:p>
            <a:pPr marR="0" lvl="0" algn="just">
              <a:lnSpc>
                <a:spcPct val="150000"/>
              </a:lnSpc>
              <a:spcBef>
                <a:spcPts val="0"/>
              </a:spcBef>
              <a:spcAft>
                <a:spcPts val="0"/>
              </a:spcAft>
            </a:pPr>
            <a:r>
              <a:rPr lang="vi-VN" sz="1600">
                <a:latin typeface="Cambria" panose="02040503050406030204" pitchFamily="18" charset="0"/>
                <a:ea typeface="Cambria" panose="02040503050406030204" pitchFamily="18" charset="0"/>
              </a:rPr>
              <a:t>- Lắng nghe, tôn trọng nội dung chia sẻ của các bạn.</a:t>
            </a:r>
          </a:p>
          <a:p>
            <a:pPr marR="0" lvl="0" algn="just">
              <a:lnSpc>
                <a:spcPct val="150000"/>
              </a:lnSpc>
              <a:spcBef>
                <a:spcPts val="0"/>
              </a:spcBef>
              <a:spcAft>
                <a:spcPts val="0"/>
              </a:spcAft>
            </a:pPr>
            <a:r>
              <a:rPr lang="vi-VN" sz="1600">
                <a:latin typeface="Cambria" panose="02040503050406030204" pitchFamily="18" charset="0"/>
                <a:ea typeface="Cambria" panose="02040503050406030204" pitchFamily="18" charset="0"/>
              </a:rPr>
              <a:t>- Có trách nhiệm trong việc thảo luận, tranh luận.</a:t>
            </a:r>
          </a:p>
        </p:txBody>
      </p:sp>
    </p:spTree>
    <p:extLst>
      <p:ext uri="{BB962C8B-B14F-4D97-AF65-F5344CB8AC3E}">
        <p14:creationId xmlns:p14="http://schemas.microsoft.com/office/powerpoint/2010/main" val="1836527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strVal val="#ppt_h"/>
                                          </p:val>
                                        </p:tav>
                                        <p:tav tm="100000">
                                          <p:val>
                                            <p:strVal val="#ppt_h"/>
                                          </p:val>
                                        </p:tav>
                                      </p:tavLst>
                                    </p:anim>
                                  </p:childTnLst>
                                </p:cTn>
                              </p:par>
                              <p:par>
                                <p:cTn id="50" presetID="17"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15" grpId="0"/>
      <p:bldP spid="16" grpId="0"/>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 xmlns:a16="http://schemas.microsoft.com/office/drawing/2014/main" id="{BB8A61A2-C123-A218-D22A-78707D1FFE8A}"/>
              </a:ext>
            </a:extLst>
          </p:cNvPr>
          <p:cNvSpPr txBox="1"/>
          <p:nvPr/>
        </p:nvSpPr>
        <p:spPr>
          <a:xfrm>
            <a:off x="4056129" y="1710745"/>
            <a:ext cx="154328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pattFill prst="ltUpDiag">
                  <a:fgClr>
                    <a:srgbClr val="26554F"/>
                  </a:fgClr>
                  <a:bgClr>
                    <a:prstClr val="white"/>
                  </a:bgClr>
                </a:pattFill>
                <a:effectLst/>
                <a:uLnTx/>
                <a:uFillTx/>
                <a:latin typeface="A6 Pngtree" pitchFamily="2" charset="0"/>
                <a:ea typeface="思源宋体 CN Heavy" panose="02020900000000000000" pitchFamily="18" charset="-122"/>
                <a:cs typeface="+mn-cs"/>
              </a:rPr>
              <a:t>04 </a:t>
            </a:r>
            <a:endParaRPr kumimoji="0" lang="zh-CN" altLang="en-US" sz="8800" b="0" i="0" u="none" strike="noStrike" kern="1200" cap="none" spc="0" normalizeH="0" baseline="0" noProof="0" dirty="0">
              <a:ln>
                <a:noFill/>
              </a:ln>
              <a:pattFill prst="ltUpDiag">
                <a:fgClr>
                  <a:srgbClr val="26554F"/>
                </a:fgClr>
                <a:bgClr>
                  <a:prstClr val="white"/>
                </a:bgClr>
              </a:pattFill>
              <a:effectLst/>
              <a:uLnTx/>
              <a:uFillTx/>
              <a:latin typeface="A6 Pngtree" pitchFamily="2" charset="0"/>
              <a:ea typeface="思源宋体 CN Heavy" panose="02020900000000000000" pitchFamily="18" charset="-122"/>
              <a:cs typeface="+mn-cs"/>
            </a:endParaRPr>
          </a:p>
        </p:txBody>
      </p:sp>
      <p:sp>
        <p:nvSpPr>
          <p:cNvPr id="2" name="TextBox 1">
            <a:extLst>
              <a:ext uri="{FF2B5EF4-FFF2-40B4-BE49-F238E27FC236}">
                <a16:creationId xmlns="" xmlns:a16="http://schemas.microsoft.com/office/drawing/2014/main" id="{7B51FF98-9457-B95F-6397-1E7E189B24AF}"/>
              </a:ext>
            </a:extLst>
          </p:cNvPr>
          <p:cNvSpPr txBox="1"/>
          <p:nvPr/>
        </p:nvSpPr>
        <p:spPr>
          <a:xfrm>
            <a:off x="2856217" y="3157295"/>
            <a:ext cx="54864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9Slide04 SFU Fenice Bold" panose="00000700000000000000" pitchFamily="2" charset="0"/>
                <a:ea typeface="+mn-ea"/>
                <a:cs typeface="+mn-cs"/>
              </a:rPr>
              <a:t>Vận</a:t>
            </a:r>
            <a:r>
              <a:rPr kumimoji="0" lang="en-US" sz="80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 </a:t>
            </a:r>
            <a:r>
              <a:rPr kumimoji="0" lang="en-US" sz="8000" b="0" i="0" u="none" strike="noStrike" kern="1200" cap="none" spc="0" normalizeH="0" baseline="0" noProof="0" dirty="0" err="1">
                <a:ln>
                  <a:noFill/>
                </a:ln>
                <a:solidFill>
                  <a:prstClr val="white"/>
                </a:solidFill>
                <a:effectLst/>
                <a:uLnTx/>
                <a:uFillTx/>
                <a:latin typeface="#9Slide04 SFU Fenice Bold" panose="00000700000000000000" pitchFamily="2" charset="0"/>
                <a:ea typeface="+mn-ea"/>
                <a:cs typeface="+mn-cs"/>
              </a:rPr>
              <a:t>dụng</a:t>
            </a:r>
            <a:endParaRPr kumimoji="0" lang="en-US" sz="80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endParaRPr>
          </a:p>
        </p:txBody>
      </p:sp>
    </p:spTree>
    <p:extLst>
      <p:ext uri="{BB962C8B-B14F-4D97-AF65-F5344CB8AC3E}">
        <p14:creationId xmlns:p14="http://schemas.microsoft.com/office/powerpoint/2010/main" val="166853286"/>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918A01C-F5C3-5F7E-3914-46AD1E041073}"/>
              </a:ext>
            </a:extLst>
          </p:cNvPr>
          <p:cNvSpPr txBox="1"/>
          <p:nvPr/>
        </p:nvSpPr>
        <p:spPr>
          <a:xfrm>
            <a:off x="3500285" y="1051635"/>
            <a:ext cx="6096000" cy="4143891"/>
          </a:xfrm>
          <a:prstGeom prst="rect">
            <a:avLst/>
          </a:prstGeom>
          <a:noFill/>
        </p:spPr>
        <p:txBody>
          <a:bodyPr wrap="square">
            <a:spAutoFit/>
          </a:bodyPr>
          <a:lstStyle/>
          <a:p>
            <a:pPr algn="just">
              <a:lnSpc>
                <a:spcPct val="150000"/>
              </a:lnSpc>
            </a:pPr>
            <a:r>
              <a:rPr lang="en-US" sz="3600" dirty="0">
                <a:solidFill>
                  <a:srgbClr val="000000"/>
                </a:solidFill>
                <a:effectLst/>
                <a:latin typeface="#9Slide03 BoosterNextFYBlack" panose="02000A03000000020004" pitchFamily="2" charset="0"/>
                <a:ea typeface="Times New Roman" panose="02020603050405020304" pitchFamily="18" charset="0"/>
              </a:rPr>
              <a:t>HS </a:t>
            </a:r>
            <a:r>
              <a:rPr lang="en-US" sz="3600" dirty="0" err="1">
                <a:solidFill>
                  <a:srgbClr val="000000"/>
                </a:solidFill>
                <a:effectLst/>
                <a:latin typeface="#9Slide03 BoosterNextFYBlack" panose="02000A03000000020004" pitchFamily="2" charset="0"/>
                <a:ea typeface="Times New Roman" panose="02020603050405020304" pitchFamily="18" charset="0"/>
              </a:rPr>
              <a:t>hoàn</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thành</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bài</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phân</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tích</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đánh</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giá</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chọn</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một</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vấn</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đề</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mang</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tính</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toàn</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cầu</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xã</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hội</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để</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bàn</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luận</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cùng</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bạn</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bè</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trong</a:t>
            </a:r>
            <a:r>
              <a:rPr lang="en-US" sz="3600" dirty="0">
                <a:solidFill>
                  <a:srgbClr val="000000"/>
                </a:solidFill>
                <a:effectLst/>
                <a:latin typeface="#9Slide03 BoosterNextFYBlack" panose="02000A03000000020004" pitchFamily="2" charset="0"/>
                <a:ea typeface="Times New Roman" panose="02020603050405020304" pitchFamily="18" charset="0"/>
              </a:rPr>
              <a:t> </a:t>
            </a:r>
            <a:r>
              <a:rPr lang="en-US" sz="3600" dirty="0" err="1">
                <a:solidFill>
                  <a:srgbClr val="000000"/>
                </a:solidFill>
                <a:effectLst/>
                <a:latin typeface="#9Slide03 BoosterNextFYBlack" panose="02000A03000000020004" pitchFamily="2" charset="0"/>
                <a:ea typeface="Times New Roman" panose="02020603050405020304" pitchFamily="18" charset="0"/>
              </a:rPr>
              <a:t>lớp</a:t>
            </a:r>
            <a:endParaRPr lang="en-US" sz="4800" dirty="0">
              <a:latin typeface="#9Slide03 BoosterNextFYBlack" panose="02000A03000000020004" pitchFamily="2" charset="0"/>
            </a:endParaRPr>
          </a:p>
        </p:txBody>
      </p:sp>
    </p:spTree>
    <p:extLst>
      <p:ext uri="{BB962C8B-B14F-4D97-AF65-F5344CB8AC3E}">
        <p14:creationId xmlns:p14="http://schemas.microsoft.com/office/powerpoint/2010/main" val="3733374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 xmlns:a16="http://schemas.microsoft.com/office/drawing/2014/main" id="{BB8A61A2-C123-A218-D22A-78707D1FFE8A}"/>
              </a:ext>
            </a:extLst>
          </p:cNvPr>
          <p:cNvSpPr txBox="1"/>
          <p:nvPr/>
        </p:nvSpPr>
        <p:spPr>
          <a:xfrm>
            <a:off x="4056129" y="1710745"/>
            <a:ext cx="154328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pattFill prst="ltUpDiag">
                  <a:fgClr>
                    <a:srgbClr val="26554F"/>
                  </a:fgClr>
                  <a:bgClr>
                    <a:prstClr val="white"/>
                  </a:bgClr>
                </a:pattFill>
                <a:effectLst/>
                <a:uLnTx/>
                <a:uFillTx/>
                <a:latin typeface="A6 Pngtree" pitchFamily="2" charset="0"/>
                <a:ea typeface="思源宋体 CN Heavy" panose="02020900000000000000" pitchFamily="18" charset="-122"/>
                <a:cs typeface="+mn-cs"/>
              </a:rPr>
              <a:t>01 </a:t>
            </a:r>
            <a:endParaRPr kumimoji="0" lang="zh-CN" altLang="en-US" sz="8800" b="0" i="0" u="none" strike="noStrike" kern="1200" cap="none" spc="0" normalizeH="0" baseline="0" noProof="0" dirty="0">
              <a:ln>
                <a:noFill/>
              </a:ln>
              <a:pattFill prst="ltUpDiag">
                <a:fgClr>
                  <a:srgbClr val="26554F"/>
                </a:fgClr>
                <a:bgClr>
                  <a:prstClr val="white"/>
                </a:bgClr>
              </a:pattFill>
              <a:effectLst/>
              <a:uLnTx/>
              <a:uFillTx/>
              <a:latin typeface="A6 Pngtree" pitchFamily="2" charset="0"/>
              <a:ea typeface="思源宋体 CN Heavy" panose="02020900000000000000" pitchFamily="18" charset="-122"/>
              <a:cs typeface="+mn-cs"/>
            </a:endParaRPr>
          </a:p>
        </p:txBody>
      </p:sp>
      <p:sp>
        <p:nvSpPr>
          <p:cNvPr id="2" name="TextBox 1">
            <a:extLst>
              <a:ext uri="{FF2B5EF4-FFF2-40B4-BE49-F238E27FC236}">
                <a16:creationId xmlns="" xmlns:a16="http://schemas.microsoft.com/office/drawing/2014/main" id="{7B51FF98-9457-B95F-6397-1E7E189B24AF}"/>
              </a:ext>
            </a:extLst>
          </p:cNvPr>
          <p:cNvSpPr txBox="1"/>
          <p:nvPr/>
        </p:nvSpPr>
        <p:spPr>
          <a:xfrm>
            <a:off x="2654710" y="3157295"/>
            <a:ext cx="4798142" cy="1107996"/>
          </a:xfrm>
          <a:prstGeom prst="rect">
            <a:avLst/>
          </a:prstGeom>
          <a:noFill/>
        </p:spPr>
        <p:txBody>
          <a:bodyPr wrap="square" rtlCol="0">
            <a:spAutoFit/>
          </a:bodyPr>
          <a:lstStyle/>
          <a:p>
            <a:r>
              <a:rPr lang="en-US" sz="6600" dirty="0" err="1">
                <a:solidFill>
                  <a:schemeClr val="bg1"/>
                </a:solidFill>
                <a:latin typeface="#9Slide04 SFU Fenice Bold" panose="00000700000000000000" pitchFamily="2" charset="0"/>
              </a:rPr>
              <a:t>Khởi</a:t>
            </a:r>
            <a:r>
              <a:rPr lang="en-US" sz="6600" dirty="0">
                <a:solidFill>
                  <a:schemeClr val="bg1"/>
                </a:solidFill>
                <a:latin typeface="#9Slide04 SFU Fenice Bold" panose="00000700000000000000" pitchFamily="2" charset="0"/>
              </a:rPr>
              <a:t> </a:t>
            </a:r>
            <a:r>
              <a:rPr lang="en-US" sz="6600" dirty="0" err="1">
                <a:solidFill>
                  <a:schemeClr val="bg1"/>
                </a:solidFill>
                <a:latin typeface="#9Slide04 SFU Fenice Bold" panose="00000700000000000000" pitchFamily="2" charset="0"/>
              </a:rPr>
              <a:t>động</a:t>
            </a:r>
            <a:endParaRPr lang="en-US" sz="6600" dirty="0">
              <a:solidFill>
                <a:schemeClr val="bg1"/>
              </a:solidFill>
              <a:latin typeface="#9Slide04 SFU Fenice Bold" panose="00000700000000000000" pitchFamily="2" charset="0"/>
            </a:endParaRP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2A3DF7AF-93E4-8F17-7576-7099C9AEAB36}"/>
              </a:ext>
            </a:extLst>
          </p:cNvPr>
          <p:cNvGrpSpPr/>
          <p:nvPr/>
        </p:nvGrpSpPr>
        <p:grpSpPr>
          <a:xfrm>
            <a:off x="3842084" y="172949"/>
            <a:ext cx="5034289" cy="2111925"/>
            <a:chOff x="3842084" y="172949"/>
            <a:chExt cx="5034289" cy="2111925"/>
          </a:xfrm>
        </p:grpSpPr>
        <p:sp>
          <p:nvSpPr>
            <p:cNvPr id="11" name="文本框 10">
              <a:extLst>
                <a:ext uri="{FF2B5EF4-FFF2-40B4-BE49-F238E27FC236}">
                  <a16:creationId xmlns="" xmlns:a16="http://schemas.microsoft.com/office/drawing/2014/main" id="{8D020AEE-154A-D05F-5156-2AE1133DE3F4}"/>
                </a:ext>
              </a:extLst>
            </p:cNvPr>
            <p:cNvSpPr txBox="1"/>
            <p:nvPr/>
          </p:nvSpPr>
          <p:spPr>
            <a:xfrm>
              <a:off x="3842084" y="918361"/>
              <a:ext cx="503428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5400" dirty="0" err="1">
                  <a:solidFill>
                    <a:schemeClr val="accent6">
                      <a:lumMod val="75000"/>
                    </a:schemeClr>
                  </a:solidFill>
                  <a:latin typeface="#9Slide03 Montserrat Black" panose="00000A00000000000000" pitchFamily="2" charset="0"/>
                  <a:ea typeface="思源宋体 CN Heavy" panose="02020900000000000000" pitchFamily="18" charset="-122"/>
                </a:rPr>
                <a:t>KHỞI</a:t>
              </a:r>
              <a:r>
                <a:rPr lang="en-US" altLang="zh-CN" sz="5400" dirty="0">
                  <a:solidFill>
                    <a:schemeClr val="accent6">
                      <a:lumMod val="75000"/>
                    </a:schemeClr>
                  </a:solidFill>
                  <a:latin typeface="#9Slide03 Montserrat Black" panose="00000A00000000000000" pitchFamily="2" charset="0"/>
                  <a:ea typeface="思源宋体 CN Heavy" panose="02020900000000000000" pitchFamily="18" charset="-122"/>
                </a:rPr>
                <a:t> </a:t>
              </a:r>
              <a:r>
                <a:rPr lang="en-US" altLang="zh-CN" sz="5400" dirty="0" err="1">
                  <a:solidFill>
                    <a:schemeClr val="accent6">
                      <a:lumMod val="75000"/>
                    </a:schemeClr>
                  </a:solidFill>
                  <a:latin typeface="#9Slide03 Montserrat Black" panose="00000A00000000000000" pitchFamily="2" charset="0"/>
                  <a:ea typeface="思源宋体 CN Heavy" panose="02020900000000000000" pitchFamily="18" charset="-122"/>
                </a:rPr>
                <a:t>ĐỘNG</a:t>
              </a:r>
              <a:endParaRPr kumimoji="0" lang="zh-CN" altLang="en-US" sz="5400" b="0" i="0" u="none" strike="noStrike" kern="1200" cap="none" spc="0" normalizeH="0" baseline="0" noProof="0" dirty="0">
                <a:ln>
                  <a:noFill/>
                </a:ln>
                <a:solidFill>
                  <a:schemeClr val="accent6">
                    <a:lumMod val="75000"/>
                  </a:schemeClr>
                </a:solidFill>
                <a:effectLst/>
                <a:uLnTx/>
                <a:uFillTx/>
                <a:latin typeface="#9Slide03 Montserrat Black" panose="00000A00000000000000" pitchFamily="2" charset="0"/>
                <a:ea typeface="思源宋体 CN Heavy" panose="02020900000000000000" pitchFamily="18" charset="-122"/>
              </a:endParaRPr>
            </a:p>
          </p:txBody>
        </p:sp>
        <p:pic>
          <p:nvPicPr>
            <p:cNvPr id="12" name="图片 11">
              <a:extLst>
                <a:ext uri="{FF2B5EF4-FFF2-40B4-BE49-F238E27FC236}">
                  <a16:creationId xmlns="" xmlns:a16="http://schemas.microsoft.com/office/drawing/2014/main" id="{14BCD3F0-62CD-4FEA-1B6B-99108FDAED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2949"/>
              <a:ext cx="3390924" cy="2111925"/>
            </a:xfrm>
            <a:prstGeom prst="rect">
              <a:avLst/>
            </a:prstGeom>
          </p:spPr>
        </p:pic>
      </p:grpSp>
      <p:pic>
        <p:nvPicPr>
          <p:cNvPr id="19" name="图片 2">
            <a:extLst>
              <a:ext uri="{FF2B5EF4-FFF2-40B4-BE49-F238E27FC236}">
                <a16:creationId xmlns="" xmlns:a16="http://schemas.microsoft.com/office/drawing/2014/main" id="{ADD58598-7560-2D38-392C-3CBECE9A8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911" y="2156316"/>
            <a:ext cx="4204855" cy="4204855"/>
          </a:xfrm>
          <a:prstGeom prst="rect">
            <a:avLst/>
          </a:prstGeom>
        </p:spPr>
      </p:pic>
      <p:sp>
        <p:nvSpPr>
          <p:cNvPr id="20" name="TextBox 19">
            <a:extLst>
              <a:ext uri="{FF2B5EF4-FFF2-40B4-BE49-F238E27FC236}">
                <a16:creationId xmlns="" xmlns:a16="http://schemas.microsoft.com/office/drawing/2014/main" id="{610B7D58-AD85-FDEC-6503-3C810976396A}"/>
              </a:ext>
            </a:extLst>
          </p:cNvPr>
          <p:cNvSpPr txBox="1"/>
          <p:nvPr/>
        </p:nvSpPr>
        <p:spPr>
          <a:xfrm>
            <a:off x="1064693" y="2336203"/>
            <a:ext cx="5879690" cy="3108543"/>
          </a:xfrm>
          <a:prstGeom prst="rect">
            <a:avLst/>
          </a:prstGeom>
          <a:noFill/>
        </p:spPr>
        <p:txBody>
          <a:bodyPr wrap="square">
            <a:spAutoFit/>
          </a:bodyPr>
          <a:lstStyle/>
          <a:p>
            <a:pPr algn="just"/>
            <a:r>
              <a:rPr lang="vi-VN" sz="2800" b="1">
                <a:solidFill>
                  <a:schemeClr val="accent2">
                    <a:lumMod val="75000"/>
                  </a:schemeClr>
                </a:solidFill>
                <a:latin typeface="+mj-lt"/>
                <a:ea typeface="Yu Mincho" panose="02020400000000000000" pitchFamily="18" charset="-128"/>
                <a:cs typeface="#9Slide03 Prompt SemiBold" panose="00000700000000000000" pitchFamily="2" charset="-34"/>
              </a:rPr>
              <a:t>Thảo luận, tranh luận là gì?</a:t>
            </a:r>
          </a:p>
          <a:p>
            <a:pPr algn="just"/>
            <a:r>
              <a:rPr lang="vi-VN" sz="2800" b="1" smtClean="0">
                <a:solidFill>
                  <a:schemeClr val="accent2">
                    <a:lumMod val="75000"/>
                  </a:schemeClr>
                </a:solidFill>
                <a:latin typeface="+mj-lt"/>
                <a:ea typeface="Yu Mincho" panose="02020400000000000000" pitchFamily="18" charset="-128"/>
                <a:cs typeface="#9Slide03 Prompt SemiBold" panose="00000700000000000000" pitchFamily="2" charset="-34"/>
              </a:rPr>
              <a:t>       Các </a:t>
            </a:r>
            <a:r>
              <a:rPr lang="vi-VN" sz="2800" b="1">
                <a:solidFill>
                  <a:schemeClr val="accent2">
                    <a:lumMod val="75000"/>
                  </a:schemeClr>
                </a:solidFill>
                <a:latin typeface="+mj-lt"/>
                <a:ea typeface="Yu Mincho" panose="02020400000000000000" pitchFamily="18" charset="-128"/>
                <a:cs typeface="#9Slide03 Prompt SemiBold" panose="00000700000000000000" pitchFamily="2" charset="-34"/>
              </a:rPr>
              <a:t>em thường thảo luận, tranh luận về những vấn đề gì?</a:t>
            </a:r>
          </a:p>
          <a:p>
            <a:pPr algn="just"/>
            <a:r>
              <a:rPr lang="vi-VN" sz="2800" b="1" smtClean="0">
                <a:solidFill>
                  <a:schemeClr val="accent2">
                    <a:lumMod val="75000"/>
                  </a:schemeClr>
                </a:solidFill>
                <a:latin typeface="+mj-lt"/>
                <a:ea typeface="Yu Mincho" panose="02020400000000000000" pitchFamily="18" charset="-128"/>
                <a:cs typeface="#9Slide03 Prompt SemiBold" panose="00000700000000000000" pitchFamily="2" charset="-34"/>
              </a:rPr>
              <a:t>       Khi </a:t>
            </a:r>
            <a:r>
              <a:rPr lang="vi-VN" sz="2800" b="1">
                <a:solidFill>
                  <a:schemeClr val="accent2">
                    <a:lumMod val="75000"/>
                  </a:schemeClr>
                </a:solidFill>
                <a:latin typeface="+mj-lt"/>
                <a:ea typeface="Yu Mincho" panose="02020400000000000000" pitchFamily="18" charset="-128"/>
                <a:cs typeface="#9Slide03 Prompt SemiBold" panose="00000700000000000000" pitchFamily="2" charset="-34"/>
              </a:rPr>
              <a:t>có nhiều ý kiến khác nhau, các em thường làm gì để tìm ra tiếng nói chung và giải pháp hợp lí cho vấn đề đang bàn?</a:t>
            </a:r>
            <a:endParaRPr lang="vi-VN" sz="2800" b="1" dirty="0">
              <a:solidFill>
                <a:schemeClr val="accent2">
                  <a:lumMod val="75000"/>
                </a:schemeClr>
              </a:solidFill>
              <a:latin typeface="+mj-lt"/>
              <a:ea typeface="Yu Mincho" panose="02020400000000000000" pitchFamily="18" charset="-128"/>
              <a:cs typeface="#9Slide03 Prompt SemiBold" panose="00000700000000000000" pitchFamily="2" charset="-34"/>
            </a:endParaRPr>
          </a:p>
        </p:txBody>
      </p:sp>
      <p:pic>
        <p:nvPicPr>
          <p:cNvPr id="21" name="Picture 41">
            <a:extLst>
              <a:ext uri="{FF2B5EF4-FFF2-40B4-BE49-F238E27FC236}">
                <a16:creationId xmlns="" xmlns:a16="http://schemas.microsoft.com/office/drawing/2014/main" id="{E5CFC855-67A6-8501-3DD3-3D9CE8C5503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07196" y="1018470"/>
            <a:ext cx="1091589" cy="961963"/>
          </a:xfrm>
          <a:prstGeom prst="rect">
            <a:avLst/>
          </a:prstGeom>
        </p:spPr>
      </p:pic>
    </p:spTree>
    <p:extLst>
      <p:ext uri="{BB962C8B-B14F-4D97-AF65-F5344CB8AC3E}">
        <p14:creationId xmlns:p14="http://schemas.microsoft.com/office/powerpoint/2010/main" val="4103931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 xmlns:a16="http://schemas.microsoft.com/office/drawing/2014/main" id="{BB8A61A2-C123-A218-D22A-78707D1FFE8A}"/>
              </a:ext>
            </a:extLst>
          </p:cNvPr>
          <p:cNvSpPr txBox="1"/>
          <p:nvPr/>
        </p:nvSpPr>
        <p:spPr>
          <a:xfrm>
            <a:off x="2522297" y="1563261"/>
            <a:ext cx="154328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pattFill prst="ltUpDiag">
                  <a:fgClr>
                    <a:srgbClr val="26554F"/>
                  </a:fgClr>
                  <a:bgClr>
                    <a:prstClr val="white"/>
                  </a:bgClr>
                </a:pattFill>
                <a:effectLst/>
                <a:uLnTx/>
                <a:uFillTx/>
                <a:latin typeface="A6 Pngtree" pitchFamily="2" charset="0"/>
                <a:ea typeface="思源宋体 CN Heavy" panose="02020900000000000000" pitchFamily="18" charset="-122"/>
                <a:cs typeface="+mn-cs"/>
              </a:rPr>
              <a:t>02 </a:t>
            </a:r>
            <a:endParaRPr kumimoji="0" lang="zh-CN" altLang="en-US" sz="8800" b="0" i="0" u="none" strike="noStrike" kern="1200" cap="none" spc="0" normalizeH="0" baseline="0" noProof="0" dirty="0">
              <a:ln>
                <a:noFill/>
              </a:ln>
              <a:pattFill prst="ltUpDiag">
                <a:fgClr>
                  <a:srgbClr val="26554F"/>
                </a:fgClr>
                <a:bgClr>
                  <a:prstClr val="white"/>
                </a:bgClr>
              </a:pattFill>
              <a:effectLst/>
              <a:uLnTx/>
              <a:uFillTx/>
              <a:latin typeface="A6 Pngtree" pitchFamily="2" charset="0"/>
              <a:ea typeface="思源宋体 CN Heavy" panose="02020900000000000000" pitchFamily="18" charset="-122"/>
              <a:cs typeface="+mn-cs"/>
            </a:endParaRPr>
          </a:p>
        </p:txBody>
      </p:sp>
      <p:sp>
        <p:nvSpPr>
          <p:cNvPr id="2" name="TextBox 1">
            <a:extLst>
              <a:ext uri="{FF2B5EF4-FFF2-40B4-BE49-F238E27FC236}">
                <a16:creationId xmlns="" xmlns:a16="http://schemas.microsoft.com/office/drawing/2014/main" id="{7B51FF98-9457-B95F-6397-1E7E189B24AF}"/>
              </a:ext>
            </a:extLst>
          </p:cNvPr>
          <p:cNvSpPr txBox="1"/>
          <p:nvPr/>
        </p:nvSpPr>
        <p:spPr>
          <a:xfrm>
            <a:off x="3033307" y="2596856"/>
            <a:ext cx="479814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9Slide04 SFU Fenice Bold" panose="00000700000000000000" pitchFamily="2" charset="0"/>
                <a:ea typeface="+mn-ea"/>
                <a:cs typeface="+mn-cs"/>
              </a:rPr>
              <a:t>Hình</a:t>
            </a:r>
            <a:r>
              <a:rPr kumimoji="0" lang="en-US" sz="66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9Slide04 SFU Fenice Bold" panose="00000700000000000000" pitchFamily="2" charset="0"/>
                <a:ea typeface="+mn-ea"/>
                <a:cs typeface="+mn-cs"/>
              </a:rPr>
              <a:t>thành</a:t>
            </a:r>
            <a:r>
              <a:rPr kumimoji="0" lang="en-US" sz="66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9Slide04 SFU Fenice Bold" panose="00000700000000000000" pitchFamily="2" charset="0"/>
                <a:ea typeface="+mn-ea"/>
                <a:cs typeface="+mn-cs"/>
              </a:rPr>
              <a:t>kiến</a:t>
            </a:r>
            <a:r>
              <a:rPr kumimoji="0" lang="en-US" sz="66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9Slide04 SFU Fenice Bold" panose="00000700000000000000" pitchFamily="2" charset="0"/>
                <a:ea typeface="+mn-ea"/>
                <a:cs typeface="+mn-cs"/>
              </a:rPr>
              <a:t>thức</a:t>
            </a:r>
            <a:endParaRPr kumimoji="0" lang="en-US" sz="66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endParaRPr>
          </a:p>
        </p:txBody>
      </p:sp>
    </p:spTree>
    <p:extLst>
      <p:ext uri="{BB962C8B-B14F-4D97-AF65-F5344CB8AC3E}">
        <p14:creationId xmlns:p14="http://schemas.microsoft.com/office/powerpoint/2010/main" val="398333926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19400" y="2743200"/>
            <a:ext cx="5562600" cy="369332"/>
          </a:xfrm>
          <a:prstGeom prst="rect">
            <a:avLst/>
          </a:prstGeom>
          <a:noFill/>
        </p:spPr>
        <p:txBody>
          <a:bodyPr wrap="square" rtlCol="0">
            <a:spAutoFit/>
          </a:bodyPr>
          <a:lstStyle/>
          <a:p>
            <a:endParaRPr lang="en-US">
              <a:solidFill>
                <a:prstClr val="black"/>
              </a:solidFill>
            </a:endParaRPr>
          </a:p>
        </p:txBody>
      </p:sp>
      <p:grpSp>
        <p:nvGrpSpPr>
          <p:cNvPr id="17" name="Group 16"/>
          <p:cNvGrpSpPr/>
          <p:nvPr/>
        </p:nvGrpSpPr>
        <p:grpSpPr>
          <a:xfrm>
            <a:off x="1524000" y="1295400"/>
            <a:ext cx="8641596" cy="990600"/>
            <a:chOff x="0" y="1524000"/>
            <a:chExt cx="9104539" cy="533400"/>
          </a:xfrm>
        </p:grpSpPr>
        <p:sp>
          <p:nvSpPr>
            <p:cNvPr id="16" name="Rounded Rectangle 15"/>
            <p:cNvSpPr/>
            <p:nvPr/>
          </p:nvSpPr>
          <p:spPr>
            <a:xfrm>
              <a:off x="722539" y="1524000"/>
              <a:ext cx="83820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bước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thực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hiện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hoạt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động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err="1">
                  <a:solidFill>
                    <a:prstClr val="black"/>
                  </a:solidFill>
                  <a:latin typeface="Times New Roman" panose="02020603050405020304" pitchFamily="18" charset="0"/>
                  <a:cs typeface="Times New Roman" panose="02020603050405020304" pitchFamily="18" charset="0"/>
                </a:rPr>
                <a:t>thảo</a:t>
              </a:r>
              <a:r>
                <a:rPr lang="en-US" sz="2400" b="1">
                  <a:solidFill>
                    <a:prstClr val="black"/>
                  </a:solidFill>
                  <a:latin typeface="Times New Roman" panose="02020603050405020304" pitchFamily="18" charset="0"/>
                  <a:cs typeface="Times New Roman" panose="02020603050405020304" pitchFamily="18" charset="0"/>
                </a:rPr>
                <a:t> </a:t>
              </a:r>
              <a:r>
                <a:rPr lang="en-US" sz="2400" b="1" smtClean="0">
                  <a:solidFill>
                    <a:prstClr val="black"/>
                  </a:solidFill>
                  <a:latin typeface="Times New Roman" panose="02020603050405020304" pitchFamily="18" charset="0"/>
                  <a:cs typeface="Times New Roman" panose="02020603050405020304" pitchFamily="18" charset="0"/>
                </a:rPr>
                <a:t>luận</a:t>
              </a:r>
              <a:r>
                <a:rPr lang="vi-VN" sz="2400" b="1" smtClean="0">
                  <a:solidFill>
                    <a:prstClr val="black"/>
                  </a:solidFill>
                  <a:latin typeface="Times New Roman" panose="02020603050405020304" pitchFamily="18" charset="0"/>
                  <a:cs typeface="Times New Roman" panose="02020603050405020304" pitchFamily="18" charset="0"/>
                </a:rPr>
                <a:t>, tranh luận </a:t>
              </a:r>
              <a:r>
                <a:rPr lang="en-US" sz="2400" b="1"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một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vấn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err="1">
                  <a:solidFill>
                    <a:prstClr val="black"/>
                  </a:solidFill>
                  <a:latin typeface="Times New Roman" panose="02020603050405020304" pitchFamily="18" charset="0"/>
                  <a:cs typeface="Times New Roman" panose="02020603050405020304" pitchFamily="18" charset="0"/>
                </a:rPr>
                <a:t>đề</a:t>
              </a:r>
              <a:r>
                <a:rPr lang="en-US" sz="2400" b="1">
                  <a:solidFill>
                    <a:prstClr val="black"/>
                  </a:solidFill>
                  <a:latin typeface="Times New Roman" panose="02020603050405020304" pitchFamily="18" charset="0"/>
                  <a:cs typeface="Times New Roman" panose="02020603050405020304" pitchFamily="18" charset="0"/>
                </a:rPr>
                <a:t> </a:t>
              </a:r>
              <a:r>
                <a:rPr lang="vi-VN" sz="2400" b="1" smtClean="0">
                  <a:solidFill>
                    <a:prstClr val="black"/>
                  </a:solidFill>
                  <a:latin typeface="Times New Roman" panose="02020603050405020304" pitchFamily="18" charset="0"/>
                  <a:cs typeface="Times New Roman" panose="02020603050405020304" pitchFamily="18" charset="0"/>
                </a:rPr>
                <a:t>trong đời sống.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5" name="Oval 14"/>
            <p:cNvSpPr/>
            <p:nvPr/>
          </p:nvSpPr>
          <p:spPr>
            <a:xfrm>
              <a:off x="0" y="1565031"/>
              <a:ext cx="838200" cy="45133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solidFill>
                    <a:prstClr val="white"/>
                  </a:solidFill>
                </a:rPr>
                <a:t>1</a:t>
              </a:r>
            </a:p>
          </p:txBody>
        </p:sp>
      </p:grpSp>
      <p:sp>
        <p:nvSpPr>
          <p:cNvPr id="1026" name="AutoShape 2" descr="89+ Ảnh Làm Việc Nhóm Đẹp, Độc Đáo, Năng Lượng Nhấ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solidFill>
                <a:prstClr val="black"/>
              </a:solidFill>
            </a:endParaRPr>
          </a:p>
        </p:txBody>
      </p:sp>
      <p:pic>
        <p:nvPicPr>
          <p:cNvPr id="1027" name="Picture 3" descr="C:\Users\DTT\Desktop\1.jpg"/>
          <p:cNvPicPr>
            <a:picLocks noChangeAspect="1" noChangeArrowheads="1"/>
          </p:cNvPicPr>
          <p:nvPr/>
        </p:nvPicPr>
        <p:blipFill>
          <a:blip r:embed="rId2"/>
          <a:srcRect/>
          <a:stretch>
            <a:fillRect/>
          </a:stretch>
        </p:blipFill>
        <p:spPr bwMode="auto">
          <a:xfrm>
            <a:off x="7486650" y="4953000"/>
            <a:ext cx="2724150" cy="1676400"/>
          </a:xfrm>
          <a:prstGeom prst="rect">
            <a:avLst/>
          </a:prstGeom>
          <a:noFill/>
        </p:spPr>
      </p:pic>
      <p:grpSp>
        <p:nvGrpSpPr>
          <p:cNvPr id="21" name="Group 20"/>
          <p:cNvGrpSpPr/>
          <p:nvPr/>
        </p:nvGrpSpPr>
        <p:grpSpPr>
          <a:xfrm>
            <a:off x="2057740" y="2595202"/>
            <a:ext cx="7772060" cy="2311125"/>
            <a:chOff x="533740" y="2595202"/>
            <a:chExt cx="7772060" cy="2311125"/>
          </a:xfrm>
        </p:grpSpPr>
        <p:sp>
          <p:nvSpPr>
            <p:cNvPr id="18" name="TextBox 17"/>
            <p:cNvSpPr txBox="1"/>
            <p:nvPr/>
          </p:nvSpPr>
          <p:spPr>
            <a:xfrm>
              <a:off x="1524000" y="2598003"/>
              <a:ext cx="6781800" cy="2308324"/>
            </a:xfrm>
            <a:prstGeom prst="rect">
              <a:avLst/>
            </a:prstGeom>
            <a:noFill/>
          </p:spPr>
          <p:txBody>
            <a:bodyPr wrap="square" rtlCol="0">
              <a:spAutoFit/>
            </a:bodyPr>
            <a:lstStyle/>
            <a:p>
              <a:r>
                <a:rPr lang="vi-VN" sz="2400" b="1">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HS/ nhóm.</a:t>
              </a:r>
            </a:p>
            <a:p>
              <a:r>
                <a:rPr lang="vi-VN" sz="2400" b="1">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Đọc tài liệu và thảo luận nêu </a:t>
              </a:r>
              <a:r>
                <a:rPr lang="vi-VN" sz="2400" b="1" i="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a:t>
              </a:r>
              <a:r>
                <a:rPr lang="vi-VN" sz="2400" b="1" i="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bước </a:t>
              </a:r>
              <a:r>
                <a:rPr lang="vi-VN" sz="2400" b="1" i="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hiện hoạt động thảo luận, tranh luận  về một vấn đề trong đời </a:t>
              </a:r>
              <a:r>
                <a:rPr lang="vi-VN" sz="2400" b="1" i="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endParaRPr lang="vi-VN" sz="2400" b="1">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2400" b="1">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Thời gian thảo luân: 10 phút.</a:t>
              </a:r>
            </a:p>
            <a:p>
              <a:r>
                <a:rPr lang="vi-VN" sz="2400" b="1">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Sản phẩm: </a:t>
              </a:r>
              <a:r>
                <a:rPr lang="vi-VN" sz="2400" b="1" smtClean="0">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 bày trên </a:t>
              </a:r>
              <a:r>
                <a:rPr lang="vi-VN" sz="2400" b="1">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bảng </a:t>
              </a:r>
              <a:r>
                <a:rPr lang="vi-VN" sz="2400" b="1" smtClean="0">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a:t>
              </a:r>
              <a:endParaRPr lang="vi-VN" sz="2400" b="1" dirty="0" err="1">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8" name="Picture 4" descr="C:\Users\DTT\Desktop\2.jpg"/>
            <p:cNvPicPr>
              <a:picLocks noChangeAspect="1" noChangeArrowheads="1"/>
            </p:cNvPicPr>
            <p:nvPr/>
          </p:nvPicPr>
          <p:blipFill>
            <a:blip r:embed="rId3"/>
            <a:srcRect/>
            <a:stretch>
              <a:fillRect/>
            </a:stretch>
          </p:blipFill>
          <p:spPr bwMode="auto">
            <a:xfrm>
              <a:off x="533740" y="2595202"/>
              <a:ext cx="914060" cy="909998"/>
            </a:xfrm>
            <a:prstGeom prst="rect">
              <a:avLst/>
            </a:prstGeom>
            <a:noFill/>
          </p:spPr>
        </p:pic>
      </p:grpSp>
      <p:sp>
        <p:nvSpPr>
          <p:cNvPr id="2" name="Title 1"/>
          <p:cNvSpPr>
            <a:spLocks noGrp="1"/>
          </p:cNvSpPr>
          <p:nvPr>
            <p:ph type="title"/>
          </p:nvPr>
        </p:nvSpPr>
        <p:spPr>
          <a:xfrm>
            <a:off x="0" y="0"/>
            <a:ext cx="0" cy="0"/>
          </a:xfrm>
        </p:spPr>
        <p:txBody>
          <a:bodyPr/>
          <a:lstStyle/>
          <a:p>
            <a:endParaRPr lang="vi-VN" altLang="en-US"/>
          </a:p>
        </p:txBody>
      </p:sp>
      <p:sp>
        <p:nvSpPr>
          <p:cNvPr id="3" name="Content Placeholder 2"/>
          <p:cNvSpPr>
            <a:spLocks noGrp="1"/>
          </p:cNvSpPr>
          <p:nvPr>
            <p:ph idx="1"/>
          </p:nvPr>
        </p:nvSpPr>
        <p:spPr>
          <a:xfrm>
            <a:off x="0" y="0"/>
            <a:ext cx="0" cy="0"/>
          </a:xfrm>
        </p:spPr>
        <p:txBody>
          <a:bodyPr/>
          <a:lstStyle/>
          <a:p>
            <a:pPr marL="0" indent="0">
              <a:buNone/>
            </a:pPr>
            <a:endParaRPr lang="vi-VN" altLang="en-US"/>
          </a:p>
        </p:txBody>
      </p:sp>
      <p:sp>
        <p:nvSpPr>
          <p:cNvPr id="20"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2" name="Rectangle 21"/>
          <p:cNvSpPr>
            <a:spLocks noChangeArrowheads="1"/>
          </p:cNvSpPr>
          <p:nvPr/>
        </p:nvSpPr>
        <p:spPr bwMode="auto">
          <a:xfrm>
            <a:off x="232012" y="0"/>
            <a:ext cx="11977448"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prstClr val="black"/>
              </a:solidFill>
            </a:endParaRPr>
          </a:p>
        </p:txBody>
      </p:sp>
      <p:sp>
        <p:nvSpPr>
          <p:cNvPr id="23"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C3A98B2-C522-4FB3-B893-7A0833BC00B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15843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5" presetClass="entr" presetSubtype="1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checkerboard(across)">
                                      <p:cBhvr>
                                        <p:cTn id="1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 xmlns:a16="http://schemas.microsoft.com/office/drawing/2014/main" id="{682951C6-3B54-EAD7-C53F-28DD96EE1D40}"/>
              </a:ext>
            </a:extLst>
          </p:cNvPr>
          <p:cNvSpPr/>
          <p:nvPr/>
        </p:nvSpPr>
        <p:spPr>
          <a:xfrm>
            <a:off x="104503" y="2358725"/>
            <a:ext cx="5681575" cy="4015949"/>
          </a:xfrm>
          <a:prstGeom prst="roundRect">
            <a:avLst>
              <a:gd name="adj" fmla="val 1523"/>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sp>
        <p:nvSpPr>
          <p:cNvPr id="14" name="矩形: 圆角 13">
            <a:extLst>
              <a:ext uri="{FF2B5EF4-FFF2-40B4-BE49-F238E27FC236}">
                <a16:creationId xmlns="" xmlns:a16="http://schemas.microsoft.com/office/drawing/2014/main" id="{5413BB74-07B9-620D-F3B3-A60941B8A609}"/>
              </a:ext>
            </a:extLst>
          </p:cNvPr>
          <p:cNvSpPr/>
          <p:nvPr/>
        </p:nvSpPr>
        <p:spPr>
          <a:xfrm>
            <a:off x="6579080" y="2358726"/>
            <a:ext cx="4981549" cy="4015948"/>
          </a:xfrm>
          <a:prstGeom prst="roundRect">
            <a:avLst>
              <a:gd name="adj" fmla="val 0"/>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12" name="图片 11">
            <a:extLst>
              <a:ext uri="{FF2B5EF4-FFF2-40B4-BE49-F238E27FC236}">
                <a16:creationId xmlns="" xmlns:a16="http://schemas.microsoft.com/office/drawing/2014/main" id="{27A45FDB-B24A-3FD0-9802-69C3608A07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2949"/>
            <a:ext cx="3390924" cy="2111925"/>
          </a:xfrm>
          <a:prstGeom prst="rect">
            <a:avLst/>
          </a:prstGeom>
        </p:spPr>
      </p:pic>
      <p:pic>
        <p:nvPicPr>
          <p:cNvPr id="3" name="图片 2">
            <a:extLst>
              <a:ext uri="{FF2B5EF4-FFF2-40B4-BE49-F238E27FC236}">
                <a16:creationId xmlns="" xmlns:a16="http://schemas.microsoft.com/office/drawing/2014/main" id="{D4EF0D3D-ECF4-BAA1-33C5-A8A06D8488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080" y="3267528"/>
            <a:ext cx="793000" cy="2502891"/>
          </a:xfrm>
          <a:prstGeom prst="rect">
            <a:avLst/>
          </a:prstGeom>
        </p:spPr>
      </p:pic>
      <p:sp>
        <p:nvSpPr>
          <p:cNvPr id="19" name="TextBox 18">
            <a:extLst>
              <a:ext uri="{FF2B5EF4-FFF2-40B4-BE49-F238E27FC236}">
                <a16:creationId xmlns="" xmlns:a16="http://schemas.microsoft.com/office/drawing/2014/main" id="{2E8EA782-B246-3FF9-2C38-1646CBE3F216}"/>
              </a:ext>
            </a:extLst>
          </p:cNvPr>
          <p:cNvSpPr txBox="1"/>
          <p:nvPr/>
        </p:nvSpPr>
        <p:spPr>
          <a:xfrm>
            <a:off x="1866241" y="1542271"/>
            <a:ext cx="6096000" cy="523220"/>
          </a:xfrm>
          <a:prstGeom prst="rect">
            <a:avLst/>
          </a:prstGeom>
          <a:noFill/>
        </p:spPr>
        <p:txBody>
          <a:bodyPr wrap="square">
            <a:spAutoFit/>
          </a:bodyPr>
          <a:lstStyle/>
          <a:p>
            <a:r>
              <a:rPr lang="en-US" sz="2800" dirty="0" err="1">
                <a:solidFill>
                  <a:schemeClr val="accent6">
                    <a:lumMod val="50000"/>
                  </a:schemeClr>
                </a:solidFill>
                <a:effectLst/>
                <a:latin typeface="#9Slide03 BoosterNextFYBlack" panose="02000A03000000020004" pitchFamily="2" charset="0"/>
                <a:ea typeface="Times New Roman" panose="02020603050405020304" pitchFamily="18" charset="0"/>
              </a:rPr>
              <a:t>Xác</a:t>
            </a:r>
            <a:r>
              <a:rPr lang="en-US" sz="2800" dirty="0">
                <a:solidFill>
                  <a:schemeClr val="accent6">
                    <a:lumMod val="50000"/>
                  </a:schemeClr>
                </a:solidFill>
                <a:effectLst/>
                <a:latin typeface="#9Slide03 BoosterNextFYBlack" panose="02000A03000000020004" pitchFamily="2" charset="0"/>
                <a:ea typeface="Times New Roman" panose="02020603050405020304" pitchFamily="18" charset="0"/>
              </a:rPr>
              <a:t> </a:t>
            </a:r>
            <a:r>
              <a:rPr lang="en-US" sz="2800" dirty="0" err="1">
                <a:solidFill>
                  <a:schemeClr val="accent6">
                    <a:lumMod val="50000"/>
                  </a:schemeClr>
                </a:solidFill>
                <a:effectLst/>
                <a:latin typeface="#9Slide03 BoosterNextFYBlack" panose="02000A03000000020004" pitchFamily="2" charset="0"/>
                <a:ea typeface="Times New Roman" panose="02020603050405020304" pitchFamily="18" charset="0"/>
              </a:rPr>
              <a:t>định</a:t>
            </a:r>
            <a:r>
              <a:rPr lang="en-US" sz="2800" dirty="0">
                <a:solidFill>
                  <a:schemeClr val="accent6">
                    <a:lumMod val="50000"/>
                  </a:schemeClr>
                </a:solidFill>
                <a:effectLst/>
                <a:latin typeface="#9Slide03 BoosterNextFYBlack" panose="02000A03000000020004" pitchFamily="2" charset="0"/>
                <a:ea typeface="Times New Roman" panose="02020603050405020304" pitchFamily="18" charset="0"/>
              </a:rPr>
              <a:t> </a:t>
            </a:r>
            <a:r>
              <a:rPr lang="en-US" sz="2800" err="1">
                <a:solidFill>
                  <a:schemeClr val="accent6">
                    <a:lumMod val="50000"/>
                  </a:schemeClr>
                </a:solidFill>
                <a:effectLst/>
                <a:latin typeface="#9Slide03 BoosterNextFYBlack" panose="02000A03000000020004" pitchFamily="2" charset="0"/>
                <a:ea typeface="Times New Roman" panose="02020603050405020304" pitchFamily="18" charset="0"/>
              </a:rPr>
              <a:t>đề</a:t>
            </a:r>
            <a:r>
              <a:rPr lang="en-US" sz="2800">
                <a:solidFill>
                  <a:schemeClr val="accent6">
                    <a:lumMod val="50000"/>
                  </a:schemeClr>
                </a:solidFill>
                <a:effectLst/>
                <a:latin typeface="#9Slide03 BoosterNextFYBlack" panose="02000A03000000020004" pitchFamily="2" charset="0"/>
                <a:ea typeface="Times New Roman" panose="02020603050405020304" pitchFamily="18" charset="0"/>
              </a:rPr>
              <a:t> </a:t>
            </a:r>
            <a:r>
              <a:rPr lang="en-US" sz="2800" smtClean="0">
                <a:solidFill>
                  <a:schemeClr val="accent6">
                    <a:lumMod val="50000"/>
                  </a:schemeClr>
                </a:solidFill>
                <a:effectLst/>
                <a:latin typeface="#9Slide03 BoosterNextFYBlack" panose="02000A03000000020004" pitchFamily="2" charset="0"/>
                <a:ea typeface="Times New Roman" panose="02020603050405020304" pitchFamily="18" charset="0"/>
              </a:rPr>
              <a:t>tài</a:t>
            </a:r>
            <a:r>
              <a:rPr lang="vi-VN" sz="2800" smtClean="0">
                <a:solidFill>
                  <a:schemeClr val="accent6">
                    <a:lumMod val="50000"/>
                  </a:schemeClr>
                </a:solidFill>
                <a:effectLst/>
                <a:latin typeface="#9Slide03 BoosterNextFYBlack" panose="02000A03000000020004" pitchFamily="2" charset="0"/>
                <a:ea typeface="Times New Roman" panose="02020603050405020304" pitchFamily="18" charset="0"/>
              </a:rPr>
              <a:t>: </a:t>
            </a:r>
            <a:endParaRPr lang="en-US" sz="4000" dirty="0">
              <a:solidFill>
                <a:schemeClr val="accent6">
                  <a:lumMod val="50000"/>
                </a:schemeClr>
              </a:solidFill>
              <a:latin typeface="#9Slide03 BoosterNextFYBlack" panose="02000A03000000020004" pitchFamily="2" charset="0"/>
            </a:endParaRPr>
          </a:p>
        </p:txBody>
      </p:sp>
      <p:sp>
        <p:nvSpPr>
          <p:cNvPr id="22" name="TextBox 21">
            <a:extLst>
              <a:ext uri="{FF2B5EF4-FFF2-40B4-BE49-F238E27FC236}">
                <a16:creationId xmlns="" xmlns:a16="http://schemas.microsoft.com/office/drawing/2014/main" id="{2DDBD185-9DD6-DD40-664C-E8DACA40895F}"/>
              </a:ext>
            </a:extLst>
          </p:cNvPr>
          <p:cNvSpPr txBox="1"/>
          <p:nvPr/>
        </p:nvSpPr>
        <p:spPr>
          <a:xfrm>
            <a:off x="104504" y="2450019"/>
            <a:ext cx="5512525" cy="4401205"/>
          </a:xfrm>
          <a:prstGeom prst="rect">
            <a:avLst/>
          </a:prstGeom>
          <a:noFill/>
        </p:spPr>
        <p:txBody>
          <a:bodyPr wrap="square">
            <a:spAutoFit/>
          </a:bodyPr>
          <a:lstStyle/>
          <a:p>
            <a:pPr algn="just"/>
            <a:r>
              <a:rPr lang="vi-VN" sz="2000" b="1" smtClean="0">
                <a:latin typeface="+mj-lt"/>
                <a:ea typeface="Cambria" panose="02040503050406030204" pitchFamily="18" charset="0"/>
              </a:rPr>
              <a:t> Để </a:t>
            </a:r>
            <a:r>
              <a:rPr lang="vi-VN" sz="2000" b="1">
                <a:latin typeface="+mj-lt"/>
                <a:ea typeface="Cambria" panose="02040503050406030204" pitchFamily="18" charset="0"/>
              </a:rPr>
              <a:t>tài nói – nghe bao quát ở đây là thảo luận, tranh luận về một vấn đề đời sống mà bạn quan tâm. Cụ thể là chọn một trong các để tài mà để bài gợi ý:</a:t>
            </a:r>
          </a:p>
          <a:p>
            <a:pPr algn="just"/>
            <a:r>
              <a:rPr lang="vi-VN" sz="2000">
                <a:latin typeface="+mj-lt"/>
                <a:ea typeface="Cambria" panose="02040503050406030204" pitchFamily="18" charset="0"/>
              </a:rPr>
              <a:t>– Học sinh cấp Trung học phổ thông nên đọc những loại sách nào</a:t>
            </a:r>
            <a:r>
              <a:rPr lang="vi-VN" sz="2000" smtClean="0">
                <a:latin typeface="+mj-lt"/>
                <a:ea typeface="Cambria" panose="02040503050406030204" pitchFamily="18" charset="0"/>
              </a:rPr>
              <a:t>?</a:t>
            </a:r>
          </a:p>
          <a:p>
            <a:pPr algn="just"/>
            <a:r>
              <a:rPr lang="vi-VN" sz="2000" smtClean="0">
                <a:latin typeface="+mj-lt"/>
                <a:ea typeface="Cambria" panose="02040503050406030204" pitchFamily="18" charset="0"/>
              </a:rPr>
              <a:t>- </a:t>
            </a:r>
            <a:r>
              <a:rPr lang="vi-VN" sz="2000">
                <a:latin typeface="+mj-lt"/>
                <a:ea typeface="Cambria" panose="02040503050406030204" pitchFamily="18" charset="0"/>
              </a:rPr>
              <a:t>Kĩ năng sống là gì? Vì sao bạn cần phải rèn luyện kĩ năng sống? </a:t>
            </a:r>
          </a:p>
          <a:p>
            <a:pPr algn="just"/>
            <a:r>
              <a:rPr lang="vi-VN" sz="2000">
                <a:latin typeface="+mj-lt"/>
                <a:ea typeface="Cambria" panose="02040503050406030204" pitchFamily="18" charset="0"/>
              </a:rPr>
              <a:t>– Sự độ lượng và sự dễ dãi trong tình bạn có gì khác nhau?</a:t>
            </a:r>
          </a:p>
          <a:p>
            <a:pPr algn="just"/>
            <a:r>
              <a:rPr lang="vi-VN" sz="2000">
                <a:latin typeface="+mj-lt"/>
                <a:ea typeface="Cambria" panose="02040503050406030204" pitchFamily="18" charset="0"/>
              </a:rPr>
              <a:t> - Các ý kiến tư vấn của phụ huynh, người thân, bạn bè về hướng nghiệp có ý nghĩa như thế nào đối với bạn?</a:t>
            </a:r>
          </a:p>
          <a:p>
            <a:pPr algn="just"/>
            <a:r>
              <a:rPr lang="vi-VN" sz="2000">
                <a:latin typeface="+mj-lt"/>
                <a:ea typeface="Cambria" panose="02040503050406030204" pitchFamily="18" charset="0"/>
              </a:rPr>
              <a:t> </a:t>
            </a:r>
            <a:endParaRPr lang="vi-VN" sz="2000" dirty="0" err="1">
              <a:latin typeface="+mj-lt"/>
              <a:ea typeface="Cambria" panose="02040503050406030204" pitchFamily="18" charset="0"/>
            </a:endParaRPr>
          </a:p>
        </p:txBody>
      </p:sp>
      <p:sp>
        <p:nvSpPr>
          <p:cNvPr id="24" name="TextBox 23">
            <a:extLst>
              <a:ext uri="{FF2B5EF4-FFF2-40B4-BE49-F238E27FC236}">
                <a16:creationId xmlns="" xmlns:a16="http://schemas.microsoft.com/office/drawing/2014/main" id="{2AB8A91C-D09F-58DD-3B02-8D6E607805FC}"/>
              </a:ext>
            </a:extLst>
          </p:cNvPr>
          <p:cNvSpPr txBox="1"/>
          <p:nvPr/>
        </p:nvSpPr>
        <p:spPr>
          <a:xfrm>
            <a:off x="6779623" y="2531901"/>
            <a:ext cx="4480559" cy="3323987"/>
          </a:xfrm>
          <a:prstGeom prst="rect">
            <a:avLst/>
          </a:prstGeom>
          <a:noFill/>
        </p:spPr>
        <p:txBody>
          <a:bodyPr wrap="square">
            <a:spAutoFit/>
          </a:bodyPr>
          <a:lstStyle/>
          <a:p>
            <a:pPr marR="0" lvl="0" algn="just">
              <a:lnSpc>
                <a:spcPct val="150000"/>
              </a:lnSpc>
              <a:spcBef>
                <a:spcPts val="0"/>
              </a:spcBef>
              <a:spcAft>
                <a:spcPts val="800"/>
              </a:spcAft>
            </a:pPr>
            <a:r>
              <a:rPr lang="vi-VN" sz="2000">
                <a:latin typeface="Times New Roman" panose="02020603050405020304" pitchFamily="18" charset="0"/>
                <a:ea typeface="Cambria" panose="02040503050406030204" pitchFamily="18" charset="0"/>
                <a:cs typeface="Times New Roman" panose="02020603050405020304" pitchFamily="18" charset="0"/>
              </a:rPr>
              <a:t>HS cũng có thể chọn một vấn đề cụ thể khác ngoài các gợi ý trên. Tuy nhiên, điều quan trọng là vấn đề được chọn làm đề tài để thảo luận/ tranh luận phải thuộc phạm vi mà HS thực sự hiểu biết, quan tâm để chuẩn bị bài thảo luận và nội dung tranh luận cho phù hợp, thuận lợi.</a:t>
            </a:r>
            <a:endParaRPr lang="vi-VN" sz="2000" dirty="0" err="1">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2762985" y="843947"/>
            <a:ext cx="7106433" cy="584775"/>
          </a:xfrm>
          <a:prstGeom prst="rect">
            <a:avLst/>
          </a:prstGeom>
        </p:spPr>
        <p:txBody>
          <a:bodyPr wrap="none">
            <a:spAutoFit/>
          </a:bodyPr>
          <a:lstStyle/>
          <a:p>
            <a:r>
              <a:rPr lang="vi-VN" sz="3200" b="1">
                <a:solidFill>
                  <a:srgbClr val="FF0000"/>
                </a:solidFill>
                <a:latin typeface="+mj-lt"/>
              </a:rPr>
              <a:t>Bước 1: Chuẩn bị thảo luận, tranh luận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9"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9714" y="1008094"/>
            <a:ext cx="10450285" cy="4724370"/>
          </a:xfrm>
          <a:prstGeom prst="rect">
            <a:avLst/>
          </a:prstGeom>
        </p:spPr>
        <p:txBody>
          <a:bodyPr wrap="square">
            <a:spAutoFit/>
          </a:bodyPr>
          <a:lstStyle/>
          <a:p>
            <a:pPr algn="just">
              <a:lnSpc>
                <a:spcPct val="115000"/>
              </a:lnSpc>
              <a:spcAft>
                <a:spcPts val="1000"/>
              </a:spcAft>
            </a:pPr>
            <a:r>
              <a:rPr lang="en-US" sz="2400" smtClean="0">
                <a:latin typeface="Times New Roman"/>
                <a:ea typeface="Calibri"/>
                <a:cs typeface="Times New Roman"/>
              </a:rPr>
              <a:t>Nói </a:t>
            </a:r>
            <a:r>
              <a:rPr lang="en-US" sz="2400">
                <a:latin typeface="Times New Roman"/>
                <a:ea typeface="Calibri"/>
                <a:cs typeface="Times New Roman"/>
              </a:rPr>
              <a:t>là trình bày, giao tiếp trực tiếp với người nghe cụ</a:t>
            </a:r>
            <a:r>
              <a:rPr lang="en-US" sz="2400">
                <a:latin typeface="Calibri"/>
                <a:ea typeface="Calibri"/>
                <a:cs typeface="Times New Roman"/>
              </a:rPr>
              <a:t> </a:t>
            </a:r>
            <a:r>
              <a:rPr lang="en-US" sz="2400">
                <a:latin typeface="Times New Roman"/>
                <a:ea typeface="Calibri"/>
                <a:cs typeface="Times New Roman"/>
              </a:rPr>
              <a:t>th</a:t>
            </a:r>
            <a:r>
              <a:rPr lang="vi-VN" sz="2400">
                <a:latin typeface="Times New Roman"/>
                <a:ea typeface="Calibri"/>
                <a:cs typeface="Times New Roman"/>
              </a:rPr>
              <a:t>ể</a:t>
            </a:r>
            <a:r>
              <a:rPr lang="en-US" sz="2400">
                <a:latin typeface="Times New Roman"/>
                <a:ea typeface="Calibri"/>
                <a:cs typeface="Times New Roman"/>
              </a:rPr>
              <a:t> trong không gian,  thời gian xác định; nhưng ở đây nhiệm vụ của HS không phải là nói hay nghe một chiều, yêu cầu tạo ra được hiệu ứng tương tác việc luân phiên lượt lời, kết hợp nói và nghe một cách nhịp nhàng, có tổ chức.... là hết sức cần thiết. </a:t>
            </a:r>
            <a:endParaRPr lang="vi-VN" sz="2400" smtClean="0">
              <a:latin typeface="Times New Roman"/>
              <a:ea typeface="Calibri"/>
              <a:cs typeface="Times New Roman"/>
            </a:endParaRPr>
          </a:p>
          <a:p>
            <a:pPr algn="just">
              <a:lnSpc>
                <a:spcPct val="115000"/>
              </a:lnSpc>
              <a:spcAft>
                <a:spcPts val="1000"/>
              </a:spcAft>
            </a:pPr>
            <a:r>
              <a:rPr lang="vi-VN" sz="2400">
                <a:latin typeface="Times New Roman"/>
                <a:ea typeface="Calibri"/>
                <a:cs typeface="Times New Roman"/>
              </a:rPr>
              <a:t> </a:t>
            </a:r>
            <a:r>
              <a:rPr lang="vi-VN" sz="2400" smtClean="0">
                <a:latin typeface="Times New Roman"/>
                <a:ea typeface="Calibri"/>
                <a:cs typeface="Times New Roman"/>
              </a:rPr>
              <a:t>  + </a:t>
            </a:r>
            <a:r>
              <a:rPr lang="en-US" sz="2400" smtClean="0">
                <a:latin typeface="Times New Roman"/>
                <a:ea typeface="Calibri"/>
                <a:cs typeface="Times New Roman"/>
              </a:rPr>
              <a:t>Vì </a:t>
            </a:r>
            <a:r>
              <a:rPr lang="en-US" sz="2400">
                <a:latin typeface="Times New Roman"/>
                <a:ea typeface="Calibri"/>
                <a:cs typeface="Times New Roman"/>
              </a:rPr>
              <a:t>thế cần chuẩn bị ý tưởng theo đúng yêu cầu của hoạt động thảo luận/ tranh luận. </a:t>
            </a:r>
            <a:endParaRPr lang="vi-VN" sz="2400" smtClean="0">
              <a:latin typeface="Times New Roman"/>
              <a:ea typeface="Calibri"/>
              <a:cs typeface="Times New Roman"/>
            </a:endParaRPr>
          </a:p>
          <a:p>
            <a:pPr algn="just">
              <a:lnSpc>
                <a:spcPct val="115000"/>
              </a:lnSpc>
              <a:spcAft>
                <a:spcPts val="1000"/>
              </a:spcAft>
            </a:pPr>
            <a:r>
              <a:rPr lang="vi-VN" sz="2400">
                <a:latin typeface="Times New Roman"/>
                <a:ea typeface="Calibri"/>
                <a:cs typeface="Times New Roman"/>
              </a:rPr>
              <a:t> </a:t>
            </a:r>
            <a:r>
              <a:rPr lang="vi-VN" sz="2400" smtClean="0">
                <a:latin typeface="Times New Roman"/>
                <a:ea typeface="Calibri"/>
                <a:cs typeface="Times New Roman"/>
              </a:rPr>
              <a:t>            +</a:t>
            </a:r>
            <a:r>
              <a:rPr lang="en-US" sz="2400" smtClean="0">
                <a:latin typeface="Times New Roman"/>
                <a:ea typeface="Calibri"/>
                <a:cs typeface="Times New Roman"/>
              </a:rPr>
              <a:t>Các </a:t>
            </a:r>
            <a:r>
              <a:rPr lang="en-US" sz="2400">
                <a:latin typeface="Times New Roman"/>
                <a:ea typeface="Calibri"/>
                <a:cs typeface="Times New Roman"/>
              </a:rPr>
              <a:t>ý kiến đưa ra thảo luận cần gãy gọn, hình dung rõ được khả năng phản ứng (</a:t>
            </a:r>
            <a:r>
              <a:rPr lang="vi-VN" sz="2400">
                <a:latin typeface="Times New Roman"/>
                <a:ea typeface="Calibri"/>
                <a:cs typeface="Times New Roman"/>
              </a:rPr>
              <a:t>đ</a:t>
            </a:r>
            <a:r>
              <a:rPr lang="en-US" sz="2400">
                <a:latin typeface="Times New Roman"/>
                <a:ea typeface="Calibri"/>
                <a:cs typeface="Times New Roman"/>
              </a:rPr>
              <a:t>ồng tình/ phản đối) của các thành viên tham gia thảo luận/ tranh hiện. </a:t>
            </a:r>
            <a:endParaRPr lang="vi-VN" sz="2400" smtClean="0">
              <a:latin typeface="Times New Roman"/>
              <a:ea typeface="Calibri"/>
              <a:cs typeface="Times New Roman"/>
            </a:endParaRPr>
          </a:p>
          <a:p>
            <a:pPr algn="just">
              <a:lnSpc>
                <a:spcPct val="115000"/>
              </a:lnSpc>
              <a:spcAft>
                <a:spcPts val="1000"/>
              </a:spcAft>
            </a:pPr>
            <a:r>
              <a:rPr lang="vi-VN" sz="2400" smtClean="0">
                <a:latin typeface="Times New Roman"/>
                <a:ea typeface="Calibri"/>
                <a:cs typeface="Times New Roman"/>
              </a:rPr>
              <a:t>                     </a:t>
            </a:r>
            <a:r>
              <a:rPr lang="vi-VN" sz="2400" smtClean="0">
                <a:latin typeface="Times New Roman"/>
                <a:ea typeface="Calibri"/>
                <a:cs typeface="Times New Roman"/>
              </a:rPr>
              <a:t>   </a:t>
            </a:r>
            <a:r>
              <a:rPr lang="vi-VN" sz="2400" smtClean="0">
                <a:latin typeface="Times New Roman"/>
                <a:ea typeface="Calibri"/>
                <a:cs typeface="Times New Roman"/>
              </a:rPr>
              <a:t>+ </a:t>
            </a:r>
            <a:r>
              <a:rPr lang="en-US" sz="2400" smtClean="0">
                <a:latin typeface="Times New Roman"/>
                <a:ea typeface="Calibri"/>
                <a:cs typeface="Times New Roman"/>
              </a:rPr>
              <a:t>Ý </a:t>
            </a:r>
            <a:r>
              <a:rPr lang="en-US" sz="2400">
                <a:latin typeface="Times New Roman"/>
                <a:ea typeface="Calibri"/>
                <a:cs typeface="Times New Roman"/>
              </a:rPr>
              <a:t>kiến có thể được ngắt, tách thành nhiều lượt phát biểu (tuỳ thuộc vào người điều</a:t>
            </a:r>
            <a:endParaRPr lang="en-US" sz="2400">
              <a:effectLst/>
              <a:latin typeface="Calibri"/>
              <a:ea typeface="Calibri"/>
              <a:cs typeface="Times New Roman"/>
            </a:endParaRPr>
          </a:p>
        </p:txBody>
      </p:sp>
      <p:sp>
        <p:nvSpPr>
          <p:cNvPr id="4" name="TextBox 3">
            <a:extLst>
              <a:ext uri="{FF2B5EF4-FFF2-40B4-BE49-F238E27FC236}">
                <a16:creationId xmlns="" xmlns:a16="http://schemas.microsoft.com/office/drawing/2014/main" id="{2E8EA782-B246-3FF9-2C38-1646CBE3F216}"/>
              </a:ext>
            </a:extLst>
          </p:cNvPr>
          <p:cNvSpPr txBox="1"/>
          <p:nvPr/>
        </p:nvSpPr>
        <p:spPr>
          <a:xfrm>
            <a:off x="6438241" y="161670"/>
            <a:ext cx="3345839" cy="523220"/>
          </a:xfrm>
          <a:prstGeom prst="rect">
            <a:avLst/>
          </a:prstGeom>
          <a:noFill/>
        </p:spPr>
        <p:txBody>
          <a:bodyPr wrap="square">
            <a:spAutoFit/>
          </a:bodyPr>
          <a:lstStyle/>
          <a:p>
            <a:r>
              <a:rPr lang="vi-VN" sz="2800" smtClean="0">
                <a:solidFill>
                  <a:schemeClr val="accent6">
                    <a:lumMod val="50000"/>
                  </a:schemeClr>
                </a:solidFill>
                <a:effectLst/>
                <a:latin typeface="#9Slide03 BoosterNextFYBlack" panose="02000A03000000020004" pitchFamily="2" charset="0"/>
                <a:ea typeface="Times New Roman" panose="02020603050405020304" pitchFamily="18" charset="0"/>
              </a:rPr>
              <a:t>Tìm ý:</a:t>
            </a:r>
            <a:endParaRPr lang="en-US" sz="4000" dirty="0">
              <a:solidFill>
                <a:schemeClr val="accent6">
                  <a:lumMod val="50000"/>
                </a:schemeClr>
              </a:solidFill>
              <a:latin typeface="#9Slide03 BoosterNextFYBlack" panose="02000A03000000020004" pitchFamily="2" charset="0"/>
            </a:endParaRPr>
          </a:p>
        </p:txBody>
      </p:sp>
    </p:spTree>
    <p:extLst>
      <p:ext uri="{BB962C8B-B14F-4D97-AF65-F5344CB8AC3E}">
        <p14:creationId xmlns:p14="http://schemas.microsoft.com/office/powerpoint/2010/main" val="25635292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0E5AD687-B2DB-3A6A-2F2E-8DBA051CAF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00" r="3073" b="15724"/>
          <a:stretch/>
        </p:blipFill>
        <p:spPr>
          <a:xfrm>
            <a:off x="5485449" y="-179921"/>
            <a:ext cx="3390924" cy="2111925"/>
          </a:xfrm>
          <a:prstGeom prst="rect">
            <a:avLst/>
          </a:prstGeom>
        </p:spPr>
      </p:pic>
      <p:sp>
        <p:nvSpPr>
          <p:cNvPr id="17" name="矩形: 圆角 16">
            <a:extLst>
              <a:ext uri="{FF2B5EF4-FFF2-40B4-BE49-F238E27FC236}">
                <a16:creationId xmlns="" xmlns:a16="http://schemas.microsoft.com/office/drawing/2014/main" id="{C5616B2B-4FDF-E410-EA47-242FA9F9FC30}"/>
              </a:ext>
            </a:extLst>
          </p:cNvPr>
          <p:cNvSpPr/>
          <p:nvPr/>
        </p:nvSpPr>
        <p:spPr>
          <a:xfrm>
            <a:off x="809896" y="1710018"/>
            <a:ext cx="3579223" cy="4402183"/>
          </a:xfrm>
          <a:prstGeom prst="roundRect">
            <a:avLst>
              <a:gd name="adj" fmla="val 0"/>
            </a:avLst>
          </a:prstGeom>
          <a:solidFill>
            <a:srgbClr val="FDB024"/>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algn="ctr">
              <a:lnSpc>
                <a:spcPct val="150000"/>
              </a:lnSpc>
              <a:defRPr/>
            </a:pPr>
            <a:r>
              <a:rPr lang="vi-VN" altLang="zh-CN" b="1" u="sng">
                <a:solidFill>
                  <a:schemeClr val="bg1"/>
                </a:solidFill>
                <a:latin typeface="+mj-lt"/>
                <a:ea typeface="思源宋体 CN Heavy" panose="02020900000000000000" pitchFamily="18" charset="-122"/>
              </a:rPr>
              <a:t>Ví dụ: </a:t>
            </a:r>
          </a:p>
          <a:p>
            <a:pPr algn="ctr">
              <a:lnSpc>
                <a:spcPct val="150000"/>
              </a:lnSpc>
              <a:defRPr/>
            </a:pPr>
            <a:r>
              <a:rPr lang="vi-VN" altLang="zh-CN" b="1">
                <a:solidFill>
                  <a:schemeClr val="bg1"/>
                </a:solidFill>
                <a:latin typeface="+mj-lt"/>
                <a:ea typeface="思源宋体 CN Heavy" panose="02020900000000000000" pitchFamily="18" charset="-122"/>
              </a:rPr>
              <a:t>Nếu vấn đề được chọn làm đề tài thảo luận là: Kĩ năng sống là gì? Vì sao bạn cần phải rèn luyện kĩ năng sống?, GV có thể hướng dẫn HS chuẩn bị thành hai lượt phát biểu: </a:t>
            </a:r>
            <a:endParaRPr lang="vi-VN" altLang="zh-CN" b="1" smtClean="0">
              <a:solidFill>
                <a:schemeClr val="bg1"/>
              </a:solidFill>
              <a:latin typeface="+mj-lt"/>
              <a:ea typeface="思源宋体 CN Heavy" panose="02020900000000000000" pitchFamily="18" charset="-122"/>
            </a:endParaRPr>
          </a:p>
          <a:p>
            <a:pPr algn="ctr">
              <a:lnSpc>
                <a:spcPct val="150000"/>
              </a:lnSpc>
              <a:defRPr/>
            </a:pPr>
            <a:r>
              <a:rPr lang="vi-VN" altLang="zh-CN" smtClean="0">
                <a:solidFill>
                  <a:schemeClr val="bg1"/>
                </a:solidFill>
                <a:latin typeface="+mj-lt"/>
                <a:ea typeface="思源宋体 CN Heavy" panose="02020900000000000000" pitchFamily="18" charset="-122"/>
              </a:rPr>
              <a:t>Lượt </a:t>
            </a:r>
            <a:r>
              <a:rPr lang="vi-VN" altLang="zh-CN">
                <a:solidFill>
                  <a:schemeClr val="bg1"/>
                </a:solidFill>
                <a:latin typeface="+mj-lt"/>
                <a:ea typeface="思源宋体 CN Heavy" panose="02020900000000000000" pitchFamily="18" charset="-122"/>
              </a:rPr>
              <a:t>1: Kĩ năng sống là gì? </a:t>
            </a:r>
          </a:p>
          <a:p>
            <a:pPr algn="ctr">
              <a:lnSpc>
                <a:spcPct val="150000"/>
              </a:lnSpc>
              <a:defRPr/>
            </a:pPr>
            <a:r>
              <a:rPr lang="vi-VN" altLang="zh-CN">
                <a:solidFill>
                  <a:schemeClr val="bg1"/>
                </a:solidFill>
                <a:latin typeface="+mj-lt"/>
                <a:ea typeface="思源宋体 CN Heavy" panose="02020900000000000000" pitchFamily="18" charset="-122"/>
              </a:rPr>
              <a:t>Lượt 2: Vì sao bạn cần phải rèn luyện kĩ năng sống?</a:t>
            </a:r>
            <a:endParaRPr lang="vi-VN" altLang="zh-CN" dirty="0">
              <a:solidFill>
                <a:schemeClr val="bg1"/>
              </a:solidFill>
              <a:latin typeface="+mj-lt"/>
              <a:ea typeface="思源宋体 CN Heavy" panose="02020900000000000000" pitchFamily="18" charset="-122"/>
            </a:endParaRPr>
          </a:p>
        </p:txBody>
      </p:sp>
      <p:sp>
        <p:nvSpPr>
          <p:cNvPr id="18" name="矩形: 圆角 17">
            <a:extLst>
              <a:ext uri="{FF2B5EF4-FFF2-40B4-BE49-F238E27FC236}">
                <a16:creationId xmlns="" xmlns:a16="http://schemas.microsoft.com/office/drawing/2014/main" id="{A57384F9-50B0-C86C-15B7-D9F991D9E6DF}"/>
              </a:ext>
            </a:extLst>
          </p:cNvPr>
          <p:cNvSpPr/>
          <p:nvPr/>
        </p:nvSpPr>
        <p:spPr>
          <a:xfrm>
            <a:off x="4486970" y="1717892"/>
            <a:ext cx="3546687" cy="4394309"/>
          </a:xfrm>
          <a:prstGeom prst="roundRect">
            <a:avLst>
              <a:gd name="adj" fmla="val 0"/>
            </a:avLst>
          </a:prstGeom>
          <a:solidFill>
            <a:srgbClr val="FB692D"/>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lvl="0">
              <a:lnSpc>
                <a:spcPct val="115000"/>
              </a:lnSpc>
              <a:spcAft>
                <a:spcPts val="1000"/>
              </a:spcAft>
            </a:pPr>
            <a:endParaRPr lang="vi-VN" b="1" smtClean="0">
              <a:solidFill>
                <a:schemeClr val="bg1"/>
              </a:solidFill>
              <a:latin typeface="Times New Roman"/>
              <a:ea typeface="Calibri"/>
              <a:cs typeface="Times New Roman"/>
            </a:endParaRPr>
          </a:p>
          <a:p>
            <a:pPr lvl="0">
              <a:lnSpc>
                <a:spcPct val="115000"/>
              </a:lnSpc>
              <a:spcAft>
                <a:spcPts val="1000"/>
              </a:spcAft>
            </a:pPr>
            <a:r>
              <a:rPr lang="en-US" b="1" smtClean="0">
                <a:solidFill>
                  <a:schemeClr val="bg1"/>
                </a:solidFill>
                <a:latin typeface="Times New Roman"/>
                <a:ea typeface="Calibri"/>
                <a:cs typeface="Times New Roman"/>
              </a:rPr>
              <a:t>Tương </a:t>
            </a:r>
            <a:r>
              <a:rPr lang="en-US" b="1">
                <a:solidFill>
                  <a:schemeClr val="bg1"/>
                </a:solidFill>
                <a:latin typeface="Times New Roman"/>
                <a:ea typeface="Calibri"/>
                <a:cs typeface="Times New Roman"/>
              </a:rPr>
              <a:t>tự, nếu vấn đề được chọn làm đề tài thảo luận là: Sự độ lượng và sự dễ dãi trong tình hạn có gì khác nhau?, GV hướng dẫn HS chuẩn bị thành hai lượt phát biểu: </a:t>
            </a:r>
            <a:endParaRPr lang="en-US" sz="1200" b="1">
              <a:solidFill>
                <a:schemeClr val="bg1"/>
              </a:solidFill>
              <a:latin typeface="Calibri"/>
              <a:ea typeface="Calibri"/>
              <a:cs typeface="Times New Roman"/>
            </a:endParaRPr>
          </a:p>
          <a:p>
            <a:pPr lvl="0">
              <a:lnSpc>
                <a:spcPct val="115000"/>
              </a:lnSpc>
              <a:spcAft>
                <a:spcPts val="1000"/>
              </a:spcAft>
            </a:pPr>
            <a:r>
              <a:rPr lang="en-US">
                <a:solidFill>
                  <a:schemeClr val="bg1"/>
                </a:solidFill>
                <a:latin typeface="Times New Roman"/>
                <a:ea typeface="Calibri"/>
                <a:cs typeface="Times New Roman"/>
              </a:rPr>
              <a:t>Lượt 1: Thế nào là độ lượng và/ hoặc dễ dãi trong tình bạn</a:t>
            </a:r>
            <a:r>
              <a:rPr lang="vi-VN">
                <a:solidFill>
                  <a:schemeClr val="bg1"/>
                </a:solidFill>
                <a:latin typeface="Times New Roman"/>
                <a:ea typeface="Calibri"/>
                <a:cs typeface="Times New Roman"/>
              </a:rPr>
              <a:t>.</a:t>
            </a:r>
            <a:endParaRPr lang="en-US" sz="1200">
              <a:solidFill>
                <a:schemeClr val="bg1"/>
              </a:solidFill>
              <a:latin typeface="Calibri"/>
              <a:ea typeface="Calibri"/>
              <a:cs typeface="Times New Roman"/>
            </a:endParaRPr>
          </a:p>
          <a:p>
            <a:pPr lvl="0">
              <a:lnSpc>
                <a:spcPct val="115000"/>
              </a:lnSpc>
              <a:spcAft>
                <a:spcPts val="1000"/>
              </a:spcAft>
            </a:pPr>
            <a:r>
              <a:rPr lang="en-US">
                <a:solidFill>
                  <a:schemeClr val="bg1"/>
                </a:solidFill>
                <a:latin typeface="Times New Roman"/>
                <a:ea typeface="Calibri"/>
                <a:cs typeface="Times New Roman"/>
              </a:rPr>
              <a:t>Lượt 2: Tại sao cần phân biệt hai loại thái độ này?</a:t>
            </a:r>
            <a:endParaRPr lang="en-US" sz="1200">
              <a:solidFill>
                <a:schemeClr val="bg1"/>
              </a:solidFill>
              <a:latin typeface="Calibri"/>
              <a:ea typeface="Calibri"/>
              <a:cs typeface="Times New Roman"/>
            </a:endParaRPr>
          </a:p>
        </p:txBody>
      </p:sp>
      <p:sp>
        <p:nvSpPr>
          <p:cNvPr id="19" name="矩形: 圆角 18">
            <a:extLst>
              <a:ext uri="{FF2B5EF4-FFF2-40B4-BE49-F238E27FC236}">
                <a16:creationId xmlns="" xmlns:a16="http://schemas.microsoft.com/office/drawing/2014/main" id="{A6C834D7-F066-C65D-1B5A-D66AE2B2FC12}"/>
              </a:ext>
            </a:extLst>
          </p:cNvPr>
          <p:cNvSpPr/>
          <p:nvPr/>
        </p:nvSpPr>
        <p:spPr>
          <a:xfrm>
            <a:off x="8190411" y="1717892"/>
            <a:ext cx="3187338" cy="4394309"/>
          </a:xfrm>
          <a:prstGeom prst="roundRect">
            <a:avLst>
              <a:gd name="adj" fmla="val 0"/>
            </a:avLst>
          </a:prstGeom>
          <a:solidFill>
            <a:srgbClr val="00936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lvl="0" algn="just">
              <a:lnSpc>
                <a:spcPct val="115000"/>
              </a:lnSpc>
              <a:spcAft>
                <a:spcPts val="1000"/>
              </a:spcAft>
            </a:pPr>
            <a:r>
              <a:rPr lang="en-US">
                <a:solidFill>
                  <a:schemeClr val="bg1"/>
                </a:solidFill>
                <a:latin typeface="Times New Roman"/>
                <a:ea typeface="Calibri"/>
                <a:cs typeface="Times New Roman"/>
              </a:rPr>
              <a:t>Tách ra như vậy là cách chia nhỏ nội dung phát biểu thảo luận đề mỗi người có thể chỉ cần nói một phần ý kiến của mình và khi cần, có thể đan xen, tiếp nối, nhấn mạnh thêm hoặc lướt qua nội dung bạn khác đã đề cập; không lặp lại một cách dư thừa</a:t>
            </a:r>
            <a:r>
              <a:rPr lang="vi-VN">
                <a:solidFill>
                  <a:schemeClr val="bg1"/>
                </a:solidFill>
                <a:latin typeface="Times New Roman"/>
                <a:ea typeface="Calibri"/>
                <a:cs typeface="Times New Roman"/>
              </a:rPr>
              <a:t>.</a:t>
            </a:r>
            <a:endParaRPr lang="en-US">
              <a:solidFill>
                <a:schemeClr val="bg1"/>
              </a:solidFill>
              <a:latin typeface="Calibri"/>
              <a:ea typeface="Calibri"/>
              <a:cs typeface="Times New Roman"/>
            </a:endParaRPr>
          </a:p>
        </p:txBody>
      </p:sp>
      <p:pic>
        <p:nvPicPr>
          <p:cNvPr id="3" name="图片 2">
            <a:extLst>
              <a:ext uri="{FF2B5EF4-FFF2-40B4-BE49-F238E27FC236}">
                <a16:creationId xmlns="" xmlns:a16="http://schemas.microsoft.com/office/drawing/2014/main" id="{E3F65C0B-DF80-EF39-2511-9F8C7952D1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20" r="70139" b="22220"/>
          <a:stretch/>
        </p:blipFill>
        <p:spPr>
          <a:xfrm>
            <a:off x="5251269" y="780445"/>
            <a:ext cx="1619793" cy="929573"/>
          </a:xfrm>
          <a:prstGeom prst="rect">
            <a:avLst/>
          </a:prstGeom>
          <a:effectLst>
            <a:outerShdw blurRad="50800" dist="38100" dir="2700000" algn="tl" rotWithShape="0">
              <a:prstClr val="black">
                <a:alpha val="40000"/>
              </a:prstClr>
            </a:outerShdw>
          </a:effectLst>
        </p:spPr>
      </p:pic>
      <p:pic>
        <p:nvPicPr>
          <p:cNvPr id="30" name="图片 29">
            <a:extLst>
              <a:ext uri="{FF2B5EF4-FFF2-40B4-BE49-F238E27FC236}">
                <a16:creationId xmlns="" xmlns:a16="http://schemas.microsoft.com/office/drawing/2014/main" id="{5BB4718B-72B6-3508-6545-25332C100A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54" t="17382" r="35485" b="27058"/>
          <a:stretch/>
        </p:blipFill>
        <p:spPr>
          <a:xfrm>
            <a:off x="8634550" y="780445"/>
            <a:ext cx="1698170" cy="937447"/>
          </a:xfrm>
          <a:prstGeom prst="rect">
            <a:avLst/>
          </a:prstGeom>
          <a:effectLst>
            <a:outerShdw blurRad="50800" dist="38100" dir="2700000" algn="tl" rotWithShape="0">
              <a:prstClr val="black">
                <a:alpha val="40000"/>
              </a:prstClr>
            </a:outerShdw>
          </a:effectLst>
        </p:spPr>
      </p:pic>
      <p:pic>
        <p:nvPicPr>
          <p:cNvPr id="31" name="图片 30">
            <a:extLst>
              <a:ext uri="{FF2B5EF4-FFF2-40B4-BE49-F238E27FC236}">
                <a16:creationId xmlns="" xmlns:a16="http://schemas.microsoft.com/office/drawing/2014/main" id="{A855446D-100E-AD33-5670-E701081DBB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827" t="18081" r="3312" b="26359"/>
          <a:stretch/>
        </p:blipFill>
        <p:spPr>
          <a:xfrm>
            <a:off x="1628743" y="793834"/>
            <a:ext cx="2107234" cy="7737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7719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1848</Words>
  <Application>Microsoft Office PowerPoint</Application>
  <PresentationFormat>Custom</PresentationFormat>
  <Paragraphs>92</Paragraphs>
  <Slides>21</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21</vt:i4>
      </vt:variant>
    </vt:vector>
  </HeadingPairs>
  <TitlesOfParts>
    <vt:vector size="39" baseType="lpstr">
      <vt:lpstr>Arial</vt:lpstr>
      <vt:lpstr>Cambria</vt:lpstr>
      <vt:lpstr>Calibri</vt:lpstr>
      <vt:lpstr>等线 Light</vt:lpstr>
      <vt:lpstr>#9Slide04 Taviraj ExtraBold</vt:lpstr>
      <vt:lpstr>Yu Mincho</vt:lpstr>
      <vt:lpstr>A6 Pngtree</vt:lpstr>
      <vt:lpstr>#9Slide03 BoosterNextFYBlack</vt:lpstr>
      <vt:lpstr>#9Slide03 Montserrat Black</vt:lpstr>
      <vt:lpstr>Wingdings</vt:lpstr>
      <vt:lpstr>#9Slide04 SFU Fenice Bold</vt:lpstr>
      <vt:lpstr>Times New Roman</vt:lpstr>
      <vt:lpstr>思源宋体 CN Heavy</vt:lpstr>
      <vt:lpstr>#9Slide03 Prompt SemiBold</vt:lpstr>
      <vt:lpstr>等线</vt:lpstr>
      <vt:lpstr>Office 主题​​</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HP</cp:lastModifiedBy>
  <cp:revision>24</cp:revision>
  <dcterms:created xsi:type="dcterms:W3CDTF">2022-07-29T08:48:15Z</dcterms:created>
  <dcterms:modified xsi:type="dcterms:W3CDTF">2023-08-02T09:47:17Z</dcterms:modified>
</cp:coreProperties>
</file>