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366" r:id="rId2"/>
    <p:sldId id="367" r:id="rId3"/>
    <p:sldId id="368" r:id="rId4"/>
    <p:sldId id="369" r:id="rId5"/>
    <p:sldId id="370" r:id="rId6"/>
    <p:sldId id="371" r:id="rId7"/>
    <p:sldId id="373" r:id="rId8"/>
    <p:sldId id="372" r:id="rId9"/>
    <p:sldId id="374" r:id="rId10"/>
    <p:sldId id="376" r:id="rId11"/>
    <p:sldId id="375" r:id="rId12"/>
    <p:sldId id="377" r:id="rId13"/>
    <p:sldId id="378" r:id="rId14"/>
    <p:sldId id="379" r:id="rId15"/>
  </p:sldIdLst>
  <p:sldSz cx="12192000" cy="6858000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>
          <p15:clr>
            <a:srgbClr val="A4A3A4"/>
          </p15:clr>
        </p15:guide>
        <p15:guide id="2" pos="38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>
        <p:guide orient="horz" pos="2153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37"/>
            <a:ext cx="2844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>
              <a:defRPr/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37"/>
            <a:ext cx="3860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>
              <a:defRPr/>
            </a:pPr>
            <a:endParaRPr lang="en-US" sz="210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37"/>
            <a:ext cx="2844800" cy="476251"/>
          </a:xfrm>
          <a:prstGeom prst="rect">
            <a:avLst/>
          </a:prstGeom>
        </p:spPr>
        <p:txBody>
          <a:bodyPr lIns="45694" tIns="22846" rIns="45694" bIns="22846"/>
          <a:lstStyle>
            <a:lvl1pPr>
              <a:defRPr/>
            </a:lvl1pPr>
          </a:lstStyle>
          <a:p>
            <a:pPr defTabSz="1087755"/>
            <a:fld id="{475E0F57-EEA1-4A8B-9311-4AD2064A14C0}" type="slidenum">
              <a:rPr lang="en-US" sz="2100" smtClean="0">
                <a:solidFill>
                  <a:prstClr val="black"/>
                </a:solidFill>
              </a:rPr>
              <a:t>‹#›</a:t>
            </a:fld>
            <a:endParaRPr lang="en-US" sz="210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4" tIns="22846" rIns="45694" bIns="22846" rtlCol="0" anchor="ctr"/>
          <a:lstStyle/>
          <a:p>
            <a:pPr algn="ctr" defTabSz="1087755"/>
            <a:endParaRPr lang="en-US" sz="21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108775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305" indent="-408305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83920" indent="-339725" algn="l" defTabSz="10877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17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73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792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12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31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875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070" indent="-271780" algn="l" defTabSz="10877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75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195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14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34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390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095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290" algn="l" defTabSz="10877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2931" y="2706086"/>
            <a:ext cx="112261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NHỚ CON SÔNG QUÊ HƯƠNG</a:t>
            </a:r>
            <a:endParaRPr lang="en-US" sz="60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9108" y="2253245"/>
            <a:ext cx="51737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KẾT NỐI CHỦ ĐIỂM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9681" y="3690150"/>
            <a:ext cx="21938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cap="none" spc="0" dirty="0" err="1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Hanh -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chập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hay 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 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en-US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3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Hỡi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mẻ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1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0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Do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17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79646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endParaRPr lang="en-US" sz="3200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0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9;p41"/>
          <p:cNvSpPr txBox="1">
            <a:spLocks/>
          </p:cNvSpPr>
          <p:nvPr/>
        </p:nvSpPr>
        <p:spPr>
          <a:xfrm>
            <a:off x="2717922" y="1094854"/>
            <a:ext cx="6575170" cy="196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</a:pPr>
            <a:r>
              <a:rPr lang="en-US" sz="7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8B0B05-1033-BF81-CBFB-2F4AD6CAAB28}"/>
              </a:ext>
            </a:extLst>
          </p:cNvPr>
          <p:cNvSpPr txBox="1"/>
          <p:nvPr/>
        </p:nvSpPr>
        <p:spPr>
          <a:xfrm>
            <a:off x="3731115" y="3006028"/>
            <a:ext cx="5811624" cy="1349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video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ngâm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song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https://www.youtube.com/watch?v=3TWk-QAvL6E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2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19;p41"/>
          <p:cNvSpPr txBox="1">
            <a:spLocks/>
          </p:cNvSpPr>
          <p:nvPr/>
        </p:nvSpPr>
        <p:spPr>
          <a:xfrm>
            <a:off x="1600199" y="1638300"/>
            <a:ext cx="10106026" cy="216730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</a:t>
            </a:r>
          </a:p>
          <a:p>
            <a:pPr>
              <a:spcBef>
                <a:spcPts val="0"/>
              </a:spcBef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MỚI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559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4;p44"/>
          <p:cNvSpPr txBox="1">
            <a:spLocks/>
          </p:cNvSpPr>
          <p:nvPr/>
        </p:nvSpPr>
        <p:spPr>
          <a:xfrm>
            <a:off x="3905974" y="3068913"/>
            <a:ext cx="6628675" cy="826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8305" indent="-408305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3920" indent="-339725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17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373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792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212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631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79875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4070" indent="-271780" algn="l" defTabSz="108775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 đ</a:t>
            </a:r>
            <a:r>
              <a:rPr lang="vi-V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 văn bản và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355;p44"/>
          <p:cNvSpPr txBox="1">
            <a:spLocks/>
          </p:cNvSpPr>
          <p:nvPr/>
        </p:nvSpPr>
        <p:spPr>
          <a:xfrm>
            <a:off x="3905975" y="2281950"/>
            <a:ext cx="48285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1087755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9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78740"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hay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0" marR="78740" algn="just"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T</a:t>
            </a:r>
            <a:r>
              <a:rPr lang="vi-VN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ình cảm, cảm xúc được thể hiện trong đoạn thơ 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tụy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tóc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hè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tồn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4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78740" algn="just"/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cuốc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9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3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421130"/>
            <a:ext cx="1002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4125" y="866775"/>
            <a:ext cx="2105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9456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941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vvxel</dc:creator>
  <cp:lastModifiedBy>Phương Lê</cp:lastModifiedBy>
  <cp:revision>59</cp:revision>
  <dcterms:created xsi:type="dcterms:W3CDTF">2018-05-24T12:43:00Z</dcterms:created>
  <dcterms:modified xsi:type="dcterms:W3CDTF">2023-08-09T23:53:11Z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E59BEEADC6E944328381BD14B8FCD4FC</vt:lpwstr>
  </property>
  <property fmtid="{D5CDD505-2E9C-101B-9397-08002B2CF9AE}" pid="3" name="KSOProductBuildVer">
    <vt:lpwstr>1033-11.2.0.11516</vt:lpwstr>
  </property>
</Properties>
</file>