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5" r:id="rId2"/>
  </p:sldMasterIdLst>
  <p:notesMasterIdLst>
    <p:notesMasterId r:id="rId25"/>
  </p:notesMasterIdLst>
  <p:sldIdLst>
    <p:sldId id="256" r:id="rId3"/>
    <p:sldId id="257" r:id="rId4"/>
    <p:sldId id="258" r:id="rId5"/>
    <p:sldId id="259" r:id="rId6"/>
    <p:sldId id="317" r:id="rId7"/>
    <p:sldId id="261" r:id="rId8"/>
    <p:sldId id="260" r:id="rId9"/>
    <p:sldId id="323" r:id="rId10"/>
    <p:sldId id="324" r:id="rId11"/>
    <p:sldId id="325" r:id="rId12"/>
    <p:sldId id="326" r:id="rId13"/>
    <p:sldId id="327" r:id="rId14"/>
    <p:sldId id="279" r:id="rId15"/>
    <p:sldId id="272" r:id="rId16"/>
    <p:sldId id="328" r:id="rId17"/>
    <p:sldId id="264" r:id="rId18"/>
    <p:sldId id="319" r:id="rId19"/>
    <p:sldId id="267" r:id="rId20"/>
    <p:sldId id="268" r:id="rId21"/>
    <p:sldId id="320" r:id="rId22"/>
    <p:sldId id="321" r:id="rId23"/>
    <p:sldId id="329" r:id="rId24"/>
  </p:sldIdLst>
  <p:sldSz cx="9144000" cy="5143500" type="screen16x9"/>
  <p:notesSz cx="6858000" cy="9144000"/>
  <p:embeddedFontLst>
    <p:embeddedFont>
      <p:font typeface="#9Slide03 AmpleSoft Bold" charset="0"/>
      <p:regular r:id="rId26"/>
    </p:embeddedFont>
    <p:embeddedFont>
      <p:font typeface="Karla" charset="0"/>
      <p:regular r:id="rId27"/>
      <p:bold r:id="rId28"/>
      <p:italic r:id="rId29"/>
      <p:boldItalic r:id="rId30"/>
    </p:embeddedFont>
    <p:embeddedFont>
      <p:font typeface="Asap" charset="0"/>
      <p:regular r:id="rId31"/>
      <p:bold r:id="rId32"/>
      <p:italic r:id="rId33"/>
      <p:boldItalic r:id="rId34"/>
    </p:embeddedFont>
    <p:embeddedFont>
      <p:font typeface="Calibri"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B19E826-6823-4F63-9D79-20574EFCC52F}">
  <a:tblStyle styleId="{5B19E826-6823-4F63-9D79-20574EFCC52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732" y="3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043587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g1116b25c0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9" name="Google Shape;1099;g1116b25c0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1"/>
        <p:cNvGrpSpPr/>
        <p:nvPr/>
      </p:nvGrpSpPr>
      <p:grpSpPr>
        <a:xfrm>
          <a:off x="0" y="0"/>
          <a:ext cx="0" cy="0"/>
          <a:chOff x="0" y="0"/>
          <a:chExt cx="0" cy="0"/>
        </a:xfrm>
      </p:grpSpPr>
      <p:sp>
        <p:nvSpPr>
          <p:cNvPr id="1792" name="Google Shape;1792;g122f9810b9e_2_10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3" name="Google Shape;1793;g122f9810b9e_2_10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0"/>
        <p:cNvGrpSpPr/>
        <p:nvPr/>
      </p:nvGrpSpPr>
      <p:grpSpPr>
        <a:xfrm>
          <a:off x="0" y="0"/>
          <a:ext cx="0" cy="0"/>
          <a:chOff x="0" y="0"/>
          <a:chExt cx="0" cy="0"/>
        </a:xfrm>
      </p:grpSpPr>
      <p:sp>
        <p:nvSpPr>
          <p:cNvPr id="1971" name="Google Shape;1971;g122f9810b9e_2_1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2" name="Google Shape;1972;g122f9810b9e_2_1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329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8"/>
        <p:cNvGrpSpPr/>
        <p:nvPr/>
      </p:nvGrpSpPr>
      <p:grpSpPr>
        <a:xfrm>
          <a:off x="0" y="0"/>
          <a:ext cx="0" cy="0"/>
          <a:chOff x="0" y="0"/>
          <a:chExt cx="0" cy="0"/>
        </a:xfrm>
      </p:grpSpPr>
      <p:sp>
        <p:nvSpPr>
          <p:cNvPr id="2009" name="Google Shape;2009;g122f9810b9e_2_20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0" name="Google Shape;2010;g122f9810b9e_2_20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8"/>
        <p:cNvGrpSpPr/>
        <p:nvPr/>
      </p:nvGrpSpPr>
      <p:grpSpPr>
        <a:xfrm>
          <a:off x="0" y="0"/>
          <a:ext cx="0" cy="0"/>
          <a:chOff x="0" y="0"/>
          <a:chExt cx="0" cy="0"/>
        </a:xfrm>
      </p:grpSpPr>
      <p:sp>
        <p:nvSpPr>
          <p:cNvPr id="2039" name="Google Shape;2039;g122f9810b9e_2_1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0" name="Google Shape;2040;g122f9810b9e_2_1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11f99462ba2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11f99462ba2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11f99462ba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11f99462ba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2"/>
        <p:cNvGrpSpPr/>
        <p:nvPr/>
      </p:nvGrpSpPr>
      <p:grpSpPr>
        <a:xfrm>
          <a:off x="0" y="0"/>
          <a:ext cx="0" cy="0"/>
          <a:chOff x="0" y="0"/>
          <a:chExt cx="0" cy="0"/>
        </a:xfrm>
      </p:grpSpPr>
      <p:sp>
        <p:nvSpPr>
          <p:cNvPr id="1393" name="Google Shape;1393;g11f99462ba2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4" name="Google Shape;1394;g11f99462ba2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9"/>
        <p:cNvGrpSpPr/>
        <p:nvPr/>
      </p:nvGrpSpPr>
      <p:grpSpPr>
        <a:xfrm>
          <a:off x="0" y="0"/>
          <a:ext cx="0" cy="0"/>
          <a:chOff x="0" y="0"/>
          <a:chExt cx="0" cy="0"/>
        </a:xfrm>
      </p:grpSpPr>
      <p:sp>
        <p:nvSpPr>
          <p:cNvPr id="1520" name="Google Shape;1520;g11f99462ba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1" name="Google Shape;1521;g11f99462ba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4019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
        <p:cNvGrpSpPr/>
        <p:nvPr/>
      </p:nvGrpSpPr>
      <p:grpSpPr>
        <a:xfrm>
          <a:off x="0" y="0"/>
          <a:ext cx="0" cy="0"/>
          <a:chOff x="0" y="0"/>
          <a:chExt cx="0" cy="0"/>
        </a:xfrm>
      </p:grpSpPr>
      <p:sp>
        <p:nvSpPr>
          <p:cNvPr id="1559" name="Google Shape;1559;g11f99462ba2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0" name="Google Shape;1560;g11f99462ba2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9"/>
        <p:cNvGrpSpPr/>
        <p:nvPr/>
      </p:nvGrpSpPr>
      <p:grpSpPr>
        <a:xfrm>
          <a:off x="0" y="0"/>
          <a:ext cx="0" cy="0"/>
          <a:chOff x="0" y="0"/>
          <a:chExt cx="0" cy="0"/>
        </a:xfrm>
      </p:grpSpPr>
      <p:sp>
        <p:nvSpPr>
          <p:cNvPr id="1520" name="Google Shape;1520;g11f99462ba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1" name="Google Shape;1521;g11f99462ba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2"/>
        <p:cNvGrpSpPr/>
        <p:nvPr/>
      </p:nvGrpSpPr>
      <p:grpSpPr>
        <a:xfrm>
          <a:off x="0" y="0"/>
          <a:ext cx="0" cy="0"/>
          <a:chOff x="0" y="0"/>
          <a:chExt cx="0" cy="0"/>
        </a:xfrm>
      </p:grpSpPr>
      <p:sp>
        <p:nvSpPr>
          <p:cNvPr id="2753" name="Google Shape;2753;g122f9810b9e_2_2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4" name="Google Shape;2754;g122f9810b9e_2_2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7457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8"/>
        <p:cNvGrpSpPr/>
        <p:nvPr/>
      </p:nvGrpSpPr>
      <p:grpSpPr>
        <a:xfrm>
          <a:off x="0" y="0"/>
          <a:ext cx="0" cy="0"/>
          <a:chOff x="0" y="0"/>
          <a:chExt cx="0" cy="0"/>
        </a:xfrm>
      </p:grpSpPr>
      <p:sp>
        <p:nvSpPr>
          <p:cNvPr id="2309" name="Google Shape;2309;g122f9810b9e_2_1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0" name="Google Shape;2310;g122f9810b9e_2_1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67865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227750">
            <a:off x="4119357" y="2082853"/>
            <a:ext cx="3225740" cy="1925318"/>
          </a:xfrm>
          <a:prstGeom prst="rect">
            <a:avLst/>
          </a:prstGeom>
          <a:noFill/>
        </p:spPr>
        <p:txBody>
          <a:bodyPr spcFirstLastPara="1" wrap="square" lIns="91425" tIns="91425" rIns="64350" bIns="91425" anchor="ctr" anchorCtr="0">
            <a:noAutofit/>
          </a:bodyPr>
          <a:lstStyle>
            <a:lvl1pPr lvl="0">
              <a:spcBef>
                <a:spcPts val="0"/>
              </a:spcBef>
              <a:spcAft>
                <a:spcPts val="0"/>
              </a:spcAft>
              <a:buSzPts val="5200"/>
              <a:buNone/>
              <a:defRPr sz="4000" b="1">
                <a:latin typeface="Asap"/>
                <a:ea typeface="Asap"/>
                <a:cs typeface="Asap"/>
                <a:sym typeface="Asap"/>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rot="-1015609">
            <a:off x="629325" y="1361728"/>
            <a:ext cx="3110767" cy="392033"/>
          </a:xfrm>
          <a:prstGeom prst="rect">
            <a:avLst/>
          </a:prstGeom>
          <a:noFill/>
        </p:spPr>
        <p:txBody>
          <a:bodyPr spcFirstLastPara="1" wrap="square" lIns="91425" tIns="91425" rIns="91425" bIns="91425" anchor="t" anchorCtr="0">
            <a:noAutofit/>
          </a:bodyPr>
          <a:lstStyle>
            <a:lvl1pPr lvl="0">
              <a:lnSpc>
                <a:spcPct val="100000"/>
              </a:lnSpc>
              <a:spcBef>
                <a:spcPts val="0"/>
              </a:spcBef>
              <a:spcAft>
                <a:spcPts val="0"/>
              </a:spcAft>
              <a:buSzPts val="2700"/>
              <a:buNone/>
              <a:defRPr sz="16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2_1">
    <p:spTree>
      <p:nvGrpSpPr>
        <p:cNvPr id="1" name="Shape 421"/>
        <p:cNvGrpSpPr/>
        <p:nvPr/>
      </p:nvGrpSpPr>
      <p:grpSpPr>
        <a:xfrm>
          <a:off x="0" y="0"/>
          <a:ext cx="0" cy="0"/>
          <a:chOff x="0" y="0"/>
          <a:chExt cx="0" cy="0"/>
        </a:xfrm>
      </p:grpSpPr>
      <p:grpSp>
        <p:nvGrpSpPr>
          <p:cNvPr id="422" name="Google Shape;422;p13"/>
          <p:cNvGrpSpPr/>
          <p:nvPr/>
        </p:nvGrpSpPr>
        <p:grpSpPr>
          <a:xfrm>
            <a:off x="236400" y="163200"/>
            <a:ext cx="8463745" cy="4817100"/>
            <a:chOff x="236400" y="163200"/>
            <a:chExt cx="8463745" cy="4817100"/>
          </a:xfrm>
        </p:grpSpPr>
        <p:sp>
          <p:nvSpPr>
            <p:cNvPr id="423" name="Google Shape;423;p13"/>
            <p:cNvSpPr/>
            <p:nvPr/>
          </p:nvSpPr>
          <p:spPr>
            <a:xfrm>
              <a:off x="625939"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rot="10800000">
              <a:off x="686301"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rot="10800000">
              <a:off x="6861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236400"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236400" y="1573194"/>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8" name="Google Shape;428;p13"/>
            <p:cNvGrpSpPr/>
            <p:nvPr/>
          </p:nvGrpSpPr>
          <p:grpSpPr>
            <a:xfrm>
              <a:off x="236400" y="2136263"/>
              <a:ext cx="665700" cy="938975"/>
              <a:chOff x="236400" y="1010125"/>
              <a:chExt cx="665700" cy="938975"/>
            </a:xfrm>
          </p:grpSpPr>
          <p:sp>
            <p:nvSpPr>
              <p:cNvPr id="429" name="Google Shape;429;p13"/>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1" name="Google Shape;431;p13"/>
            <p:cNvSpPr/>
            <p:nvPr/>
          </p:nvSpPr>
          <p:spPr>
            <a:xfrm rot="10800000">
              <a:off x="686297" y="31353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2" name="Google Shape;432;p13"/>
            <p:cNvGrpSpPr/>
            <p:nvPr/>
          </p:nvGrpSpPr>
          <p:grpSpPr>
            <a:xfrm>
              <a:off x="1174987" y="866763"/>
              <a:ext cx="6976126" cy="3409975"/>
              <a:chOff x="808356" y="1017725"/>
              <a:chExt cx="3234330" cy="3409975"/>
            </a:xfrm>
          </p:grpSpPr>
          <p:cxnSp>
            <p:nvCxnSpPr>
              <p:cNvPr id="433" name="Google Shape;433;p13"/>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434" name="Google Shape;434;p13"/>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435" name="Google Shape;435;p13"/>
              <p:cNvGrpSpPr/>
              <p:nvPr/>
            </p:nvGrpSpPr>
            <p:grpSpPr>
              <a:xfrm>
                <a:off x="808356" y="1198555"/>
                <a:ext cx="3233633" cy="3048152"/>
                <a:chOff x="713225" y="1203424"/>
                <a:chExt cx="7717500" cy="2937978"/>
              </a:xfrm>
            </p:grpSpPr>
            <p:cxnSp>
              <p:nvCxnSpPr>
                <p:cNvPr id="436" name="Google Shape;436;p13"/>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37" name="Google Shape;437;p13"/>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38" name="Google Shape;438;p13"/>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39" name="Google Shape;439;p13"/>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40" name="Google Shape;440;p13"/>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41" name="Google Shape;441;p13"/>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42" name="Google Shape;442;p13"/>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43" name="Google Shape;443;p13"/>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44" name="Google Shape;444;p13"/>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45" name="Google Shape;445;p13"/>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46" name="Google Shape;446;p13"/>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47" name="Google Shape;447;p13"/>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48" name="Google Shape;448;p13"/>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49" name="Google Shape;449;p13"/>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50" name="Google Shape;450;p13"/>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51" name="Google Shape;451;p13"/>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52" name="Google Shape;452;p13"/>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nvGrpSpPr>
            <p:cNvPr id="453" name="Google Shape;453;p13"/>
            <p:cNvGrpSpPr/>
            <p:nvPr/>
          </p:nvGrpSpPr>
          <p:grpSpPr>
            <a:xfrm rot="10800000">
              <a:off x="8264336" y="775538"/>
              <a:ext cx="435809" cy="3592425"/>
              <a:chOff x="443861" y="775538"/>
              <a:chExt cx="435809" cy="3592425"/>
            </a:xfrm>
          </p:grpSpPr>
          <p:sp>
            <p:nvSpPr>
              <p:cNvPr id="454" name="Google Shape;454;p13"/>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3"/>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3"/>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3"/>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3"/>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3"/>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3"/>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3"/>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3"/>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3"/>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3"/>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3"/>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3"/>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3"/>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3"/>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70" name="Google Shape;470;p13"/>
          <p:cNvSpPr txBox="1">
            <a:spLocks noGrp="1"/>
          </p:cNvSpPr>
          <p:nvPr>
            <p:ph type="title"/>
          </p:nvPr>
        </p:nvSpPr>
        <p:spPr>
          <a:xfrm>
            <a:off x="1170000" y="539500"/>
            <a:ext cx="4366800" cy="352500"/>
          </a:xfrm>
          <a:prstGeom prst="rect">
            <a:avLst/>
          </a:prstGeom>
        </p:spPr>
        <p:txBody>
          <a:bodyPr spcFirstLastPara="1" wrap="square" lIns="91425" tIns="91425" rIns="64350" bIns="91425" anchor="ctr" anchorCtr="0">
            <a:noAutofit/>
          </a:bodyPr>
          <a:lstStyle>
            <a:lvl1pPr lvl="0" rtl="0">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
        <p:nvSpPr>
          <p:cNvPr id="471" name="Google Shape;471;p13"/>
          <p:cNvSpPr txBox="1">
            <a:spLocks noGrp="1"/>
          </p:cNvSpPr>
          <p:nvPr>
            <p:ph type="title" idx="2" hasCustomPrompt="1"/>
          </p:nvPr>
        </p:nvSpPr>
        <p:spPr>
          <a:xfrm>
            <a:off x="1302049" y="3426502"/>
            <a:ext cx="641400" cy="344100"/>
          </a:xfrm>
          <a:prstGeom prst="rect">
            <a:avLst/>
          </a:prstGeom>
        </p:spPr>
        <p:txBody>
          <a:bodyPr spcFirstLastPara="1" wrap="square" lIns="91425" tIns="91425" rIns="64350" bIns="91425" anchor="ctr" anchorCtr="0">
            <a:noAutofit/>
          </a:bodyPr>
          <a:lstStyle>
            <a:lvl1pPr lvl="0" algn="ctr" rtl="0">
              <a:spcBef>
                <a:spcPts val="0"/>
              </a:spcBef>
              <a:spcAft>
                <a:spcPts val="0"/>
              </a:spcAft>
              <a:buSzPts val="3000"/>
              <a:buNone/>
              <a:defRPr sz="21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72" name="Google Shape;472;p13"/>
          <p:cNvSpPr txBox="1">
            <a:spLocks noGrp="1"/>
          </p:cNvSpPr>
          <p:nvPr>
            <p:ph type="subTitle" idx="1"/>
          </p:nvPr>
        </p:nvSpPr>
        <p:spPr>
          <a:xfrm>
            <a:off x="2029813" y="3677266"/>
            <a:ext cx="2459100" cy="478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73" name="Google Shape;473;p13"/>
          <p:cNvSpPr txBox="1">
            <a:spLocks noGrp="1"/>
          </p:cNvSpPr>
          <p:nvPr>
            <p:ph type="title" idx="3" hasCustomPrompt="1"/>
          </p:nvPr>
        </p:nvSpPr>
        <p:spPr>
          <a:xfrm>
            <a:off x="1302049" y="2167925"/>
            <a:ext cx="641400" cy="344100"/>
          </a:xfrm>
          <a:prstGeom prst="rect">
            <a:avLst/>
          </a:prstGeom>
        </p:spPr>
        <p:txBody>
          <a:bodyPr spcFirstLastPara="1" wrap="square" lIns="91425" tIns="91425" rIns="64350" bIns="91425" anchor="ctr" anchorCtr="0">
            <a:noAutofit/>
          </a:bodyPr>
          <a:lstStyle>
            <a:lvl1pPr lvl="0" algn="ctr" rtl="0">
              <a:spcBef>
                <a:spcPts val="0"/>
              </a:spcBef>
              <a:spcAft>
                <a:spcPts val="0"/>
              </a:spcAft>
              <a:buSzPts val="3000"/>
              <a:buNone/>
              <a:defRPr sz="21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74" name="Google Shape;474;p13"/>
          <p:cNvSpPr txBox="1">
            <a:spLocks noGrp="1"/>
          </p:cNvSpPr>
          <p:nvPr>
            <p:ph type="subTitle" idx="4"/>
          </p:nvPr>
        </p:nvSpPr>
        <p:spPr>
          <a:xfrm>
            <a:off x="2029813" y="1954288"/>
            <a:ext cx="2459100" cy="464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None/>
              <a:defRPr sz="1800" b="1">
                <a:solidFill>
                  <a:schemeClr val="dk1"/>
                </a:solidFill>
                <a:latin typeface="Asap"/>
                <a:ea typeface="Asap"/>
                <a:cs typeface="Asap"/>
                <a:sym typeface="Asap"/>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75" name="Google Shape;475;p13"/>
          <p:cNvSpPr txBox="1">
            <a:spLocks noGrp="1"/>
          </p:cNvSpPr>
          <p:nvPr>
            <p:ph type="subTitle" idx="5"/>
          </p:nvPr>
        </p:nvSpPr>
        <p:spPr>
          <a:xfrm>
            <a:off x="2029813" y="3212875"/>
            <a:ext cx="2459100" cy="464400"/>
          </a:xfrm>
          <a:prstGeom prst="rect">
            <a:avLst/>
          </a:prstGeom>
          <a:ln>
            <a:noFill/>
          </a:ln>
        </p:spPr>
        <p:txBody>
          <a:bodyPr spcFirstLastPara="1" wrap="square" lIns="91425" tIns="91425" rIns="91425" bIns="91425" anchor="ctr" anchorCtr="0">
            <a:noAutofit/>
          </a:bodyPr>
          <a:lstStyle>
            <a:lvl1pPr marR="38100" lvl="0" rtl="0">
              <a:lnSpc>
                <a:spcPct val="128571"/>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rtl="0">
              <a:lnSpc>
                <a:spcPct val="100000"/>
              </a:lnSpc>
              <a:spcBef>
                <a:spcPts val="0"/>
              </a:spcBef>
              <a:spcAft>
                <a:spcPts val="0"/>
              </a:spcAft>
              <a:buClr>
                <a:schemeClr val="dk1"/>
              </a:buClr>
              <a:buSzPts val="2200"/>
              <a:buNone/>
              <a:defRPr sz="2200">
                <a:solidFill>
                  <a:schemeClr val="dk1"/>
                </a:solidFill>
              </a:defRPr>
            </a:lvl2pPr>
            <a:lvl3pPr lvl="2" rtl="0">
              <a:lnSpc>
                <a:spcPct val="100000"/>
              </a:lnSpc>
              <a:spcBef>
                <a:spcPts val="0"/>
              </a:spcBef>
              <a:spcAft>
                <a:spcPts val="0"/>
              </a:spcAft>
              <a:buClr>
                <a:schemeClr val="dk1"/>
              </a:buClr>
              <a:buSzPts val="2200"/>
              <a:buNone/>
              <a:defRPr sz="2200">
                <a:solidFill>
                  <a:schemeClr val="dk1"/>
                </a:solidFill>
              </a:defRPr>
            </a:lvl3pPr>
            <a:lvl4pPr lvl="3" rtl="0">
              <a:lnSpc>
                <a:spcPct val="100000"/>
              </a:lnSpc>
              <a:spcBef>
                <a:spcPts val="0"/>
              </a:spcBef>
              <a:spcAft>
                <a:spcPts val="0"/>
              </a:spcAft>
              <a:buClr>
                <a:schemeClr val="dk1"/>
              </a:buClr>
              <a:buSzPts val="2200"/>
              <a:buNone/>
              <a:defRPr sz="2200">
                <a:solidFill>
                  <a:schemeClr val="dk1"/>
                </a:solidFill>
              </a:defRPr>
            </a:lvl4pPr>
            <a:lvl5pPr lvl="4" rtl="0">
              <a:lnSpc>
                <a:spcPct val="100000"/>
              </a:lnSpc>
              <a:spcBef>
                <a:spcPts val="0"/>
              </a:spcBef>
              <a:spcAft>
                <a:spcPts val="0"/>
              </a:spcAft>
              <a:buClr>
                <a:schemeClr val="dk1"/>
              </a:buClr>
              <a:buSzPts val="2200"/>
              <a:buNone/>
              <a:defRPr sz="2200">
                <a:solidFill>
                  <a:schemeClr val="dk1"/>
                </a:solidFill>
              </a:defRPr>
            </a:lvl5pPr>
            <a:lvl6pPr lvl="5" rtl="0">
              <a:lnSpc>
                <a:spcPct val="100000"/>
              </a:lnSpc>
              <a:spcBef>
                <a:spcPts val="0"/>
              </a:spcBef>
              <a:spcAft>
                <a:spcPts val="0"/>
              </a:spcAft>
              <a:buClr>
                <a:schemeClr val="dk1"/>
              </a:buClr>
              <a:buSzPts val="2200"/>
              <a:buNone/>
              <a:defRPr sz="2200">
                <a:solidFill>
                  <a:schemeClr val="dk1"/>
                </a:solidFill>
              </a:defRPr>
            </a:lvl6pPr>
            <a:lvl7pPr lvl="6" rtl="0">
              <a:lnSpc>
                <a:spcPct val="100000"/>
              </a:lnSpc>
              <a:spcBef>
                <a:spcPts val="0"/>
              </a:spcBef>
              <a:spcAft>
                <a:spcPts val="0"/>
              </a:spcAft>
              <a:buClr>
                <a:schemeClr val="dk1"/>
              </a:buClr>
              <a:buSzPts val="2200"/>
              <a:buNone/>
              <a:defRPr sz="2200">
                <a:solidFill>
                  <a:schemeClr val="dk1"/>
                </a:solidFill>
              </a:defRPr>
            </a:lvl7pPr>
            <a:lvl8pPr lvl="7" rtl="0">
              <a:lnSpc>
                <a:spcPct val="100000"/>
              </a:lnSpc>
              <a:spcBef>
                <a:spcPts val="0"/>
              </a:spcBef>
              <a:spcAft>
                <a:spcPts val="0"/>
              </a:spcAft>
              <a:buClr>
                <a:schemeClr val="dk1"/>
              </a:buClr>
              <a:buSzPts val="2200"/>
              <a:buNone/>
              <a:defRPr sz="2200">
                <a:solidFill>
                  <a:schemeClr val="dk1"/>
                </a:solidFill>
              </a:defRPr>
            </a:lvl8pPr>
            <a:lvl9pPr lvl="8" rtl="0">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476" name="Google Shape;476;p13"/>
          <p:cNvSpPr txBox="1">
            <a:spLocks noGrp="1"/>
          </p:cNvSpPr>
          <p:nvPr>
            <p:ph type="subTitle" idx="6"/>
          </p:nvPr>
        </p:nvSpPr>
        <p:spPr>
          <a:xfrm>
            <a:off x="2029813" y="2418679"/>
            <a:ext cx="2459100" cy="478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77" name="Google Shape;477;p13"/>
          <p:cNvSpPr txBox="1">
            <a:spLocks noGrp="1"/>
          </p:cNvSpPr>
          <p:nvPr>
            <p:ph type="title" idx="7" hasCustomPrompt="1"/>
          </p:nvPr>
        </p:nvSpPr>
        <p:spPr>
          <a:xfrm>
            <a:off x="4829125" y="3426502"/>
            <a:ext cx="641400" cy="344100"/>
          </a:xfrm>
          <a:prstGeom prst="rect">
            <a:avLst/>
          </a:prstGeom>
        </p:spPr>
        <p:txBody>
          <a:bodyPr spcFirstLastPara="1" wrap="square" lIns="91425" tIns="91425" rIns="64350" bIns="91425" anchor="ctr" anchorCtr="0">
            <a:noAutofit/>
          </a:bodyPr>
          <a:lstStyle>
            <a:lvl1pPr lvl="0" algn="ctr" rtl="0">
              <a:spcBef>
                <a:spcPts val="0"/>
              </a:spcBef>
              <a:spcAft>
                <a:spcPts val="0"/>
              </a:spcAft>
              <a:buSzPts val="3000"/>
              <a:buNone/>
              <a:defRPr sz="21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78" name="Google Shape;478;p13"/>
          <p:cNvSpPr txBox="1">
            <a:spLocks noGrp="1"/>
          </p:cNvSpPr>
          <p:nvPr>
            <p:ph type="subTitle" idx="8"/>
          </p:nvPr>
        </p:nvSpPr>
        <p:spPr>
          <a:xfrm>
            <a:off x="5556900" y="3677266"/>
            <a:ext cx="2459100" cy="478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79" name="Google Shape;479;p13"/>
          <p:cNvSpPr txBox="1">
            <a:spLocks noGrp="1"/>
          </p:cNvSpPr>
          <p:nvPr>
            <p:ph type="title" idx="9" hasCustomPrompt="1"/>
          </p:nvPr>
        </p:nvSpPr>
        <p:spPr>
          <a:xfrm>
            <a:off x="4829125" y="2167925"/>
            <a:ext cx="641400" cy="344100"/>
          </a:xfrm>
          <a:prstGeom prst="rect">
            <a:avLst/>
          </a:prstGeom>
        </p:spPr>
        <p:txBody>
          <a:bodyPr spcFirstLastPara="1" wrap="square" lIns="91425" tIns="91425" rIns="64350" bIns="91425" anchor="ctr" anchorCtr="0">
            <a:noAutofit/>
          </a:bodyPr>
          <a:lstStyle>
            <a:lvl1pPr lvl="0" algn="ctr" rtl="0">
              <a:spcBef>
                <a:spcPts val="0"/>
              </a:spcBef>
              <a:spcAft>
                <a:spcPts val="0"/>
              </a:spcAft>
              <a:buSzPts val="3000"/>
              <a:buNone/>
              <a:defRPr sz="21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80" name="Google Shape;480;p13"/>
          <p:cNvSpPr txBox="1">
            <a:spLocks noGrp="1"/>
          </p:cNvSpPr>
          <p:nvPr>
            <p:ph type="subTitle" idx="13"/>
          </p:nvPr>
        </p:nvSpPr>
        <p:spPr>
          <a:xfrm>
            <a:off x="5556900" y="1954288"/>
            <a:ext cx="2459100" cy="464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None/>
              <a:defRPr sz="1800" b="1">
                <a:solidFill>
                  <a:schemeClr val="dk1"/>
                </a:solidFill>
                <a:latin typeface="Asap"/>
                <a:ea typeface="Asap"/>
                <a:cs typeface="Asap"/>
                <a:sym typeface="Asap"/>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81" name="Google Shape;481;p13"/>
          <p:cNvSpPr txBox="1">
            <a:spLocks noGrp="1"/>
          </p:cNvSpPr>
          <p:nvPr>
            <p:ph type="subTitle" idx="14"/>
          </p:nvPr>
        </p:nvSpPr>
        <p:spPr>
          <a:xfrm>
            <a:off x="5556900" y="3212875"/>
            <a:ext cx="2459100" cy="464400"/>
          </a:xfrm>
          <a:prstGeom prst="rect">
            <a:avLst/>
          </a:prstGeom>
          <a:ln>
            <a:noFill/>
          </a:ln>
        </p:spPr>
        <p:txBody>
          <a:bodyPr spcFirstLastPara="1" wrap="square" lIns="91425" tIns="91425" rIns="91425" bIns="91425" anchor="ctr" anchorCtr="0">
            <a:noAutofit/>
          </a:bodyPr>
          <a:lstStyle>
            <a:lvl1pPr marR="38100" lvl="0" rtl="0">
              <a:lnSpc>
                <a:spcPct val="128571"/>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rtl="0">
              <a:lnSpc>
                <a:spcPct val="100000"/>
              </a:lnSpc>
              <a:spcBef>
                <a:spcPts val="0"/>
              </a:spcBef>
              <a:spcAft>
                <a:spcPts val="0"/>
              </a:spcAft>
              <a:buClr>
                <a:schemeClr val="dk1"/>
              </a:buClr>
              <a:buSzPts val="2200"/>
              <a:buNone/>
              <a:defRPr sz="2200">
                <a:solidFill>
                  <a:schemeClr val="dk1"/>
                </a:solidFill>
              </a:defRPr>
            </a:lvl2pPr>
            <a:lvl3pPr lvl="2" rtl="0">
              <a:lnSpc>
                <a:spcPct val="100000"/>
              </a:lnSpc>
              <a:spcBef>
                <a:spcPts val="0"/>
              </a:spcBef>
              <a:spcAft>
                <a:spcPts val="0"/>
              </a:spcAft>
              <a:buClr>
                <a:schemeClr val="dk1"/>
              </a:buClr>
              <a:buSzPts val="2200"/>
              <a:buNone/>
              <a:defRPr sz="2200">
                <a:solidFill>
                  <a:schemeClr val="dk1"/>
                </a:solidFill>
              </a:defRPr>
            </a:lvl3pPr>
            <a:lvl4pPr lvl="3" rtl="0">
              <a:lnSpc>
                <a:spcPct val="100000"/>
              </a:lnSpc>
              <a:spcBef>
                <a:spcPts val="0"/>
              </a:spcBef>
              <a:spcAft>
                <a:spcPts val="0"/>
              </a:spcAft>
              <a:buClr>
                <a:schemeClr val="dk1"/>
              </a:buClr>
              <a:buSzPts val="2200"/>
              <a:buNone/>
              <a:defRPr sz="2200">
                <a:solidFill>
                  <a:schemeClr val="dk1"/>
                </a:solidFill>
              </a:defRPr>
            </a:lvl4pPr>
            <a:lvl5pPr lvl="4" rtl="0">
              <a:lnSpc>
                <a:spcPct val="100000"/>
              </a:lnSpc>
              <a:spcBef>
                <a:spcPts val="0"/>
              </a:spcBef>
              <a:spcAft>
                <a:spcPts val="0"/>
              </a:spcAft>
              <a:buClr>
                <a:schemeClr val="dk1"/>
              </a:buClr>
              <a:buSzPts val="2200"/>
              <a:buNone/>
              <a:defRPr sz="2200">
                <a:solidFill>
                  <a:schemeClr val="dk1"/>
                </a:solidFill>
              </a:defRPr>
            </a:lvl5pPr>
            <a:lvl6pPr lvl="5" rtl="0">
              <a:lnSpc>
                <a:spcPct val="100000"/>
              </a:lnSpc>
              <a:spcBef>
                <a:spcPts val="0"/>
              </a:spcBef>
              <a:spcAft>
                <a:spcPts val="0"/>
              </a:spcAft>
              <a:buClr>
                <a:schemeClr val="dk1"/>
              </a:buClr>
              <a:buSzPts val="2200"/>
              <a:buNone/>
              <a:defRPr sz="2200">
                <a:solidFill>
                  <a:schemeClr val="dk1"/>
                </a:solidFill>
              </a:defRPr>
            </a:lvl6pPr>
            <a:lvl7pPr lvl="6" rtl="0">
              <a:lnSpc>
                <a:spcPct val="100000"/>
              </a:lnSpc>
              <a:spcBef>
                <a:spcPts val="0"/>
              </a:spcBef>
              <a:spcAft>
                <a:spcPts val="0"/>
              </a:spcAft>
              <a:buClr>
                <a:schemeClr val="dk1"/>
              </a:buClr>
              <a:buSzPts val="2200"/>
              <a:buNone/>
              <a:defRPr sz="2200">
                <a:solidFill>
                  <a:schemeClr val="dk1"/>
                </a:solidFill>
              </a:defRPr>
            </a:lvl7pPr>
            <a:lvl8pPr lvl="7" rtl="0">
              <a:lnSpc>
                <a:spcPct val="100000"/>
              </a:lnSpc>
              <a:spcBef>
                <a:spcPts val="0"/>
              </a:spcBef>
              <a:spcAft>
                <a:spcPts val="0"/>
              </a:spcAft>
              <a:buClr>
                <a:schemeClr val="dk1"/>
              </a:buClr>
              <a:buSzPts val="2200"/>
              <a:buNone/>
              <a:defRPr sz="2200">
                <a:solidFill>
                  <a:schemeClr val="dk1"/>
                </a:solidFill>
              </a:defRPr>
            </a:lvl8pPr>
            <a:lvl9pPr lvl="8" rtl="0">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482" name="Google Shape;482;p13"/>
          <p:cNvSpPr txBox="1">
            <a:spLocks noGrp="1"/>
          </p:cNvSpPr>
          <p:nvPr>
            <p:ph type="subTitle" idx="15"/>
          </p:nvPr>
        </p:nvSpPr>
        <p:spPr>
          <a:xfrm>
            <a:off x="5556900" y="2418679"/>
            <a:ext cx="2459100" cy="478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_1_1">
    <p:spTree>
      <p:nvGrpSpPr>
        <p:cNvPr id="1" name="Shape 483"/>
        <p:cNvGrpSpPr/>
        <p:nvPr/>
      </p:nvGrpSpPr>
      <p:grpSpPr>
        <a:xfrm>
          <a:off x="0" y="0"/>
          <a:ext cx="0" cy="0"/>
          <a:chOff x="0" y="0"/>
          <a:chExt cx="0" cy="0"/>
        </a:xfrm>
      </p:grpSpPr>
      <p:grpSp>
        <p:nvGrpSpPr>
          <p:cNvPr id="484" name="Google Shape;484;p14"/>
          <p:cNvGrpSpPr/>
          <p:nvPr/>
        </p:nvGrpSpPr>
        <p:grpSpPr>
          <a:xfrm>
            <a:off x="443861" y="163200"/>
            <a:ext cx="8463764" cy="4817100"/>
            <a:chOff x="443861" y="163200"/>
            <a:chExt cx="8463764" cy="4817100"/>
          </a:xfrm>
        </p:grpSpPr>
        <p:sp>
          <p:nvSpPr>
            <p:cNvPr id="485" name="Google Shape;485;p14"/>
            <p:cNvSpPr/>
            <p:nvPr/>
          </p:nvSpPr>
          <p:spPr>
            <a:xfrm>
              <a:off x="625939"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4"/>
            <p:cNvSpPr/>
            <p:nvPr/>
          </p:nvSpPr>
          <p:spPr>
            <a:xfrm>
              <a:off x="8241925"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a:off x="8241925" y="1573200"/>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8" name="Google Shape;488;p14"/>
            <p:cNvGrpSpPr/>
            <p:nvPr/>
          </p:nvGrpSpPr>
          <p:grpSpPr>
            <a:xfrm>
              <a:off x="8241925" y="2136263"/>
              <a:ext cx="665700" cy="938975"/>
              <a:chOff x="236400" y="1010125"/>
              <a:chExt cx="665700" cy="938975"/>
            </a:xfrm>
          </p:grpSpPr>
          <p:sp>
            <p:nvSpPr>
              <p:cNvPr id="489" name="Google Shape;489;p14"/>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1" name="Google Shape;491;p14"/>
            <p:cNvSpPr/>
            <p:nvPr/>
          </p:nvSpPr>
          <p:spPr>
            <a:xfrm rot="10800000">
              <a:off x="999626"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rot="10800000">
              <a:off x="7977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4" name="Google Shape;494;p14"/>
            <p:cNvGrpSpPr/>
            <p:nvPr/>
          </p:nvGrpSpPr>
          <p:grpSpPr>
            <a:xfrm>
              <a:off x="1174987" y="866763"/>
              <a:ext cx="6976126" cy="3409975"/>
              <a:chOff x="808356" y="1017725"/>
              <a:chExt cx="3234330" cy="3409975"/>
            </a:xfrm>
          </p:grpSpPr>
          <p:cxnSp>
            <p:nvCxnSpPr>
              <p:cNvPr id="495" name="Google Shape;495;p14"/>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496" name="Google Shape;496;p14"/>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497" name="Google Shape;497;p14"/>
              <p:cNvGrpSpPr/>
              <p:nvPr/>
            </p:nvGrpSpPr>
            <p:grpSpPr>
              <a:xfrm>
                <a:off x="808356" y="1198555"/>
                <a:ext cx="3233633" cy="3048152"/>
                <a:chOff x="713225" y="1203424"/>
                <a:chExt cx="7717500" cy="2937978"/>
              </a:xfrm>
            </p:grpSpPr>
            <p:cxnSp>
              <p:nvCxnSpPr>
                <p:cNvPr id="498" name="Google Shape;498;p14"/>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99" name="Google Shape;499;p14"/>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00" name="Google Shape;500;p14"/>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01" name="Google Shape;501;p14"/>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02" name="Google Shape;502;p14"/>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03" name="Google Shape;503;p14"/>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04" name="Google Shape;504;p14"/>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05" name="Google Shape;505;p14"/>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06" name="Google Shape;506;p14"/>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07" name="Google Shape;507;p14"/>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08" name="Google Shape;508;p14"/>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09" name="Google Shape;509;p14"/>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10" name="Google Shape;510;p14"/>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11" name="Google Shape;511;p14"/>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12" name="Google Shape;512;p14"/>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13" name="Google Shape;513;p14"/>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14" name="Google Shape;514;p14"/>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nvGrpSpPr>
            <p:cNvPr id="515" name="Google Shape;515;p14"/>
            <p:cNvGrpSpPr/>
            <p:nvPr/>
          </p:nvGrpSpPr>
          <p:grpSpPr>
            <a:xfrm>
              <a:off x="443861" y="775538"/>
              <a:ext cx="435809" cy="3592425"/>
              <a:chOff x="443861" y="775538"/>
              <a:chExt cx="435809" cy="3592425"/>
            </a:xfrm>
          </p:grpSpPr>
          <p:sp>
            <p:nvSpPr>
              <p:cNvPr id="516" name="Google Shape;516;p14"/>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4"/>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4"/>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4"/>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4"/>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4"/>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4"/>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4"/>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4"/>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4"/>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4"/>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4"/>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4"/>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4"/>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4"/>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32" name="Google Shape;532;p14"/>
          <p:cNvSpPr txBox="1">
            <a:spLocks noGrp="1"/>
          </p:cNvSpPr>
          <p:nvPr>
            <p:ph type="subTitle" idx="1"/>
          </p:nvPr>
        </p:nvSpPr>
        <p:spPr>
          <a:xfrm>
            <a:off x="4807250" y="2021850"/>
            <a:ext cx="3505200" cy="443100"/>
          </a:xfrm>
          <a:prstGeom prst="rect">
            <a:avLst/>
          </a:prstGeom>
        </p:spPr>
        <p:txBody>
          <a:bodyPr spcFirstLastPara="1" wrap="square" lIns="91425" tIns="91425" rIns="91425" bIns="91425" anchor="ctr" anchorCtr="0">
            <a:noAutofit/>
          </a:bodyPr>
          <a:lstStyle>
            <a:lvl1pPr marR="38100" lvl="0" rtl="0">
              <a:lnSpc>
                <a:spcPct val="128571"/>
              </a:lnSpc>
              <a:spcBef>
                <a:spcPts val="0"/>
              </a:spcBef>
              <a:spcAft>
                <a:spcPts val="0"/>
              </a:spcAft>
              <a:buClr>
                <a:schemeClr val="dk1"/>
              </a:buClr>
              <a:buSzPts val="2500"/>
              <a:buNone/>
              <a:defRPr sz="1800" b="1">
                <a:solidFill>
                  <a:schemeClr val="dk1"/>
                </a:solidFill>
                <a:latin typeface="Asap"/>
                <a:ea typeface="Asap"/>
                <a:cs typeface="Asap"/>
                <a:sym typeface="Asap"/>
              </a:defRPr>
            </a:lvl1pPr>
            <a:lvl2pPr lvl="1" algn="ctr" rtl="0">
              <a:lnSpc>
                <a:spcPct val="100000"/>
              </a:lnSpc>
              <a:spcBef>
                <a:spcPts val="0"/>
              </a:spcBef>
              <a:spcAft>
                <a:spcPts val="0"/>
              </a:spcAft>
              <a:buClr>
                <a:schemeClr val="dk1"/>
              </a:buClr>
              <a:buSzPts val="2500"/>
              <a:buNone/>
              <a:defRPr sz="2500">
                <a:solidFill>
                  <a:schemeClr val="dk1"/>
                </a:solidFill>
              </a:defRPr>
            </a:lvl2pPr>
            <a:lvl3pPr lvl="2" algn="ctr" rtl="0">
              <a:lnSpc>
                <a:spcPct val="100000"/>
              </a:lnSpc>
              <a:spcBef>
                <a:spcPts val="0"/>
              </a:spcBef>
              <a:spcAft>
                <a:spcPts val="0"/>
              </a:spcAft>
              <a:buClr>
                <a:schemeClr val="dk1"/>
              </a:buClr>
              <a:buSzPts val="2500"/>
              <a:buNone/>
              <a:defRPr sz="2500">
                <a:solidFill>
                  <a:schemeClr val="dk1"/>
                </a:solidFill>
              </a:defRPr>
            </a:lvl3pPr>
            <a:lvl4pPr lvl="3" algn="ctr" rtl="0">
              <a:lnSpc>
                <a:spcPct val="100000"/>
              </a:lnSpc>
              <a:spcBef>
                <a:spcPts val="0"/>
              </a:spcBef>
              <a:spcAft>
                <a:spcPts val="0"/>
              </a:spcAft>
              <a:buClr>
                <a:schemeClr val="dk1"/>
              </a:buClr>
              <a:buSzPts val="2500"/>
              <a:buNone/>
              <a:defRPr sz="2500">
                <a:solidFill>
                  <a:schemeClr val="dk1"/>
                </a:solidFill>
              </a:defRPr>
            </a:lvl4pPr>
            <a:lvl5pPr lvl="4" algn="ctr" rtl="0">
              <a:lnSpc>
                <a:spcPct val="100000"/>
              </a:lnSpc>
              <a:spcBef>
                <a:spcPts val="0"/>
              </a:spcBef>
              <a:spcAft>
                <a:spcPts val="0"/>
              </a:spcAft>
              <a:buClr>
                <a:schemeClr val="dk1"/>
              </a:buClr>
              <a:buSzPts val="2500"/>
              <a:buNone/>
              <a:defRPr sz="2500">
                <a:solidFill>
                  <a:schemeClr val="dk1"/>
                </a:solidFill>
              </a:defRPr>
            </a:lvl5pPr>
            <a:lvl6pPr lvl="5" algn="ctr" rtl="0">
              <a:lnSpc>
                <a:spcPct val="100000"/>
              </a:lnSpc>
              <a:spcBef>
                <a:spcPts val="0"/>
              </a:spcBef>
              <a:spcAft>
                <a:spcPts val="0"/>
              </a:spcAft>
              <a:buClr>
                <a:schemeClr val="dk1"/>
              </a:buClr>
              <a:buSzPts val="2500"/>
              <a:buNone/>
              <a:defRPr sz="2500">
                <a:solidFill>
                  <a:schemeClr val="dk1"/>
                </a:solidFill>
              </a:defRPr>
            </a:lvl6pPr>
            <a:lvl7pPr lvl="6" algn="ctr" rtl="0">
              <a:lnSpc>
                <a:spcPct val="100000"/>
              </a:lnSpc>
              <a:spcBef>
                <a:spcPts val="0"/>
              </a:spcBef>
              <a:spcAft>
                <a:spcPts val="0"/>
              </a:spcAft>
              <a:buClr>
                <a:schemeClr val="dk1"/>
              </a:buClr>
              <a:buSzPts val="2500"/>
              <a:buNone/>
              <a:defRPr sz="2500">
                <a:solidFill>
                  <a:schemeClr val="dk1"/>
                </a:solidFill>
              </a:defRPr>
            </a:lvl7pPr>
            <a:lvl8pPr lvl="7" algn="ctr" rtl="0">
              <a:lnSpc>
                <a:spcPct val="100000"/>
              </a:lnSpc>
              <a:spcBef>
                <a:spcPts val="0"/>
              </a:spcBef>
              <a:spcAft>
                <a:spcPts val="0"/>
              </a:spcAft>
              <a:buClr>
                <a:schemeClr val="dk1"/>
              </a:buClr>
              <a:buSzPts val="2500"/>
              <a:buNone/>
              <a:defRPr sz="2500">
                <a:solidFill>
                  <a:schemeClr val="dk1"/>
                </a:solidFill>
              </a:defRPr>
            </a:lvl8pPr>
            <a:lvl9pPr lvl="8" algn="ctr" rtl="0">
              <a:lnSpc>
                <a:spcPct val="100000"/>
              </a:lnSpc>
              <a:spcBef>
                <a:spcPts val="0"/>
              </a:spcBef>
              <a:spcAft>
                <a:spcPts val="0"/>
              </a:spcAft>
              <a:buClr>
                <a:schemeClr val="dk1"/>
              </a:buClr>
              <a:buSzPts val="2500"/>
              <a:buNone/>
              <a:defRPr sz="2500">
                <a:solidFill>
                  <a:schemeClr val="dk1"/>
                </a:solidFill>
              </a:defRPr>
            </a:lvl9pPr>
          </a:lstStyle>
          <a:p>
            <a:endParaRPr/>
          </a:p>
        </p:txBody>
      </p:sp>
      <p:sp>
        <p:nvSpPr>
          <p:cNvPr id="533" name="Google Shape;533;p14"/>
          <p:cNvSpPr txBox="1">
            <a:spLocks noGrp="1"/>
          </p:cNvSpPr>
          <p:nvPr>
            <p:ph type="subTitle" idx="2"/>
          </p:nvPr>
        </p:nvSpPr>
        <p:spPr>
          <a:xfrm>
            <a:off x="1302050" y="2021850"/>
            <a:ext cx="3505200" cy="443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500"/>
              <a:buNone/>
              <a:defRPr sz="1800" b="1">
                <a:solidFill>
                  <a:schemeClr val="dk1"/>
                </a:solidFill>
                <a:latin typeface="Asap"/>
                <a:ea typeface="Asap"/>
                <a:cs typeface="Asap"/>
                <a:sym typeface="Asap"/>
              </a:defRPr>
            </a:lvl1pPr>
            <a:lvl2pPr lvl="1" algn="ctr" rtl="0">
              <a:lnSpc>
                <a:spcPct val="100000"/>
              </a:lnSpc>
              <a:spcBef>
                <a:spcPts val="0"/>
              </a:spcBef>
              <a:spcAft>
                <a:spcPts val="0"/>
              </a:spcAft>
              <a:buClr>
                <a:schemeClr val="dk1"/>
              </a:buClr>
              <a:buSzPts val="2500"/>
              <a:buNone/>
              <a:defRPr sz="2500">
                <a:solidFill>
                  <a:schemeClr val="dk1"/>
                </a:solidFill>
              </a:defRPr>
            </a:lvl2pPr>
            <a:lvl3pPr lvl="2" algn="ctr" rtl="0">
              <a:lnSpc>
                <a:spcPct val="100000"/>
              </a:lnSpc>
              <a:spcBef>
                <a:spcPts val="0"/>
              </a:spcBef>
              <a:spcAft>
                <a:spcPts val="0"/>
              </a:spcAft>
              <a:buClr>
                <a:schemeClr val="dk1"/>
              </a:buClr>
              <a:buSzPts val="2500"/>
              <a:buNone/>
              <a:defRPr sz="2500">
                <a:solidFill>
                  <a:schemeClr val="dk1"/>
                </a:solidFill>
              </a:defRPr>
            </a:lvl3pPr>
            <a:lvl4pPr lvl="3" algn="ctr" rtl="0">
              <a:lnSpc>
                <a:spcPct val="100000"/>
              </a:lnSpc>
              <a:spcBef>
                <a:spcPts val="0"/>
              </a:spcBef>
              <a:spcAft>
                <a:spcPts val="0"/>
              </a:spcAft>
              <a:buClr>
                <a:schemeClr val="dk1"/>
              </a:buClr>
              <a:buSzPts val="2500"/>
              <a:buNone/>
              <a:defRPr sz="2500">
                <a:solidFill>
                  <a:schemeClr val="dk1"/>
                </a:solidFill>
              </a:defRPr>
            </a:lvl4pPr>
            <a:lvl5pPr lvl="4" algn="ctr" rtl="0">
              <a:lnSpc>
                <a:spcPct val="100000"/>
              </a:lnSpc>
              <a:spcBef>
                <a:spcPts val="0"/>
              </a:spcBef>
              <a:spcAft>
                <a:spcPts val="0"/>
              </a:spcAft>
              <a:buClr>
                <a:schemeClr val="dk1"/>
              </a:buClr>
              <a:buSzPts val="2500"/>
              <a:buNone/>
              <a:defRPr sz="2500">
                <a:solidFill>
                  <a:schemeClr val="dk1"/>
                </a:solidFill>
              </a:defRPr>
            </a:lvl5pPr>
            <a:lvl6pPr lvl="5" algn="ctr" rtl="0">
              <a:lnSpc>
                <a:spcPct val="100000"/>
              </a:lnSpc>
              <a:spcBef>
                <a:spcPts val="0"/>
              </a:spcBef>
              <a:spcAft>
                <a:spcPts val="0"/>
              </a:spcAft>
              <a:buClr>
                <a:schemeClr val="dk1"/>
              </a:buClr>
              <a:buSzPts val="2500"/>
              <a:buNone/>
              <a:defRPr sz="2500">
                <a:solidFill>
                  <a:schemeClr val="dk1"/>
                </a:solidFill>
              </a:defRPr>
            </a:lvl6pPr>
            <a:lvl7pPr lvl="6" algn="ctr" rtl="0">
              <a:lnSpc>
                <a:spcPct val="100000"/>
              </a:lnSpc>
              <a:spcBef>
                <a:spcPts val="0"/>
              </a:spcBef>
              <a:spcAft>
                <a:spcPts val="0"/>
              </a:spcAft>
              <a:buClr>
                <a:schemeClr val="dk1"/>
              </a:buClr>
              <a:buSzPts val="2500"/>
              <a:buNone/>
              <a:defRPr sz="2500">
                <a:solidFill>
                  <a:schemeClr val="dk1"/>
                </a:solidFill>
              </a:defRPr>
            </a:lvl7pPr>
            <a:lvl8pPr lvl="7" algn="ctr" rtl="0">
              <a:lnSpc>
                <a:spcPct val="100000"/>
              </a:lnSpc>
              <a:spcBef>
                <a:spcPts val="0"/>
              </a:spcBef>
              <a:spcAft>
                <a:spcPts val="0"/>
              </a:spcAft>
              <a:buClr>
                <a:schemeClr val="dk1"/>
              </a:buClr>
              <a:buSzPts val="2500"/>
              <a:buNone/>
              <a:defRPr sz="2500">
                <a:solidFill>
                  <a:schemeClr val="dk1"/>
                </a:solidFill>
              </a:defRPr>
            </a:lvl8pPr>
            <a:lvl9pPr lvl="8" algn="ctr" rtl="0">
              <a:lnSpc>
                <a:spcPct val="100000"/>
              </a:lnSpc>
              <a:spcBef>
                <a:spcPts val="0"/>
              </a:spcBef>
              <a:spcAft>
                <a:spcPts val="0"/>
              </a:spcAft>
              <a:buClr>
                <a:schemeClr val="dk1"/>
              </a:buClr>
              <a:buSzPts val="2500"/>
              <a:buNone/>
              <a:defRPr sz="2500">
                <a:solidFill>
                  <a:schemeClr val="dk1"/>
                </a:solidFill>
              </a:defRPr>
            </a:lvl9pPr>
          </a:lstStyle>
          <a:p>
            <a:endParaRPr/>
          </a:p>
        </p:txBody>
      </p:sp>
      <p:sp>
        <p:nvSpPr>
          <p:cNvPr id="534" name="Google Shape;534;p14"/>
          <p:cNvSpPr txBox="1">
            <a:spLocks noGrp="1"/>
          </p:cNvSpPr>
          <p:nvPr>
            <p:ph type="subTitle" idx="3"/>
          </p:nvPr>
        </p:nvSpPr>
        <p:spPr>
          <a:xfrm>
            <a:off x="4807250" y="2464949"/>
            <a:ext cx="3505200" cy="792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5" name="Google Shape;535;p14"/>
          <p:cNvSpPr txBox="1">
            <a:spLocks noGrp="1"/>
          </p:cNvSpPr>
          <p:nvPr>
            <p:ph type="subTitle" idx="4"/>
          </p:nvPr>
        </p:nvSpPr>
        <p:spPr>
          <a:xfrm>
            <a:off x="1302050" y="2464949"/>
            <a:ext cx="3505200" cy="792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6" name="Google Shape;536;p14"/>
          <p:cNvSpPr txBox="1">
            <a:spLocks noGrp="1"/>
          </p:cNvSpPr>
          <p:nvPr>
            <p:ph type="title"/>
          </p:nvPr>
        </p:nvSpPr>
        <p:spPr>
          <a:xfrm>
            <a:off x="1170000" y="539500"/>
            <a:ext cx="6979500" cy="352500"/>
          </a:xfrm>
          <a:prstGeom prst="rect">
            <a:avLst/>
          </a:prstGeom>
        </p:spPr>
        <p:txBody>
          <a:bodyPr spcFirstLastPara="1" wrap="square" lIns="91425" tIns="91425" rIns="64350" bIns="91425" anchor="ctr" anchorCtr="0">
            <a:noAutofit/>
          </a:bodyPr>
          <a:lstStyle>
            <a:lvl1pPr lvl="0" rtl="0">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537"/>
        <p:cNvGrpSpPr/>
        <p:nvPr/>
      </p:nvGrpSpPr>
      <p:grpSpPr>
        <a:xfrm>
          <a:off x="0" y="0"/>
          <a:ext cx="0" cy="0"/>
          <a:chOff x="0" y="0"/>
          <a:chExt cx="0" cy="0"/>
        </a:xfrm>
      </p:grpSpPr>
      <p:grpSp>
        <p:nvGrpSpPr>
          <p:cNvPr id="538" name="Google Shape;538;p15"/>
          <p:cNvGrpSpPr/>
          <p:nvPr/>
        </p:nvGrpSpPr>
        <p:grpSpPr>
          <a:xfrm>
            <a:off x="236400" y="163200"/>
            <a:ext cx="8463745" cy="4817100"/>
            <a:chOff x="236400" y="163200"/>
            <a:chExt cx="8463745" cy="4817100"/>
          </a:xfrm>
        </p:grpSpPr>
        <p:grpSp>
          <p:nvGrpSpPr>
            <p:cNvPr id="539" name="Google Shape;539;p15"/>
            <p:cNvGrpSpPr/>
            <p:nvPr/>
          </p:nvGrpSpPr>
          <p:grpSpPr>
            <a:xfrm>
              <a:off x="236400" y="163200"/>
              <a:ext cx="8294114" cy="4817100"/>
              <a:chOff x="236400" y="163200"/>
              <a:chExt cx="8294114" cy="4817100"/>
            </a:xfrm>
          </p:grpSpPr>
          <p:sp>
            <p:nvSpPr>
              <p:cNvPr id="540" name="Google Shape;540;p15"/>
              <p:cNvSpPr/>
              <p:nvPr/>
            </p:nvSpPr>
            <p:spPr>
              <a:xfrm>
                <a:off x="456314"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5"/>
              <p:cNvSpPr/>
              <p:nvPr/>
            </p:nvSpPr>
            <p:spPr>
              <a:xfrm rot="10800000">
                <a:off x="686301"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5"/>
              <p:cNvSpPr/>
              <p:nvPr/>
            </p:nvSpPr>
            <p:spPr>
              <a:xfrm rot="10800000">
                <a:off x="6861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5"/>
              <p:cNvSpPr/>
              <p:nvPr/>
            </p:nvSpPr>
            <p:spPr>
              <a:xfrm>
                <a:off x="236400"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5"/>
              <p:cNvSpPr/>
              <p:nvPr/>
            </p:nvSpPr>
            <p:spPr>
              <a:xfrm>
                <a:off x="236400" y="1573194"/>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15"/>
              <p:cNvGrpSpPr/>
              <p:nvPr/>
            </p:nvGrpSpPr>
            <p:grpSpPr>
              <a:xfrm>
                <a:off x="236400" y="2136263"/>
                <a:ext cx="665700" cy="938975"/>
                <a:chOff x="236400" y="1010125"/>
                <a:chExt cx="665700" cy="938975"/>
              </a:xfrm>
            </p:grpSpPr>
            <p:sp>
              <p:nvSpPr>
                <p:cNvPr id="546" name="Google Shape;546;p15"/>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5"/>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15"/>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9" name="Google Shape;549;p15"/>
              <p:cNvGrpSpPr/>
              <p:nvPr/>
            </p:nvGrpSpPr>
            <p:grpSpPr>
              <a:xfrm>
                <a:off x="1174987" y="866763"/>
                <a:ext cx="6976126" cy="3409975"/>
                <a:chOff x="808356" y="1017725"/>
                <a:chExt cx="3234330" cy="3409975"/>
              </a:xfrm>
            </p:grpSpPr>
            <p:cxnSp>
              <p:nvCxnSpPr>
                <p:cNvPr id="550" name="Google Shape;550;p15"/>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551" name="Google Shape;551;p15"/>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552" name="Google Shape;552;p15"/>
                <p:cNvGrpSpPr/>
                <p:nvPr/>
              </p:nvGrpSpPr>
              <p:grpSpPr>
                <a:xfrm>
                  <a:off x="808356" y="1198555"/>
                  <a:ext cx="3233633" cy="3048152"/>
                  <a:chOff x="713225" y="1203424"/>
                  <a:chExt cx="7717500" cy="2937978"/>
                </a:xfrm>
              </p:grpSpPr>
              <p:cxnSp>
                <p:nvCxnSpPr>
                  <p:cNvPr id="553" name="Google Shape;553;p15"/>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54" name="Google Shape;554;p15"/>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55" name="Google Shape;555;p15"/>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56" name="Google Shape;556;p15"/>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57" name="Google Shape;557;p15"/>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58" name="Google Shape;558;p15"/>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59" name="Google Shape;559;p15"/>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60" name="Google Shape;560;p15"/>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61" name="Google Shape;561;p15"/>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62" name="Google Shape;562;p15"/>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63" name="Google Shape;563;p15"/>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64" name="Google Shape;564;p15"/>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65" name="Google Shape;565;p15"/>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66" name="Google Shape;566;p15"/>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67" name="Google Shape;567;p15"/>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68" name="Google Shape;568;p15"/>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69" name="Google Shape;569;p15"/>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grpSp>
          <p:nvGrpSpPr>
            <p:cNvPr id="570" name="Google Shape;570;p15"/>
            <p:cNvGrpSpPr/>
            <p:nvPr/>
          </p:nvGrpSpPr>
          <p:grpSpPr>
            <a:xfrm rot="10800000">
              <a:off x="8264336" y="775538"/>
              <a:ext cx="435809" cy="3592425"/>
              <a:chOff x="443861" y="775538"/>
              <a:chExt cx="435809" cy="3592425"/>
            </a:xfrm>
          </p:grpSpPr>
          <p:sp>
            <p:nvSpPr>
              <p:cNvPr id="571" name="Google Shape;571;p15"/>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5"/>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5"/>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5"/>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5"/>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5"/>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5"/>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5"/>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5"/>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5"/>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5"/>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5"/>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5"/>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5"/>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5"/>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5"/>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87" name="Google Shape;587;p15"/>
          <p:cNvSpPr txBox="1">
            <a:spLocks noGrp="1"/>
          </p:cNvSpPr>
          <p:nvPr>
            <p:ph type="title"/>
          </p:nvPr>
        </p:nvSpPr>
        <p:spPr>
          <a:xfrm>
            <a:off x="1170000" y="539500"/>
            <a:ext cx="6979500" cy="361500"/>
          </a:xfrm>
          <a:prstGeom prst="rect">
            <a:avLst/>
          </a:prstGeom>
        </p:spPr>
        <p:txBody>
          <a:bodyPr spcFirstLastPara="1" wrap="square" lIns="91425" tIns="91425" rIns="64350" bIns="91425" anchor="ctr" anchorCtr="0">
            <a:noAutofit/>
          </a:bodyPr>
          <a:lstStyle>
            <a:lvl1pPr marR="38100" lvl="0" algn="ctr" rtl="0">
              <a:lnSpc>
                <a:spcPct val="128571"/>
              </a:lnSpc>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
        <p:nvSpPr>
          <p:cNvPr id="588" name="Google Shape;588;p15"/>
          <p:cNvSpPr txBox="1">
            <a:spLocks noGrp="1"/>
          </p:cNvSpPr>
          <p:nvPr>
            <p:ph type="subTitle" idx="1"/>
          </p:nvPr>
        </p:nvSpPr>
        <p:spPr>
          <a:xfrm>
            <a:off x="966813" y="2247842"/>
            <a:ext cx="2572500" cy="45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9" name="Google Shape;589;p15"/>
          <p:cNvSpPr txBox="1">
            <a:spLocks noGrp="1"/>
          </p:cNvSpPr>
          <p:nvPr>
            <p:ph type="subTitle" idx="2"/>
          </p:nvPr>
        </p:nvSpPr>
        <p:spPr>
          <a:xfrm>
            <a:off x="966825" y="1875050"/>
            <a:ext cx="2572500" cy="31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algn="ctr" rtl="0">
              <a:lnSpc>
                <a:spcPct val="100000"/>
              </a:lnSpc>
              <a:spcBef>
                <a:spcPts val="0"/>
              </a:spcBef>
              <a:spcAft>
                <a:spcPts val="0"/>
              </a:spcAft>
              <a:buClr>
                <a:schemeClr val="dk1"/>
              </a:buClr>
              <a:buSzPts val="2200"/>
              <a:buNone/>
              <a:defRPr sz="2200">
                <a:solidFill>
                  <a:schemeClr val="dk1"/>
                </a:solidFill>
              </a:defRPr>
            </a:lvl2pPr>
            <a:lvl3pPr lvl="2" algn="ctr" rtl="0">
              <a:lnSpc>
                <a:spcPct val="100000"/>
              </a:lnSpc>
              <a:spcBef>
                <a:spcPts val="0"/>
              </a:spcBef>
              <a:spcAft>
                <a:spcPts val="0"/>
              </a:spcAft>
              <a:buClr>
                <a:schemeClr val="dk1"/>
              </a:buClr>
              <a:buSzPts val="2200"/>
              <a:buNone/>
              <a:defRPr sz="2200">
                <a:solidFill>
                  <a:schemeClr val="dk1"/>
                </a:solidFill>
              </a:defRPr>
            </a:lvl3pPr>
            <a:lvl4pPr lvl="3" algn="ctr" rtl="0">
              <a:lnSpc>
                <a:spcPct val="100000"/>
              </a:lnSpc>
              <a:spcBef>
                <a:spcPts val="0"/>
              </a:spcBef>
              <a:spcAft>
                <a:spcPts val="0"/>
              </a:spcAft>
              <a:buClr>
                <a:schemeClr val="dk1"/>
              </a:buClr>
              <a:buSzPts val="2200"/>
              <a:buNone/>
              <a:defRPr sz="2200">
                <a:solidFill>
                  <a:schemeClr val="dk1"/>
                </a:solidFill>
              </a:defRPr>
            </a:lvl4pPr>
            <a:lvl5pPr lvl="4" algn="ctr" rtl="0">
              <a:lnSpc>
                <a:spcPct val="100000"/>
              </a:lnSpc>
              <a:spcBef>
                <a:spcPts val="0"/>
              </a:spcBef>
              <a:spcAft>
                <a:spcPts val="0"/>
              </a:spcAft>
              <a:buClr>
                <a:schemeClr val="dk1"/>
              </a:buClr>
              <a:buSzPts val="2200"/>
              <a:buNone/>
              <a:defRPr sz="2200">
                <a:solidFill>
                  <a:schemeClr val="dk1"/>
                </a:solidFill>
              </a:defRPr>
            </a:lvl5pPr>
            <a:lvl6pPr lvl="5" algn="ctr" rtl="0">
              <a:lnSpc>
                <a:spcPct val="100000"/>
              </a:lnSpc>
              <a:spcBef>
                <a:spcPts val="0"/>
              </a:spcBef>
              <a:spcAft>
                <a:spcPts val="0"/>
              </a:spcAft>
              <a:buClr>
                <a:schemeClr val="dk1"/>
              </a:buClr>
              <a:buSzPts val="2200"/>
              <a:buNone/>
              <a:defRPr sz="2200">
                <a:solidFill>
                  <a:schemeClr val="dk1"/>
                </a:solidFill>
              </a:defRPr>
            </a:lvl6pPr>
            <a:lvl7pPr lvl="6" algn="ctr" rtl="0">
              <a:lnSpc>
                <a:spcPct val="100000"/>
              </a:lnSpc>
              <a:spcBef>
                <a:spcPts val="0"/>
              </a:spcBef>
              <a:spcAft>
                <a:spcPts val="0"/>
              </a:spcAft>
              <a:buClr>
                <a:schemeClr val="dk1"/>
              </a:buClr>
              <a:buSzPts val="2200"/>
              <a:buNone/>
              <a:defRPr sz="2200">
                <a:solidFill>
                  <a:schemeClr val="dk1"/>
                </a:solidFill>
              </a:defRPr>
            </a:lvl7pPr>
            <a:lvl8pPr lvl="7" algn="ctr" rtl="0">
              <a:lnSpc>
                <a:spcPct val="100000"/>
              </a:lnSpc>
              <a:spcBef>
                <a:spcPts val="0"/>
              </a:spcBef>
              <a:spcAft>
                <a:spcPts val="0"/>
              </a:spcAft>
              <a:buClr>
                <a:schemeClr val="dk1"/>
              </a:buClr>
              <a:buSzPts val="2200"/>
              <a:buNone/>
              <a:defRPr sz="2200">
                <a:solidFill>
                  <a:schemeClr val="dk1"/>
                </a:solidFill>
              </a:defRPr>
            </a:lvl8pPr>
            <a:lvl9pPr lvl="8" algn="ctr" rtl="0">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590" name="Google Shape;590;p15"/>
          <p:cNvSpPr txBox="1">
            <a:spLocks noGrp="1"/>
          </p:cNvSpPr>
          <p:nvPr>
            <p:ph type="subTitle" idx="3"/>
          </p:nvPr>
        </p:nvSpPr>
        <p:spPr>
          <a:xfrm>
            <a:off x="5604688" y="2247842"/>
            <a:ext cx="2572500" cy="45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1" name="Google Shape;591;p15"/>
          <p:cNvSpPr txBox="1">
            <a:spLocks noGrp="1"/>
          </p:cNvSpPr>
          <p:nvPr>
            <p:ph type="subTitle" idx="4"/>
          </p:nvPr>
        </p:nvSpPr>
        <p:spPr>
          <a:xfrm>
            <a:off x="5604700" y="1875050"/>
            <a:ext cx="2572500" cy="31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algn="ctr" rtl="0">
              <a:lnSpc>
                <a:spcPct val="100000"/>
              </a:lnSpc>
              <a:spcBef>
                <a:spcPts val="0"/>
              </a:spcBef>
              <a:spcAft>
                <a:spcPts val="0"/>
              </a:spcAft>
              <a:buClr>
                <a:schemeClr val="dk1"/>
              </a:buClr>
              <a:buSzPts val="2200"/>
              <a:buNone/>
              <a:defRPr sz="2200">
                <a:solidFill>
                  <a:schemeClr val="dk1"/>
                </a:solidFill>
              </a:defRPr>
            </a:lvl2pPr>
            <a:lvl3pPr lvl="2" algn="ctr" rtl="0">
              <a:lnSpc>
                <a:spcPct val="100000"/>
              </a:lnSpc>
              <a:spcBef>
                <a:spcPts val="0"/>
              </a:spcBef>
              <a:spcAft>
                <a:spcPts val="0"/>
              </a:spcAft>
              <a:buClr>
                <a:schemeClr val="dk1"/>
              </a:buClr>
              <a:buSzPts val="2200"/>
              <a:buNone/>
              <a:defRPr sz="2200">
                <a:solidFill>
                  <a:schemeClr val="dk1"/>
                </a:solidFill>
              </a:defRPr>
            </a:lvl3pPr>
            <a:lvl4pPr lvl="3" algn="ctr" rtl="0">
              <a:lnSpc>
                <a:spcPct val="100000"/>
              </a:lnSpc>
              <a:spcBef>
                <a:spcPts val="0"/>
              </a:spcBef>
              <a:spcAft>
                <a:spcPts val="0"/>
              </a:spcAft>
              <a:buClr>
                <a:schemeClr val="dk1"/>
              </a:buClr>
              <a:buSzPts val="2200"/>
              <a:buNone/>
              <a:defRPr sz="2200">
                <a:solidFill>
                  <a:schemeClr val="dk1"/>
                </a:solidFill>
              </a:defRPr>
            </a:lvl4pPr>
            <a:lvl5pPr lvl="4" algn="ctr" rtl="0">
              <a:lnSpc>
                <a:spcPct val="100000"/>
              </a:lnSpc>
              <a:spcBef>
                <a:spcPts val="0"/>
              </a:spcBef>
              <a:spcAft>
                <a:spcPts val="0"/>
              </a:spcAft>
              <a:buClr>
                <a:schemeClr val="dk1"/>
              </a:buClr>
              <a:buSzPts val="2200"/>
              <a:buNone/>
              <a:defRPr sz="2200">
                <a:solidFill>
                  <a:schemeClr val="dk1"/>
                </a:solidFill>
              </a:defRPr>
            </a:lvl5pPr>
            <a:lvl6pPr lvl="5" algn="ctr" rtl="0">
              <a:lnSpc>
                <a:spcPct val="100000"/>
              </a:lnSpc>
              <a:spcBef>
                <a:spcPts val="0"/>
              </a:spcBef>
              <a:spcAft>
                <a:spcPts val="0"/>
              </a:spcAft>
              <a:buClr>
                <a:schemeClr val="dk1"/>
              </a:buClr>
              <a:buSzPts val="2200"/>
              <a:buNone/>
              <a:defRPr sz="2200">
                <a:solidFill>
                  <a:schemeClr val="dk1"/>
                </a:solidFill>
              </a:defRPr>
            </a:lvl6pPr>
            <a:lvl7pPr lvl="6" algn="ctr" rtl="0">
              <a:lnSpc>
                <a:spcPct val="100000"/>
              </a:lnSpc>
              <a:spcBef>
                <a:spcPts val="0"/>
              </a:spcBef>
              <a:spcAft>
                <a:spcPts val="0"/>
              </a:spcAft>
              <a:buClr>
                <a:schemeClr val="dk1"/>
              </a:buClr>
              <a:buSzPts val="2200"/>
              <a:buNone/>
              <a:defRPr sz="2200">
                <a:solidFill>
                  <a:schemeClr val="dk1"/>
                </a:solidFill>
              </a:defRPr>
            </a:lvl7pPr>
            <a:lvl8pPr lvl="7" algn="ctr" rtl="0">
              <a:lnSpc>
                <a:spcPct val="100000"/>
              </a:lnSpc>
              <a:spcBef>
                <a:spcPts val="0"/>
              </a:spcBef>
              <a:spcAft>
                <a:spcPts val="0"/>
              </a:spcAft>
              <a:buClr>
                <a:schemeClr val="dk1"/>
              </a:buClr>
              <a:buSzPts val="2200"/>
              <a:buNone/>
              <a:defRPr sz="2200">
                <a:solidFill>
                  <a:schemeClr val="dk1"/>
                </a:solidFill>
              </a:defRPr>
            </a:lvl8pPr>
            <a:lvl9pPr lvl="8" algn="ctr" rtl="0">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592" name="Google Shape;592;p15"/>
          <p:cNvSpPr txBox="1">
            <a:spLocks noGrp="1"/>
          </p:cNvSpPr>
          <p:nvPr>
            <p:ph type="subTitle" idx="5"/>
          </p:nvPr>
        </p:nvSpPr>
        <p:spPr>
          <a:xfrm>
            <a:off x="966818" y="3975913"/>
            <a:ext cx="2572500" cy="45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3" name="Google Shape;593;p15"/>
          <p:cNvSpPr txBox="1">
            <a:spLocks noGrp="1"/>
          </p:cNvSpPr>
          <p:nvPr>
            <p:ph type="subTitle" idx="6"/>
          </p:nvPr>
        </p:nvSpPr>
        <p:spPr>
          <a:xfrm>
            <a:off x="966825" y="3603076"/>
            <a:ext cx="2572500" cy="31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algn="ctr" rtl="0">
              <a:lnSpc>
                <a:spcPct val="100000"/>
              </a:lnSpc>
              <a:spcBef>
                <a:spcPts val="0"/>
              </a:spcBef>
              <a:spcAft>
                <a:spcPts val="0"/>
              </a:spcAft>
              <a:buClr>
                <a:schemeClr val="dk1"/>
              </a:buClr>
              <a:buSzPts val="2200"/>
              <a:buNone/>
              <a:defRPr sz="2200">
                <a:solidFill>
                  <a:schemeClr val="dk1"/>
                </a:solidFill>
              </a:defRPr>
            </a:lvl2pPr>
            <a:lvl3pPr lvl="2" algn="ctr" rtl="0">
              <a:lnSpc>
                <a:spcPct val="100000"/>
              </a:lnSpc>
              <a:spcBef>
                <a:spcPts val="0"/>
              </a:spcBef>
              <a:spcAft>
                <a:spcPts val="0"/>
              </a:spcAft>
              <a:buClr>
                <a:schemeClr val="dk1"/>
              </a:buClr>
              <a:buSzPts val="2200"/>
              <a:buNone/>
              <a:defRPr sz="2200">
                <a:solidFill>
                  <a:schemeClr val="dk1"/>
                </a:solidFill>
              </a:defRPr>
            </a:lvl3pPr>
            <a:lvl4pPr lvl="3" algn="ctr" rtl="0">
              <a:lnSpc>
                <a:spcPct val="100000"/>
              </a:lnSpc>
              <a:spcBef>
                <a:spcPts val="0"/>
              </a:spcBef>
              <a:spcAft>
                <a:spcPts val="0"/>
              </a:spcAft>
              <a:buClr>
                <a:schemeClr val="dk1"/>
              </a:buClr>
              <a:buSzPts val="2200"/>
              <a:buNone/>
              <a:defRPr sz="2200">
                <a:solidFill>
                  <a:schemeClr val="dk1"/>
                </a:solidFill>
              </a:defRPr>
            </a:lvl4pPr>
            <a:lvl5pPr lvl="4" algn="ctr" rtl="0">
              <a:lnSpc>
                <a:spcPct val="100000"/>
              </a:lnSpc>
              <a:spcBef>
                <a:spcPts val="0"/>
              </a:spcBef>
              <a:spcAft>
                <a:spcPts val="0"/>
              </a:spcAft>
              <a:buClr>
                <a:schemeClr val="dk1"/>
              </a:buClr>
              <a:buSzPts val="2200"/>
              <a:buNone/>
              <a:defRPr sz="2200">
                <a:solidFill>
                  <a:schemeClr val="dk1"/>
                </a:solidFill>
              </a:defRPr>
            </a:lvl5pPr>
            <a:lvl6pPr lvl="5" algn="ctr" rtl="0">
              <a:lnSpc>
                <a:spcPct val="100000"/>
              </a:lnSpc>
              <a:spcBef>
                <a:spcPts val="0"/>
              </a:spcBef>
              <a:spcAft>
                <a:spcPts val="0"/>
              </a:spcAft>
              <a:buClr>
                <a:schemeClr val="dk1"/>
              </a:buClr>
              <a:buSzPts val="2200"/>
              <a:buNone/>
              <a:defRPr sz="2200">
                <a:solidFill>
                  <a:schemeClr val="dk1"/>
                </a:solidFill>
              </a:defRPr>
            </a:lvl6pPr>
            <a:lvl7pPr lvl="6" algn="ctr" rtl="0">
              <a:lnSpc>
                <a:spcPct val="100000"/>
              </a:lnSpc>
              <a:spcBef>
                <a:spcPts val="0"/>
              </a:spcBef>
              <a:spcAft>
                <a:spcPts val="0"/>
              </a:spcAft>
              <a:buClr>
                <a:schemeClr val="dk1"/>
              </a:buClr>
              <a:buSzPts val="2200"/>
              <a:buNone/>
              <a:defRPr sz="2200">
                <a:solidFill>
                  <a:schemeClr val="dk1"/>
                </a:solidFill>
              </a:defRPr>
            </a:lvl7pPr>
            <a:lvl8pPr lvl="7" algn="ctr" rtl="0">
              <a:lnSpc>
                <a:spcPct val="100000"/>
              </a:lnSpc>
              <a:spcBef>
                <a:spcPts val="0"/>
              </a:spcBef>
              <a:spcAft>
                <a:spcPts val="0"/>
              </a:spcAft>
              <a:buClr>
                <a:schemeClr val="dk1"/>
              </a:buClr>
              <a:buSzPts val="2200"/>
              <a:buNone/>
              <a:defRPr sz="2200">
                <a:solidFill>
                  <a:schemeClr val="dk1"/>
                </a:solidFill>
              </a:defRPr>
            </a:lvl8pPr>
            <a:lvl9pPr lvl="8" algn="ctr" rtl="0">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594" name="Google Shape;594;p15"/>
          <p:cNvSpPr txBox="1">
            <a:spLocks noGrp="1"/>
          </p:cNvSpPr>
          <p:nvPr>
            <p:ph type="subTitle" idx="7"/>
          </p:nvPr>
        </p:nvSpPr>
        <p:spPr>
          <a:xfrm>
            <a:off x="5604693" y="3975913"/>
            <a:ext cx="2572500" cy="45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5" name="Google Shape;595;p15"/>
          <p:cNvSpPr txBox="1">
            <a:spLocks noGrp="1"/>
          </p:cNvSpPr>
          <p:nvPr>
            <p:ph type="subTitle" idx="8"/>
          </p:nvPr>
        </p:nvSpPr>
        <p:spPr>
          <a:xfrm>
            <a:off x="5604700" y="3603076"/>
            <a:ext cx="2572500" cy="31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algn="ctr" rtl="0">
              <a:lnSpc>
                <a:spcPct val="100000"/>
              </a:lnSpc>
              <a:spcBef>
                <a:spcPts val="0"/>
              </a:spcBef>
              <a:spcAft>
                <a:spcPts val="0"/>
              </a:spcAft>
              <a:buClr>
                <a:schemeClr val="dk1"/>
              </a:buClr>
              <a:buSzPts val="2200"/>
              <a:buNone/>
              <a:defRPr sz="2200">
                <a:solidFill>
                  <a:schemeClr val="dk1"/>
                </a:solidFill>
              </a:defRPr>
            </a:lvl2pPr>
            <a:lvl3pPr lvl="2" algn="ctr" rtl="0">
              <a:lnSpc>
                <a:spcPct val="100000"/>
              </a:lnSpc>
              <a:spcBef>
                <a:spcPts val="0"/>
              </a:spcBef>
              <a:spcAft>
                <a:spcPts val="0"/>
              </a:spcAft>
              <a:buClr>
                <a:schemeClr val="dk1"/>
              </a:buClr>
              <a:buSzPts val="2200"/>
              <a:buNone/>
              <a:defRPr sz="2200">
                <a:solidFill>
                  <a:schemeClr val="dk1"/>
                </a:solidFill>
              </a:defRPr>
            </a:lvl3pPr>
            <a:lvl4pPr lvl="3" algn="ctr" rtl="0">
              <a:lnSpc>
                <a:spcPct val="100000"/>
              </a:lnSpc>
              <a:spcBef>
                <a:spcPts val="0"/>
              </a:spcBef>
              <a:spcAft>
                <a:spcPts val="0"/>
              </a:spcAft>
              <a:buClr>
                <a:schemeClr val="dk1"/>
              </a:buClr>
              <a:buSzPts val="2200"/>
              <a:buNone/>
              <a:defRPr sz="2200">
                <a:solidFill>
                  <a:schemeClr val="dk1"/>
                </a:solidFill>
              </a:defRPr>
            </a:lvl4pPr>
            <a:lvl5pPr lvl="4" algn="ctr" rtl="0">
              <a:lnSpc>
                <a:spcPct val="100000"/>
              </a:lnSpc>
              <a:spcBef>
                <a:spcPts val="0"/>
              </a:spcBef>
              <a:spcAft>
                <a:spcPts val="0"/>
              </a:spcAft>
              <a:buClr>
                <a:schemeClr val="dk1"/>
              </a:buClr>
              <a:buSzPts val="2200"/>
              <a:buNone/>
              <a:defRPr sz="2200">
                <a:solidFill>
                  <a:schemeClr val="dk1"/>
                </a:solidFill>
              </a:defRPr>
            </a:lvl5pPr>
            <a:lvl6pPr lvl="5" algn="ctr" rtl="0">
              <a:lnSpc>
                <a:spcPct val="100000"/>
              </a:lnSpc>
              <a:spcBef>
                <a:spcPts val="0"/>
              </a:spcBef>
              <a:spcAft>
                <a:spcPts val="0"/>
              </a:spcAft>
              <a:buClr>
                <a:schemeClr val="dk1"/>
              </a:buClr>
              <a:buSzPts val="2200"/>
              <a:buNone/>
              <a:defRPr sz="2200">
                <a:solidFill>
                  <a:schemeClr val="dk1"/>
                </a:solidFill>
              </a:defRPr>
            </a:lvl6pPr>
            <a:lvl7pPr lvl="6" algn="ctr" rtl="0">
              <a:lnSpc>
                <a:spcPct val="100000"/>
              </a:lnSpc>
              <a:spcBef>
                <a:spcPts val="0"/>
              </a:spcBef>
              <a:spcAft>
                <a:spcPts val="0"/>
              </a:spcAft>
              <a:buClr>
                <a:schemeClr val="dk1"/>
              </a:buClr>
              <a:buSzPts val="2200"/>
              <a:buNone/>
              <a:defRPr sz="2200">
                <a:solidFill>
                  <a:schemeClr val="dk1"/>
                </a:solidFill>
              </a:defRPr>
            </a:lvl7pPr>
            <a:lvl8pPr lvl="7" algn="ctr" rtl="0">
              <a:lnSpc>
                <a:spcPct val="100000"/>
              </a:lnSpc>
              <a:spcBef>
                <a:spcPts val="0"/>
              </a:spcBef>
              <a:spcAft>
                <a:spcPts val="0"/>
              </a:spcAft>
              <a:buClr>
                <a:schemeClr val="dk1"/>
              </a:buClr>
              <a:buSzPts val="2200"/>
              <a:buNone/>
              <a:defRPr sz="2200">
                <a:solidFill>
                  <a:schemeClr val="dk1"/>
                </a:solidFill>
              </a:defRPr>
            </a:lvl8pPr>
            <a:lvl9pPr lvl="8" algn="ctr" rtl="0">
              <a:lnSpc>
                <a:spcPct val="100000"/>
              </a:lnSpc>
              <a:spcBef>
                <a:spcPts val="0"/>
              </a:spcBef>
              <a:spcAft>
                <a:spcPts val="0"/>
              </a:spcAft>
              <a:buClr>
                <a:schemeClr val="dk1"/>
              </a:buClr>
              <a:buSzPts val="2200"/>
              <a:buNone/>
              <a:defRPr sz="2200">
                <a:solidFill>
                  <a:schemeClr val="dk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CUSTOM_5">
    <p:spTree>
      <p:nvGrpSpPr>
        <p:cNvPr id="1" name="Shape 785"/>
        <p:cNvGrpSpPr/>
        <p:nvPr/>
      </p:nvGrpSpPr>
      <p:grpSpPr>
        <a:xfrm>
          <a:off x="0" y="0"/>
          <a:ext cx="0" cy="0"/>
          <a:chOff x="0" y="0"/>
          <a:chExt cx="0" cy="0"/>
        </a:xfrm>
      </p:grpSpPr>
      <p:grpSp>
        <p:nvGrpSpPr>
          <p:cNvPr id="786" name="Google Shape;786;p19"/>
          <p:cNvGrpSpPr/>
          <p:nvPr/>
        </p:nvGrpSpPr>
        <p:grpSpPr>
          <a:xfrm>
            <a:off x="443861" y="163200"/>
            <a:ext cx="8463764" cy="4817100"/>
            <a:chOff x="443861" y="163200"/>
            <a:chExt cx="8463764" cy="4817100"/>
          </a:xfrm>
        </p:grpSpPr>
        <p:sp>
          <p:nvSpPr>
            <p:cNvPr id="787" name="Google Shape;787;p19"/>
            <p:cNvSpPr/>
            <p:nvPr/>
          </p:nvSpPr>
          <p:spPr>
            <a:xfrm>
              <a:off x="625939"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9"/>
            <p:cNvSpPr/>
            <p:nvPr/>
          </p:nvSpPr>
          <p:spPr>
            <a:xfrm>
              <a:off x="8241925"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9"/>
            <p:cNvSpPr/>
            <p:nvPr/>
          </p:nvSpPr>
          <p:spPr>
            <a:xfrm>
              <a:off x="8241925" y="1573200"/>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0" name="Google Shape;790;p19"/>
            <p:cNvGrpSpPr/>
            <p:nvPr/>
          </p:nvGrpSpPr>
          <p:grpSpPr>
            <a:xfrm>
              <a:off x="8241925" y="2136263"/>
              <a:ext cx="665700" cy="938975"/>
              <a:chOff x="236400" y="1010125"/>
              <a:chExt cx="665700" cy="938975"/>
            </a:xfrm>
          </p:grpSpPr>
          <p:sp>
            <p:nvSpPr>
              <p:cNvPr id="791" name="Google Shape;791;p19"/>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9"/>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3" name="Google Shape;793;p19"/>
            <p:cNvSpPr/>
            <p:nvPr/>
          </p:nvSpPr>
          <p:spPr>
            <a:xfrm rot="10800000">
              <a:off x="999626"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9"/>
            <p:cNvSpPr/>
            <p:nvPr/>
          </p:nvSpPr>
          <p:spPr>
            <a:xfrm rot="10800000">
              <a:off x="7977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9"/>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6" name="Google Shape;796;p19"/>
            <p:cNvGrpSpPr/>
            <p:nvPr/>
          </p:nvGrpSpPr>
          <p:grpSpPr>
            <a:xfrm>
              <a:off x="1174987" y="866763"/>
              <a:ext cx="6976126" cy="3409975"/>
              <a:chOff x="808356" y="1017725"/>
              <a:chExt cx="3234330" cy="3409975"/>
            </a:xfrm>
          </p:grpSpPr>
          <p:cxnSp>
            <p:nvCxnSpPr>
              <p:cNvPr id="797" name="Google Shape;797;p19"/>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798" name="Google Shape;798;p19"/>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799" name="Google Shape;799;p19"/>
              <p:cNvGrpSpPr/>
              <p:nvPr/>
            </p:nvGrpSpPr>
            <p:grpSpPr>
              <a:xfrm>
                <a:off x="808356" y="1198555"/>
                <a:ext cx="3233633" cy="3048152"/>
                <a:chOff x="713225" y="1203424"/>
                <a:chExt cx="7717500" cy="2937978"/>
              </a:xfrm>
            </p:grpSpPr>
            <p:cxnSp>
              <p:nvCxnSpPr>
                <p:cNvPr id="800" name="Google Shape;800;p19"/>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01" name="Google Shape;801;p19"/>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02" name="Google Shape;802;p19"/>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03" name="Google Shape;803;p19"/>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04" name="Google Shape;804;p19"/>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05" name="Google Shape;805;p19"/>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06" name="Google Shape;806;p19"/>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07" name="Google Shape;807;p19"/>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08" name="Google Shape;808;p19"/>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09" name="Google Shape;809;p19"/>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10" name="Google Shape;810;p19"/>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11" name="Google Shape;811;p19"/>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12" name="Google Shape;812;p19"/>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13" name="Google Shape;813;p19"/>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14" name="Google Shape;814;p19"/>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15" name="Google Shape;815;p19"/>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16" name="Google Shape;816;p19"/>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nvGrpSpPr>
            <p:cNvPr id="817" name="Google Shape;817;p19"/>
            <p:cNvGrpSpPr/>
            <p:nvPr/>
          </p:nvGrpSpPr>
          <p:grpSpPr>
            <a:xfrm>
              <a:off x="443861" y="775538"/>
              <a:ext cx="435809" cy="3592425"/>
              <a:chOff x="443861" y="775538"/>
              <a:chExt cx="435809" cy="3592425"/>
            </a:xfrm>
          </p:grpSpPr>
          <p:sp>
            <p:nvSpPr>
              <p:cNvPr id="818" name="Google Shape;818;p19"/>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9"/>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9"/>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9"/>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9"/>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9"/>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9"/>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9"/>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9"/>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9"/>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9"/>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9"/>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9"/>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9"/>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9"/>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9"/>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4" name="Google Shape;834;p19"/>
          <p:cNvSpPr txBox="1">
            <a:spLocks noGrp="1"/>
          </p:cNvSpPr>
          <p:nvPr>
            <p:ph type="title"/>
          </p:nvPr>
        </p:nvSpPr>
        <p:spPr>
          <a:xfrm>
            <a:off x="1170000" y="539500"/>
            <a:ext cx="6979500" cy="361500"/>
          </a:xfrm>
          <a:prstGeom prst="rect">
            <a:avLst/>
          </a:prstGeom>
        </p:spPr>
        <p:txBody>
          <a:bodyPr spcFirstLastPara="1" wrap="square" lIns="91425" tIns="91425" rIns="64350" bIns="91425" anchor="ctr" anchorCtr="0">
            <a:noAutofit/>
          </a:bodyPr>
          <a:lstStyle>
            <a:lvl1pPr marR="190500"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CUSTOM_5_1">
    <p:spTree>
      <p:nvGrpSpPr>
        <p:cNvPr id="1" name="Shape 835"/>
        <p:cNvGrpSpPr/>
        <p:nvPr/>
      </p:nvGrpSpPr>
      <p:grpSpPr>
        <a:xfrm>
          <a:off x="0" y="0"/>
          <a:ext cx="0" cy="0"/>
          <a:chOff x="0" y="0"/>
          <a:chExt cx="0" cy="0"/>
        </a:xfrm>
      </p:grpSpPr>
      <p:grpSp>
        <p:nvGrpSpPr>
          <p:cNvPr id="836" name="Google Shape;836;p20"/>
          <p:cNvGrpSpPr/>
          <p:nvPr/>
        </p:nvGrpSpPr>
        <p:grpSpPr>
          <a:xfrm>
            <a:off x="236400" y="163200"/>
            <a:ext cx="8463745" cy="4817100"/>
            <a:chOff x="236400" y="163200"/>
            <a:chExt cx="8463745" cy="4817100"/>
          </a:xfrm>
        </p:grpSpPr>
        <p:grpSp>
          <p:nvGrpSpPr>
            <p:cNvPr id="837" name="Google Shape;837;p20"/>
            <p:cNvGrpSpPr/>
            <p:nvPr/>
          </p:nvGrpSpPr>
          <p:grpSpPr>
            <a:xfrm>
              <a:off x="236400" y="163200"/>
              <a:ext cx="8294114" cy="4817100"/>
              <a:chOff x="236400" y="163200"/>
              <a:chExt cx="8294114" cy="4817100"/>
            </a:xfrm>
          </p:grpSpPr>
          <p:sp>
            <p:nvSpPr>
              <p:cNvPr id="838" name="Google Shape;838;p20"/>
              <p:cNvSpPr/>
              <p:nvPr/>
            </p:nvSpPr>
            <p:spPr>
              <a:xfrm>
                <a:off x="456314"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0"/>
              <p:cNvSpPr/>
              <p:nvPr/>
            </p:nvSpPr>
            <p:spPr>
              <a:xfrm rot="10800000">
                <a:off x="686301"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0"/>
              <p:cNvSpPr/>
              <p:nvPr/>
            </p:nvSpPr>
            <p:spPr>
              <a:xfrm rot="10800000">
                <a:off x="6861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0"/>
              <p:cNvSpPr/>
              <p:nvPr/>
            </p:nvSpPr>
            <p:spPr>
              <a:xfrm>
                <a:off x="236400"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0"/>
              <p:cNvSpPr/>
              <p:nvPr/>
            </p:nvSpPr>
            <p:spPr>
              <a:xfrm>
                <a:off x="236400" y="1573194"/>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3" name="Google Shape;843;p20"/>
              <p:cNvGrpSpPr/>
              <p:nvPr/>
            </p:nvGrpSpPr>
            <p:grpSpPr>
              <a:xfrm>
                <a:off x="236400" y="2136263"/>
                <a:ext cx="665700" cy="938975"/>
                <a:chOff x="236400" y="1010125"/>
                <a:chExt cx="665700" cy="938975"/>
              </a:xfrm>
            </p:grpSpPr>
            <p:sp>
              <p:nvSpPr>
                <p:cNvPr id="844" name="Google Shape;844;p20"/>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0"/>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6" name="Google Shape;846;p20"/>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7" name="Google Shape;847;p20"/>
              <p:cNvGrpSpPr/>
              <p:nvPr/>
            </p:nvGrpSpPr>
            <p:grpSpPr>
              <a:xfrm>
                <a:off x="1174987" y="866763"/>
                <a:ext cx="6976126" cy="3409975"/>
                <a:chOff x="808356" y="1017725"/>
                <a:chExt cx="3234330" cy="3409975"/>
              </a:xfrm>
            </p:grpSpPr>
            <p:cxnSp>
              <p:nvCxnSpPr>
                <p:cNvPr id="848" name="Google Shape;848;p20"/>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849" name="Google Shape;849;p20"/>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850" name="Google Shape;850;p20"/>
                <p:cNvGrpSpPr/>
                <p:nvPr/>
              </p:nvGrpSpPr>
              <p:grpSpPr>
                <a:xfrm>
                  <a:off x="808356" y="1198555"/>
                  <a:ext cx="3233633" cy="3048152"/>
                  <a:chOff x="713225" y="1203424"/>
                  <a:chExt cx="7717500" cy="2937978"/>
                </a:xfrm>
              </p:grpSpPr>
              <p:cxnSp>
                <p:nvCxnSpPr>
                  <p:cNvPr id="851" name="Google Shape;851;p20"/>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52" name="Google Shape;852;p20"/>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53" name="Google Shape;853;p20"/>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54" name="Google Shape;854;p20"/>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55" name="Google Shape;855;p20"/>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56" name="Google Shape;856;p20"/>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57" name="Google Shape;857;p20"/>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58" name="Google Shape;858;p20"/>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59" name="Google Shape;859;p20"/>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60" name="Google Shape;860;p20"/>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61" name="Google Shape;861;p20"/>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62" name="Google Shape;862;p20"/>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63" name="Google Shape;863;p20"/>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64" name="Google Shape;864;p20"/>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65" name="Google Shape;865;p20"/>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66" name="Google Shape;866;p20"/>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67" name="Google Shape;867;p20"/>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grpSp>
          <p:nvGrpSpPr>
            <p:cNvPr id="868" name="Google Shape;868;p20"/>
            <p:cNvGrpSpPr/>
            <p:nvPr/>
          </p:nvGrpSpPr>
          <p:grpSpPr>
            <a:xfrm rot="10800000">
              <a:off x="8264336" y="775538"/>
              <a:ext cx="435809" cy="3592425"/>
              <a:chOff x="443861" y="775538"/>
              <a:chExt cx="435809" cy="3592425"/>
            </a:xfrm>
          </p:grpSpPr>
          <p:sp>
            <p:nvSpPr>
              <p:cNvPr id="869" name="Google Shape;869;p20"/>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0"/>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0"/>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0"/>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0"/>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0"/>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0"/>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0"/>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0"/>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0"/>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0"/>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0"/>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0"/>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0"/>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0"/>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0"/>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85" name="Google Shape;885;p20"/>
          <p:cNvSpPr/>
          <p:nvPr/>
        </p:nvSpPr>
        <p:spPr>
          <a:xfrm rot="584">
            <a:off x="1126037" y="1018325"/>
            <a:ext cx="7067400" cy="3391800"/>
          </a:xfrm>
          <a:prstGeom prst="roundRect">
            <a:avLst>
              <a:gd name="adj" fmla="val 0"/>
            </a:avLst>
          </a:prstGeom>
          <a:solidFill>
            <a:schemeClr val="accent2"/>
          </a:solidFill>
          <a:ln>
            <a:noFill/>
          </a:ln>
          <a:effectLst>
            <a:outerShdw blurRad="57150" dist="19050" dir="5400000" algn="bl" rotWithShape="0">
              <a:schemeClr val="dk1">
                <a:alpha val="3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0"/>
          <p:cNvSpPr txBox="1">
            <a:spLocks noGrp="1"/>
          </p:cNvSpPr>
          <p:nvPr>
            <p:ph type="title"/>
          </p:nvPr>
        </p:nvSpPr>
        <p:spPr>
          <a:xfrm>
            <a:off x="1170000" y="539500"/>
            <a:ext cx="6979500" cy="361500"/>
          </a:xfrm>
          <a:prstGeom prst="rect">
            <a:avLst/>
          </a:prstGeom>
        </p:spPr>
        <p:txBody>
          <a:bodyPr spcFirstLastPara="1" wrap="square" lIns="91425" tIns="91425" rIns="64350" bIns="91425" anchor="ctr" anchorCtr="0">
            <a:noAutofit/>
          </a:bodyPr>
          <a:lstStyle>
            <a:lvl1pPr marR="38100" lvl="0" algn="ctr" rtl="0">
              <a:lnSpc>
                <a:spcPct val="128571"/>
              </a:lnSpc>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
        <p:nvSpPr>
          <p:cNvPr id="887" name="Google Shape;887;p20"/>
          <p:cNvSpPr/>
          <p:nvPr/>
        </p:nvSpPr>
        <p:spPr>
          <a:xfrm rot="-5398869">
            <a:off x="630151" y="1444345"/>
            <a:ext cx="912000" cy="257700"/>
          </a:xfrm>
          <a:prstGeom prst="rect">
            <a:avLst/>
          </a:prstGeom>
          <a:solidFill>
            <a:srgbClr val="F1BB82">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0"/>
          <p:cNvSpPr/>
          <p:nvPr/>
        </p:nvSpPr>
        <p:spPr>
          <a:xfrm rot="1131">
            <a:off x="2541626" y="4316727"/>
            <a:ext cx="912000" cy="257700"/>
          </a:xfrm>
          <a:prstGeom prst="rect">
            <a:avLst/>
          </a:prstGeom>
          <a:solidFill>
            <a:srgbClr val="F1BB82">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0"/>
          <p:cNvSpPr/>
          <p:nvPr/>
        </p:nvSpPr>
        <p:spPr>
          <a:xfrm rot="1131">
            <a:off x="7065326" y="888877"/>
            <a:ext cx="912000" cy="257700"/>
          </a:xfrm>
          <a:prstGeom prst="rect">
            <a:avLst/>
          </a:prstGeom>
          <a:solidFill>
            <a:srgbClr val="F1BB82">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LANK_1_1_1_1_1_1_1_2">
    <p:spTree>
      <p:nvGrpSpPr>
        <p:cNvPr id="1" name="Shape 992"/>
        <p:cNvGrpSpPr/>
        <p:nvPr/>
      </p:nvGrpSpPr>
      <p:grpSpPr>
        <a:xfrm>
          <a:off x="0" y="0"/>
          <a:ext cx="0" cy="0"/>
          <a:chOff x="0" y="0"/>
          <a:chExt cx="0" cy="0"/>
        </a:xfrm>
      </p:grpSpPr>
      <p:grpSp>
        <p:nvGrpSpPr>
          <p:cNvPr id="993" name="Google Shape;993;p23"/>
          <p:cNvGrpSpPr/>
          <p:nvPr/>
        </p:nvGrpSpPr>
        <p:grpSpPr>
          <a:xfrm>
            <a:off x="443861" y="163200"/>
            <a:ext cx="8463764" cy="4817100"/>
            <a:chOff x="443861" y="163200"/>
            <a:chExt cx="8463764" cy="4817100"/>
          </a:xfrm>
        </p:grpSpPr>
        <p:sp>
          <p:nvSpPr>
            <p:cNvPr id="994" name="Google Shape;994;p23"/>
            <p:cNvSpPr/>
            <p:nvPr/>
          </p:nvSpPr>
          <p:spPr>
            <a:xfrm>
              <a:off x="625939"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3"/>
            <p:cNvSpPr/>
            <p:nvPr/>
          </p:nvSpPr>
          <p:spPr>
            <a:xfrm>
              <a:off x="8241925"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3"/>
            <p:cNvSpPr/>
            <p:nvPr/>
          </p:nvSpPr>
          <p:spPr>
            <a:xfrm>
              <a:off x="8241925" y="1573200"/>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7" name="Google Shape;997;p23"/>
            <p:cNvGrpSpPr/>
            <p:nvPr/>
          </p:nvGrpSpPr>
          <p:grpSpPr>
            <a:xfrm>
              <a:off x="8241925" y="2136263"/>
              <a:ext cx="665700" cy="938975"/>
              <a:chOff x="236400" y="1010125"/>
              <a:chExt cx="665700" cy="938975"/>
            </a:xfrm>
          </p:grpSpPr>
          <p:sp>
            <p:nvSpPr>
              <p:cNvPr id="998" name="Google Shape;998;p23"/>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3"/>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0" name="Google Shape;1000;p23"/>
            <p:cNvSpPr/>
            <p:nvPr/>
          </p:nvSpPr>
          <p:spPr>
            <a:xfrm rot="10800000">
              <a:off x="999626"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3"/>
            <p:cNvSpPr/>
            <p:nvPr/>
          </p:nvSpPr>
          <p:spPr>
            <a:xfrm rot="10800000">
              <a:off x="7977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3"/>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3" name="Google Shape;1003;p23"/>
            <p:cNvGrpSpPr/>
            <p:nvPr/>
          </p:nvGrpSpPr>
          <p:grpSpPr>
            <a:xfrm>
              <a:off x="1174987" y="866763"/>
              <a:ext cx="6976126" cy="3409975"/>
              <a:chOff x="808356" y="1017725"/>
              <a:chExt cx="3234330" cy="3409975"/>
            </a:xfrm>
          </p:grpSpPr>
          <p:cxnSp>
            <p:nvCxnSpPr>
              <p:cNvPr id="1004" name="Google Shape;1004;p23"/>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1005" name="Google Shape;1005;p23"/>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1006" name="Google Shape;1006;p23"/>
              <p:cNvGrpSpPr/>
              <p:nvPr/>
            </p:nvGrpSpPr>
            <p:grpSpPr>
              <a:xfrm>
                <a:off x="808356" y="1198555"/>
                <a:ext cx="3233633" cy="3048152"/>
                <a:chOff x="713225" y="1203424"/>
                <a:chExt cx="7717500" cy="2937978"/>
              </a:xfrm>
            </p:grpSpPr>
            <p:cxnSp>
              <p:nvCxnSpPr>
                <p:cNvPr id="1007" name="Google Shape;1007;p23"/>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08" name="Google Shape;1008;p23"/>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09" name="Google Shape;1009;p23"/>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10" name="Google Shape;1010;p23"/>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11" name="Google Shape;1011;p23"/>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12" name="Google Shape;1012;p23"/>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13" name="Google Shape;1013;p23"/>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14" name="Google Shape;1014;p23"/>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15" name="Google Shape;1015;p23"/>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16" name="Google Shape;1016;p23"/>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17" name="Google Shape;1017;p23"/>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18" name="Google Shape;1018;p23"/>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19" name="Google Shape;1019;p23"/>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20" name="Google Shape;1020;p23"/>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21" name="Google Shape;1021;p23"/>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22" name="Google Shape;1022;p23"/>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23" name="Google Shape;1023;p23"/>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nvGrpSpPr>
            <p:cNvPr id="1024" name="Google Shape;1024;p23"/>
            <p:cNvGrpSpPr/>
            <p:nvPr/>
          </p:nvGrpSpPr>
          <p:grpSpPr>
            <a:xfrm>
              <a:off x="443861" y="775538"/>
              <a:ext cx="435809" cy="3592425"/>
              <a:chOff x="443861" y="775538"/>
              <a:chExt cx="435809" cy="3592425"/>
            </a:xfrm>
          </p:grpSpPr>
          <p:sp>
            <p:nvSpPr>
              <p:cNvPr id="1025" name="Google Shape;1025;p23"/>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3"/>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3"/>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3"/>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3"/>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3"/>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3"/>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3"/>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3"/>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3"/>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3"/>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3"/>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3"/>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3"/>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3"/>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3"/>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LANK_1_1_1_1_1_1_1_1_1">
    <p:spTree>
      <p:nvGrpSpPr>
        <p:cNvPr id="1" name="Shape 1041"/>
        <p:cNvGrpSpPr/>
        <p:nvPr/>
      </p:nvGrpSpPr>
      <p:grpSpPr>
        <a:xfrm>
          <a:off x="0" y="0"/>
          <a:ext cx="0" cy="0"/>
          <a:chOff x="0" y="0"/>
          <a:chExt cx="0" cy="0"/>
        </a:xfrm>
      </p:grpSpPr>
      <p:grpSp>
        <p:nvGrpSpPr>
          <p:cNvPr id="1042" name="Google Shape;1042;p24"/>
          <p:cNvGrpSpPr/>
          <p:nvPr/>
        </p:nvGrpSpPr>
        <p:grpSpPr>
          <a:xfrm>
            <a:off x="236400" y="163200"/>
            <a:ext cx="8463745" cy="4817100"/>
            <a:chOff x="236400" y="163200"/>
            <a:chExt cx="8463745" cy="4817100"/>
          </a:xfrm>
        </p:grpSpPr>
        <p:grpSp>
          <p:nvGrpSpPr>
            <p:cNvPr id="1043" name="Google Shape;1043;p24"/>
            <p:cNvGrpSpPr/>
            <p:nvPr/>
          </p:nvGrpSpPr>
          <p:grpSpPr>
            <a:xfrm>
              <a:off x="236400" y="163200"/>
              <a:ext cx="8294114" cy="4817100"/>
              <a:chOff x="236400" y="163200"/>
              <a:chExt cx="8294114" cy="4817100"/>
            </a:xfrm>
          </p:grpSpPr>
          <p:sp>
            <p:nvSpPr>
              <p:cNvPr id="1044" name="Google Shape;1044;p24"/>
              <p:cNvSpPr/>
              <p:nvPr/>
            </p:nvSpPr>
            <p:spPr>
              <a:xfrm>
                <a:off x="456314"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4"/>
              <p:cNvSpPr/>
              <p:nvPr/>
            </p:nvSpPr>
            <p:spPr>
              <a:xfrm rot="10800000">
                <a:off x="686301"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4"/>
              <p:cNvSpPr/>
              <p:nvPr/>
            </p:nvSpPr>
            <p:spPr>
              <a:xfrm rot="10800000">
                <a:off x="6861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4"/>
              <p:cNvSpPr/>
              <p:nvPr/>
            </p:nvSpPr>
            <p:spPr>
              <a:xfrm>
                <a:off x="236400"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4"/>
              <p:cNvSpPr/>
              <p:nvPr/>
            </p:nvSpPr>
            <p:spPr>
              <a:xfrm>
                <a:off x="236400" y="1573194"/>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9" name="Google Shape;1049;p24"/>
              <p:cNvGrpSpPr/>
              <p:nvPr/>
            </p:nvGrpSpPr>
            <p:grpSpPr>
              <a:xfrm>
                <a:off x="236400" y="2136263"/>
                <a:ext cx="665700" cy="938975"/>
                <a:chOff x="236400" y="1010125"/>
                <a:chExt cx="665700" cy="938975"/>
              </a:xfrm>
            </p:grpSpPr>
            <p:sp>
              <p:nvSpPr>
                <p:cNvPr id="1050" name="Google Shape;1050;p24"/>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4"/>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2" name="Google Shape;1052;p24"/>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3" name="Google Shape;1053;p24"/>
              <p:cNvGrpSpPr/>
              <p:nvPr/>
            </p:nvGrpSpPr>
            <p:grpSpPr>
              <a:xfrm>
                <a:off x="1174987" y="866763"/>
                <a:ext cx="6976126" cy="3409975"/>
                <a:chOff x="808356" y="1017725"/>
                <a:chExt cx="3234330" cy="3409975"/>
              </a:xfrm>
            </p:grpSpPr>
            <p:cxnSp>
              <p:nvCxnSpPr>
                <p:cNvPr id="1054" name="Google Shape;1054;p24"/>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1055" name="Google Shape;1055;p24"/>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1056" name="Google Shape;1056;p24"/>
                <p:cNvGrpSpPr/>
                <p:nvPr/>
              </p:nvGrpSpPr>
              <p:grpSpPr>
                <a:xfrm>
                  <a:off x="808356" y="1198555"/>
                  <a:ext cx="3233633" cy="3048152"/>
                  <a:chOff x="713225" y="1203424"/>
                  <a:chExt cx="7717500" cy="2937978"/>
                </a:xfrm>
              </p:grpSpPr>
              <p:cxnSp>
                <p:nvCxnSpPr>
                  <p:cNvPr id="1057" name="Google Shape;1057;p24"/>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58" name="Google Shape;1058;p24"/>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59" name="Google Shape;1059;p24"/>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60" name="Google Shape;1060;p24"/>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61" name="Google Shape;1061;p24"/>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62" name="Google Shape;1062;p24"/>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63" name="Google Shape;1063;p24"/>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64" name="Google Shape;1064;p24"/>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65" name="Google Shape;1065;p24"/>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66" name="Google Shape;1066;p24"/>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67" name="Google Shape;1067;p24"/>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68" name="Google Shape;1068;p24"/>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69" name="Google Shape;1069;p24"/>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70" name="Google Shape;1070;p24"/>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71" name="Google Shape;1071;p24"/>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72" name="Google Shape;1072;p24"/>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73" name="Google Shape;1073;p24"/>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grpSp>
          <p:nvGrpSpPr>
            <p:cNvPr id="1074" name="Google Shape;1074;p24"/>
            <p:cNvGrpSpPr/>
            <p:nvPr/>
          </p:nvGrpSpPr>
          <p:grpSpPr>
            <a:xfrm rot="10800000">
              <a:off x="8264336" y="775538"/>
              <a:ext cx="435809" cy="3592425"/>
              <a:chOff x="443861" y="775538"/>
              <a:chExt cx="435809" cy="3592425"/>
            </a:xfrm>
          </p:grpSpPr>
          <p:sp>
            <p:nvSpPr>
              <p:cNvPr id="1075" name="Google Shape;1075;p24"/>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4"/>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4"/>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4"/>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4"/>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4"/>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4"/>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4"/>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4"/>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4"/>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4"/>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4"/>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4"/>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4"/>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4"/>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4"/>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227750">
            <a:off x="4119357" y="2082853"/>
            <a:ext cx="3225740" cy="1925318"/>
          </a:xfrm>
          <a:prstGeom prst="rect">
            <a:avLst/>
          </a:prstGeom>
          <a:noFill/>
        </p:spPr>
        <p:txBody>
          <a:bodyPr spcFirstLastPara="1" wrap="square" lIns="91425" tIns="91425" rIns="64350" bIns="91425" anchor="ctr" anchorCtr="0">
            <a:noAutofit/>
          </a:bodyPr>
          <a:lstStyle>
            <a:lvl1pPr lvl="0">
              <a:spcBef>
                <a:spcPts val="0"/>
              </a:spcBef>
              <a:spcAft>
                <a:spcPts val="0"/>
              </a:spcAft>
              <a:buSzPts val="5200"/>
              <a:buNone/>
              <a:defRPr sz="4000" b="1">
                <a:latin typeface="Asap"/>
                <a:ea typeface="Asap"/>
                <a:cs typeface="Asap"/>
                <a:sym typeface="Asap"/>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rot="-1015609">
            <a:off x="629325" y="1361728"/>
            <a:ext cx="3110767" cy="392033"/>
          </a:xfrm>
          <a:prstGeom prst="rect">
            <a:avLst/>
          </a:prstGeom>
          <a:noFill/>
        </p:spPr>
        <p:txBody>
          <a:bodyPr spcFirstLastPara="1" wrap="square" lIns="91425" tIns="91425" rIns="91425" bIns="91425" anchor="t" anchorCtr="0">
            <a:noAutofit/>
          </a:bodyPr>
          <a:lstStyle>
            <a:lvl1pPr lvl="0">
              <a:lnSpc>
                <a:spcPct val="100000"/>
              </a:lnSpc>
              <a:spcBef>
                <a:spcPts val="0"/>
              </a:spcBef>
              <a:spcAft>
                <a:spcPts val="0"/>
              </a:spcAft>
              <a:buSzPts val="2700"/>
              <a:buNone/>
              <a:defRPr sz="16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787142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grpSp>
        <p:nvGrpSpPr>
          <p:cNvPr id="12" name="Google Shape;12;p3"/>
          <p:cNvGrpSpPr/>
          <p:nvPr/>
        </p:nvGrpSpPr>
        <p:grpSpPr>
          <a:xfrm>
            <a:off x="443861" y="163200"/>
            <a:ext cx="8463764" cy="4817100"/>
            <a:chOff x="443861" y="163200"/>
            <a:chExt cx="8463764" cy="4817100"/>
          </a:xfrm>
        </p:grpSpPr>
        <p:sp>
          <p:nvSpPr>
            <p:cNvPr id="13" name="Google Shape;13;p3"/>
            <p:cNvSpPr/>
            <p:nvPr/>
          </p:nvSpPr>
          <p:spPr>
            <a:xfrm>
              <a:off x="625939"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p:nvPr/>
          </p:nvSpPr>
          <p:spPr>
            <a:xfrm>
              <a:off x="8241925" y="1573200"/>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3"/>
            <p:cNvGrpSpPr/>
            <p:nvPr/>
          </p:nvGrpSpPr>
          <p:grpSpPr>
            <a:xfrm>
              <a:off x="8241925" y="2136263"/>
              <a:ext cx="665700" cy="938975"/>
              <a:chOff x="236400" y="1010125"/>
              <a:chExt cx="665700" cy="938975"/>
            </a:xfrm>
          </p:grpSpPr>
          <p:sp>
            <p:nvSpPr>
              <p:cNvPr id="16" name="Google Shape;16;p3"/>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3"/>
            <p:cNvSpPr/>
            <p:nvPr/>
          </p:nvSpPr>
          <p:spPr>
            <a:xfrm rot="10800000">
              <a:off x="999626"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rot="10800000">
              <a:off x="7977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3"/>
            <p:cNvGrpSpPr/>
            <p:nvPr/>
          </p:nvGrpSpPr>
          <p:grpSpPr>
            <a:xfrm>
              <a:off x="1174987" y="866763"/>
              <a:ext cx="6976126" cy="3409975"/>
              <a:chOff x="808356" y="1017725"/>
              <a:chExt cx="3234330" cy="3409975"/>
            </a:xfrm>
          </p:grpSpPr>
          <p:cxnSp>
            <p:nvCxnSpPr>
              <p:cNvPr id="22" name="Google Shape;22;p3"/>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23" name="Google Shape;23;p3"/>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24" name="Google Shape;24;p3"/>
              <p:cNvGrpSpPr/>
              <p:nvPr/>
            </p:nvGrpSpPr>
            <p:grpSpPr>
              <a:xfrm>
                <a:off x="808356" y="1198555"/>
                <a:ext cx="3233633" cy="3048152"/>
                <a:chOff x="713225" y="1203424"/>
                <a:chExt cx="7717500" cy="2937978"/>
              </a:xfrm>
            </p:grpSpPr>
            <p:cxnSp>
              <p:nvCxnSpPr>
                <p:cNvPr id="25" name="Google Shape;25;p3"/>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6" name="Google Shape;26;p3"/>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7" name="Google Shape;27;p3"/>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8" name="Google Shape;28;p3"/>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9" name="Google Shape;29;p3"/>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0" name="Google Shape;30;p3"/>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1" name="Google Shape;31;p3"/>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2" name="Google Shape;32;p3"/>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3" name="Google Shape;33;p3"/>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4" name="Google Shape;34;p3"/>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5" name="Google Shape;35;p3"/>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6" name="Google Shape;36;p3"/>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7" name="Google Shape;37;p3"/>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8" name="Google Shape;38;p3"/>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9" name="Google Shape;39;p3"/>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0" name="Google Shape;40;p3"/>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1" name="Google Shape;41;p3"/>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nvGrpSpPr>
            <p:cNvPr id="42" name="Google Shape;42;p3"/>
            <p:cNvGrpSpPr/>
            <p:nvPr/>
          </p:nvGrpSpPr>
          <p:grpSpPr>
            <a:xfrm>
              <a:off x="443861" y="775538"/>
              <a:ext cx="435809" cy="3592425"/>
              <a:chOff x="443861" y="775538"/>
              <a:chExt cx="435809" cy="3592425"/>
            </a:xfrm>
          </p:grpSpPr>
          <p:sp>
            <p:nvSpPr>
              <p:cNvPr id="43" name="Google Shape;43;p3"/>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9" name="Google Shape;59;p3"/>
          <p:cNvSpPr txBox="1">
            <a:spLocks noGrp="1"/>
          </p:cNvSpPr>
          <p:nvPr>
            <p:ph type="title"/>
          </p:nvPr>
        </p:nvSpPr>
        <p:spPr>
          <a:xfrm>
            <a:off x="5050575" y="2578950"/>
            <a:ext cx="2901600" cy="841800"/>
          </a:xfrm>
          <a:prstGeom prst="rect">
            <a:avLst/>
          </a:prstGeom>
          <a:noFill/>
        </p:spPr>
        <p:txBody>
          <a:bodyPr spcFirstLastPara="1" wrap="square" lIns="91425" tIns="91425" rIns="64350" bIns="91425" anchor="ctr" anchorCtr="0">
            <a:noAutofit/>
          </a:bodyPr>
          <a:lstStyle>
            <a:lvl1pPr lvl="0"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0" name="Google Shape;60;p3"/>
          <p:cNvSpPr txBox="1">
            <a:spLocks noGrp="1"/>
          </p:cNvSpPr>
          <p:nvPr>
            <p:ph type="title" idx="2" hasCustomPrompt="1"/>
          </p:nvPr>
        </p:nvSpPr>
        <p:spPr>
          <a:xfrm>
            <a:off x="5050575" y="1424808"/>
            <a:ext cx="1359900" cy="899100"/>
          </a:xfrm>
          <a:prstGeom prst="rect">
            <a:avLst/>
          </a:prstGeom>
          <a:noFill/>
        </p:spPr>
        <p:txBody>
          <a:bodyPr spcFirstLastPara="1" wrap="square" lIns="91425" tIns="91425" rIns="64350" bIns="91425" anchor="ctr" anchorCtr="0">
            <a:noAutofit/>
          </a:bodyPr>
          <a:lstStyle>
            <a:lvl1pPr lvl="0" algn="ctr" rtl="0">
              <a:spcBef>
                <a:spcPts val="0"/>
              </a:spcBef>
              <a:spcAft>
                <a:spcPts val="0"/>
              </a:spcAft>
              <a:buClr>
                <a:schemeClr val="dk2"/>
              </a:buClr>
              <a:buSzPts val="7200"/>
              <a:buNone/>
              <a:defRPr sz="5000"/>
            </a:lvl1pPr>
            <a:lvl2pPr lvl="1" algn="ctr" rtl="0">
              <a:spcBef>
                <a:spcPts val="0"/>
              </a:spcBef>
              <a:spcAft>
                <a:spcPts val="0"/>
              </a:spcAft>
              <a:buClr>
                <a:schemeClr val="dk2"/>
              </a:buClr>
              <a:buSzPts val="9600"/>
              <a:buNone/>
              <a:defRPr sz="9600">
                <a:solidFill>
                  <a:schemeClr val="dk2"/>
                </a:solidFill>
              </a:defRPr>
            </a:lvl2pPr>
            <a:lvl3pPr lvl="2" algn="ctr" rtl="0">
              <a:spcBef>
                <a:spcPts val="0"/>
              </a:spcBef>
              <a:spcAft>
                <a:spcPts val="0"/>
              </a:spcAft>
              <a:buClr>
                <a:schemeClr val="dk2"/>
              </a:buClr>
              <a:buSzPts val="9600"/>
              <a:buNone/>
              <a:defRPr sz="9600">
                <a:solidFill>
                  <a:schemeClr val="dk2"/>
                </a:solidFill>
              </a:defRPr>
            </a:lvl3pPr>
            <a:lvl4pPr lvl="3" algn="ctr" rtl="0">
              <a:spcBef>
                <a:spcPts val="0"/>
              </a:spcBef>
              <a:spcAft>
                <a:spcPts val="0"/>
              </a:spcAft>
              <a:buClr>
                <a:schemeClr val="dk2"/>
              </a:buClr>
              <a:buSzPts val="9600"/>
              <a:buNone/>
              <a:defRPr sz="9600">
                <a:solidFill>
                  <a:schemeClr val="dk2"/>
                </a:solidFill>
              </a:defRPr>
            </a:lvl4pPr>
            <a:lvl5pPr lvl="4" algn="ctr" rtl="0">
              <a:spcBef>
                <a:spcPts val="0"/>
              </a:spcBef>
              <a:spcAft>
                <a:spcPts val="0"/>
              </a:spcAft>
              <a:buClr>
                <a:schemeClr val="dk2"/>
              </a:buClr>
              <a:buSzPts val="9600"/>
              <a:buNone/>
              <a:defRPr sz="9600">
                <a:solidFill>
                  <a:schemeClr val="dk2"/>
                </a:solidFill>
              </a:defRPr>
            </a:lvl5pPr>
            <a:lvl6pPr lvl="5" algn="ctr" rtl="0">
              <a:spcBef>
                <a:spcPts val="0"/>
              </a:spcBef>
              <a:spcAft>
                <a:spcPts val="0"/>
              </a:spcAft>
              <a:buClr>
                <a:schemeClr val="dk2"/>
              </a:buClr>
              <a:buSzPts val="9600"/>
              <a:buNone/>
              <a:defRPr sz="9600">
                <a:solidFill>
                  <a:schemeClr val="dk2"/>
                </a:solidFill>
              </a:defRPr>
            </a:lvl6pPr>
            <a:lvl7pPr lvl="6" algn="ctr" rtl="0">
              <a:spcBef>
                <a:spcPts val="0"/>
              </a:spcBef>
              <a:spcAft>
                <a:spcPts val="0"/>
              </a:spcAft>
              <a:buClr>
                <a:schemeClr val="dk2"/>
              </a:buClr>
              <a:buSzPts val="9600"/>
              <a:buNone/>
              <a:defRPr sz="9600">
                <a:solidFill>
                  <a:schemeClr val="dk2"/>
                </a:solidFill>
              </a:defRPr>
            </a:lvl7pPr>
            <a:lvl8pPr lvl="7" algn="ctr" rtl="0">
              <a:spcBef>
                <a:spcPts val="0"/>
              </a:spcBef>
              <a:spcAft>
                <a:spcPts val="0"/>
              </a:spcAft>
              <a:buClr>
                <a:schemeClr val="dk2"/>
              </a:buClr>
              <a:buSzPts val="9600"/>
              <a:buNone/>
              <a:defRPr sz="9600">
                <a:solidFill>
                  <a:schemeClr val="dk2"/>
                </a:solidFill>
              </a:defRPr>
            </a:lvl8pPr>
            <a:lvl9pPr lvl="8" algn="ctr" rtl="0">
              <a:spcBef>
                <a:spcPts val="0"/>
              </a:spcBef>
              <a:spcAft>
                <a:spcPts val="0"/>
              </a:spcAft>
              <a:buClr>
                <a:schemeClr val="dk2"/>
              </a:buClr>
              <a:buSzPts val="9600"/>
              <a:buNone/>
              <a:defRPr sz="9600">
                <a:solidFill>
                  <a:schemeClr val="dk2"/>
                </a:solidFill>
              </a:defRPr>
            </a:lvl9pPr>
          </a:lstStyle>
          <a:p>
            <a:r>
              <a:t>xx%</a:t>
            </a:r>
          </a:p>
        </p:txBody>
      </p:sp>
      <p:sp>
        <p:nvSpPr>
          <p:cNvPr id="61" name="Google Shape;61;p3"/>
          <p:cNvSpPr txBox="1">
            <a:spLocks noGrp="1"/>
          </p:cNvSpPr>
          <p:nvPr>
            <p:ph type="subTitle" idx="1"/>
          </p:nvPr>
        </p:nvSpPr>
        <p:spPr>
          <a:xfrm>
            <a:off x="5050575" y="3445403"/>
            <a:ext cx="2901600" cy="5037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600"/>
              <a:buNone/>
              <a:defRPr sz="1600">
                <a:solidFill>
                  <a:schemeClr val="dk1"/>
                </a:solidFill>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a:endParaRPr/>
          </a:p>
        </p:txBody>
      </p:sp>
    </p:spTree>
    <p:extLst>
      <p:ext uri="{BB962C8B-B14F-4D97-AF65-F5344CB8AC3E}">
        <p14:creationId xmlns:p14="http://schemas.microsoft.com/office/powerpoint/2010/main" val="4245823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2"/>
        <p:cNvGrpSpPr/>
        <p:nvPr/>
      </p:nvGrpSpPr>
      <p:grpSpPr>
        <a:xfrm>
          <a:off x="0" y="0"/>
          <a:ext cx="0" cy="0"/>
          <a:chOff x="0" y="0"/>
          <a:chExt cx="0" cy="0"/>
        </a:xfrm>
      </p:grpSpPr>
      <p:grpSp>
        <p:nvGrpSpPr>
          <p:cNvPr id="63" name="Google Shape;63;p4"/>
          <p:cNvGrpSpPr/>
          <p:nvPr/>
        </p:nvGrpSpPr>
        <p:grpSpPr>
          <a:xfrm>
            <a:off x="443861" y="163200"/>
            <a:ext cx="8463764" cy="4817100"/>
            <a:chOff x="443861" y="163200"/>
            <a:chExt cx="8463764" cy="4817100"/>
          </a:xfrm>
        </p:grpSpPr>
        <p:sp>
          <p:nvSpPr>
            <p:cNvPr id="64" name="Google Shape;64;p4"/>
            <p:cNvSpPr/>
            <p:nvPr/>
          </p:nvSpPr>
          <p:spPr>
            <a:xfrm>
              <a:off x="625939"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8241925" y="1573200"/>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66;p4"/>
            <p:cNvGrpSpPr/>
            <p:nvPr/>
          </p:nvGrpSpPr>
          <p:grpSpPr>
            <a:xfrm>
              <a:off x="8241925" y="2136263"/>
              <a:ext cx="665700" cy="938975"/>
              <a:chOff x="236400" y="1010125"/>
              <a:chExt cx="665700" cy="938975"/>
            </a:xfrm>
          </p:grpSpPr>
          <p:sp>
            <p:nvSpPr>
              <p:cNvPr id="67" name="Google Shape;67;p4"/>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4"/>
            <p:cNvSpPr/>
            <p:nvPr/>
          </p:nvSpPr>
          <p:spPr>
            <a:xfrm rot="10800000">
              <a:off x="999626"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rot="10800000">
              <a:off x="7977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 name="Google Shape;72;p4"/>
            <p:cNvGrpSpPr/>
            <p:nvPr/>
          </p:nvGrpSpPr>
          <p:grpSpPr>
            <a:xfrm>
              <a:off x="1174987" y="866763"/>
              <a:ext cx="6976126" cy="3409975"/>
              <a:chOff x="808356" y="1017725"/>
              <a:chExt cx="3234330" cy="3409975"/>
            </a:xfrm>
          </p:grpSpPr>
          <p:cxnSp>
            <p:nvCxnSpPr>
              <p:cNvPr id="73" name="Google Shape;73;p4"/>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74" name="Google Shape;74;p4"/>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75" name="Google Shape;75;p4"/>
              <p:cNvGrpSpPr/>
              <p:nvPr/>
            </p:nvGrpSpPr>
            <p:grpSpPr>
              <a:xfrm>
                <a:off x="808356" y="1198555"/>
                <a:ext cx="3233633" cy="3048152"/>
                <a:chOff x="713225" y="1203424"/>
                <a:chExt cx="7717500" cy="2937978"/>
              </a:xfrm>
            </p:grpSpPr>
            <p:cxnSp>
              <p:nvCxnSpPr>
                <p:cNvPr id="76" name="Google Shape;76;p4"/>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77" name="Google Shape;77;p4"/>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78" name="Google Shape;78;p4"/>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79" name="Google Shape;79;p4"/>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0" name="Google Shape;80;p4"/>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1" name="Google Shape;81;p4"/>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2" name="Google Shape;82;p4"/>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3" name="Google Shape;83;p4"/>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4" name="Google Shape;84;p4"/>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5" name="Google Shape;85;p4"/>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6" name="Google Shape;86;p4"/>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7" name="Google Shape;87;p4"/>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8" name="Google Shape;88;p4"/>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9" name="Google Shape;89;p4"/>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0" name="Google Shape;90;p4"/>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1" name="Google Shape;91;p4"/>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2" name="Google Shape;92;p4"/>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nvGrpSpPr>
            <p:cNvPr id="93" name="Google Shape;93;p4"/>
            <p:cNvGrpSpPr/>
            <p:nvPr/>
          </p:nvGrpSpPr>
          <p:grpSpPr>
            <a:xfrm>
              <a:off x="443861" y="775538"/>
              <a:ext cx="435809" cy="3592425"/>
              <a:chOff x="443861" y="775538"/>
              <a:chExt cx="435809" cy="3592425"/>
            </a:xfrm>
          </p:grpSpPr>
          <p:sp>
            <p:nvSpPr>
              <p:cNvPr id="94" name="Google Shape;94;p4"/>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0" name="Google Shape;110;p4"/>
          <p:cNvSpPr txBox="1">
            <a:spLocks noGrp="1"/>
          </p:cNvSpPr>
          <p:nvPr>
            <p:ph type="body" idx="1"/>
          </p:nvPr>
        </p:nvSpPr>
        <p:spPr>
          <a:xfrm>
            <a:off x="713225" y="1077575"/>
            <a:ext cx="7717500" cy="3531000"/>
          </a:xfrm>
          <a:prstGeom prst="rect">
            <a:avLst/>
          </a:prstGeom>
          <a:noFill/>
        </p:spPr>
        <p:txBody>
          <a:bodyPr spcFirstLastPara="1" wrap="square" lIns="91425" tIns="91425" rIns="91425" bIns="91425" anchor="t" anchorCtr="0">
            <a:noAutofit/>
          </a:bodyPr>
          <a:lstStyle>
            <a:lvl1pPr marL="457200" lvl="0" indent="-292100">
              <a:lnSpc>
                <a:spcPct val="100000"/>
              </a:lnSpc>
              <a:spcBef>
                <a:spcPts val="0"/>
              </a:spcBef>
              <a:spcAft>
                <a:spcPts val="0"/>
              </a:spcAft>
              <a:buClr>
                <a:schemeClr val="dk1"/>
              </a:buClr>
              <a:buSzPts val="1000"/>
              <a:buAutoNum type="arabicPeriod"/>
              <a:defRPr sz="1100"/>
            </a:lvl1pPr>
            <a:lvl2pPr marL="914400" lvl="1" indent="-317500">
              <a:lnSpc>
                <a:spcPct val="100000"/>
              </a:lnSpc>
              <a:spcBef>
                <a:spcPts val="0"/>
              </a:spcBef>
              <a:spcAft>
                <a:spcPts val="0"/>
              </a:spcAft>
              <a:buSzPts val="1400"/>
              <a:buAutoNum type="alphaLcPeriod"/>
              <a:defRPr/>
            </a:lvl2pPr>
            <a:lvl3pPr marL="1371600" lvl="2" indent="-317500">
              <a:lnSpc>
                <a:spcPct val="100000"/>
              </a:lnSpc>
              <a:spcBef>
                <a:spcPts val="0"/>
              </a:spcBef>
              <a:spcAft>
                <a:spcPts val="0"/>
              </a:spcAft>
              <a:buSzPts val="1400"/>
              <a:buAutoNum type="romanLcPeriod"/>
              <a:defRPr/>
            </a:lvl3pPr>
            <a:lvl4pPr marL="1828800" lvl="3" indent="-317500">
              <a:lnSpc>
                <a:spcPct val="100000"/>
              </a:lnSpc>
              <a:spcBef>
                <a:spcPts val="0"/>
              </a:spcBef>
              <a:spcAft>
                <a:spcPts val="0"/>
              </a:spcAft>
              <a:buSzPts val="1400"/>
              <a:buAutoNum type="arabicPeriod"/>
              <a:defRPr/>
            </a:lvl4pPr>
            <a:lvl5pPr marL="2286000" lvl="4" indent="-317500">
              <a:lnSpc>
                <a:spcPct val="100000"/>
              </a:lnSpc>
              <a:spcBef>
                <a:spcPts val="0"/>
              </a:spcBef>
              <a:spcAft>
                <a:spcPts val="0"/>
              </a:spcAft>
              <a:buSzPts val="1400"/>
              <a:buAutoNum type="alphaLcPeriod"/>
              <a:defRPr/>
            </a:lvl5pPr>
            <a:lvl6pPr marL="2743200" lvl="5" indent="-317500">
              <a:lnSpc>
                <a:spcPct val="100000"/>
              </a:lnSpc>
              <a:spcBef>
                <a:spcPts val="0"/>
              </a:spcBef>
              <a:spcAft>
                <a:spcPts val="0"/>
              </a:spcAft>
              <a:buSzPts val="1400"/>
              <a:buAutoNum type="romanLcPeriod"/>
              <a:defRPr/>
            </a:lvl6pPr>
            <a:lvl7pPr marL="3200400" lvl="6" indent="-317500">
              <a:lnSpc>
                <a:spcPct val="100000"/>
              </a:lnSpc>
              <a:spcBef>
                <a:spcPts val="0"/>
              </a:spcBef>
              <a:spcAft>
                <a:spcPts val="0"/>
              </a:spcAft>
              <a:buSzPts val="1400"/>
              <a:buAutoNum type="arabicPeriod"/>
              <a:defRPr/>
            </a:lvl7pPr>
            <a:lvl8pPr marL="3657600" lvl="7" indent="-317500">
              <a:lnSpc>
                <a:spcPct val="100000"/>
              </a:lnSpc>
              <a:spcBef>
                <a:spcPts val="0"/>
              </a:spcBef>
              <a:spcAft>
                <a:spcPts val="0"/>
              </a:spcAft>
              <a:buSzPts val="1400"/>
              <a:buAutoNum type="alphaLcPeriod"/>
              <a:defRPr/>
            </a:lvl8pPr>
            <a:lvl9pPr marL="4114800" lvl="8" indent="-317500">
              <a:lnSpc>
                <a:spcPct val="100000"/>
              </a:lnSpc>
              <a:spcBef>
                <a:spcPts val="0"/>
              </a:spcBef>
              <a:spcAft>
                <a:spcPts val="0"/>
              </a:spcAft>
              <a:buSzPts val="1400"/>
              <a:buAutoNum type="romanLcPeriod"/>
              <a:defRPr/>
            </a:lvl9pPr>
          </a:lstStyle>
          <a:p>
            <a:endParaRPr/>
          </a:p>
        </p:txBody>
      </p:sp>
      <p:sp>
        <p:nvSpPr>
          <p:cNvPr id="111" name="Google Shape;111;p4"/>
          <p:cNvSpPr txBox="1">
            <a:spLocks noGrp="1"/>
          </p:cNvSpPr>
          <p:nvPr>
            <p:ph type="title"/>
          </p:nvPr>
        </p:nvSpPr>
        <p:spPr>
          <a:xfrm>
            <a:off x="713225" y="539500"/>
            <a:ext cx="7717500" cy="478200"/>
          </a:xfrm>
          <a:prstGeom prst="rect">
            <a:avLst/>
          </a:prstGeom>
        </p:spPr>
        <p:txBody>
          <a:bodyPr spcFirstLastPara="1" wrap="square" lIns="91425" tIns="91425" rIns="64350" bIns="91425" anchor="ctr" anchorCtr="0">
            <a:noAutofit/>
          </a:bodyPr>
          <a:lstStyle>
            <a:lvl1pPr lvl="0" rtl="0">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Tree>
    <p:extLst>
      <p:ext uri="{BB962C8B-B14F-4D97-AF65-F5344CB8AC3E}">
        <p14:creationId xmlns:p14="http://schemas.microsoft.com/office/powerpoint/2010/main" val="370993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grpSp>
        <p:nvGrpSpPr>
          <p:cNvPr id="12" name="Google Shape;12;p3"/>
          <p:cNvGrpSpPr/>
          <p:nvPr/>
        </p:nvGrpSpPr>
        <p:grpSpPr>
          <a:xfrm>
            <a:off x="443861" y="163200"/>
            <a:ext cx="8463764" cy="4817100"/>
            <a:chOff x="443861" y="163200"/>
            <a:chExt cx="8463764" cy="4817100"/>
          </a:xfrm>
        </p:grpSpPr>
        <p:sp>
          <p:nvSpPr>
            <p:cNvPr id="13" name="Google Shape;13;p3"/>
            <p:cNvSpPr/>
            <p:nvPr/>
          </p:nvSpPr>
          <p:spPr>
            <a:xfrm>
              <a:off x="625939"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p:nvPr/>
          </p:nvSpPr>
          <p:spPr>
            <a:xfrm>
              <a:off x="8241925" y="1573200"/>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3"/>
            <p:cNvGrpSpPr/>
            <p:nvPr/>
          </p:nvGrpSpPr>
          <p:grpSpPr>
            <a:xfrm>
              <a:off x="8241925" y="2136263"/>
              <a:ext cx="665700" cy="938975"/>
              <a:chOff x="236400" y="1010125"/>
              <a:chExt cx="665700" cy="938975"/>
            </a:xfrm>
          </p:grpSpPr>
          <p:sp>
            <p:nvSpPr>
              <p:cNvPr id="16" name="Google Shape;16;p3"/>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3"/>
            <p:cNvSpPr/>
            <p:nvPr/>
          </p:nvSpPr>
          <p:spPr>
            <a:xfrm rot="10800000">
              <a:off x="999626"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rot="10800000">
              <a:off x="7977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3"/>
            <p:cNvGrpSpPr/>
            <p:nvPr/>
          </p:nvGrpSpPr>
          <p:grpSpPr>
            <a:xfrm>
              <a:off x="1174987" y="866763"/>
              <a:ext cx="6976126" cy="3409975"/>
              <a:chOff x="808356" y="1017725"/>
              <a:chExt cx="3234330" cy="3409975"/>
            </a:xfrm>
          </p:grpSpPr>
          <p:cxnSp>
            <p:nvCxnSpPr>
              <p:cNvPr id="22" name="Google Shape;22;p3"/>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23" name="Google Shape;23;p3"/>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24" name="Google Shape;24;p3"/>
              <p:cNvGrpSpPr/>
              <p:nvPr/>
            </p:nvGrpSpPr>
            <p:grpSpPr>
              <a:xfrm>
                <a:off x="808356" y="1198555"/>
                <a:ext cx="3233633" cy="3048152"/>
                <a:chOff x="713225" y="1203424"/>
                <a:chExt cx="7717500" cy="2937978"/>
              </a:xfrm>
            </p:grpSpPr>
            <p:cxnSp>
              <p:nvCxnSpPr>
                <p:cNvPr id="25" name="Google Shape;25;p3"/>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6" name="Google Shape;26;p3"/>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7" name="Google Shape;27;p3"/>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8" name="Google Shape;28;p3"/>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9" name="Google Shape;29;p3"/>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0" name="Google Shape;30;p3"/>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1" name="Google Shape;31;p3"/>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2" name="Google Shape;32;p3"/>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3" name="Google Shape;33;p3"/>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4" name="Google Shape;34;p3"/>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5" name="Google Shape;35;p3"/>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6" name="Google Shape;36;p3"/>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7" name="Google Shape;37;p3"/>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8" name="Google Shape;38;p3"/>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9" name="Google Shape;39;p3"/>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0" name="Google Shape;40;p3"/>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1" name="Google Shape;41;p3"/>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nvGrpSpPr>
            <p:cNvPr id="42" name="Google Shape;42;p3"/>
            <p:cNvGrpSpPr/>
            <p:nvPr/>
          </p:nvGrpSpPr>
          <p:grpSpPr>
            <a:xfrm>
              <a:off x="443861" y="775538"/>
              <a:ext cx="435809" cy="3592425"/>
              <a:chOff x="443861" y="775538"/>
              <a:chExt cx="435809" cy="3592425"/>
            </a:xfrm>
          </p:grpSpPr>
          <p:sp>
            <p:nvSpPr>
              <p:cNvPr id="43" name="Google Shape;43;p3"/>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9" name="Google Shape;59;p3"/>
          <p:cNvSpPr txBox="1">
            <a:spLocks noGrp="1"/>
          </p:cNvSpPr>
          <p:nvPr>
            <p:ph type="title"/>
          </p:nvPr>
        </p:nvSpPr>
        <p:spPr>
          <a:xfrm>
            <a:off x="5050575" y="2578950"/>
            <a:ext cx="2901600" cy="841800"/>
          </a:xfrm>
          <a:prstGeom prst="rect">
            <a:avLst/>
          </a:prstGeom>
          <a:noFill/>
        </p:spPr>
        <p:txBody>
          <a:bodyPr spcFirstLastPara="1" wrap="square" lIns="91425" tIns="91425" rIns="64350" bIns="91425" anchor="ctr" anchorCtr="0">
            <a:noAutofit/>
          </a:bodyPr>
          <a:lstStyle>
            <a:lvl1pPr lvl="0"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0" name="Google Shape;60;p3"/>
          <p:cNvSpPr txBox="1">
            <a:spLocks noGrp="1"/>
          </p:cNvSpPr>
          <p:nvPr>
            <p:ph type="title" idx="2" hasCustomPrompt="1"/>
          </p:nvPr>
        </p:nvSpPr>
        <p:spPr>
          <a:xfrm>
            <a:off x="5050575" y="1424808"/>
            <a:ext cx="1359900" cy="899100"/>
          </a:xfrm>
          <a:prstGeom prst="rect">
            <a:avLst/>
          </a:prstGeom>
          <a:noFill/>
        </p:spPr>
        <p:txBody>
          <a:bodyPr spcFirstLastPara="1" wrap="square" lIns="91425" tIns="91425" rIns="64350" bIns="91425" anchor="ctr" anchorCtr="0">
            <a:noAutofit/>
          </a:bodyPr>
          <a:lstStyle>
            <a:lvl1pPr lvl="0" algn="ctr" rtl="0">
              <a:spcBef>
                <a:spcPts val="0"/>
              </a:spcBef>
              <a:spcAft>
                <a:spcPts val="0"/>
              </a:spcAft>
              <a:buClr>
                <a:schemeClr val="dk2"/>
              </a:buClr>
              <a:buSzPts val="7200"/>
              <a:buNone/>
              <a:defRPr sz="5000"/>
            </a:lvl1pPr>
            <a:lvl2pPr lvl="1" algn="ctr" rtl="0">
              <a:spcBef>
                <a:spcPts val="0"/>
              </a:spcBef>
              <a:spcAft>
                <a:spcPts val="0"/>
              </a:spcAft>
              <a:buClr>
                <a:schemeClr val="dk2"/>
              </a:buClr>
              <a:buSzPts val="9600"/>
              <a:buNone/>
              <a:defRPr sz="9600">
                <a:solidFill>
                  <a:schemeClr val="dk2"/>
                </a:solidFill>
              </a:defRPr>
            </a:lvl2pPr>
            <a:lvl3pPr lvl="2" algn="ctr" rtl="0">
              <a:spcBef>
                <a:spcPts val="0"/>
              </a:spcBef>
              <a:spcAft>
                <a:spcPts val="0"/>
              </a:spcAft>
              <a:buClr>
                <a:schemeClr val="dk2"/>
              </a:buClr>
              <a:buSzPts val="9600"/>
              <a:buNone/>
              <a:defRPr sz="9600">
                <a:solidFill>
                  <a:schemeClr val="dk2"/>
                </a:solidFill>
              </a:defRPr>
            </a:lvl3pPr>
            <a:lvl4pPr lvl="3" algn="ctr" rtl="0">
              <a:spcBef>
                <a:spcPts val="0"/>
              </a:spcBef>
              <a:spcAft>
                <a:spcPts val="0"/>
              </a:spcAft>
              <a:buClr>
                <a:schemeClr val="dk2"/>
              </a:buClr>
              <a:buSzPts val="9600"/>
              <a:buNone/>
              <a:defRPr sz="9600">
                <a:solidFill>
                  <a:schemeClr val="dk2"/>
                </a:solidFill>
              </a:defRPr>
            </a:lvl4pPr>
            <a:lvl5pPr lvl="4" algn="ctr" rtl="0">
              <a:spcBef>
                <a:spcPts val="0"/>
              </a:spcBef>
              <a:spcAft>
                <a:spcPts val="0"/>
              </a:spcAft>
              <a:buClr>
                <a:schemeClr val="dk2"/>
              </a:buClr>
              <a:buSzPts val="9600"/>
              <a:buNone/>
              <a:defRPr sz="9600">
                <a:solidFill>
                  <a:schemeClr val="dk2"/>
                </a:solidFill>
              </a:defRPr>
            </a:lvl5pPr>
            <a:lvl6pPr lvl="5" algn="ctr" rtl="0">
              <a:spcBef>
                <a:spcPts val="0"/>
              </a:spcBef>
              <a:spcAft>
                <a:spcPts val="0"/>
              </a:spcAft>
              <a:buClr>
                <a:schemeClr val="dk2"/>
              </a:buClr>
              <a:buSzPts val="9600"/>
              <a:buNone/>
              <a:defRPr sz="9600">
                <a:solidFill>
                  <a:schemeClr val="dk2"/>
                </a:solidFill>
              </a:defRPr>
            </a:lvl6pPr>
            <a:lvl7pPr lvl="6" algn="ctr" rtl="0">
              <a:spcBef>
                <a:spcPts val="0"/>
              </a:spcBef>
              <a:spcAft>
                <a:spcPts val="0"/>
              </a:spcAft>
              <a:buClr>
                <a:schemeClr val="dk2"/>
              </a:buClr>
              <a:buSzPts val="9600"/>
              <a:buNone/>
              <a:defRPr sz="9600">
                <a:solidFill>
                  <a:schemeClr val="dk2"/>
                </a:solidFill>
              </a:defRPr>
            </a:lvl7pPr>
            <a:lvl8pPr lvl="7" algn="ctr" rtl="0">
              <a:spcBef>
                <a:spcPts val="0"/>
              </a:spcBef>
              <a:spcAft>
                <a:spcPts val="0"/>
              </a:spcAft>
              <a:buClr>
                <a:schemeClr val="dk2"/>
              </a:buClr>
              <a:buSzPts val="9600"/>
              <a:buNone/>
              <a:defRPr sz="9600">
                <a:solidFill>
                  <a:schemeClr val="dk2"/>
                </a:solidFill>
              </a:defRPr>
            </a:lvl8pPr>
            <a:lvl9pPr lvl="8" algn="ctr" rtl="0">
              <a:spcBef>
                <a:spcPts val="0"/>
              </a:spcBef>
              <a:spcAft>
                <a:spcPts val="0"/>
              </a:spcAft>
              <a:buClr>
                <a:schemeClr val="dk2"/>
              </a:buClr>
              <a:buSzPts val="9600"/>
              <a:buNone/>
              <a:defRPr sz="9600">
                <a:solidFill>
                  <a:schemeClr val="dk2"/>
                </a:solidFill>
              </a:defRPr>
            </a:lvl9pPr>
          </a:lstStyle>
          <a:p>
            <a:r>
              <a:t>xx%</a:t>
            </a:r>
          </a:p>
        </p:txBody>
      </p:sp>
      <p:sp>
        <p:nvSpPr>
          <p:cNvPr id="61" name="Google Shape;61;p3"/>
          <p:cNvSpPr txBox="1">
            <a:spLocks noGrp="1"/>
          </p:cNvSpPr>
          <p:nvPr>
            <p:ph type="subTitle" idx="1"/>
          </p:nvPr>
        </p:nvSpPr>
        <p:spPr>
          <a:xfrm>
            <a:off x="5050575" y="3445403"/>
            <a:ext cx="2901600" cy="5037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600"/>
              <a:buNone/>
              <a:defRPr sz="1600">
                <a:solidFill>
                  <a:schemeClr val="dk1"/>
                </a:solidFill>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2"/>
        <p:cNvGrpSpPr/>
        <p:nvPr/>
      </p:nvGrpSpPr>
      <p:grpSpPr>
        <a:xfrm>
          <a:off x="0" y="0"/>
          <a:ext cx="0" cy="0"/>
          <a:chOff x="0" y="0"/>
          <a:chExt cx="0" cy="0"/>
        </a:xfrm>
      </p:grpSpPr>
      <p:grpSp>
        <p:nvGrpSpPr>
          <p:cNvPr id="113" name="Google Shape;113;p5"/>
          <p:cNvGrpSpPr/>
          <p:nvPr/>
        </p:nvGrpSpPr>
        <p:grpSpPr>
          <a:xfrm>
            <a:off x="236400" y="163200"/>
            <a:ext cx="8463745" cy="4817100"/>
            <a:chOff x="236400" y="163200"/>
            <a:chExt cx="8463745" cy="4817100"/>
          </a:xfrm>
        </p:grpSpPr>
        <p:grpSp>
          <p:nvGrpSpPr>
            <p:cNvPr id="114" name="Google Shape;114;p5"/>
            <p:cNvGrpSpPr/>
            <p:nvPr/>
          </p:nvGrpSpPr>
          <p:grpSpPr>
            <a:xfrm>
              <a:off x="236400" y="163200"/>
              <a:ext cx="8294114" cy="4817100"/>
              <a:chOff x="236400" y="163200"/>
              <a:chExt cx="8294114" cy="4817100"/>
            </a:xfrm>
          </p:grpSpPr>
          <p:sp>
            <p:nvSpPr>
              <p:cNvPr id="115" name="Google Shape;115;p5"/>
              <p:cNvSpPr/>
              <p:nvPr/>
            </p:nvSpPr>
            <p:spPr>
              <a:xfrm>
                <a:off x="456314"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rot="10800000">
                <a:off x="686301"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rot="10800000">
                <a:off x="6861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236400"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236400" y="1573194"/>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20;p5"/>
              <p:cNvGrpSpPr/>
              <p:nvPr/>
            </p:nvGrpSpPr>
            <p:grpSpPr>
              <a:xfrm>
                <a:off x="236400" y="2136263"/>
                <a:ext cx="665700" cy="938975"/>
                <a:chOff x="236400" y="1010125"/>
                <a:chExt cx="665700" cy="938975"/>
              </a:xfrm>
            </p:grpSpPr>
            <p:sp>
              <p:nvSpPr>
                <p:cNvPr id="121" name="Google Shape;121;p5"/>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 name="Google Shape;123;p5"/>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5"/>
              <p:cNvGrpSpPr/>
              <p:nvPr/>
            </p:nvGrpSpPr>
            <p:grpSpPr>
              <a:xfrm>
                <a:off x="1174987" y="866763"/>
                <a:ext cx="6976126" cy="3409975"/>
                <a:chOff x="808356" y="1017725"/>
                <a:chExt cx="3234330" cy="3409975"/>
              </a:xfrm>
            </p:grpSpPr>
            <p:cxnSp>
              <p:nvCxnSpPr>
                <p:cNvPr id="125" name="Google Shape;125;p5"/>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126" name="Google Shape;126;p5"/>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127" name="Google Shape;127;p5"/>
                <p:cNvGrpSpPr/>
                <p:nvPr/>
              </p:nvGrpSpPr>
              <p:grpSpPr>
                <a:xfrm>
                  <a:off x="808356" y="1198555"/>
                  <a:ext cx="3233633" cy="3048152"/>
                  <a:chOff x="713225" y="1203424"/>
                  <a:chExt cx="7717500" cy="2937978"/>
                </a:xfrm>
              </p:grpSpPr>
              <p:cxnSp>
                <p:nvCxnSpPr>
                  <p:cNvPr id="128" name="Google Shape;128;p5"/>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29" name="Google Shape;129;p5"/>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30" name="Google Shape;130;p5"/>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31" name="Google Shape;131;p5"/>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32" name="Google Shape;132;p5"/>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33" name="Google Shape;133;p5"/>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34" name="Google Shape;134;p5"/>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35" name="Google Shape;135;p5"/>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36" name="Google Shape;136;p5"/>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37" name="Google Shape;137;p5"/>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38" name="Google Shape;138;p5"/>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39" name="Google Shape;139;p5"/>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40" name="Google Shape;140;p5"/>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41" name="Google Shape;141;p5"/>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42" name="Google Shape;142;p5"/>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43" name="Google Shape;143;p5"/>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44" name="Google Shape;144;p5"/>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grpSp>
          <p:nvGrpSpPr>
            <p:cNvPr id="145" name="Google Shape;145;p5"/>
            <p:cNvGrpSpPr/>
            <p:nvPr/>
          </p:nvGrpSpPr>
          <p:grpSpPr>
            <a:xfrm rot="10800000">
              <a:off x="8264336" y="775538"/>
              <a:ext cx="435809" cy="3592425"/>
              <a:chOff x="443861" y="775538"/>
              <a:chExt cx="435809" cy="3592425"/>
            </a:xfrm>
          </p:grpSpPr>
          <p:sp>
            <p:nvSpPr>
              <p:cNvPr id="146" name="Google Shape;146;p5"/>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2" name="Google Shape;162;p5"/>
          <p:cNvSpPr txBox="1">
            <a:spLocks noGrp="1"/>
          </p:cNvSpPr>
          <p:nvPr>
            <p:ph type="body" idx="1"/>
          </p:nvPr>
        </p:nvSpPr>
        <p:spPr>
          <a:xfrm>
            <a:off x="1188375" y="1189125"/>
            <a:ext cx="3185100" cy="26451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Char char="●"/>
              <a:defRPr sz="14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63" name="Google Shape;163;p5"/>
          <p:cNvSpPr txBox="1">
            <a:spLocks noGrp="1"/>
          </p:cNvSpPr>
          <p:nvPr>
            <p:ph type="body" idx="2"/>
          </p:nvPr>
        </p:nvSpPr>
        <p:spPr>
          <a:xfrm>
            <a:off x="4659550" y="1189125"/>
            <a:ext cx="3185100" cy="26451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4" name="Google Shape;164;p5"/>
          <p:cNvSpPr txBox="1">
            <a:spLocks noGrp="1"/>
          </p:cNvSpPr>
          <p:nvPr>
            <p:ph type="title"/>
          </p:nvPr>
        </p:nvSpPr>
        <p:spPr>
          <a:xfrm>
            <a:off x="1188350" y="539500"/>
            <a:ext cx="6961200" cy="361500"/>
          </a:xfrm>
          <a:prstGeom prst="rect">
            <a:avLst/>
          </a:prstGeom>
        </p:spPr>
        <p:txBody>
          <a:bodyPr spcFirstLastPara="1" wrap="square" lIns="91425" tIns="91425" rIns="64350" bIns="91425" anchor="ctr" anchorCtr="0">
            <a:noAutofit/>
          </a:bodyPr>
          <a:lstStyle>
            <a:lvl1pPr lvl="0" algn="ctr" rtl="0">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Tree>
    <p:extLst>
      <p:ext uri="{BB962C8B-B14F-4D97-AF65-F5344CB8AC3E}">
        <p14:creationId xmlns:p14="http://schemas.microsoft.com/office/powerpoint/2010/main" val="3077550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65"/>
        <p:cNvGrpSpPr/>
        <p:nvPr/>
      </p:nvGrpSpPr>
      <p:grpSpPr>
        <a:xfrm>
          <a:off x="0" y="0"/>
          <a:ext cx="0" cy="0"/>
          <a:chOff x="0" y="0"/>
          <a:chExt cx="0" cy="0"/>
        </a:xfrm>
      </p:grpSpPr>
      <p:grpSp>
        <p:nvGrpSpPr>
          <p:cNvPr id="166" name="Google Shape;166;p6"/>
          <p:cNvGrpSpPr/>
          <p:nvPr/>
        </p:nvGrpSpPr>
        <p:grpSpPr>
          <a:xfrm>
            <a:off x="236400" y="163200"/>
            <a:ext cx="8463745" cy="4817100"/>
            <a:chOff x="236400" y="163200"/>
            <a:chExt cx="8463745" cy="4817100"/>
          </a:xfrm>
        </p:grpSpPr>
        <p:grpSp>
          <p:nvGrpSpPr>
            <p:cNvPr id="167" name="Google Shape;167;p6"/>
            <p:cNvGrpSpPr/>
            <p:nvPr/>
          </p:nvGrpSpPr>
          <p:grpSpPr>
            <a:xfrm>
              <a:off x="236400" y="163200"/>
              <a:ext cx="8294114" cy="4817100"/>
              <a:chOff x="236400" y="163200"/>
              <a:chExt cx="8294114" cy="4817100"/>
            </a:xfrm>
          </p:grpSpPr>
          <p:sp>
            <p:nvSpPr>
              <p:cNvPr id="168" name="Google Shape;168;p6"/>
              <p:cNvSpPr/>
              <p:nvPr/>
            </p:nvSpPr>
            <p:spPr>
              <a:xfrm>
                <a:off x="456314"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rot="10800000">
                <a:off x="686301"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rot="10800000">
                <a:off x="6861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a:off x="236400"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a:off x="236400" y="1573194"/>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6"/>
              <p:cNvGrpSpPr/>
              <p:nvPr/>
            </p:nvGrpSpPr>
            <p:grpSpPr>
              <a:xfrm>
                <a:off x="236400" y="2136263"/>
                <a:ext cx="665700" cy="938975"/>
                <a:chOff x="236400" y="1010125"/>
                <a:chExt cx="665700" cy="938975"/>
              </a:xfrm>
            </p:grpSpPr>
            <p:sp>
              <p:nvSpPr>
                <p:cNvPr id="174" name="Google Shape;174;p6"/>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6"/>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 name="Google Shape;177;p6"/>
              <p:cNvGrpSpPr/>
              <p:nvPr/>
            </p:nvGrpSpPr>
            <p:grpSpPr>
              <a:xfrm>
                <a:off x="1174987" y="866763"/>
                <a:ext cx="6976126" cy="3409975"/>
                <a:chOff x="808356" y="1017725"/>
                <a:chExt cx="3234330" cy="3409975"/>
              </a:xfrm>
            </p:grpSpPr>
            <p:cxnSp>
              <p:nvCxnSpPr>
                <p:cNvPr id="178" name="Google Shape;178;p6"/>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179" name="Google Shape;179;p6"/>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180" name="Google Shape;180;p6"/>
                <p:cNvGrpSpPr/>
                <p:nvPr/>
              </p:nvGrpSpPr>
              <p:grpSpPr>
                <a:xfrm>
                  <a:off x="808356" y="1198555"/>
                  <a:ext cx="3233633" cy="3048152"/>
                  <a:chOff x="713225" y="1203424"/>
                  <a:chExt cx="7717500" cy="2937978"/>
                </a:xfrm>
              </p:grpSpPr>
              <p:cxnSp>
                <p:nvCxnSpPr>
                  <p:cNvPr id="181" name="Google Shape;181;p6"/>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82" name="Google Shape;182;p6"/>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83" name="Google Shape;183;p6"/>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84" name="Google Shape;184;p6"/>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85" name="Google Shape;185;p6"/>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86" name="Google Shape;186;p6"/>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87" name="Google Shape;187;p6"/>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88" name="Google Shape;188;p6"/>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89" name="Google Shape;189;p6"/>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90" name="Google Shape;190;p6"/>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91" name="Google Shape;191;p6"/>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92" name="Google Shape;192;p6"/>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93" name="Google Shape;193;p6"/>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94" name="Google Shape;194;p6"/>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95" name="Google Shape;195;p6"/>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96" name="Google Shape;196;p6"/>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97" name="Google Shape;197;p6"/>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grpSp>
          <p:nvGrpSpPr>
            <p:cNvPr id="198" name="Google Shape;198;p6"/>
            <p:cNvGrpSpPr/>
            <p:nvPr/>
          </p:nvGrpSpPr>
          <p:grpSpPr>
            <a:xfrm rot="10800000">
              <a:off x="8264336" y="775538"/>
              <a:ext cx="435809" cy="3592425"/>
              <a:chOff x="443861" y="775538"/>
              <a:chExt cx="435809" cy="3592425"/>
            </a:xfrm>
          </p:grpSpPr>
          <p:sp>
            <p:nvSpPr>
              <p:cNvPr id="199" name="Google Shape;199;p6"/>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5" name="Google Shape;215;p6"/>
          <p:cNvSpPr txBox="1">
            <a:spLocks noGrp="1"/>
          </p:cNvSpPr>
          <p:nvPr>
            <p:ph type="title"/>
          </p:nvPr>
        </p:nvSpPr>
        <p:spPr>
          <a:xfrm>
            <a:off x="1170000" y="539500"/>
            <a:ext cx="6979500" cy="361500"/>
          </a:xfrm>
          <a:prstGeom prst="rect">
            <a:avLst/>
          </a:prstGeom>
        </p:spPr>
        <p:txBody>
          <a:bodyPr spcFirstLastPara="1" wrap="square" lIns="91425" tIns="91425" rIns="64350" bIns="91425" anchor="ctr" anchorCtr="0">
            <a:noAutofit/>
          </a:bodyPr>
          <a:lstStyle>
            <a:lvl1pPr marR="38100" lvl="0" algn="ctr" rtl="0">
              <a:lnSpc>
                <a:spcPct val="128571"/>
              </a:lnSpc>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Tree>
    <p:extLst>
      <p:ext uri="{BB962C8B-B14F-4D97-AF65-F5344CB8AC3E}">
        <p14:creationId xmlns:p14="http://schemas.microsoft.com/office/powerpoint/2010/main" val="1347840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lt1"/>
        </a:solidFill>
        <a:effectLst/>
      </p:bgPr>
    </p:bg>
    <p:spTree>
      <p:nvGrpSpPr>
        <p:cNvPr id="1" name="Shape 216"/>
        <p:cNvGrpSpPr/>
        <p:nvPr/>
      </p:nvGrpSpPr>
      <p:grpSpPr>
        <a:xfrm>
          <a:off x="0" y="0"/>
          <a:ext cx="0" cy="0"/>
          <a:chOff x="0" y="0"/>
          <a:chExt cx="0" cy="0"/>
        </a:xfrm>
      </p:grpSpPr>
      <p:grpSp>
        <p:nvGrpSpPr>
          <p:cNvPr id="217" name="Google Shape;217;p7"/>
          <p:cNvGrpSpPr/>
          <p:nvPr/>
        </p:nvGrpSpPr>
        <p:grpSpPr>
          <a:xfrm>
            <a:off x="443861" y="163200"/>
            <a:ext cx="8463764" cy="4817100"/>
            <a:chOff x="443861" y="163200"/>
            <a:chExt cx="8463764" cy="4817100"/>
          </a:xfrm>
        </p:grpSpPr>
        <p:sp>
          <p:nvSpPr>
            <p:cNvPr id="218" name="Google Shape;218;p7"/>
            <p:cNvSpPr/>
            <p:nvPr/>
          </p:nvSpPr>
          <p:spPr>
            <a:xfrm>
              <a:off x="625939"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7"/>
            <p:cNvSpPr/>
            <p:nvPr/>
          </p:nvSpPr>
          <p:spPr>
            <a:xfrm>
              <a:off x="8241925"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p:nvPr/>
          </p:nvSpPr>
          <p:spPr>
            <a:xfrm>
              <a:off x="8241925" y="1573200"/>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7"/>
            <p:cNvGrpSpPr/>
            <p:nvPr/>
          </p:nvGrpSpPr>
          <p:grpSpPr>
            <a:xfrm>
              <a:off x="8241925" y="2136263"/>
              <a:ext cx="665700" cy="938975"/>
              <a:chOff x="236400" y="1010125"/>
              <a:chExt cx="665700" cy="938975"/>
            </a:xfrm>
          </p:grpSpPr>
          <p:sp>
            <p:nvSpPr>
              <p:cNvPr id="222" name="Google Shape;222;p7"/>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Google Shape;224;p7"/>
            <p:cNvSpPr/>
            <p:nvPr/>
          </p:nvSpPr>
          <p:spPr>
            <a:xfrm rot="10800000">
              <a:off x="999626"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7"/>
            <p:cNvSpPr/>
            <p:nvPr/>
          </p:nvSpPr>
          <p:spPr>
            <a:xfrm rot="10800000">
              <a:off x="7977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7"/>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 name="Google Shape;227;p7"/>
            <p:cNvGrpSpPr/>
            <p:nvPr/>
          </p:nvGrpSpPr>
          <p:grpSpPr>
            <a:xfrm>
              <a:off x="1174987" y="866763"/>
              <a:ext cx="6976126" cy="3409975"/>
              <a:chOff x="808356" y="1017725"/>
              <a:chExt cx="3234330" cy="3409975"/>
            </a:xfrm>
          </p:grpSpPr>
          <p:cxnSp>
            <p:nvCxnSpPr>
              <p:cNvPr id="228" name="Google Shape;228;p7"/>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229" name="Google Shape;229;p7"/>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230" name="Google Shape;230;p7"/>
              <p:cNvGrpSpPr/>
              <p:nvPr/>
            </p:nvGrpSpPr>
            <p:grpSpPr>
              <a:xfrm>
                <a:off x="808356" y="1198555"/>
                <a:ext cx="3233633" cy="3048152"/>
                <a:chOff x="713225" y="1203424"/>
                <a:chExt cx="7717500" cy="2937978"/>
              </a:xfrm>
            </p:grpSpPr>
            <p:cxnSp>
              <p:nvCxnSpPr>
                <p:cNvPr id="231" name="Google Shape;231;p7"/>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32" name="Google Shape;232;p7"/>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33" name="Google Shape;233;p7"/>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34" name="Google Shape;234;p7"/>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35" name="Google Shape;235;p7"/>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36" name="Google Shape;236;p7"/>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37" name="Google Shape;237;p7"/>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38" name="Google Shape;238;p7"/>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39" name="Google Shape;239;p7"/>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40" name="Google Shape;240;p7"/>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41" name="Google Shape;241;p7"/>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42" name="Google Shape;242;p7"/>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43" name="Google Shape;243;p7"/>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44" name="Google Shape;244;p7"/>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45" name="Google Shape;245;p7"/>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46" name="Google Shape;246;p7"/>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47" name="Google Shape;247;p7"/>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nvGrpSpPr>
            <p:cNvPr id="248" name="Google Shape;248;p7"/>
            <p:cNvGrpSpPr/>
            <p:nvPr/>
          </p:nvGrpSpPr>
          <p:grpSpPr>
            <a:xfrm>
              <a:off x="443861" y="775538"/>
              <a:ext cx="435809" cy="3592425"/>
              <a:chOff x="443861" y="775538"/>
              <a:chExt cx="435809" cy="3592425"/>
            </a:xfrm>
          </p:grpSpPr>
          <p:sp>
            <p:nvSpPr>
              <p:cNvPr id="249" name="Google Shape;249;p7"/>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7"/>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7"/>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5" name="Google Shape;265;p7"/>
          <p:cNvSpPr txBox="1">
            <a:spLocks noGrp="1"/>
          </p:cNvSpPr>
          <p:nvPr>
            <p:ph type="body" idx="1"/>
          </p:nvPr>
        </p:nvSpPr>
        <p:spPr>
          <a:xfrm>
            <a:off x="3124950" y="1095575"/>
            <a:ext cx="2894100" cy="819900"/>
          </a:xfrm>
          <a:prstGeom prst="rect">
            <a:avLst/>
          </a:prstGeom>
        </p:spPr>
        <p:txBody>
          <a:bodyPr spcFirstLastPara="1" wrap="square" lIns="91425" tIns="91425" rIns="91425" bIns="91425" anchor="t" anchorCtr="0">
            <a:noAutofit/>
          </a:bodyPr>
          <a:lstStyle>
            <a:lvl1pPr marL="457200" lvl="0" indent="-304800" algn="ctr">
              <a:lnSpc>
                <a:spcPct val="100000"/>
              </a:lnSpc>
              <a:spcBef>
                <a:spcPts val="0"/>
              </a:spcBef>
              <a:spcAft>
                <a:spcPts val="0"/>
              </a:spcAft>
              <a:buClr>
                <a:schemeClr val="dk1"/>
              </a:buClr>
              <a:buSzPts val="1200"/>
              <a:buChar char="●"/>
              <a:defRPr>
                <a:solidFill>
                  <a:schemeClr val="dk1"/>
                </a:solidFill>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6" name="Google Shape;266;p7"/>
          <p:cNvSpPr txBox="1">
            <a:spLocks noGrp="1"/>
          </p:cNvSpPr>
          <p:nvPr>
            <p:ph type="title"/>
          </p:nvPr>
        </p:nvSpPr>
        <p:spPr>
          <a:xfrm>
            <a:off x="1170000" y="539500"/>
            <a:ext cx="6979500" cy="361500"/>
          </a:xfrm>
          <a:prstGeom prst="rect">
            <a:avLst/>
          </a:prstGeom>
        </p:spPr>
        <p:txBody>
          <a:bodyPr spcFirstLastPara="1" wrap="square" lIns="91425" tIns="91425" rIns="64350" bIns="91425" anchor="ctr" anchorCtr="0">
            <a:noAutofit/>
          </a:bodyPr>
          <a:lstStyle>
            <a:lvl1pPr lvl="0" algn="ctr" rtl="0">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Tree>
    <p:extLst>
      <p:ext uri="{BB962C8B-B14F-4D97-AF65-F5344CB8AC3E}">
        <p14:creationId xmlns:p14="http://schemas.microsoft.com/office/powerpoint/2010/main" val="11022605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67"/>
        <p:cNvGrpSpPr/>
        <p:nvPr/>
      </p:nvGrpSpPr>
      <p:grpSpPr>
        <a:xfrm>
          <a:off x="0" y="0"/>
          <a:ext cx="0" cy="0"/>
          <a:chOff x="0" y="0"/>
          <a:chExt cx="0" cy="0"/>
        </a:xfrm>
      </p:grpSpPr>
      <p:grpSp>
        <p:nvGrpSpPr>
          <p:cNvPr id="268" name="Google Shape;268;p8"/>
          <p:cNvGrpSpPr/>
          <p:nvPr/>
        </p:nvGrpSpPr>
        <p:grpSpPr>
          <a:xfrm>
            <a:off x="443861" y="163200"/>
            <a:ext cx="8463764" cy="4817100"/>
            <a:chOff x="443861" y="163200"/>
            <a:chExt cx="8463764" cy="4817100"/>
          </a:xfrm>
        </p:grpSpPr>
        <p:sp>
          <p:nvSpPr>
            <p:cNvPr id="269" name="Google Shape;269;p8"/>
            <p:cNvSpPr/>
            <p:nvPr/>
          </p:nvSpPr>
          <p:spPr>
            <a:xfrm>
              <a:off x="625939"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8"/>
            <p:cNvSpPr/>
            <p:nvPr/>
          </p:nvSpPr>
          <p:spPr>
            <a:xfrm>
              <a:off x="8241925" y="1573200"/>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 name="Google Shape;271;p8"/>
            <p:cNvGrpSpPr/>
            <p:nvPr/>
          </p:nvGrpSpPr>
          <p:grpSpPr>
            <a:xfrm>
              <a:off x="8241925" y="2136263"/>
              <a:ext cx="665700" cy="938975"/>
              <a:chOff x="236400" y="1010125"/>
              <a:chExt cx="665700" cy="938975"/>
            </a:xfrm>
          </p:grpSpPr>
          <p:sp>
            <p:nvSpPr>
              <p:cNvPr id="272" name="Google Shape;272;p8"/>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8"/>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8"/>
            <p:cNvSpPr/>
            <p:nvPr/>
          </p:nvSpPr>
          <p:spPr>
            <a:xfrm rot="10800000">
              <a:off x="999626"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8"/>
            <p:cNvSpPr/>
            <p:nvPr/>
          </p:nvSpPr>
          <p:spPr>
            <a:xfrm rot="10800000">
              <a:off x="7977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8"/>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 name="Google Shape;277;p8"/>
            <p:cNvGrpSpPr/>
            <p:nvPr/>
          </p:nvGrpSpPr>
          <p:grpSpPr>
            <a:xfrm>
              <a:off x="1174987" y="866763"/>
              <a:ext cx="6976126" cy="3409975"/>
              <a:chOff x="808356" y="1017725"/>
              <a:chExt cx="3234330" cy="3409975"/>
            </a:xfrm>
          </p:grpSpPr>
          <p:cxnSp>
            <p:nvCxnSpPr>
              <p:cNvPr id="278" name="Google Shape;278;p8"/>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279" name="Google Shape;279;p8"/>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280" name="Google Shape;280;p8"/>
              <p:cNvGrpSpPr/>
              <p:nvPr/>
            </p:nvGrpSpPr>
            <p:grpSpPr>
              <a:xfrm>
                <a:off x="808356" y="1198555"/>
                <a:ext cx="3233633" cy="3048152"/>
                <a:chOff x="713225" y="1203424"/>
                <a:chExt cx="7717500" cy="2937978"/>
              </a:xfrm>
            </p:grpSpPr>
            <p:cxnSp>
              <p:nvCxnSpPr>
                <p:cNvPr id="281" name="Google Shape;281;p8"/>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82" name="Google Shape;282;p8"/>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83" name="Google Shape;283;p8"/>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84" name="Google Shape;284;p8"/>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85" name="Google Shape;285;p8"/>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86" name="Google Shape;286;p8"/>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87" name="Google Shape;287;p8"/>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88" name="Google Shape;288;p8"/>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89" name="Google Shape;289;p8"/>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90" name="Google Shape;290;p8"/>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91" name="Google Shape;291;p8"/>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92" name="Google Shape;292;p8"/>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93" name="Google Shape;293;p8"/>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94" name="Google Shape;294;p8"/>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95" name="Google Shape;295;p8"/>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96" name="Google Shape;296;p8"/>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97" name="Google Shape;297;p8"/>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nvGrpSpPr>
            <p:cNvPr id="298" name="Google Shape;298;p8"/>
            <p:cNvGrpSpPr/>
            <p:nvPr/>
          </p:nvGrpSpPr>
          <p:grpSpPr>
            <a:xfrm>
              <a:off x="443861" y="775538"/>
              <a:ext cx="435809" cy="3592425"/>
              <a:chOff x="443861" y="775538"/>
              <a:chExt cx="435809" cy="3592425"/>
            </a:xfrm>
          </p:grpSpPr>
          <p:sp>
            <p:nvSpPr>
              <p:cNvPr id="299" name="Google Shape;299;p8"/>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8"/>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8"/>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8"/>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5" name="Google Shape;315;p8"/>
          <p:cNvSpPr txBox="1">
            <a:spLocks noGrp="1"/>
          </p:cNvSpPr>
          <p:nvPr>
            <p:ph type="title"/>
          </p:nvPr>
        </p:nvSpPr>
        <p:spPr>
          <a:xfrm>
            <a:off x="1677900" y="1573200"/>
            <a:ext cx="5788200" cy="1997400"/>
          </a:xfrm>
          <a:prstGeom prst="rect">
            <a:avLst/>
          </a:prstGeom>
        </p:spPr>
        <p:txBody>
          <a:bodyPr spcFirstLastPara="1" wrap="square" lIns="91425" tIns="91425" rIns="64350" bIns="91425" anchor="ctr" anchorCtr="0">
            <a:noAutofit/>
          </a:bodyPr>
          <a:lstStyle>
            <a:lvl1pPr lvl="0" algn="ctr">
              <a:spcBef>
                <a:spcPts val="0"/>
              </a:spcBef>
              <a:spcAft>
                <a:spcPts val="0"/>
              </a:spcAft>
              <a:buSzPts val="7000"/>
              <a:buNone/>
              <a:defRPr sz="72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endParaRPr/>
          </a:p>
        </p:txBody>
      </p:sp>
    </p:spTree>
    <p:extLst>
      <p:ext uri="{BB962C8B-B14F-4D97-AF65-F5344CB8AC3E}">
        <p14:creationId xmlns:p14="http://schemas.microsoft.com/office/powerpoint/2010/main" val="2519849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6"/>
        <p:cNvGrpSpPr/>
        <p:nvPr/>
      </p:nvGrpSpPr>
      <p:grpSpPr>
        <a:xfrm>
          <a:off x="0" y="0"/>
          <a:ext cx="0" cy="0"/>
          <a:chOff x="0" y="0"/>
          <a:chExt cx="0" cy="0"/>
        </a:xfrm>
      </p:grpSpPr>
      <p:grpSp>
        <p:nvGrpSpPr>
          <p:cNvPr id="317" name="Google Shape;317;p9"/>
          <p:cNvGrpSpPr/>
          <p:nvPr/>
        </p:nvGrpSpPr>
        <p:grpSpPr>
          <a:xfrm>
            <a:off x="236400" y="163200"/>
            <a:ext cx="8463745" cy="4817100"/>
            <a:chOff x="236400" y="163200"/>
            <a:chExt cx="8463745" cy="4817100"/>
          </a:xfrm>
        </p:grpSpPr>
        <p:grpSp>
          <p:nvGrpSpPr>
            <p:cNvPr id="318" name="Google Shape;318;p9"/>
            <p:cNvGrpSpPr/>
            <p:nvPr/>
          </p:nvGrpSpPr>
          <p:grpSpPr>
            <a:xfrm>
              <a:off x="236400" y="163200"/>
              <a:ext cx="8294114" cy="4817100"/>
              <a:chOff x="236400" y="163200"/>
              <a:chExt cx="8294114" cy="4817100"/>
            </a:xfrm>
          </p:grpSpPr>
          <p:sp>
            <p:nvSpPr>
              <p:cNvPr id="319" name="Google Shape;319;p9"/>
              <p:cNvSpPr/>
              <p:nvPr/>
            </p:nvSpPr>
            <p:spPr>
              <a:xfrm>
                <a:off x="456314"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9"/>
              <p:cNvSpPr/>
              <p:nvPr/>
            </p:nvSpPr>
            <p:spPr>
              <a:xfrm rot="10800000">
                <a:off x="686301"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rot="10800000">
                <a:off x="6861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a:off x="236400"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a:off x="236400" y="1573194"/>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 name="Google Shape;324;p9"/>
              <p:cNvGrpSpPr/>
              <p:nvPr/>
            </p:nvGrpSpPr>
            <p:grpSpPr>
              <a:xfrm>
                <a:off x="236400" y="2136263"/>
                <a:ext cx="665700" cy="938975"/>
                <a:chOff x="236400" y="1010125"/>
                <a:chExt cx="665700" cy="938975"/>
              </a:xfrm>
            </p:grpSpPr>
            <p:sp>
              <p:nvSpPr>
                <p:cNvPr id="325" name="Google Shape;325;p9"/>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7" name="Google Shape;327;p9"/>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8" name="Google Shape;328;p9"/>
              <p:cNvGrpSpPr/>
              <p:nvPr/>
            </p:nvGrpSpPr>
            <p:grpSpPr>
              <a:xfrm>
                <a:off x="1174987" y="866763"/>
                <a:ext cx="6976126" cy="3409975"/>
                <a:chOff x="808356" y="1017725"/>
                <a:chExt cx="3234330" cy="3409975"/>
              </a:xfrm>
            </p:grpSpPr>
            <p:cxnSp>
              <p:nvCxnSpPr>
                <p:cNvPr id="329" name="Google Shape;329;p9"/>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330" name="Google Shape;330;p9"/>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331" name="Google Shape;331;p9"/>
                <p:cNvGrpSpPr/>
                <p:nvPr/>
              </p:nvGrpSpPr>
              <p:grpSpPr>
                <a:xfrm>
                  <a:off x="808356" y="1198555"/>
                  <a:ext cx="3233633" cy="3048152"/>
                  <a:chOff x="713225" y="1203424"/>
                  <a:chExt cx="7717500" cy="2937978"/>
                </a:xfrm>
              </p:grpSpPr>
              <p:cxnSp>
                <p:nvCxnSpPr>
                  <p:cNvPr id="332" name="Google Shape;332;p9"/>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33" name="Google Shape;333;p9"/>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34" name="Google Shape;334;p9"/>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35" name="Google Shape;335;p9"/>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36" name="Google Shape;336;p9"/>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37" name="Google Shape;337;p9"/>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38" name="Google Shape;338;p9"/>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39" name="Google Shape;339;p9"/>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40" name="Google Shape;340;p9"/>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41" name="Google Shape;341;p9"/>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42" name="Google Shape;342;p9"/>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43" name="Google Shape;343;p9"/>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44" name="Google Shape;344;p9"/>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45" name="Google Shape;345;p9"/>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46" name="Google Shape;346;p9"/>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47" name="Google Shape;347;p9"/>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48" name="Google Shape;348;p9"/>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grpSp>
          <p:nvGrpSpPr>
            <p:cNvPr id="349" name="Google Shape;349;p9"/>
            <p:cNvGrpSpPr/>
            <p:nvPr/>
          </p:nvGrpSpPr>
          <p:grpSpPr>
            <a:xfrm rot="10800000">
              <a:off x="8264336" y="775538"/>
              <a:ext cx="435809" cy="3592425"/>
              <a:chOff x="443861" y="775538"/>
              <a:chExt cx="435809" cy="3592425"/>
            </a:xfrm>
          </p:grpSpPr>
          <p:sp>
            <p:nvSpPr>
              <p:cNvPr id="350" name="Google Shape;350;p9"/>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9"/>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9"/>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9"/>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9"/>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9"/>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9"/>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6" name="Google Shape;366;p9"/>
          <p:cNvSpPr txBox="1">
            <a:spLocks noGrp="1"/>
          </p:cNvSpPr>
          <p:nvPr>
            <p:ph type="title"/>
          </p:nvPr>
        </p:nvSpPr>
        <p:spPr>
          <a:xfrm>
            <a:off x="1302175" y="1657575"/>
            <a:ext cx="2994900" cy="528300"/>
          </a:xfrm>
          <a:prstGeom prst="rect">
            <a:avLst/>
          </a:prstGeom>
          <a:noFill/>
        </p:spPr>
        <p:txBody>
          <a:bodyPr spcFirstLastPara="1" wrap="square" lIns="91425" tIns="91425" rIns="64350" bIns="91425" anchor="ctr" anchorCtr="0">
            <a:noAutofit/>
          </a:bodyPr>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7" name="Google Shape;367;p9"/>
          <p:cNvSpPr txBox="1">
            <a:spLocks noGrp="1"/>
          </p:cNvSpPr>
          <p:nvPr>
            <p:ph type="subTitle" idx="1"/>
          </p:nvPr>
        </p:nvSpPr>
        <p:spPr>
          <a:xfrm>
            <a:off x="1302050" y="2185875"/>
            <a:ext cx="2841600" cy="160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71205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68"/>
        <p:cNvGrpSpPr/>
        <p:nvPr/>
      </p:nvGrpSpPr>
      <p:grpSpPr>
        <a:xfrm>
          <a:off x="0" y="0"/>
          <a:ext cx="0" cy="0"/>
          <a:chOff x="0" y="0"/>
          <a:chExt cx="0" cy="0"/>
        </a:xfrm>
      </p:grpSpPr>
      <p:sp>
        <p:nvSpPr>
          <p:cNvPr id="369" name="Google Shape;369;p10"/>
          <p:cNvSpPr txBox="1">
            <a:spLocks noGrp="1"/>
          </p:cNvSpPr>
          <p:nvPr>
            <p:ph type="title"/>
          </p:nvPr>
        </p:nvSpPr>
        <p:spPr>
          <a:xfrm>
            <a:off x="713250" y="4130375"/>
            <a:ext cx="7717500" cy="360000"/>
          </a:xfrm>
          <a:prstGeom prst="rect">
            <a:avLst/>
          </a:prstGeom>
        </p:spPr>
        <p:txBody>
          <a:bodyPr spcFirstLastPara="1" wrap="square" lIns="91425" tIns="91425" rIns="64350" bIns="91425" anchor="ctr" anchorCtr="0">
            <a:noAutofit/>
          </a:bodyPr>
          <a:lstStyle>
            <a:lvl1pPr lvl="0" algn="ctr" rtl="0">
              <a:spcBef>
                <a:spcPts val="0"/>
              </a:spcBef>
              <a:spcAft>
                <a:spcPts val="0"/>
              </a:spcAft>
              <a:buClr>
                <a:schemeClr val="dk2"/>
              </a:buClr>
              <a:buSzPts val="3000"/>
              <a:buNone/>
              <a:defRPr/>
            </a:lvl1pPr>
            <a:lvl2pPr lvl="1" algn="ctr" rtl="0">
              <a:spcBef>
                <a:spcPts val="0"/>
              </a:spcBef>
              <a:spcAft>
                <a:spcPts val="0"/>
              </a:spcAft>
              <a:buClr>
                <a:schemeClr val="dk2"/>
              </a:buClr>
              <a:buSzPts val="3000"/>
              <a:buNone/>
              <a:defRPr>
                <a:solidFill>
                  <a:schemeClr val="dk2"/>
                </a:solidFill>
              </a:defRPr>
            </a:lvl2pPr>
            <a:lvl3pPr lvl="2" algn="ctr" rtl="0">
              <a:spcBef>
                <a:spcPts val="0"/>
              </a:spcBef>
              <a:spcAft>
                <a:spcPts val="0"/>
              </a:spcAft>
              <a:buClr>
                <a:schemeClr val="dk2"/>
              </a:buClr>
              <a:buSzPts val="3000"/>
              <a:buNone/>
              <a:defRPr>
                <a:solidFill>
                  <a:schemeClr val="dk2"/>
                </a:solidFill>
              </a:defRPr>
            </a:lvl3pPr>
            <a:lvl4pPr lvl="3" algn="ctr" rtl="0">
              <a:spcBef>
                <a:spcPts val="0"/>
              </a:spcBef>
              <a:spcAft>
                <a:spcPts val="0"/>
              </a:spcAft>
              <a:buClr>
                <a:schemeClr val="dk2"/>
              </a:buClr>
              <a:buSzPts val="3000"/>
              <a:buNone/>
              <a:defRPr>
                <a:solidFill>
                  <a:schemeClr val="dk2"/>
                </a:solidFill>
              </a:defRPr>
            </a:lvl4pPr>
            <a:lvl5pPr lvl="4" algn="ctr" rtl="0">
              <a:spcBef>
                <a:spcPts val="0"/>
              </a:spcBef>
              <a:spcAft>
                <a:spcPts val="0"/>
              </a:spcAft>
              <a:buClr>
                <a:schemeClr val="dk2"/>
              </a:buClr>
              <a:buSzPts val="3000"/>
              <a:buNone/>
              <a:defRPr>
                <a:solidFill>
                  <a:schemeClr val="dk2"/>
                </a:solidFill>
              </a:defRPr>
            </a:lvl5pPr>
            <a:lvl6pPr lvl="5" algn="ctr" rtl="0">
              <a:spcBef>
                <a:spcPts val="0"/>
              </a:spcBef>
              <a:spcAft>
                <a:spcPts val="0"/>
              </a:spcAft>
              <a:buClr>
                <a:schemeClr val="dk2"/>
              </a:buClr>
              <a:buSzPts val="3000"/>
              <a:buNone/>
              <a:defRPr>
                <a:solidFill>
                  <a:schemeClr val="dk2"/>
                </a:solidFill>
              </a:defRPr>
            </a:lvl6pPr>
            <a:lvl7pPr lvl="6" algn="ctr" rtl="0">
              <a:spcBef>
                <a:spcPts val="0"/>
              </a:spcBef>
              <a:spcAft>
                <a:spcPts val="0"/>
              </a:spcAft>
              <a:buClr>
                <a:schemeClr val="dk2"/>
              </a:buClr>
              <a:buSzPts val="3000"/>
              <a:buNone/>
              <a:defRPr>
                <a:solidFill>
                  <a:schemeClr val="dk2"/>
                </a:solidFill>
              </a:defRPr>
            </a:lvl7pPr>
            <a:lvl8pPr lvl="7" algn="ctr" rtl="0">
              <a:spcBef>
                <a:spcPts val="0"/>
              </a:spcBef>
              <a:spcAft>
                <a:spcPts val="0"/>
              </a:spcAft>
              <a:buClr>
                <a:schemeClr val="dk2"/>
              </a:buClr>
              <a:buSzPts val="3000"/>
              <a:buNone/>
              <a:defRPr>
                <a:solidFill>
                  <a:schemeClr val="dk2"/>
                </a:solidFill>
              </a:defRPr>
            </a:lvl8pPr>
            <a:lvl9pPr lvl="8" algn="ctr" rtl="0">
              <a:spcBef>
                <a:spcPts val="0"/>
              </a:spcBef>
              <a:spcAft>
                <a:spcPts val="0"/>
              </a:spcAft>
              <a:buClr>
                <a:schemeClr val="dk2"/>
              </a:buClr>
              <a:buSzPts val="3000"/>
              <a:buNone/>
              <a:defRPr>
                <a:solidFill>
                  <a:schemeClr val="dk2"/>
                </a:solidFill>
              </a:defRPr>
            </a:lvl9pPr>
          </a:lstStyle>
          <a:p>
            <a:endParaRPr/>
          </a:p>
        </p:txBody>
      </p:sp>
    </p:spTree>
    <p:extLst>
      <p:ext uri="{BB962C8B-B14F-4D97-AF65-F5344CB8AC3E}">
        <p14:creationId xmlns:p14="http://schemas.microsoft.com/office/powerpoint/2010/main" val="31320524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70"/>
        <p:cNvGrpSpPr/>
        <p:nvPr/>
      </p:nvGrpSpPr>
      <p:grpSpPr>
        <a:xfrm>
          <a:off x="0" y="0"/>
          <a:ext cx="0" cy="0"/>
          <a:chOff x="0" y="0"/>
          <a:chExt cx="0" cy="0"/>
        </a:xfrm>
      </p:grpSpPr>
      <p:grpSp>
        <p:nvGrpSpPr>
          <p:cNvPr id="371" name="Google Shape;371;p11"/>
          <p:cNvGrpSpPr/>
          <p:nvPr/>
        </p:nvGrpSpPr>
        <p:grpSpPr>
          <a:xfrm>
            <a:off x="443861" y="163200"/>
            <a:ext cx="8463764" cy="4817100"/>
            <a:chOff x="443861" y="163200"/>
            <a:chExt cx="8463764" cy="4817100"/>
          </a:xfrm>
        </p:grpSpPr>
        <p:sp>
          <p:nvSpPr>
            <p:cNvPr id="372" name="Google Shape;372;p11"/>
            <p:cNvSpPr/>
            <p:nvPr/>
          </p:nvSpPr>
          <p:spPr>
            <a:xfrm>
              <a:off x="625939"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1"/>
            <p:cNvSpPr/>
            <p:nvPr/>
          </p:nvSpPr>
          <p:spPr>
            <a:xfrm>
              <a:off x="8241925" y="1573200"/>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4" name="Google Shape;374;p11"/>
            <p:cNvGrpSpPr/>
            <p:nvPr/>
          </p:nvGrpSpPr>
          <p:grpSpPr>
            <a:xfrm>
              <a:off x="8241925" y="2136263"/>
              <a:ext cx="665700" cy="938975"/>
              <a:chOff x="236400" y="1010125"/>
              <a:chExt cx="665700" cy="938975"/>
            </a:xfrm>
          </p:grpSpPr>
          <p:sp>
            <p:nvSpPr>
              <p:cNvPr id="375" name="Google Shape;375;p11"/>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1"/>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 name="Google Shape;377;p11"/>
            <p:cNvSpPr/>
            <p:nvPr/>
          </p:nvSpPr>
          <p:spPr>
            <a:xfrm rot="10800000">
              <a:off x="999626"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1"/>
            <p:cNvSpPr/>
            <p:nvPr/>
          </p:nvSpPr>
          <p:spPr>
            <a:xfrm rot="10800000">
              <a:off x="7977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1"/>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0" name="Google Shape;380;p11"/>
            <p:cNvGrpSpPr/>
            <p:nvPr/>
          </p:nvGrpSpPr>
          <p:grpSpPr>
            <a:xfrm>
              <a:off x="1174987" y="866763"/>
              <a:ext cx="6976126" cy="3409975"/>
              <a:chOff x="808356" y="1017725"/>
              <a:chExt cx="3234330" cy="3409975"/>
            </a:xfrm>
          </p:grpSpPr>
          <p:cxnSp>
            <p:nvCxnSpPr>
              <p:cNvPr id="381" name="Google Shape;381;p11"/>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382" name="Google Shape;382;p11"/>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383" name="Google Shape;383;p11"/>
              <p:cNvGrpSpPr/>
              <p:nvPr/>
            </p:nvGrpSpPr>
            <p:grpSpPr>
              <a:xfrm>
                <a:off x="808356" y="1198555"/>
                <a:ext cx="3233633" cy="3048152"/>
                <a:chOff x="713225" y="1203424"/>
                <a:chExt cx="7717500" cy="2937978"/>
              </a:xfrm>
            </p:grpSpPr>
            <p:cxnSp>
              <p:nvCxnSpPr>
                <p:cNvPr id="384" name="Google Shape;384;p11"/>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85" name="Google Shape;385;p11"/>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86" name="Google Shape;386;p11"/>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87" name="Google Shape;387;p11"/>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88" name="Google Shape;388;p11"/>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89" name="Google Shape;389;p11"/>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90" name="Google Shape;390;p11"/>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91" name="Google Shape;391;p11"/>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92" name="Google Shape;392;p11"/>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93" name="Google Shape;393;p11"/>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94" name="Google Shape;394;p11"/>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95" name="Google Shape;395;p11"/>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96" name="Google Shape;396;p11"/>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97" name="Google Shape;397;p11"/>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98" name="Google Shape;398;p11"/>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99" name="Google Shape;399;p11"/>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00" name="Google Shape;400;p11"/>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nvGrpSpPr>
            <p:cNvPr id="401" name="Google Shape;401;p11"/>
            <p:cNvGrpSpPr/>
            <p:nvPr/>
          </p:nvGrpSpPr>
          <p:grpSpPr>
            <a:xfrm>
              <a:off x="443861" y="775538"/>
              <a:ext cx="435809" cy="3592425"/>
              <a:chOff x="443861" y="775538"/>
              <a:chExt cx="435809" cy="3592425"/>
            </a:xfrm>
          </p:grpSpPr>
          <p:sp>
            <p:nvSpPr>
              <p:cNvPr id="402" name="Google Shape;402;p11"/>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1"/>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1"/>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1"/>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1"/>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1"/>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1"/>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1"/>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1"/>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1"/>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1"/>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1"/>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1"/>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1"/>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1"/>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1"/>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8" name="Google Shape;418;p11"/>
          <p:cNvSpPr txBox="1">
            <a:spLocks noGrp="1"/>
          </p:cNvSpPr>
          <p:nvPr>
            <p:ph type="title" hasCustomPrompt="1"/>
          </p:nvPr>
        </p:nvSpPr>
        <p:spPr>
          <a:xfrm>
            <a:off x="2000250" y="1975275"/>
            <a:ext cx="5143500" cy="1990500"/>
          </a:xfrm>
          <a:prstGeom prst="rect">
            <a:avLst/>
          </a:prstGeom>
        </p:spPr>
        <p:txBody>
          <a:bodyPr spcFirstLastPara="1" wrap="square" lIns="91425" tIns="91425" rIns="64350" bIns="91425" anchor="ctr" anchorCtr="0">
            <a:noAutofit/>
          </a:bodyPr>
          <a:lstStyle>
            <a:lvl1pPr lvl="0" algn="ctr">
              <a:spcBef>
                <a:spcPts val="0"/>
              </a:spcBef>
              <a:spcAft>
                <a:spcPts val="0"/>
              </a:spcAft>
              <a:buSzPts val="7200"/>
              <a:buNone/>
              <a:defRPr sz="7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19" name="Google Shape;419;p11"/>
          <p:cNvSpPr txBox="1">
            <a:spLocks noGrp="1"/>
          </p:cNvSpPr>
          <p:nvPr>
            <p:ph type="body" idx="1"/>
          </p:nvPr>
        </p:nvSpPr>
        <p:spPr>
          <a:xfrm>
            <a:off x="1195500" y="4037275"/>
            <a:ext cx="6753000" cy="5316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sz="1600"/>
            </a:lvl1pPr>
            <a:lvl2pPr marL="914400" lvl="1" indent="-330200" algn="ctr">
              <a:spcBef>
                <a:spcPts val="0"/>
              </a:spcBef>
              <a:spcAft>
                <a:spcPts val="0"/>
              </a:spcAft>
              <a:buSzPts val="1600"/>
              <a:buChar char="○"/>
              <a:defRPr sz="1600"/>
            </a:lvl2pPr>
            <a:lvl3pPr marL="1371600" lvl="2" indent="-330200" algn="ctr">
              <a:spcBef>
                <a:spcPts val="0"/>
              </a:spcBef>
              <a:spcAft>
                <a:spcPts val="0"/>
              </a:spcAft>
              <a:buSzPts val="1600"/>
              <a:buChar char="■"/>
              <a:defRPr sz="1600"/>
            </a:lvl3pPr>
            <a:lvl4pPr marL="1828800" lvl="3" indent="-330200" algn="ctr">
              <a:spcBef>
                <a:spcPts val="0"/>
              </a:spcBef>
              <a:spcAft>
                <a:spcPts val="0"/>
              </a:spcAft>
              <a:buSzPts val="1600"/>
              <a:buChar char="●"/>
              <a:defRPr sz="1600"/>
            </a:lvl4pPr>
            <a:lvl5pPr marL="2286000" lvl="4" indent="-330200" algn="ctr">
              <a:spcBef>
                <a:spcPts val="0"/>
              </a:spcBef>
              <a:spcAft>
                <a:spcPts val="0"/>
              </a:spcAft>
              <a:buSzPts val="1600"/>
              <a:buChar char="○"/>
              <a:defRPr sz="1600"/>
            </a:lvl5pPr>
            <a:lvl6pPr marL="2743200" lvl="5" indent="-330200" algn="ctr">
              <a:spcBef>
                <a:spcPts val="0"/>
              </a:spcBef>
              <a:spcAft>
                <a:spcPts val="0"/>
              </a:spcAft>
              <a:buSzPts val="1600"/>
              <a:buChar char="■"/>
              <a:defRPr sz="1600"/>
            </a:lvl6pPr>
            <a:lvl7pPr marL="3200400" lvl="6" indent="-330200" algn="ctr">
              <a:spcBef>
                <a:spcPts val="0"/>
              </a:spcBef>
              <a:spcAft>
                <a:spcPts val="0"/>
              </a:spcAft>
              <a:buSzPts val="1600"/>
              <a:buChar char="●"/>
              <a:defRPr sz="1600"/>
            </a:lvl7pPr>
            <a:lvl8pPr marL="3657600" lvl="7" indent="-330200" algn="ctr">
              <a:spcBef>
                <a:spcPts val="0"/>
              </a:spcBef>
              <a:spcAft>
                <a:spcPts val="0"/>
              </a:spcAft>
              <a:buSzPts val="1600"/>
              <a:buChar char="○"/>
              <a:defRPr sz="1600"/>
            </a:lvl8pPr>
            <a:lvl9pPr marL="4114800" lvl="8" indent="-330200" algn="ctr">
              <a:spcBef>
                <a:spcPts val="0"/>
              </a:spcBef>
              <a:spcAft>
                <a:spcPts val="0"/>
              </a:spcAft>
              <a:buSzPts val="1600"/>
              <a:buChar char="■"/>
              <a:defRPr sz="1600"/>
            </a:lvl9pPr>
          </a:lstStyle>
          <a:p>
            <a:endParaRPr/>
          </a:p>
        </p:txBody>
      </p:sp>
    </p:spTree>
    <p:extLst>
      <p:ext uri="{BB962C8B-B14F-4D97-AF65-F5344CB8AC3E}">
        <p14:creationId xmlns:p14="http://schemas.microsoft.com/office/powerpoint/2010/main" val="2433517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0"/>
        <p:cNvGrpSpPr/>
        <p:nvPr/>
      </p:nvGrpSpPr>
      <p:grpSpPr>
        <a:xfrm>
          <a:off x="0" y="0"/>
          <a:ext cx="0" cy="0"/>
          <a:chOff x="0" y="0"/>
          <a:chExt cx="0" cy="0"/>
        </a:xfrm>
      </p:grpSpPr>
    </p:spTree>
    <p:extLst>
      <p:ext uri="{BB962C8B-B14F-4D97-AF65-F5344CB8AC3E}">
        <p14:creationId xmlns:p14="http://schemas.microsoft.com/office/powerpoint/2010/main" val="35753257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1"/>
        <p:cNvGrpSpPr/>
        <p:nvPr/>
      </p:nvGrpSpPr>
      <p:grpSpPr>
        <a:xfrm>
          <a:off x="0" y="0"/>
          <a:ext cx="0" cy="0"/>
          <a:chOff x="0" y="0"/>
          <a:chExt cx="0" cy="0"/>
        </a:xfrm>
      </p:grpSpPr>
      <p:grpSp>
        <p:nvGrpSpPr>
          <p:cNvPr id="422" name="Google Shape;422;p13"/>
          <p:cNvGrpSpPr/>
          <p:nvPr/>
        </p:nvGrpSpPr>
        <p:grpSpPr>
          <a:xfrm>
            <a:off x="236400" y="163200"/>
            <a:ext cx="8463745" cy="4817100"/>
            <a:chOff x="236400" y="163200"/>
            <a:chExt cx="8463745" cy="4817100"/>
          </a:xfrm>
        </p:grpSpPr>
        <p:sp>
          <p:nvSpPr>
            <p:cNvPr id="423" name="Google Shape;423;p13"/>
            <p:cNvSpPr/>
            <p:nvPr/>
          </p:nvSpPr>
          <p:spPr>
            <a:xfrm>
              <a:off x="625939"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rot="10800000">
              <a:off x="686301"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rot="10800000">
              <a:off x="6861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236400"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236400" y="1573194"/>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8" name="Google Shape;428;p13"/>
            <p:cNvGrpSpPr/>
            <p:nvPr/>
          </p:nvGrpSpPr>
          <p:grpSpPr>
            <a:xfrm>
              <a:off x="236400" y="2136263"/>
              <a:ext cx="665700" cy="938975"/>
              <a:chOff x="236400" y="1010125"/>
              <a:chExt cx="665700" cy="938975"/>
            </a:xfrm>
          </p:grpSpPr>
          <p:sp>
            <p:nvSpPr>
              <p:cNvPr id="429" name="Google Shape;429;p13"/>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1" name="Google Shape;431;p13"/>
            <p:cNvSpPr/>
            <p:nvPr/>
          </p:nvSpPr>
          <p:spPr>
            <a:xfrm rot="10800000">
              <a:off x="686297" y="31353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2" name="Google Shape;432;p13"/>
            <p:cNvGrpSpPr/>
            <p:nvPr/>
          </p:nvGrpSpPr>
          <p:grpSpPr>
            <a:xfrm>
              <a:off x="1174987" y="866763"/>
              <a:ext cx="6976126" cy="3409975"/>
              <a:chOff x="808356" y="1017725"/>
              <a:chExt cx="3234330" cy="3409975"/>
            </a:xfrm>
          </p:grpSpPr>
          <p:cxnSp>
            <p:nvCxnSpPr>
              <p:cNvPr id="433" name="Google Shape;433;p13"/>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434" name="Google Shape;434;p13"/>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435" name="Google Shape;435;p13"/>
              <p:cNvGrpSpPr/>
              <p:nvPr/>
            </p:nvGrpSpPr>
            <p:grpSpPr>
              <a:xfrm>
                <a:off x="808356" y="1198555"/>
                <a:ext cx="3233633" cy="3048152"/>
                <a:chOff x="713225" y="1203424"/>
                <a:chExt cx="7717500" cy="2937978"/>
              </a:xfrm>
            </p:grpSpPr>
            <p:cxnSp>
              <p:nvCxnSpPr>
                <p:cNvPr id="436" name="Google Shape;436;p13"/>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37" name="Google Shape;437;p13"/>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38" name="Google Shape;438;p13"/>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39" name="Google Shape;439;p13"/>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40" name="Google Shape;440;p13"/>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41" name="Google Shape;441;p13"/>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42" name="Google Shape;442;p13"/>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43" name="Google Shape;443;p13"/>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44" name="Google Shape;444;p13"/>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45" name="Google Shape;445;p13"/>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46" name="Google Shape;446;p13"/>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47" name="Google Shape;447;p13"/>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48" name="Google Shape;448;p13"/>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49" name="Google Shape;449;p13"/>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50" name="Google Shape;450;p13"/>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51" name="Google Shape;451;p13"/>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52" name="Google Shape;452;p13"/>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nvGrpSpPr>
            <p:cNvPr id="453" name="Google Shape;453;p13"/>
            <p:cNvGrpSpPr/>
            <p:nvPr/>
          </p:nvGrpSpPr>
          <p:grpSpPr>
            <a:xfrm rot="10800000">
              <a:off x="8264336" y="775538"/>
              <a:ext cx="435809" cy="3592425"/>
              <a:chOff x="443861" y="775538"/>
              <a:chExt cx="435809" cy="3592425"/>
            </a:xfrm>
          </p:grpSpPr>
          <p:sp>
            <p:nvSpPr>
              <p:cNvPr id="454" name="Google Shape;454;p13"/>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3"/>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3"/>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3"/>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3"/>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3"/>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3"/>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3"/>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3"/>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3"/>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3"/>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3"/>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3"/>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3"/>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3"/>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70" name="Google Shape;470;p13"/>
          <p:cNvSpPr txBox="1">
            <a:spLocks noGrp="1"/>
          </p:cNvSpPr>
          <p:nvPr>
            <p:ph type="title"/>
          </p:nvPr>
        </p:nvSpPr>
        <p:spPr>
          <a:xfrm>
            <a:off x="1170000" y="539500"/>
            <a:ext cx="4366800" cy="352500"/>
          </a:xfrm>
          <a:prstGeom prst="rect">
            <a:avLst/>
          </a:prstGeom>
        </p:spPr>
        <p:txBody>
          <a:bodyPr spcFirstLastPara="1" wrap="square" lIns="91425" tIns="91425" rIns="64350" bIns="91425" anchor="ctr" anchorCtr="0">
            <a:noAutofit/>
          </a:bodyPr>
          <a:lstStyle>
            <a:lvl1pPr lvl="0" rtl="0">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
        <p:nvSpPr>
          <p:cNvPr id="471" name="Google Shape;471;p13"/>
          <p:cNvSpPr txBox="1">
            <a:spLocks noGrp="1"/>
          </p:cNvSpPr>
          <p:nvPr>
            <p:ph type="title" idx="2" hasCustomPrompt="1"/>
          </p:nvPr>
        </p:nvSpPr>
        <p:spPr>
          <a:xfrm>
            <a:off x="1302049" y="3426502"/>
            <a:ext cx="641400" cy="344100"/>
          </a:xfrm>
          <a:prstGeom prst="rect">
            <a:avLst/>
          </a:prstGeom>
        </p:spPr>
        <p:txBody>
          <a:bodyPr spcFirstLastPara="1" wrap="square" lIns="91425" tIns="91425" rIns="64350" bIns="91425" anchor="ctr" anchorCtr="0">
            <a:noAutofit/>
          </a:bodyPr>
          <a:lstStyle>
            <a:lvl1pPr lvl="0" algn="ctr" rtl="0">
              <a:spcBef>
                <a:spcPts val="0"/>
              </a:spcBef>
              <a:spcAft>
                <a:spcPts val="0"/>
              </a:spcAft>
              <a:buSzPts val="3000"/>
              <a:buNone/>
              <a:defRPr sz="21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72" name="Google Shape;472;p13"/>
          <p:cNvSpPr txBox="1">
            <a:spLocks noGrp="1"/>
          </p:cNvSpPr>
          <p:nvPr>
            <p:ph type="subTitle" idx="1"/>
          </p:nvPr>
        </p:nvSpPr>
        <p:spPr>
          <a:xfrm>
            <a:off x="2029813" y="3677266"/>
            <a:ext cx="2459100" cy="478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73" name="Google Shape;473;p13"/>
          <p:cNvSpPr txBox="1">
            <a:spLocks noGrp="1"/>
          </p:cNvSpPr>
          <p:nvPr>
            <p:ph type="title" idx="3" hasCustomPrompt="1"/>
          </p:nvPr>
        </p:nvSpPr>
        <p:spPr>
          <a:xfrm>
            <a:off x="1302049" y="2167925"/>
            <a:ext cx="641400" cy="344100"/>
          </a:xfrm>
          <a:prstGeom prst="rect">
            <a:avLst/>
          </a:prstGeom>
        </p:spPr>
        <p:txBody>
          <a:bodyPr spcFirstLastPara="1" wrap="square" lIns="91425" tIns="91425" rIns="64350" bIns="91425" anchor="ctr" anchorCtr="0">
            <a:noAutofit/>
          </a:bodyPr>
          <a:lstStyle>
            <a:lvl1pPr lvl="0" algn="ctr" rtl="0">
              <a:spcBef>
                <a:spcPts val="0"/>
              </a:spcBef>
              <a:spcAft>
                <a:spcPts val="0"/>
              </a:spcAft>
              <a:buSzPts val="3000"/>
              <a:buNone/>
              <a:defRPr sz="21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74" name="Google Shape;474;p13"/>
          <p:cNvSpPr txBox="1">
            <a:spLocks noGrp="1"/>
          </p:cNvSpPr>
          <p:nvPr>
            <p:ph type="subTitle" idx="4"/>
          </p:nvPr>
        </p:nvSpPr>
        <p:spPr>
          <a:xfrm>
            <a:off x="2029813" y="1954288"/>
            <a:ext cx="2459100" cy="464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None/>
              <a:defRPr sz="1800" b="1">
                <a:solidFill>
                  <a:schemeClr val="dk1"/>
                </a:solidFill>
                <a:latin typeface="Asap"/>
                <a:ea typeface="Asap"/>
                <a:cs typeface="Asap"/>
                <a:sym typeface="Asap"/>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75" name="Google Shape;475;p13"/>
          <p:cNvSpPr txBox="1">
            <a:spLocks noGrp="1"/>
          </p:cNvSpPr>
          <p:nvPr>
            <p:ph type="subTitle" idx="5"/>
          </p:nvPr>
        </p:nvSpPr>
        <p:spPr>
          <a:xfrm>
            <a:off x="2029813" y="3212875"/>
            <a:ext cx="2459100" cy="464400"/>
          </a:xfrm>
          <a:prstGeom prst="rect">
            <a:avLst/>
          </a:prstGeom>
          <a:ln>
            <a:noFill/>
          </a:ln>
        </p:spPr>
        <p:txBody>
          <a:bodyPr spcFirstLastPara="1" wrap="square" lIns="91425" tIns="91425" rIns="91425" bIns="91425" anchor="ctr" anchorCtr="0">
            <a:noAutofit/>
          </a:bodyPr>
          <a:lstStyle>
            <a:lvl1pPr marR="38100" lvl="0" rtl="0">
              <a:lnSpc>
                <a:spcPct val="128571"/>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rtl="0">
              <a:lnSpc>
                <a:spcPct val="100000"/>
              </a:lnSpc>
              <a:spcBef>
                <a:spcPts val="0"/>
              </a:spcBef>
              <a:spcAft>
                <a:spcPts val="0"/>
              </a:spcAft>
              <a:buClr>
                <a:schemeClr val="dk1"/>
              </a:buClr>
              <a:buSzPts val="2200"/>
              <a:buNone/>
              <a:defRPr sz="2200">
                <a:solidFill>
                  <a:schemeClr val="dk1"/>
                </a:solidFill>
              </a:defRPr>
            </a:lvl2pPr>
            <a:lvl3pPr lvl="2" rtl="0">
              <a:lnSpc>
                <a:spcPct val="100000"/>
              </a:lnSpc>
              <a:spcBef>
                <a:spcPts val="0"/>
              </a:spcBef>
              <a:spcAft>
                <a:spcPts val="0"/>
              </a:spcAft>
              <a:buClr>
                <a:schemeClr val="dk1"/>
              </a:buClr>
              <a:buSzPts val="2200"/>
              <a:buNone/>
              <a:defRPr sz="2200">
                <a:solidFill>
                  <a:schemeClr val="dk1"/>
                </a:solidFill>
              </a:defRPr>
            </a:lvl3pPr>
            <a:lvl4pPr lvl="3" rtl="0">
              <a:lnSpc>
                <a:spcPct val="100000"/>
              </a:lnSpc>
              <a:spcBef>
                <a:spcPts val="0"/>
              </a:spcBef>
              <a:spcAft>
                <a:spcPts val="0"/>
              </a:spcAft>
              <a:buClr>
                <a:schemeClr val="dk1"/>
              </a:buClr>
              <a:buSzPts val="2200"/>
              <a:buNone/>
              <a:defRPr sz="2200">
                <a:solidFill>
                  <a:schemeClr val="dk1"/>
                </a:solidFill>
              </a:defRPr>
            </a:lvl4pPr>
            <a:lvl5pPr lvl="4" rtl="0">
              <a:lnSpc>
                <a:spcPct val="100000"/>
              </a:lnSpc>
              <a:spcBef>
                <a:spcPts val="0"/>
              </a:spcBef>
              <a:spcAft>
                <a:spcPts val="0"/>
              </a:spcAft>
              <a:buClr>
                <a:schemeClr val="dk1"/>
              </a:buClr>
              <a:buSzPts val="2200"/>
              <a:buNone/>
              <a:defRPr sz="2200">
                <a:solidFill>
                  <a:schemeClr val="dk1"/>
                </a:solidFill>
              </a:defRPr>
            </a:lvl5pPr>
            <a:lvl6pPr lvl="5" rtl="0">
              <a:lnSpc>
                <a:spcPct val="100000"/>
              </a:lnSpc>
              <a:spcBef>
                <a:spcPts val="0"/>
              </a:spcBef>
              <a:spcAft>
                <a:spcPts val="0"/>
              </a:spcAft>
              <a:buClr>
                <a:schemeClr val="dk1"/>
              </a:buClr>
              <a:buSzPts val="2200"/>
              <a:buNone/>
              <a:defRPr sz="2200">
                <a:solidFill>
                  <a:schemeClr val="dk1"/>
                </a:solidFill>
              </a:defRPr>
            </a:lvl6pPr>
            <a:lvl7pPr lvl="6" rtl="0">
              <a:lnSpc>
                <a:spcPct val="100000"/>
              </a:lnSpc>
              <a:spcBef>
                <a:spcPts val="0"/>
              </a:spcBef>
              <a:spcAft>
                <a:spcPts val="0"/>
              </a:spcAft>
              <a:buClr>
                <a:schemeClr val="dk1"/>
              </a:buClr>
              <a:buSzPts val="2200"/>
              <a:buNone/>
              <a:defRPr sz="2200">
                <a:solidFill>
                  <a:schemeClr val="dk1"/>
                </a:solidFill>
              </a:defRPr>
            </a:lvl7pPr>
            <a:lvl8pPr lvl="7" rtl="0">
              <a:lnSpc>
                <a:spcPct val="100000"/>
              </a:lnSpc>
              <a:spcBef>
                <a:spcPts val="0"/>
              </a:spcBef>
              <a:spcAft>
                <a:spcPts val="0"/>
              </a:spcAft>
              <a:buClr>
                <a:schemeClr val="dk1"/>
              </a:buClr>
              <a:buSzPts val="2200"/>
              <a:buNone/>
              <a:defRPr sz="2200">
                <a:solidFill>
                  <a:schemeClr val="dk1"/>
                </a:solidFill>
              </a:defRPr>
            </a:lvl8pPr>
            <a:lvl9pPr lvl="8" rtl="0">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476" name="Google Shape;476;p13"/>
          <p:cNvSpPr txBox="1">
            <a:spLocks noGrp="1"/>
          </p:cNvSpPr>
          <p:nvPr>
            <p:ph type="subTitle" idx="6"/>
          </p:nvPr>
        </p:nvSpPr>
        <p:spPr>
          <a:xfrm>
            <a:off x="2029813" y="2418679"/>
            <a:ext cx="2459100" cy="478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77" name="Google Shape;477;p13"/>
          <p:cNvSpPr txBox="1">
            <a:spLocks noGrp="1"/>
          </p:cNvSpPr>
          <p:nvPr>
            <p:ph type="title" idx="7" hasCustomPrompt="1"/>
          </p:nvPr>
        </p:nvSpPr>
        <p:spPr>
          <a:xfrm>
            <a:off x="4829125" y="3426502"/>
            <a:ext cx="641400" cy="344100"/>
          </a:xfrm>
          <a:prstGeom prst="rect">
            <a:avLst/>
          </a:prstGeom>
        </p:spPr>
        <p:txBody>
          <a:bodyPr spcFirstLastPara="1" wrap="square" lIns="91425" tIns="91425" rIns="64350" bIns="91425" anchor="ctr" anchorCtr="0">
            <a:noAutofit/>
          </a:bodyPr>
          <a:lstStyle>
            <a:lvl1pPr lvl="0" algn="ctr" rtl="0">
              <a:spcBef>
                <a:spcPts val="0"/>
              </a:spcBef>
              <a:spcAft>
                <a:spcPts val="0"/>
              </a:spcAft>
              <a:buSzPts val="3000"/>
              <a:buNone/>
              <a:defRPr sz="21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78" name="Google Shape;478;p13"/>
          <p:cNvSpPr txBox="1">
            <a:spLocks noGrp="1"/>
          </p:cNvSpPr>
          <p:nvPr>
            <p:ph type="subTitle" idx="8"/>
          </p:nvPr>
        </p:nvSpPr>
        <p:spPr>
          <a:xfrm>
            <a:off x="5556900" y="3677266"/>
            <a:ext cx="2459100" cy="478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79" name="Google Shape;479;p13"/>
          <p:cNvSpPr txBox="1">
            <a:spLocks noGrp="1"/>
          </p:cNvSpPr>
          <p:nvPr>
            <p:ph type="title" idx="9" hasCustomPrompt="1"/>
          </p:nvPr>
        </p:nvSpPr>
        <p:spPr>
          <a:xfrm>
            <a:off x="4829125" y="2167925"/>
            <a:ext cx="641400" cy="344100"/>
          </a:xfrm>
          <a:prstGeom prst="rect">
            <a:avLst/>
          </a:prstGeom>
        </p:spPr>
        <p:txBody>
          <a:bodyPr spcFirstLastPara="1" wrap="square" lIns="91425" tIns="91425" rIns="64350" bIns="91425" anchor="ctr" anchorCtr="0">
            <a:noAutofit/>
          </a:bodyPr>
          <a:lstStyle>
            <a:lvl1pPr lvl="0" algn="ctr" rtl="0">
              <a:spcBef>
                <a:spcPts val="0"/>
              </a:spcBef>
              <a:spcAft>
                <a:spcPts val="0"/>
              </a:spcAft>
              <a:buSzPts val="3000"/>
              <a:buNone/>
              <a:defRPr sz="21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80" name="Google Shape;480;p13"/>
          <p:cNvSpPr txBox="1">
            <a:spLocks noGrp="1"/>
          </p:cNvSpPr>
          <p:nvPr>
            <p:ph type="subTitle" idx="13"/>
          </p:nvPr>
        </p:nvSpPr>
        <p:spPr>
          <a:xfrm>
            <a:off x="5556900" y="1954288"/>
            <a:ext cx="2459100" cy="464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None/>
              <a:defRPr sz="1800" b="1">
                <a:solidFill>
                  <a:schemeClr val="dk1"/>
                </a:solidFill>
                <a:latin typeface="Asap"/>
                <a:ea typeface="Asap"/>
                <a:cs typeface="Asap"/>
                <a:sym typeface="Asap"/>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81" name="Google Shape;481;p13"/>
          <p:cNvSpPr txBox="1">
            <a:spLocks noGrp="1"/>
          </p:cNvSpPr>
          <p:nvPr>
            <p:ph type="subTitle" idx="14"/>
          </p:nvPr>
        </p:nvSpPr>
        <p:spPr>
          <a:xfrm>
            <a:off x="5556900" y="3212875"/>
            <a:ext cx="2459100" cy="464400"/>
          </a:xfrm>
          <a:prstGeom prst="rect">
            <a:avLst/>
          </a:prstGeom>
          <a:ln>
            <a:noFill/>
          </a:ln>
        </p:spPr>
        <p:txBody>
          <a:bodyPr spcFirstLastPara="1" wrap="square" lIns="91425" tIns="91425" rIns="91425" bIns="91425" anchor="ctr" anchorCtr="0">
            <a:noAutofit/>
          </a:bodyPr>
          <a:lstStyle>
            <a:lvl1pPr marR="38100" lvl="0" rtl="0">
              <a:lnSpc>
                <a:spcPct val="128571"/>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rtl="0">
              <a:lnSpc>
                <a:spcPct val="100000"/>
              </a:lnSpc>
              <a:spcBef>
                <a:spcPts val="0"/>
              </a:spcBef>
              <a:spcAft>
                <a:spcPts val="0"/>
              </a:spcAft>
              <a:buClr>
                <a:schemeClr val="dk1"/>
              </a:buClr>
              <a:buSzPts val="2200"/>
              <a:buNone/>
              <a:defRPr sz="2200">
                <a:solidFill>
                  <a:schemeClr val="dk1"/>
                </a:solidFill>
              </a:defRPr>
            </a:lvl2pPr>
            <a:lvl3pPr lvl="2" rtl="0">
              <a:lnSpc>
                <a:spcPct val="100000"/>
              </a:lnSpc>
              <a:spcBef>
                <a:spcPts val="0"/>
              </a:spcBef>
              <a:spcAft>
                <a:spcPts val="0"/>
              </a:spcAft>
              <a:buClr>
                <a:schemeClr val="dk1"/>
              </a:buClr>
              <a:buSzPts val="2200"/>
              <a:buNone/>
              <a:defRPr sz="2200">
                <a:solidFill>
                  <a:schemeClr val="dk1"/>
                </a:solidFill>
              </a:defRPr>
            </a:lvl3pPr>
            <a:lvl4pPr lvl="3" rtl="0">
              <a:lnSpc>
                <a:spcPct val="100000"/>
              </a:lnSpc>
              <a:spcBef>
                <a:spcPts val="0"/>
              </a:spcBef>
              <a:spcAft>
                <a:spcPts val="0"/>
              </a:spcAft>
              <a:buClr>
                <a:schemeClr val="dk1"/>
              </a:buClr>
              <a:buSzPts val="2200"/>
              <a:buNone/>
              <a:defRPr sz="2200">
                <a:solidFill>
                  <a:schemeClr val="dk1"/>
                </a:solidFill>
              </a:defRPr>
            </a:lvl4pPr>
            <a:lvl5pPr lvl="4" rtl="0">
              <a:lnSpc>
                <a:spcPct val="100000"/>
              </a:lnSpc>
              <a:spcBef>
                <a:spcPts val="0"/>
              </a:spcBef>
              <a:spcAft>
                <a:spcPts val="0"/>
              </a:spcAft>
              <a:buClr>
                <a:schemeClr val="dk1"/>
              </a:buClr>
              <a:buSzPts val="2200"/>
              <a:buNone/>
              <a:defRPr sz="2200">
                <a:solidFill>
                  <a:schemeClr val="dk1"/>
                </a:solidFill>
              </a:defRPr>
            </a:lvl5pPr>
            <a:lvl6pPr lvl="5" rtl="0">
              <a:lnSpc>
                <a:spcPct val="100000"/>
              </a:lnSpc>
              <a:spcBef>
                <a:spcPts val="0"/>
              </a:spcBef>
              <a:spcAft>
                <a:spcPts val="0"/>
              </a:spcAft>
              <a:buClr>
                <a:schemeClr val="dk1"/>
              </a:buClr>
              <a:buSzPts val="2200"/>
              <a:buNone/>
              <a:defRPr sz="2200">
                <a:solidFill>
                  <a:schemeClr val="dk1"/>
                </a:solidFill>
              </a:defRPr>
            </a:lvl6pPr>
            <a:lvl7pPr lvl="6" rtl="0">
              <a:lnSpc>
                <a:spcPct val="100000"/>
              </a:lnSpc>
              <a:spcBef>
                <a:spcPts val="0"/>
              </a:spcBef>
              <a:spcAft>
                <a:spcPts val="0"/>
              </a:spcAft>
              <a:buClr>
                <a:schemeClr val="dk1"/>
              </a:buClr>
              <a:buSzPts val="2200"/>
              <a:buNone/>
              <a:defRPr sz="2200">
                <a:solidFill>
                  <a:schemeClr val="dk1"/>
                </a:solidFill>
              </a:defRPr>
            </a:lvl7pPr>
            <a:lvl8pPr lvl="7" rtl="0">
              <a:lnSpc>
                <a:spcPct val="100000"/>
              </a:lnSpc>
              <a:spcBef>
                <a:spcPts val="0"/>
              </a:spcBef>
              <a:spcAft>
                <a:spcPts val="0"/>
              </a:spcAft>
              <a:buClr>
                <a:schemeClr val="dk1"/>
              </a:buClr>
              <a:buSzPts val="2200"/>
              <a:buNone/>
              <a:defRPr sz="2200">
                <a:solidFill>
                  <a:schemeClr val="dk1"/>
                </a:solidFill>
              </a:defRPr>
            </a:lvl8pPr>
            <a:lvl9pPr lvl="8" rtl="0">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482" name="Google Shape;482;p13"/>
          <p:cNvSpPr txBox="1">
            <a:spLocks noGrp="1"/>
          </p:cNvSpPr>
          <p:nvPr>
            <p:ph type="subTitle" idx="15"/>
          </p:nvPr>
        </p:nvSpPr>
        <p:spPr>
          <a:xfrm>
            <a:off x="5556900" y="2418679"/>
            <a:ext cx="2459100" cy="478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632897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483"/>
        <p:cNvGrpSpPr/>
        <p:nvPr/>
      </p:nvGrpSpPr>
      <p:grpSpPr>
        <a:xfrm>
          <a:off x="0" y="0"/>
          <a:ext cx="0" cy="0"/>
          <a:chOff x="0" y="0"/>
          <a:chExt cx="0" cy="0"/>
        </a:xfrm>
      </p:grpSpPr>
      <p:grpSp>
        <p:nvGrpSpPr>
          <p:cNvPr id="484" name="Google Shape;484;p14"/>
          <p:cNvGrpSpPr/>
          <p:nvPr/>
        </p:nvGrpSpPr>
        <p:grpSpPr>
          <a:xfrm>
            <a:off x="443861" y="163200"/>
            <a:ext cx="8463764" cy="4817100"/>
            <a:chOff x="443861" y="163200"/>
            <a:chExt cx="8463764" cy="4817100"/>
          </a:xfrm>
        </p:grpSpPr>
        <p:sp>
          <p:nvSpPr>
            <p:cNvPr id="485" name="Google Shape;485;p14"/>
            <p:cNvSpPr/>
            <p:nvPr/>
          </p:nvSpPr>
          <p:spPr>
            <a:xfrm>
              <a:off x="625939"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4"/>
            <p:cNvSpPr/>
            <p:nvPr/>
          </p:nvSpPr>
          <p:spPr>
            <a:xfrm>
              <a:off x="8241925"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a:off x="8241925" y="1573200"/>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8" name="Google Shape;488;p14"/>
            <p:cNvGrpSpPr/>
            <p:nvPr/>
          </p:nvGrpSpPr>
          <p:grpSpPr>
            <a:xfrm>
              <a:off x="8241925" y="2136263"/>
              <a:ext cx="665700" cy="938975"/>
              <a:chOff x="236400" y="1010125"/>
              <a:chExt cx="665700" cy="938975"/>
            </a:xfrm>
          </p:grpSpPr>
          <p:sp>
            <p:nvSpPr>
              <p:cNvPr id="489" name="Google Shape;489;p14"/>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1" name="Google Shape;491;p14"/>
            <p:cNvSpPr/>
            <p:nvPr/>
          </p:nvSpPr>
          <p:spPr>
            <a:xfrm rot="10800000">
              <a:off x="999626"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rot="10800000">
              <a:off x="7977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4" name="Google Shape;494;p14"/>
            <p:cNvGrpSpPr/>
            <p:nvPr/>
          </p:nvGrpSpPr>
          <p:grpSpPr>
            <a:xfrm>
              <a:off x="1174987" y="866763"/>
              <a:ext cx="6976126" cy="3409975"/>
              <a:chOff x="808356" y="1017725"/>
              <a:chExt cx="3234330" cy="3409975"/>
            </a:xfrm>
          </p:grpSpPr>
          <p:cxnSp>
            <p:nvCxnSpPr>
              <p:cNvPr id="495" name="Google Shape;495;p14"/>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496" name="Google Shape;496;p14"/>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497" name="Google Shape;497;p14"/>
              <p:cNvGrpSpPr/>
              <p:nvPr/>
            </p:nvGrpSpPr>
            <p:grpSpPr>
              <a:xfrm>
                <a:off x="808356" y="1198555"/>
                <a:ext cx="3233633" cy="3048152"/>
                <a:chOff x="713225" y="1203424"/>
                <a:chExt cx="7717500" cy="2937978"/>
              </a:xfrm>
            </p:grpSpPr>
            <p:cxnSp>
              <p:nvCxnSpPr>
                <p:cNvPr id="498" name="Google Shape;498;p14"/>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99" name="Google Shape;499;p14"/>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00" name="Google Shape;500;p14"/>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01" name="Google Shape;501;p14"/>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02" name="Google Shape;502;p14"/>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03" name="Google Shape;503;p14"/>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04" name="Google Shape;504;p14"/>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05" name="Google Shape;505;p14"/>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06" name="Google Shape;506;p14"/>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07" name="Google Shape;507;p14"/>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08" name="Google Shape;508;p14"/>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09" name="Google Shape;509;p14"/>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10" name="Google Shape;510;p14"/>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11" name="Google Shape;511;p14"/>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12" name="Google Shape;512;p14"/>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13" name="Google Shape;513;p14"/>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14" name="Google Shape;514;p14"/>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nvGrpSpPr>
            <p:cNvPr id="515" name="Google Shape;515;p14"/>
            <p:cNvGrpSpPr/>
            <p:nvPr/>
          </p:nvGrpSpPr>
          <p:grpSpPr>
            <a:xfrm>
              <a:off x="443861" y="775538"/>
              <a:ext cx="435809" cy="3592425"/>
              <a:chOff x="443861" y="775538"/>
              <a:chExt cx="435809" cy="3592425"/>
            </a:xfrm>
          </p:grpSpPr>
          <p:sp>
            <p:nvSpPr>
              <p:cNvPr id="516" name="Google Shape;516;p14"/>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4"/>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4"/>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4"/>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4"/>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4"/>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4"/>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4"/>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4"/>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4"/>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4"/>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4"/>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4"/>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4"/>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4"/>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32" name="Google Shape;532;p14"/>
          <p:cNvSpPr txBox="1">
            <a:spLocks noGrp="1"/>
          </p:cNvSpPr>
          <p:nvPr>
            <p:ph type="subTitle" idx="1"/>
          </p:nvPr>
        </p:nvSpPr>
        <p:spPr>
          <a:xfrm>
            <a:off x="4807250" y="2021850"/>
            <a:ext cx="3505200" cy="443100"/>
          </a:xfrm>
          <a:prstGeom prst="rect">
            <a:avLst/>
          </a:prstGeom>
        </p:spPr>
        <p:txBody>
          <a:bodyPr spcFirstLastPara="1" wrap="square" lIns="91425" tIns="91425" rIns="91425" bIns="91425" anchor="ctr" anchorCtr="0">
            <a:noAutofit/>
          </a:bodyPr>
          <a:lstStyle>
            <a:lvl1pPr marR="38100" lvl="0" rtl="0">
              <a:lnSpc>
                <a:spcPct val="128571"/>
              </a:lnSpc>
              <a:spcBef>
                <a:spcPts val="0"/>
              </a:spcBef>
              <a:spcAft>
                <a:spcPts val="0"/>
              </a:spcAft>
              <a:buClr>
                <a:schemeClr val="dk1"/>
              </a:buClr>
              <a:buSzPts val="2500"/>
              <a:buNone/>
              <a:defRPr sz="1800" b="1">
                <a:solidFill>
                  <a:schemeClr val="dk1"/>
                </a:solidFill>
                <a:latin typeface="Asap"/>
                <a:ea typeface="Asap"/>
                <a:cs typeface="Asap"/>
                <a:sym typeface="Asap"/>
              </a:defRPr>
            </a:lvl1pPr>
            <a:lvl2pPr lvl="1" algn="ctr" rtl="0">
              <a:lnSpc>
                <a:spcPct val="100000"/>
              </a:lnSpc>
              <a:spcBef>
                <a:spcPts val="0"/>
              </a:spcBef>
              <a:spcAft>
                <a:spcPts val="0"/>
              </a:spcAft>
              <a:buClr>
                <a:schemeClr val="dk1"/>
              </a:buClr>
              <a:buSzPts val="2500"/>
              <a:buNone/>
              <a:defRPr sz="2500">
                <a:solidFill>
                  <a:schemeClr val="dk1"/>
                </a:solidFill>
              </a:defRPr>
            </a:lvl2pPr>
            <a:lvl3pPr lvl="2" algn="ctr" rtl="0">
              <a:lnSpc>
                <a:spcPct val="100000"/>
              </a:lnSpc>
              <a:spcBef>
                <a:spcPts val="0"/>
              </a:spcBef>
              <a:spcAft>
                <a:spcPts val="0"/>
              </a:spcAft>
              <a:buClr>
                <a:schemeClr val="dk1"/>
              </a:buClr>
              <a:buSzPts val="2500"/>
              <a:buNone/>
              <a:defRPr sz="2500">
                <a:solidFill>
                  <a:schemeClr val="dk1"/>
                </a:solidFill>
              </a:defRPr>
            </a:lvl3pPr>
            <a:lvl4pPr lvl="3" algn="ctr" rtl="0">
              <a:lnSpc>
                <a:spcPct val="100000"/>
              </a:lnSpc>
              <a:spcBef>
                <a:spcPts val="0"/>
              </a:spcBef>
              <a:spcAft>
                <a:spcPts val="0"/>
              </a:spcAft>
              <a:buClr>
                <a:schemeClr val="dk1"/>
              </a:buClr>
              <a:buSzPts val="2500"/>
              <a:buNone/>
              <a:defRPr sz="2500">
                <a:solidFill>
                  <a:schemeClr val="dk1"/>
                </a:solidFill>
              </a:defRPr>
            </a:lvl4pPr>
            <a:lvl5pPr lvl="4" algn="ctr" rtl="0">
              <a:lnSpc>
                <a:spcPct val="100000"/>
              </a:lnSpc>
              <a:spcBef>
                <a:spcPts val="0"/>
              </a:spcBef>
              <a:spcAft>
                <a:spcPts val="0"/>
              </a:spcAft>
              <a:buClr>
                <a:schemeClr val="dk1"/>
              </a:buClr>
              <a:buSzPts val="2500"/>
              <a:buNone/>
              <a:defRPr sz="2500">
                <a:solidFill>
                  <a:schemeClr val="dk1"/>
                </a:solidFill>
              </a:defRPr>
            </a:lvl5pPr>
            <a:lvl6pPr lvl="5" algn="ctr" rtl="0">
              <a:lnSpc>
                <a:spcPct val="100000"/>
              </a:lnSpc>
              <a:spcBef>
                <a:spcPts val="0"/>
              </a:spcBef>
              <a:spcAft>
                <a:spcPts val="0"/>
              </a:spcAft>
              <a:buClr>
                <a:schemeClr val="dk1"/>
              </a:buClr>
              <a:buSzPts val="2500"/>
              <a:buNone/>
              <a:defRPr sz="2500">
                <a:solidFill>
                  <a:schemeClr val="dk1"/>
                </a:solidFill>
              </a:defRPr>
            </a:lvl6pPr>
            <a:lvl7pPr lvl="6" algn="ctr" rtl="0">
              <a:lnSpc>
                <a:spcPct val="100000"/>
              </a:lnSpc>
              <a:spcBef>
                <a:spcPts val="0"/>
              </a:spcBef>
              <a:spcAft>
                <a:spcPts val="0"/>
              </a:spcAft>
              <a:buClr>
                <a:schemeClr val="dk1"/>
              </a:buClr>
              <a:buSzPts val="2500"/>
              <a:buNone/>
              <a:defRPr sz="2500">
                <a:solidFill>
                  <a:schemeClr val="dk1"/>
                </a:solidFill>
              </a:defRPr>
            </a:lvl7pPr>
            <a:lvl8pPr lvl="7" algn="ctr" rtl="0">
              <a:lnSpc>
                <a:spcPct val="100000"/>
              </a:lnSpc>
              <a:spcBef>
                <a:spcPts val="0"/>
              </a:spcBef>
              <a:spcAft>
                <a:spcPts val="0"/>
              </a:spcAft>
              <a:buClr>
                <a:schemeClr val="dk1"/>
              </a:buClr>
              <a:buSzPts val="2500"/>
              <a:buNone/>
              <a:defRPr sz="2500">
                <a:solidFill>
                  <a:schemeClr val="dk1"/>
                </a:solidFill>
              </a:defRPr>
            </a:lvl8pPr>
            <a:lvl9pPr lvl="8" algn="ctr" rtl="0">
              <a:lnSpc>
                <a:spcPct val="100000"/>
              </a:lnSpc>
              <a:spcBef>
                <a:spcPts val="0"/>
              </a:spcBef>
              <a:spcAft>
                <a:spcPts val="0"/>
              </a:spcAft>
              <a:buClr>
                <a:schemeClr val="dk1"/>
              </a:buClr>
              <a:buSzPts val="2500"/>
              <a:buNone/>
              <a:defRPr sz="2500">
                <a:solidFill>
                  <a:schemeClr val="dk1"/>
                </a:solidFill>
              </a:defRPr>
            </a:lvl9pPr>
          </a:lstStyle>
          <a:p>
            <a:endParaRPr/>
          </a:p>
        </p:txBody>
      </p:sp>
      <p:sp>
        <p:nvSpPr>
          <p:cNvPr id="533" name="Google Shape;533;p14"/>
          <p:cNvSpPr txBox="1">
            <a:spLocks noGrp="1"/>
          </p:cNvSpPr>
          <p:nvPr>
            <p:ph type="subTitle" idx="2"/>
          </p:nvPr>
        </p:nvSpPr>
        <p:spPr>
          <a:xfrm>
            <a:off x="1302050" y="2021850"/>
            <a:ext cx="3505200" cy="443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500"/>
              <a:buNone/>
              <a:defRPr sz="1800" b="1">
                <a:solidFill>
                  <a:schemeClr val="dk1"/>
                </a:solidFill>
                <a:latin typeface="Asap"/>
                <a:ea typeface="Asap"/>
                <a:cs typeface="Asap"/>
                <a:sym typeface="Asap"/>
              </a:defRPr>
            </a:lvl1pPr>
            <a:lvl2pPr lvl="1" algn="ctr" rtl="0">
              <a:lnSpc>
                <a:spcPct val="100000"/>
              </a:lnSpc>
              <a:spcBef>
                <a:spcPts val="0"/>
              </a:spcBef>
              <a:spcAft>
                <a:spcPts val="0"/>
              </a:spcAft>
              <a:buClr>
                <a:schemeClr val="dk1"/>
              </a:buClr>
              <a:buSzPts val="2500"/>
              <a:buNone/>
              <a:defRPr sz="2500">
                <a:solidFill>
                  <a:schemeClr val="dk1"/>
                </a:solidFill>
              </a:defRPr>
            </a:lvl2pPr>
            <a:lvl3pPr lvl="2" algn="ctr" rtl="0">
              <a:lnSpc>
                <a:spcPct val="100000"/>
              </a:lnSpc>
              <a:spcBef>
                <a:spcPts val="0"/>
              </a:spcBef>
              <a:spcAft>
                <a:spcPts val="0"/>
              </a:spcAft>
              <a:buClr>
                <a:schemeClr val="dk1"/>
              </a:buClr>
              <a:buSzPts val="2500"/>
              <a:buNone/>
              <a:defRPr sz="2500">
                <a:solidFill>
                  <a:schemeClr val="dk1"/>
                </a:solidFill>
              </a:defRPr>
            </a:lvl3pPr>
            <a:lvl4pPr lvl="3" algn="ctr" rtl="0">
              <a:lnSpc>
                <a:spcPct val="100000"/>
              </a:lnSpc>
              <a:spcBef>
                <a:spcPts val="0"/>
              </a:spcBef>
              <a:spcAft>
                <a:spcPts val="0"/>
              </a:spcAft>
              <a:buClr>
                <a:schemeClr val="dk1"/>
              </a:buClr>
              <a:buSzPts val="2500"/>
              <a:buNone/>
              <a:defRPr sz="2500">
                <a:solidFill>
                  <a:schemeClr val="dk1"/>
                </a:solidFill>
              </a:defRPr>
            </a:lvl4pPr>
            <a:lvl5pPr lvl="4" algn="ctr" rtl="0">
              <a:lnSpc>
                <a:spcPct val="100000"/>
              </a:lnSpc>
              <a:spcBef>
                <a:spcPts val="0"/>
              </a:spcBef>
              <a:spcAft>
                <a:spcPts val="0"/>
              </a:spcAft>
              <a:buClr>
                <a:schemeClr val="dk1"/>
              </a:buClr>
              <a:buSzPts val="2500"/>
              <a:buNone/>
              <a:defRPr sz="2500">
                <a:solidFill>
                  <a:schemeClr val="dk1"/>
                </a:solidFill>
              </a:defRPr>
            </a:lvl5pPr>
            <a:lvl6pPr lvl="5" algn="ctr" rtl="0">
              <a:lnSpc>
                <a:spcPct val="100000"/>
              </a:lnSpc>
              <a:spcBef>
                <a:spcPts val="0"/>
              </a:spcBef>
              <a:spcAft>
                <a:spcPts val="0"/>
              </a:spcAft>
              <a:buClr>
                <a:schemeClr val="dk1"/>
              </a:buClr>
              <a:buSzPts val="2500"/>
              <a:buNone/>
              <a:defRPr sz="2500">
                <a:solidFill>
                  <a:schemeClr val="dk1"/>
                </a:solidFill>
              </a:defRPr>
            </a:lvl6pPr>
            <a:lvl7pPr lvl="6" algn="ctr" rtl="0">
              <a:lnSpc>
                <a:spcPct val="100000"/>
              </a:lnSpc>
              <a:spcBef>
                <a:spcPts val="0"/>
              </a:spcBef>
              <a:spcAft>
                <a:spcPts val="0"/>
              </a:spcAft>
              <a:buClr>
                <a:schemeClr val="dk1"/>
              </a:buClr>
              <a:buSzPts val="2500"/>
              <a:buNone/>
              <a:defRPr sz="2500">
                <a:solidFill>
                  <a:schemeClr val="dk1"/>
                </a:solidFill>
              </a:defRPr>
            </a:lvl7pPr>
            <a:lvl8pPr lvl="7" algn="ctr" rtl="0">
              <a:lnSpc>
                <a:spcPct val="100000"/>
              </a:lnSpc>
              <a:spcBef>
                <a:spcPts val="0"/>
              </a:spcBef>
              <a:spcAft>
                <a:spcPts val="0"/>
              </a:spcAft>
              <a:buClr>
                <a:schemeClr val="dk1"/>
              </a:buClr>
              <a:buSzPts val="2500"/>
              <a:buNone/>
              <a:defRPr sz="2500">
                <a:solidFill>
                  <a:schemeClr val="dk1"/>
                </a:solidFill>
              </a:defRPr>
            </a:lvl8pPr>
            <a:lvl9pPr lvl="8" algn="ctr" rtl="0">
              <a:lnSpc>
                <a:spcPct val="100000"/>
              </a:lnSpc>
              <a:spcBef>
                <a:spcPts val="0"/>
              </a:spcBef>
              <a:spcAft>
                <a:spcPts val="0"/>
              </a:spcAft>
              <a:buClr>
                <a:schemeClr val="dk1"/>
              </a:buClr>
              <a:buSzPts val="2500"/>
              <a:buNone/>
              <a:defRPr sz="2500">
                <a:solidFill>
                  <a:schemeClr val="dk1"/>
                </a:solidFill>
              </a:defRPr>
            </a:lvl9pPr>
          </a:lstStyle>
          <a:p>
            <a:endParaRPr/>
          </a:p>
        </p:txBody>
      </p:sp>
      <p:sp>
        <p:nvSpPr>
          <p:cNvPr id="534" name="Google Shape;534;p14"/>
          <p:cNvSpPr txBox="1">
            <a:spLocks noGrp="1"/>
          </p:cNvSpPr>
          <p:nvPr>
            <p:ph type="subTitle" idx="3"/>
          </p:nvPr>
        </p:nvSpPr>
        <p:spPr>
          <a:xfrm>
            <a:off x="4807250" y="2464949"/>
            <a:ext cx="3505200" cy="792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5" name="Google Shape;535;p14"/>
          <p:cNvSpPr txBox="1">
            <a:spLocks noGrp="1"/>
          </p:cNvSpPr>
          <p:nvPr>
            <p:ph type="subTitle" idx="4"/>
          </p:nvPr>
        </p:nvSpPr>
        <p:spPr>
          <a:xfrm>
            <a:off x="1302050" y="2464949"/>
            <a:ext cx="3505200" cy="792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6" name="Google Shape;536;p14"/>
          <p:cNvSpPr txBox="1">
            <a:spLocks noGrp="1"/>
          </p:cNvSpPr>
          <p:nvPr>
            <p:ph type="title"/>
          </p:nvPr>
        </p:nvSpPr>
        <p:spPr>
          <a:xfrm>
            <a:off x="1170000" y="539500"/>
            <a:ext cx="6979500" cy="352500"/>
          </a:xfrm>
          <a:prstGeom prst="rect">
            <a:avLst/>
          </a:prstGeom>
        </p:spPr>
        <p:txBody>
          <a:bodyPr spcFirstLastPara="1" wrap="square" lIns="91425" tIns="91425" rIns="64350" bIns="91425" anchor="ctr" anchorCtr="0">
            <a:noAutofit/>
          </a:bodyPr>
          <a:lstStyle>
            <a:lvl1pPr lvl="0" rtl="0">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Tree>
    <p:extLst>
      <p:ext uri="{BB962C8B-B14F-4D97-AF65-F5344CB8AC3E}">
        <p14:creationId xmlns:p14="http://schemas.microsoft.com/office/powerpoint/2010/main" val="1997576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2"/>
        <p:cNvGrpSpPr/>
        <p:nvPr/>
      </p:nvGrpSpPr>
      <p:grpSpPr>
        <a:xfrm>
          <a:off x="0" y="0"/>
          <a:ext cx="0" cy="0"/>
          <a:chOff x="0" y="0"/>
          <a:chExt cx="0" cy="0"/>
        </a:xfrm>
      </p:grpSpPr>
      <p:grpSp>
        <p:nvGrpSpPr>
          <p:cNvPr id="63" name="Google Shape;63;p4"/>
          <p:cNvGrpSpPr/>
          <p:nvPr/>
        </p:nvGrpSpPr>
        <p:grpSpPr>
          <a:xfrm>
            <a:off x="443861" y="163200"/>
            <a:ext cx="8463764" cy="4817100"/>
            <a:chOff x="443861" y="163200"/>
            <a:chExt cx="8463764" cy="4817100"/>
          </a:xfrm>
        </p:grpSpPr>
        <p:sp>
          <p:nvSpPr>
            <p:cNvPr id="64" name="Google Shape;64;p4"/>
            <p:cNvSpPr/>
            <p:nvPr/>
          </p:nvSpPr>
          <p:spPr>
            <a:xfrm>
              <a:off x="625939"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8241925" y="1573200"/>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66;p4"/>
            <p:cNvGrpSpPr/>
            <p:nvPr/>
          </p:nvGrpSpPr>
          <p:grpSpPr>
            <a:xfrm>
              <a:off x="8241925" y="2136263"/>
              <a:ext cx="665700" cy="938975"/>
              <a:chOff x="236400" y="1010125"/>
              <a:chExt cx="665700" cy="938975"/>
            </a:xfrm>
          </p:grpSpPr>
          <p:sp>
            <p:nvSpPr>
              <p:cNvPr id="67" name="Google Shape;67;p4"/>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4"/>
            <p:cNvSpPr/>
            <p:nvPr/>
          </p:nvSpPr>
          <p:spPr>
            <a:xfrm rot="10800000">
              <a:off x="999626"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rot="10800000">
              <a:off x="7977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 name="Google Shape;72;p4"/>
            <p:cNvGrpSpPr/>
            <p:nvPr/>
          </p:nvGrpSpPr>
          <p:grpSpPr>
            <a:xfrm>
              <a:off x="1174987" y="866763"/>
              <a:ext cx="6976126" cy="3409975"/>
              <a:chOff x="808356" y="1017725"/>
              <a:chExt cx="3234330" cy="3409975"/>
            </a:xfrm>
          </p:grpSpPr>
          <p:cxnSp>
            <p:nvCxnSpPr>
              <p:cNvPr id="73" name="Google Shape;73;p4"/>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74" name="Google Shape;74;p4"/>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75" name="Google Shape;75;p4"/>
              <p:cNvGrpSpPr/>
              <p:nvPr/>
            </p:nvGrpSpPr>
            <p:grpSpPr>
              <a:xfrm>
                <a:off x="808356" y="1198555"/>
                <a:ext cx="3233633" cy="3048152"/>
                <a:chOff x="713225" y="1203424"/>
                <a:chExt cx="7717500" cy="2937978"/>
              </a:xfrm>
            </p:grpSpPr>
            <p:cxnSp>
              <p:nvCxnSpPr>
                <p:cNvPr id="76" name="Google Shape;76;p4"/>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77" name="Google Shape;77;p4"/>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78" name="Google Shape;78;p4"/>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79" name="Google Shape;79;p4"/>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0" name="Google Shape;80;p4"/>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1" name="Google Shape;81;p4"/>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2" name="Google Shape;82;p4"/>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3" name="Google Shape;83;p4"/>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4" name="Google Shape;84;p4"/>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5" name="Google Shape;85;p4"/>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6" name="Google Shape;86;p4"/>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7" name="Google Shape;87;p4"/>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8" name="Google Shape;88;p4"/>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9" name="Google Shape;89;p4"/>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0" name="Google Shape;90;p4"/>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1" name="Google Shape;91;p4"/>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2" name="Google Shape;92;p4"/>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nvGrpSpPr>
            <p:cNvPr id="93" name="Google Shape;93;p4"/>
            <p:cNvGrpSpPr/>
            <p:nvPr/>
          </p:nvGrpSpPr>
          <p:grpSpPr>
            <a:xfrm>
              <a:off x="443861" y="775538"/>
              <a:ext cx="435809" cy="3592425"/>
              <a:chOff x="443861" y="775538"/>
              <a:chExt cx="435809" cy="3592425"/>
            </a:xfrm>
          </p:grpSpPr>
          <p:sp>
            <p:nvSpPr>
              <p:cNvPr id="94" name="Google Shape;94;p4"/>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0" name="Google Shape;110;p4"/>
          <p:cNvSpPr txBox="1">
            <a:spLocks noGrp="1"/>
          </p:cNvSpPr>
          <p:nvPr>
            <p:ph type="body" idx="1"/>
          </p:nvPr>
        </p:nvSpPr>
        <p:spPr>
          <a:xfrm>
            <a:off x="713225" y="1077575"/>
            <a:ext cx="7717500" cy="3531000"/>
          </a:xfrm>
          <a:prstGeom prst="rect">
            <a:avLst/>
          </a:prstGeom>
          <a:noFill/>
        </p:spPr>
        <p:txBody>
          <a:bodyPr spcFirstLastPara="1" wrap="square" lIns="91425" tIns="91425" rIns="91425" bIns="91425" anchor="t" anchorCtr="0">
            <a:noAutofit/>
          </a:bodyPr>
          <a:lstStyle>
            <a:lvl1pPr marL="457200" lvl="0" indent="-292100">
              <a:lnSpc>
                <a:spcPct val="100000"/>
              </a:lnSpc>
              <a:spcBef>
                <a:spcPts val="0"/>
              </a:spcBef>
              <a:spcAft>
                <a:spcPts val="0"/>
              </a:spcAft>
              <a:buClr>
                <a:schemeClr val="dk1"/>
              </a:buClr>
              <a:buSzPts val="1000"/>
              <a:buAutoNum type="arabicPeriod"/>
              <a:defRPr sz="1100"/>
            </a:lvl1pPr>
            <a:lvl2pPr marL="914400" lvl="1" indent="-317500">
              <a:lnSpc>
                <a:spcPct val="100000"/>
              </a:lnSpc>
              <a:spcBef>
                <a:spcPts val="0"/>
              </a:spcBef>
              <a:spcAft>
                <a:spcPts val="0"/>
              </a:spcAft>
              <a:buSzPts val="1400"/>
              <a:buAutoNum type="alphaLcPeriod"/>
              <a:defRPr/>
            </a:lvl2pPr>
            <a:lvl3pPr marL="1371600" lvl="2" indent="-317500">
              <a:lnSpc>
                <a:spcPct val="100000"/>
              </a:lnSpc>
              <a:spcBef>
                <a:spcPts val="0"/>
              </a:spcBef>
              <a:spcAft>
                <a:spcPts val="0"/>
              </a:spcAft>
              <a:buSzPts val="1400"/>
              <a:buAutoNum type="romanLcPeriod"/>
              <a:defRPr/>
            </a:lvl3pPr>
            <a:lvl4pPr marL="1828800" lvl="3" indent="-317500">
              <a:lnSpc>
                <a:spcPct val="100000"/>
              </a:lnSpc>
              <a:spcBef>
                <a:spcPts val="0"/>
              </a:spcBef>
              <a:spcAft>
                <a:spcPts val="0"/>
              </a:spcAft>
              <a:buSzPts val="1400"/>
              <a:buAutoNum type="arabicPeriod"/>
              <a:defRPr/>
            </a:lvl4pPr>
            <a:lvl5pPr marL="2286000" lvl="4" indent="-317500">
              <a:lnSpc>
                <a:spcPct val="100000"/>
              </a:lnSpc>
              <a:spcBef>
                <a:spcPts val="0"/>
              </a:spcBef>
              <a:spcAft>
                <a:spcPts val="0"/>
              </a:spcAft>
              <a:buSzPts val="1400"/>
              <a:buAutoNum type="alphaLcPeriod"/>
              <a:defRPr/>
            </a:lvl5pPr>
            <a:lvl6pPr marL="2743200" lvl="5" indent="-317500">
              <a:lnSpc>
                <a:spcPct val="100000"/>
              </a:lnSpc>
              <a:spcBef>
                <a:spcPts val="0"/>
              </a:spcBef>
              <a:spcAft>
                <a:spcPts val="0"/>
              </a:spcAft>
              <a:buSzPts val="1400"/>
              <a:buAutoNum type="romanLcPeriod"/>
              <a:defRPr/>
            </a:lvl6pPr>
            <a:lvl7pPr marL="3200400" lvl="6" indent="-317500">
              <a:lnSpc>
                <a:spcPct val="100000"/>
              </a:lnSpc>
              <a:spcBef>
                <a:spcPts val="0"/>
              </a:spcBef>
              <a:spcAft>
                <a:spcPts val="0"/>
              </a:spcAft>
              <a:buSzPts val="1400"/>
              <a:buAutoNum type="arabicPeriod"/>
              <a:defRPr/>
            </a:lvl7pPr>
            <a:lvl8pPr marL="3657600" lvl="7" indent="-317500">
              <a:lnSpc>
                <a:spcPct val="100000"/>
              </a:lnSpc>
              <a:spcBef>
                <a:spcPts val="0"/>
              </a:spcBef>
              <a:spcAft>
                <a:spcPts val="0"/>
              </a:spcAft>
              <a:buSzPts val="1400"/>
              <a:buAutoNum type="alphaLcPeriod"/>
              <a:defRPr/>
            </a:lvl8pPr>
            <a:lvl9pPr marL="4114800" lvl="8" indent="-317500">
              <a:lnSpc>
                <a:spcPct val="100000"/>
              </a:lnSpc>
              <a:spcBef>
                <a:spcPts val="0"/>
              </a:spcBef>
              <a:spcAft>
                <a:spcPts val="0"/>
              </a:spcAft>
              <a:buSzPts val="1400"/>
              <a:buAutoNum type="romanLcPeriod"/>
              <a:defRPr/>
            </a:lvl9pPr>
          </a:lstStyle>
          <a:p>
            <a:endParaRPr/>
          </a:p>
        </p:txBody>
      </p:sp>
      <p:sp>
        <p:nvSpPr>
          <p:cNvPr id="111" name="Google Shape;111;p4"/>
          <p:cNvSpPr txBox="1">
            <a:spLocks noGrp="1"/>
          </p:cNvSpPr>
          <p:nvPr>
            <p:ph type="title"/>
          </p:nvPr>
        </p:nvSpPr>
        <p:spPr>
          <a:xfrm>
            <a:off x="713225" y="539500"/>
            <a:ext cx="7717500" cy="478200"/>
          </a:xfrm>
          <a:prstGeom prst="rect">
            <a:avLst/>
          </a:prstGeom>
        </p:spPr>
        <p:txBody>
          <a:bodyPr spcFirstLastPara="1" wrap="square" lIns="91425" tIns="91425" rIns="64350" bIns="91425" anchor="ctr" anchorCtr="0">
            <a:noAutofit/>
          </a:bodyPr>
          <a:lstStyle>
            <a:lvl1pPr lvl="0" rtl="0">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537"/>
        <p:cNvGrpSpPr/>
        <p:nvPr/>
      </p:nvGrpSpPr>
      <p:grpSpPr>
        <a:xfrm>
          <a:off x="0" y="0"/>
          <a:ext cx="0" cy="0"/>
          <a:chOff x="0" y="0"/>
          <a:chExt cx="0" cy="0"/>
        </a:xfrm>
      </p:grpSpPr>
      <p:grpSp>
        <p:nvGrpSpPr>
          <p:cNvPr id="538" name="Google Shape;538;p15"/>
          <p:cNvGrpSpPr/>
          <p:nvPr/>
        </p:nvGrpSpPr>
        <p:grpSpPr>
          <a:xfrm>
            <a:off x="236400" y="163200"/>
            <a:ext cx="8463745" cy="4817100"/>
            <a:chOff x="236400" y="163200"/>
            <a:chExt cx="8463745" cy="4817100"/>
          </a:xfrm>
        </p:grpSpPr>
        <p:grpSp>
          <p:nvGrpSpPr>
            <p:cNvPr id="539" name="Google Shape;539;p15"/>
            <p:cNvGrpSpPr/>
            <p:nvPr/>
          </p:nvGrpSpPr>
          <p:grpSpPr>
            <a:xfrm>
              <a:off x="236400" y="163200"/>
              <a:ext cx="8294114" cy="4817100"/>
              <a:chOff x="236400" y="163200"/>
              <a:chExt cx="8294114" cy="4817100"/>
            </a:xfrm>
          </p:grpSpPr>
          <p:sp>
            <p:nvSpPr>
              <p:cNvPr id="540" name="Google Shape;540;p15"/>
              <p:cNvSpPr/>
              <p:nvPr/>
            </p:nvSpPr>
            <p:spPr>
              <a:xfrm>
                <a:off x="456314"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5"/>
              <p:cNvSpPr/>
              <p:nvPr/>
            </p:nvSpPr>
            <p:spPr>
              <a:xfrm rot="10800000">
                <a:off x="686301"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5"/>
              <p:cNvSpPr/>
              <p:nvPr/>
            </p:nvSpPr>
            <p:spPr>
              <a:xfrm rot="10800000">
                <a:off x="6861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5"/>
              <p:cNvSpPr/>
              <p:nvPr/>
            </p:nvSpPr>
            <p:spPr>
              <a:xfrm>
                <a:off x="236400"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5"/>
              <p:cNvSpPr/>
              <p:nvPr/>
            </p:nvSpPr>
            <p:spPr>
              <a:xfrm>
                <a:off x="236400" y="1573194"/>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15"/>
              <p:cNvGrpSpPr/>
              <p:nvPr/>
            </p:nvGrpSpPr>
            <p:grpSpPr>
              <a:xfrm>
                <a:off x="236400" y="2136263"/>
                <a:ext cx="665700" cy="938975"/>
                <a:chOff x="236400" y="1010125"/>
                <a:chExt cx="665700" cy="938975"/>
              </a:xfrm>
            </p:grpSpPr>
            <p:sp>
              <p:nvSpPr>
                <p:cNvPr id="546" name="Google Shape;546;p15"/>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5"/>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15"/>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9" name="Google Shape;549;p15"/>
              <p:cNvGrpSpPr/>
              <p:nvPr/>
            </p:nvGrpSpPr>
            <p:grpSpPr>
              <a:xfrm>
                <a:off x="1174987" y="866763"/>
                <a:ext cx="6976126" cy="3409975"/>
                <a:chOff x="808356" y="1017725"/>
                <a:chExt cx="3234330" cy="3409975"/>
              </a:xfrm>
            </p:grpSpPr>
            <p:cxnSp>
              <p:nvCxnSpPr>
                <p:cNvPr id="550" name="Google Shape;550;p15"/>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551" name="Google Shape;551;p15"/>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552" name="Google Shape;552;p15"/>
                <p:cNvGrpSpPr/>
                <p:nvPr/>
              </p:nvGrpSpPr>
              <p:grpSpPr>
                <a:xfrm>
                  <a:off x="808356" y="1198555"/>
                  <a:ext cx="3233633" cy="3048152"/>
                  <a:chOff x="713225" y="1203424"/>
                  <a:chExt cx="7717500" cy="2937978"/>
                </a:xfrm>
              </p:grpSpPr>
              <p:cxnSp>
                <p:nvCxnSpPr>
                  <p:cNvPr id="553" name="Google Shape;553;p15"/>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54" name="Google Shape;554;p15"/>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55" name="Google Shape;555;p15"/>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56" name="Google Shape;556;p15"/>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57" name="Google Shape;557;p15"/>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58" name="Google Shape;558;p15"/>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59" name="Google Shape;559;p15"/>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60" name="Google Shape;560;p15"/>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61" name="Google Shape;561;p15"/>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62" name="Google Shape;562;p15"/>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63" name="Google Shape;563;p15"/>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64" name="Google Shape;564;p15"/>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65" name="Google Shape;565;p15"/>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66" name="Google Shape;566;p15"/>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67" name="Google Shape;567;p15"/>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68" name="Google Shape;568;p15"/>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69" name="Google Shape;569;p15"/>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grpSp>
          <p:nvGrpSpPr>
            <p:cNvPr id="570" name="Google Shape;570;p15"/>
            <p:cNvGrpSpPr/>
            <p:nvPr/>
          </p:nvGrpSpPr>
          <p:grpSpPr>
            <a:xfrm rot="10800000">
              <a:off x="8264336" y="775538"/>
              <a:ext cx="435809" cy="3592425"/>
              <a:chOff x="443861" y="775538"/>
              <a:chExt cx="435809" cy="3592425"/>
            </a:xfrm>
          </p:grpSpPr>
          <p:sp>
            <p:nvSpPr>
              <p:cNvPr id="571" name="Google Shape;571;p15"/>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5"/>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5"/>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5"/>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5"/>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5"/>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5"/>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5"/>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5"/>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5"/>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5"/>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5"/>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5"/>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5"/>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5"/>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5"/>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87" name="Google Shape;587;p15"/>
          <p:cNvSpPr txBox="1">
            <a:spLocks noGrp="1"/>
          </p:cNvSpPr>
          <p:nvPr>
            <p:ph type="title"/>
          </p:nvPr>
        </p:nvSpPr>
        <p:spPr>
          <a:xfrm>
            <a:off x="1170000" y="539500"/>
            <a:ext cx="6979500" cy="361500"/>
          </a:xfrm>
          <a:prstGeom prst="rect">
            <a:avLst/>
          </a:prstGeom>
        </p:spPr>
        <p:txBody>
          <a:bodyPr spcFirstLastPara="1" wrap="square" lIns="91425" tIns="91425" rIns="64350" bIns="91425" anchor="ctr" anchorCtr="0">
            <a:noAutofit/>
          </a:bodyPr>
          <a:lstStyle>
            <a:lvl1pPr marR="38100" lvl="0" algn="ctr" rtl="0">
              <a:lnSpc>
                <a:spcPct val="128571"/>
              </a:lnSpc>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
        <p:nvSpPr>
          <p:cNvPr id="588" name="Google Shape;588;p15"/>
          <p:cNvSpPr txBox="1">
            <a:spLocks noGrp="1"/>
          </p:cNvSpPr>
          <p:nvPr>
            <p:ph type="subTitle" idx="1"/>
          </p:nvPr>
        </p:nvSpPr>
        <p:spPr>
          <a:xfrm>
            <a:off x="966813" y="2247842"/>
            <a:ext cx="2572500" cy="45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9" name="Google Shape;589;p15"/>
          <p:cNvSpPr txBox="1">
            <a:spLocks noGrp="1"/>
          </p:cNvSpPr>
          <p:nvPr>
            <p:ph type="subTitle" idx="2"/>
          </p:nvPr>
        </p:nvSpPr>
        <p:spPr>
          <a:xfrm>
            <a:off x="966825" y="1875050"/>
            <a:ext cx="2572500" cy="31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algn="ctr" rtl="0">
              <a:lnSpc>
                <a:spcPct val="100000"/>
              </a:lnSpc>
              <a:spcBef>
                <a:spcPts val="0"/>
              </a:spcBef>
              <a:spcAft>
                <a:spcPts val="0"/>
              </a:spcAft>
              <a:buClr>
                <a:schemeClr val="dk1"/>
              </a:buClr>
              <a:buSzPts val="2200"/>
              <a:buNone/>
              <a:defRPr sz="2200">
                <a:solidFill>
                  <a:schemeClr val="dk1"/>
                </a:solidFill>
              </a:defRPr>
            </a:lvl2pPr>
            <a:lvl3pPr lvl="2" algn="ctr" rtl="0">
              <a:lnSpc>
                <a:spcPct val="100000"/>
              </a:lnSpc>
              <a:spcBef>
                <a:spcPts val="0"/>
              </a:spcBef>
              <a:spcAft>
                <a:spcPts val="0"/>
              </a:spcAft>
              <a:buClr>
                <a:schemeClr val="dk1"/>
              </a:buClr>
              <a:buSzPts val="2200"/>
              <a:buNone/>
              <a:defRPr sz="2200">
                <a:solidFill>
                  <a:schemeClr val="dk1"/>
                </a:solidFill>
              </a:defRPr>
            </a:lvl3pPr>
            <a:lvl4pPr lvl="3" algn="ctr" rtl="0">
              <a:lnSpc>
                <a:spcPct val="100000"/>
              </a:lnSpc>
              <a:spcBef>
                <a:spcPts val="0"/>
              </a:spcBef>
              <a:spcAft>
                <a:spcPts val="0"/>
              </a:spcAft>
              <a:buClr>
                <a:schemeClr val="dk1"/>
              </a:buClr>
              <a:buSzPts val="2200"/>
              <a:buNone/>
              <a:defRPr sz="2200">
                <a:solidFill>
                  <a:schemeClr val="dk1"/>
                </a:solidFill>
              </a:defRPr>
            </a:lvl4pPr>
            <a:lvl5pPr lvl="4" algn="ctr" rtl="0">
              <a:lnSpc>
                <a:spcPct val="100000"/>
              </a:lnSpc>
              <a:spcBef>
                <a:spcPts val="0"/>
              </a:spcBef>
              <a:spcAft>
                <a:spcPts val="0"/>
              </a:spcAft>
              <a:buClr>
                <a:schemeClr val="dk1"/>
              </a:buClr>
              <a:buSzPts val="2200"/>
              <a:buNone/>
              <a:defRPr sz="2200">
                <a:solidFill>
                  <a:schemeClr val="dk1"/>
                </a:solidFill>
              </a:defRPr>
            </a:lvl5pPr>
            <a:lvl6pPr lvl="5" algn="ctr" rtl="0">
              <a:lnSpc>
                <a:spcPct val="100000"/>
              </a:lnSpc>
              <a:spcBef>
                <a:spcPts val="0"/>
              </a:spcBef>
              <a:spcAft>
                <a:spcPts val="0"/>
              </a:spcAft>
              <a:buClr>
                <a:schemeClr val="dk1"/>
              </a:buClr>
              <a:buSzPts val="2200"/>
              <a:buNone/>
              <a:defRPr sz="2200">
                <a:solidFill>
                  <a:schemeClr val="dk1"/>
                </a:solidFill>
              </a:defRPr>
            </a:lvl6pPr>
            <a:lvl7pPr lvl="6" algn="ctr" rtl="0">
              <a:lnSpc>
                <a:spcPct val="100000"/>
              </a:lnSpc>
              <a:spcBef>
                <a:spcPts val="0"/>
              </a:spcBef>
              <a:spcAft>
                <a:spcPts val="0"/>
              </a:spcAft>
              <a:buClr>
                <a:schemeClr val="dk1"/>
              </a:buClr>
              <a:buSzPts val="2200"/>
              <a:buNone/>
              <a:defRPr sz="2200">
                <a:solidFill>
                  <a:schemeClr val="dk1"/>
                </a:solidFill>
              </a:defRPr>
            </a:lvl7pPr>
            <a:lvl8pPr lvl="7" algn="ctr" rtl="0">
              <a:lnSpc>
                <a:spcPct val="100000"/>
              </a:lnSpc>
              <a:spcBef>
                <a:spcPts val="0"/>
              </a:spcBef>
              <a:spcAft>
                <a:spcPts val="0"/>
              </a:spcAft>
              <a:buClr>
                <a:schemeClr val="dk1"/>
              </a:buClr>
              <a:buSzPts val="2200"/>
              <a:buNone/>
              <a:defRPr sz="2200">
                <a:solidFill>
                  <a:schemeClr val="dk1"/>
                </a:solidFill>
              </a:defRPr>
            </a:lvl8pPr>
            <a:lvl9pPr lvl="8" algn="ctr" rtl="0">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590" name="Google Shape;590;p15"/>
          <p:cNvSpPr txBox="1">
            <a:spLocks noGrp="1"/>
          </p:cNvSpPr>
          <p:nvPr>
            <p:ph type="subTitle" idx="3"/>
          </p:nvPr>
        </p:nvSpPr>
        <p:spPr>
          <a:xfrm>
            <a:off x="5604688" y="2247842"/>
            <a:ext cx="2572500" cy="45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1" name="Google Shape;591;p15"/>
          <p:cNvSpPr txBox="1">
            <a:spLocks noGrp="1"/>
          </p:cNvSpPr>
          <p:nvPr>
            <p:ph type="subTitle" idx="4"/>
          </p:nvPr>
        </p:nvSpPr>
        <p:spPr>
          <a:xfrm>
            <a:off x="5604700" y="1875050"/>
            <a:ext cx="2572500" cy="31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algn="ctr" rtl="0">
              <a:lnSpc>
                <a:spcPct val="100000"/>
              </a:lnSpc>
              <a:spcBef>
                <a:spcPts val="0"/>
              </a:spcBef>
              <a:spcAft>
                <a:spcPts val="0"/>
              </a:spcAft>
              <a:buClr>
                <a:schemeClr val="dk1"/>
              </a:buClr>
              <a:buSzPts val="2200"/>
              <a:buNone/>
              <a:defRPr sz="2200">
                <a:solidFill>
                  <a:schemeClr val="dk1"/>
                </a:solidFill>
              </a:defRPr>
            </a:lvl2pPr>
            <a:lvl3pPr lvl="2" algn="ctr" rtl="0">
              <a:lnSpc>
                <a:spcPct val="100000"/>
              </a:lnSpc>
              <a:spcBef>
                <a:spcPts val="0"/>
              </a:spcBef>
              <a:spcAft>
                <a:spcPts val="0"/>
              </a:spcAft>
              <a:buClr>
                <a:schemeClr val="dk1"/>
              </a:buClr>
              <a:buSzPts val="2200"/>
              <a:buNone/>
              <a:defRPr sz="2200">
                <a:solidFill>
                  <a:schemeClr val="dk1"/>
                </a:solidFill>
              </a:defRPr>
            </a:lvl3pPr>
            <a:lvl4pPr lvl="3" algn="ctr" rtl="0">
              <a:lnSpc>
                <a:spcPct val="100000"/>
              </a:lnSpc>
              <a:spcBef>
                <a:spcPts val="0"/>
              </a:spcBef>
              <a:spcAft>
                <a:spcPts val="0"/>
              </a:spcAft>
              <a:buClr>
                <a:schemeClr val="dk1"/>
              </a:buClr>
              <a:buSzPts val="2200"/>
              <a:buNone/>
              <a:defRPr sz="2200">
                <a:solidFill>
                  <a:schemeClr val="dk1"/>
                </a:solidFill>
              </a:defRPr>
            </a:lvl4pPr>
            <a:lvl5pPr lvl="4" algn="ctr" rtl="0">
              <a:lnSpc>
                <a:spcPct val="100000"/>
              </a:lnSpc>
              <a:spcBef>
                <a:spcPts val="0"/>
              </a:spcBef>
              <a:spcAft>
                <a:spcPts val="0"/>
              </a:spcAft>
              <a:buClr>
                <a:schemeClr val="dk1"/>
              </a:buClr>
              <a:buSzPts val="2200"/>
              <a:buNone/>
              <a:defRPr sz="2200">
                <a:solidFill>
                  <a:schemeClr val="dk1"/>
                </a:solidFill>
              </a:defRPr>
            </a:lvl5pPr>
            <a:lvl6pPr lvl="5" algn="ctr" rtl="0">
              <a:lnSpc>
                <a:spcPct val="100000"/>
              </a:lnSpc>
              <a:spcBef>
                <a:spcPts val="0"/>
              </a:spcBef>
              <a:spcAft>
                <a:spcPts val="0"/>
              </a:spcAft>
              <a:buClr>
                <a:schemeClr val="dk1"/>
              </a:buClr>
              <a:buSzPts val="2200"/>
              <a:buNone/>
              <a:defRPr sz="2200">
                <a:solidFill>
                  <a:schemeClr val="dk1"/>
                </a:solidFill>
              </a:defRPr>
            </a:lvl6pPr>
            <a:lvl7pPr lvl="6" algn="ctr" rtl="0">
              <a:lnSpc>
                <a:spcPct val="100000"/>
              </a:lnSpc>
              <a:spcBef>
                <a:spcPts val="0"/>
              </a:spcBef>
              <a:spcAft>
                <a:spcPts val="0"/>
              </a:spcAft>
              <a:buClr>
                <a:schemeClr val="dk1"/>
              </a:buClr>
              <a:buSzPts val="2200"/>
              <a:buNone/>
              <a:defRPr sz="2200">
                <a:solidFill>
                  <a:schemeClr val="dk1"/>
                </a:solidFill>
              </a:defRPr>
            </a:lvl7pPr>
            <a:lvl8pPr lvl="7" algn="ctr" rtl="0">
              <a:lnSpc>
                <a:spcPct val="100000"/>
              </a:lnSpc>
              <a:spcBef>
                <a:spcPts val="0"/>
              </a:spcBef>
              <a:spcAft>
                <a:spcPts val="0"/>
              </a:spcAft>
              <a:buClr>
                <a:schemeClr val="dk1"/>
              </a:buClr>
              <a:buSzPts val="2200"/>
              <a:buNone/>
              <a:defRPr sz="2200">
                <a:solidFill>
                  <a:schemeClr val="dk1"/>
                </a:solidFill>
              </a:defRPr>
            </a:lvl8pPr>
            <a:lvl9pPr lvl="8" algn="ctr" rtl="0">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592" name="Google Shape;592;p15"/>
          <p:cNvSpPr txBox="1">
            <a:spLocks noGrp="1"/>
          </p:cNvSpPr>
          <p:nvPr>
            <p:ph type="subTitle" idx="5"/>
          </p:nvPr>
        </p:nvSpPr>
        <p:spPr>
          <a:xfrm>
            <a:off x="966818" y="3975913"/>
            <a:ext cx="2572500" cy="45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3" name="Google Shape;593;p15"/>
          <p:cNvSpPr txBox="1">
            <a:spLocks noGrp="1"/>
          </p:cNvSpPr>
          <p:nvPr>
            <p:ph type="subTitle" idx="6"/>
          </p:nvPr>
        </p:nvSpPr>
        <p:spPr>
          <a:xfrm>
            <a:off x="966825" y="3603076"/>
            <a:ext cx="2572500" cy="31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algn="ctr" rtl="0">
              <a:lnSpc>
                <a:spcPct val="100000"/>
              </a:lnSpc>
              <a:spcBef>
                <a:spcPts val="0"/>
              </a:spcBef>
              <a:spcAft>
                <a:spcPts val="0"/>
              </a:spcAft>
              <a:buClr>
                <a:schemeClr val="dk1"/>
              </a:buClr>
              <a:buSzPts val="2200"/>
              <a:buNone/>
              <a:defRPr sz="2200">
                <a:solidFill>
                  <a:schemeClr val="dk1"/>
                </a:solidFill>
              </a:defRPr>
            </a:lvl2pPr>
            <a:lvl3pPr lvl="2" algn="ctr" rtl="0">
              <a:lnSpc>
                <a:spcPct val="100000"/>
              </a:lnSpc>
              <a:spcBef>
                <a:spcPts val="0"/>
              </a:spcBef>
              <a:spcAft>
                <a:spcPts val="0"/>
              </a:spcAft>
              <a:buClr>
                <a:schemeClr val="dk1"/>
              </a:buClr>
              <a:buSzPts val="2200"/>
              <a:buNone/>
              <a:defRPr sz="2200">
                <a:solidFill>
                  <a:schemeClr val="dk1"/>
                </a:solidFill>
              </a:defRPr>
            </a:lvl3pPr>
            <a:lvl4pPr lvl="3" algn="ctr" rtl="0">
              <a:lnSpc>
                <a:spcPct val="100000"/>
              </a:lnSpc>
              <a:spcBef>
                <a:spcPts val="0"/>
              </a:spcBef>
              <a:spcAft>
                <a:spcPts val="0"/>
              </a:spcAft>
              <a:buClr>
                <a:schemeClr val="dk1"/>
              </a:buClr>
              <a:buSzPts val="2200"/>
              <a:buNone/>
              <a:defRPr sz="2200">
                <a:solidFill>
                  <a:schemeClr val="dk1"/>
                </a:solidFill>
              </a:defRPr>
            </a:lvl4pPr>
            <a:lvl5pPr lvl="4" algn="ctr" rtl="0">
              <a:lnSpc>
                <a:spcPct val="100000"/>
              </a:lnSpc>
              <a:spcBef>
                <a:spcPts val="0"/>
              </a:spcBef>
              <a:spcAft>
                <a:spcPts val="0"/>
              </a:spcAft>
              <a:buClr>
                <a:schemeClr val="dk1"/>
              </a:buClr>
              <a:buSzPts val="2200"/>
              <a:buNone/>
              <a:defRPr sz="2200">
                <a:solidFill>
                  <a:schemeClr val="dk1"/>
                </a:solidFill>
              </a:defRPr>
            </a:lvl5pPr>
            <a:lvl6pPr lvl="5" algn="ctr" rtl="0">
              <a:lnSpc>
                <a:spcPct val="100000"/>
              </a:lnSpc>
              <a:spcBef>
                <a:spcPts val="0"/>
              </a:spcBef>
              <a:spcAft>
                <a:spcPts val="0"/>
              </a:spcAft>
              <a:buClr>
                <a:schemeClr val="dk1"/>
              </a:buClr>
              <a:buSzPts val="2200"/>
              <a:buNone/>
              <a:defRPr sz="2200">
                <a:solidFill>
                  <a:schemeClr val="dk1"/>
                </a:solidFill>
              </a:defRPr>
            </a:lvl6pPr>
            <a:lvl7pPr lvl="6" algn="ctr" rtl="0">
              <a:lnSpc>
                <a:spcPct val="100000"/>
              </a:lnSpc>
              <a:spcBef>
                <a:spcPts val="0"/>
              </a:spcBef>
              <a:spcAft>
                <a:spcPts val="0"/>
              </a:spcAft>
              <a:buClr>
                <a:schemeClr val="dk1"/>
              </a:buClr>
              <a:buSzPts val="2200"/>
              <a:buNone/>
              <a:defRPr sz="2200">
                <a:solidFill>
                  <a:schemeClr val="dk1"/>
                </a:solidFill>
              </a:defRPr>
            </a:lvl7pPr>
            <a:lvl8pPr lvl="7" algn="ctr" rtl="0">
              <a:lnSpc>
                <a:spcPct val="100000"/>
              </a:lnSpc>
              <a:spcBef>
                <a:spcPts val="0"/>
              </a:spcBef>
              <a:spcAft>
                <a:spcPts val="0"/>
              </a:spcAft>
              <a:buClr>
                <a:schemeClr val="dk1"/>
              </a:buClr>
              <a:buSzPts val="2200"/>
              <a:buNone/>
              <a:defRPr sz="2200">
                <a:solidFill>
                  <a:schemeClr val="dk1"/>
                </a:solidFill>
              </a:defRPr>
            </a:lvl8pPr>
            <a:lvl9pPr lvl="8" algn="ctr" rtl="0">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594" name="Google Shape;594;p15"/>
          <p:cNvSpPr txBox="1">
            <a:spLocks noGrp="1"/>
          </p:cNvSpPr>
          <p:nvPr>
            <p:ph type="subTitle" idx="7"/>
          </p:nvPr>
        </p:nvSpPr>
        <p:spPr>
          <a:xfrm>
            <a:off x="5604693" y="3975913"/>
            <a:ext cx="2572500" cy="45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5" name="Google Shape;595;p15"/>
          <p:cNvSpPr txBox="1">
            <a:spLocks noGrp="1"/>
          </p:cNvSpPr>
          <p:nvPr>
            <p:ph type="subTitle" idx="8"/>
          </p:nvPr>
        </p:nvSpPr>
        <p:spPr>
          <a:xfrm>
            <a:off x="5604700" y="3603076"/>
            <a:ext cx="2572500" cy="31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algn="ctr" rtl="0">
              <a:lnSpc>
                <a:spcPct val="100000"/>
              </a:lnSpc>
              <a:spcBef>
                <a:spcPts val="0"/>
              </a:spcBef>
              <a:spcAft>
                <a:spcPts val="0"/>
              </a:spcAft>
              <a:buClr>
                <a:schemeClr val="dk1"/>
              </a:buClr>
              <a:buSzPts val="2200"/>
              <a:buNone/>
              <a:defRPr sz="2200">
                <a:solidFill>
                  <a:schemeClr val="dk1"/>
                </a:solidFill>
              </a:defRPr>
            </a:lvl2pPr>
            <a:lvl3pPr lvl="2" algn="ctr" rtl="0">
              <a:lnSpc>
                <a:spcPct val="100000"/>
              </a:lnSpc>
              <a:spcBef>
                <a:spcPts val="0"/>
              </a:spcBef>
              <a:spcAft>
                <a:spcPts val="0"/>
              </a:spcAft>
              <a:buClr>
                <a:schemeClr val="dk1"/>
              </a:buClr>
              <a:buSzPts val="2200"/>
              <a:buNone/>
              <a:defRPr sz="2200">
                <a:solidFill>
                  <a:schemeClr val="dk1"/>
                </a:solidFill>
              </a:defRPr>
            </a:lvl3pPr>
            <a:lvl4pPr lvl="3" algn="ctr" rtl="0">
              <a:lnSpc>
                <a:spcPct val="100000"/>
              </a:lnSpc>
              <a:spcBef>
                <a:spcPts val="0"/>
              </a:spcBef>
              <a:spcAft>
                <a:spcPts val="0"/>
              </a:spcAft>
              <a:buClr>
                <a:schemeClr val="dk1"/>
              </a:buClr>
              <a:buSzPts val="2200"/>
              <a:buNone/>
              <a:defRPr sz="2200">
                <a:solidFill>
                  <a:schemeClr val="dk1"/>
                </a:solidFill>
              </a:defRPr>
            </a:lvl4pPr>
            <a:lvl5pPr lvl="4" algn="ctr" rtl="0">
              <a:lnSpc>
                <a:spcPct val="100000"/>
              </a:lnSpc>
              <a:spcBef>
                <a:spcPts val="0"/>
              </a:spcBef>
              <a:spcAft>
                <a:spcPts val="0"/>
              </a:spcAft>
              <a:buClr>
                <a:schemeClr val="dk1"/>
              </a:buClr>
              <a:buSzPts val="2200"/>
              <a:buNone/>
              <a:defRPr sz="2200">
                <a:solidFill>
                  <a:schemeClr val="dk1"/>
                </a:solidFill>
              </a:defRPr>
            </a:lvl5pPr>
            <a:lvl6pPr lvl="5" algn="ctr" rtl="0">
              <a:lnSpc>
                <a:spcPct val="100000"/>
              </a:lnSpc>
              <a:spcBef>
                <a:spcPts val="0"/>
              </a:spcBef>
              <a:spcAft>
                <a:spcPts val="0"/>
              </a:spcAft>
              <a:buClr>
                <a:schemeClr val="dk1"/>
              </a:buClr>
              <a:buSzPts val="2200"/>
              <a:buNone/>
              <a:defRPr sz="2200">
                <a:solidFill>
                  <a:schemeClr val="dk1"/>
                </a:solidFill>
              </a:defRPr>
            </a:lvl6pPr>
            <a:lvl7pPr lvl="6" algn="ctr" rtl="0">
              <a:lnSpc>
                <a:spcPct val="100000"/>
              </a:lnSpc>
              <a:spcBef>
                <a:spcPts val="0"/>
              </a:spcBef>
              <a:spcAft>
                <a:spcPts val="0"/>
              </a:spcAft>
              <a:buClr>
                <a:schemeClr val="dk1"/>
              </a:buClr>
              <a:buSzPts val="2200"/>
              <a:buNone/>
              <a:defRPr sz="2200">
                <a:solidFill>
                  <a:schemeClr val="dk1"/>
                </a:solidFill>
              </a:defRPr>
            </a:lvl7pPr>
            <a:lvl8pPr lvl="7" algn="ctr" rtl="0">
              <a:lnSpc>
                <a:spcPct val="100000"/>
              </a:lnSpc>
              <a:spcBef>
                <a:spcPts val="0"/>
              </a:spcBef>
              <a:spcAft>
                <a:spcPts val="0"/>
              </a:spcAft>
              <a:buClr>
                <a:schemeClr val="dk1"/>
              </a:buClr>
              <a:buSzPts val="2200"/>
              <a:buNone/>
              <a:defRPr sz="2200">
                <a:solidFill>
                  <a:schemeClr val="dk1"/>
                </a:solidFill>
              </a:defRPr>
            </a:lvl8pPr>
            <a:lvl9pPr lvl="8" algn="ctr" rtl="0">
              <a:lnSpc>
                <a:spcPct val="100000"/>
              </a:lnSpc>
              <a:spcBef>
                <a:spcPts val="0"/>
              </a:spcBef>
              <a:spcAft>
                <a:spcPts val="0"/>
              </a:spcAft>
              <a:buClr>
                <a:schemeClr val="dk1"/>
              </a:buClr>
              <a:buSzPts val="2200"/>
              <a:buNone/>
              <a:defRPr sz="2200">
                <a:solidFill>
                  <a:schemeClr val="dk1"/>
                </a:solidFill>
              </a:defRPr>
            </a:lvl9pPr>
          </a:lstStyle>
          <a:p>
            <a:endParaRPr/>
          </a:p>
        </p:txBody>
      </p:sp>
    </p:spTree>
    <p:extLst>
      <p:ext uri="{BB962C8B-B14F-4D97-AF65-F5344CB8AC3E}">
        <p14:creationId xmlns:p14="http://schemas.microsoft.com/office/powerpoint/2010/main" val="2036869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596"/>
        <p:cNvGrpSpPr/>
        <p:nvPr/>
      </p:nvGrpSpPr>
      <p:grpSpPr>
        <a:xfrm>
          <a:off x="0" y="0"/>
          <a:ext cx="0" cy="0"/>
          <a:chOff x="0" y="0"/>
          <a:chExt cx="0" cy="0"/>
        </a:xfrm>
      </p:grpSpPr>
      <p:grpSp>
        <p:nvGrpSpPr>
          <p:cNvPr id="597" name="Google Shape;597;p16"/>
          <p:cNvGrpSpPr/>
          <p:nvPr/>
        </p:nvGrpSpPr>
        <p:grpSpPr>
          <a:xfrm>
            <a:off x="443861" y="163200"/>
            <a:ext cx="8463764" cy="4817100"/>
            <a:chOff x="443861" y="163200"/>
            <a:chExt cx="8463764" cy="4817100"/>
          </a:xfrm>
        </p:grpSpPr>
        <p:sp>
          <p:nvSpPr>
            <p:cNvPr id="598" name="Google Shape;598;p16"/>
            <p:cNvSpPr/>
            <p:nvPr/>
          </p:nvSpPr>
          <p:spPr>
            <a:xfrm>
              <a:off x="625939"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6"/>
            <p:cNvSpPr/>
            <p:nvPr/>
          </p:nvSpPr>
          <p:spPr>
            <a:xfrm>
              <a:off x="8241925"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6"/>
            <p:cNvSpPr/>
            <p:nvPr/>
          </p:nvSpPr>
          <p:spPr>
            <a:xfrm>
              <a:off x="8241925" y="1573200"/>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1" name="Google Shape;601;p16"/>
            <p:cNvGrpSpPr/>
            <p:nvPr/>
          </p:nvGrpSpPr>
          <p:grpSpPr>
            <a:xfrm>
              <a:off x="8241925" y="2136263"/>
              <a:ext cx="665700" cy="938975"/>
              <a:chOff x="236400" y="1010125"/>
              <a:chExt cx="665700" cy="938975"/>
            </a:xfrm>
          </p:grpSpPr>
          <p:sp>
            <p:nvSpPr>
              <p:cNvPr id="602" name="Google Shape;602;p16"/>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6"/>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4" name="Google Shape;604;p16"/>
            <p:cNvSpPr/>
            <p:nvPr/>
          </p:nvSpPr>
          <p:spPr>
            <a:xfrm rot="10800000">
              <a:off x="999626"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6"/>
            <p:cNvSpPr/>
            <p:nvPr/>
          </p:nvSpPr>
          <p:spPr>
            <a:xfrm rot="10800000">
              <a:off x="7977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6"/>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7" name="Google Shape;607;p16"/>
            <p:cNvGrpSpPr/>
            <p:nvPr/>
          </p:nvGrpSpPr>
          <p:grpSpPr>
            <a:xfrm>
              <a:off x="1174987" y="866763"/>
              <a:ext cx="6976126" cy="3409975"/>
              <a:chOff x="808356" y="1017725"/>
              <a:chExt cx="3234330" cy="3409975"/>
            </a:xfrm>
          </p:grpSpPr>
          <p:cxnSp>
            <p:nvCxnSpPr>
              <p:cNvPr id="608" name="Google Shape;608;p16"/>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609" name="Google Shape;609;p16"/>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610" name="Google Shape;610;p16"/>
              <p:cNvGrpSpPr/>
              <p:nvPr/>
            </p:nvGrpSpPr>
            <p:grpSpPr>
              <a:xfrm>
                <a:off x="808356" y="1198555"/>
                <a:ext cx="3233633" cy="3048152"/>
                <a:chOff x="713225" y="1203424"/>
                <a:chExt cx="7717500" cy="2937978"/>
              </a:xfrm>
            </p:grpSpPr>
            <p:cxnSp>
              <p:nvCxnSpPr>
                <p:cNvPr id="611" name="Google Shape;611;p16"/>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12" name="Google Shape;612;p16"/>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13" name="Google Shape;613;p16"/>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14" name="Google Shape;614;p16"/>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15" name="Google Shape;615;p16"/>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16" name="Google Shape;616;p16"/>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17" name="Google Shape;617;p16"/>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18" name="Google Shape;618;p16"/>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19" name="Google Shape;619;p16"/>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20" name="Google Shape;620;p16"/>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21" name="Google Shape;621;p16"/>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22" name="Google Shape;622;p16"/>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23" name="Google Shape;623;p16"/>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24" name="Google Shape;624;p16"/>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25" name="Google Shape;625;p16"/>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26" name="Google Shape;626;p16"/>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27" name="Google Shape;627;p16"/>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nvGrpSpPr>
            <p:cNvPr id="628" name="Google Shape;628;p16"/>
            <p:cNvGrpSpPr/>
            <p:nvPr/>
          </p:nvGrpSpPr>
          <p:grpSpPr>
            <a:xfrm>
              <a:off x="443861" y="775538"/>
              <a:ext cx="435809" cy="3592425"/>
              <a:chOff x="443861" y="775538"/>
              <a:chExt cx="435809" cy="3592425"/>
            </a:xfrm>
          </p:grpSpPr>
          <p:sp>
            <p:nvSpPr>
              <p:cNvPr id="629" name="Google Shape;629;p16"/>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6"/>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6"/>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6"/>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6"/>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6"/>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6"/>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6"/>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6"/>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6"/>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6"/>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6"/>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6"/>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6"/>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6"/>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6"/>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45" name="Google Shape;645;p16"/>
          <p:cNvSpPr txBox="1">
            <a:spLocks noGrp="1"/>
          </p:cNvSpPr>
          <p:nvPr>
            <p:ph type="title"/>
          </p:nvPr>
        </p:nvSpPr>
        <p:spPr>
          <a:xfrm>
            <a:off x="1170000" y="539500"/>
            <a:ext cx="6979500" cy="361500"/>
          </a:xfrm>
          <a:prstGeom prst="rect">
            <a:avLst/>
          </a:prstGeom>
        </p:spPr>
        <p:txBody>
          <a:bodyPr spcFirstLastPara="1" wrap="square" lIns="91425" tIns="91425" rIns="64350" bIns="91425" anchor="ctr" anchorCtr="0">
            <a:noAutofit/>
          </a:bodyPr>
          <a:lstStyle>
            <a:lvl1pPr marR="38100" lvl="0" algn="ctr" rtl="0">
              <a:lnSpc>
                <a:spcPct val="128571"/>
              </a:lnSpc>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
        <p:nvSpPr>
          <p:cNvPr id="646" name="Google Shape;646;p16"/>
          <p:cNvSpPr txBox="1">
            <a:spLocks noGrp="1"/>
          </p:cNvSpPr>
          <p:nvPr>
            <p:ph type="subTitle" idx="1"/>
          </p:nvPr>
        </p:nvSpPr>
        <p:spPr>
          <a:xfrm>
            <a:off x="2133625" y="1807568"/>
            <a:ext cx="2426100" cy="46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47" name="Google Shape;647;p16"/>
          <p:cNvSpPr txBox="1">
            <a:spLocks noGrp="1"/>
          </p:cNvSpPr>
          <p:nvPr>
            <p:ph type="subTitle" idx="2"/>
          </p:nvPr>
        </p:nvSpPr>
        <p:spPr>
          <a:xfrm>
            <a:off x="2133625" y="2806559"/>
            <a:ext cx="2426100" cy="46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48" name="Google Shape;648;p16"/>
          <p:cNvSpPr txBox="1">
            <a:spLocks noGrp="1"/>
          </p:cNvSpPr>
          <p:nvPr>
            <p:ph type="subTitle" idx="3"/>
          </p:nvPr>
        </p:nvSpPr>
        <p:spPr>
          <a:xfrm>
            <a:off x="2133625" y="3805125"/>
            <a:ext cx="2426100" cy="46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49" name="Google Shape;649;p16"/>
          <p:cNvSpPr txBox="1">
            <a:spLocks noGrp="1"/>
          </p:cNvSpPr>
          <p:nvPr>
            <p:ph type="subTitle" idx="4"/>
          </p:nvPr>
        </p:nvSpPr>
        <p:spPr>
          <a:xfrm>
            <a:off x="5429634" y="3804700"/>
            <a:ext cx="2426100" cy="46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0" name="Google Shape;650;p16"/>
          <p:cNvSpPr txBox="1">
            <a:spLocks noGrp="1"/>
          </p:cNvSpPr>
          <p:nvPr>
            <p:ph type="subTitle" idx="5"/>
          </p:nvPr>
        </p:nvSpPr>
        <p:spPr>
          <a:xfrm>
            <a:off x="5429665" y="1807993"/>
            <a:ext cx="2426100" cy="46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1" name="Google Shape;651;p16"/>
          <p:cNvSpPr txBox="1">
            <a:spLocks noGrp="1"/>
          </p:cNvSpPr>
          <p:nvPr>
            <p:ph type="subTitle" idx="6"/>
          </p:nvPr>
        </p:nvSpPr>
        <p:spPr>
          <a:xfrm>
            <a:off x="5429665" y="2806559"/>
            <a:ext cx="2426100" cy="46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2" name="Google Shape;652;p16"/>
          <p:cNvSpPr txBox="1">
            <a:spLocks noGrp="1"/>
          </p:cNvSpPr>
          <p:nvPr>
            <p:ph type="subTitle" idx="7"/>
          </p:nvPr>
        </p:nvSpPr>
        <p:spPr>
          <a:xfrm>
            <a:off x="2133625" y="1471700"/>
            <a:ext cx="2426100" cy="3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rtl="0">
              <a:lnSpc>
                <a:spcPct val="100000"/>
              </a:lnSpc>
              <a:spcBef>
                <a:spcPts val="0"/>
              </a:spcBef>
              <a:spcAft>
                <a:spcPts val="0"/>
              </a:spcAft>
              <a:buClr>
                <a:schemeClr val="dk1"/>
              </a:buClr>
              <a:buSzPts val="2200"/>
              <a:buNone/>
              <a:defRPr sz="2200">
                <a:solidFill>
                  <a:schemeClr val="dk1"/>
                </a:solidFill>
              </a:defRPr>
            </a:lvl2pPr>
            <a:lvl3pPr lvl="2" rtl="0">
              <a:lnSpc>
                <a:spcPct val="100000"/>
              </a:lnSpc>
              <a:spcBef>
                <a:spcPts val="0"/>
              </a:spcBef>
              <a:spcAft>
                <a:spcPts val="0"/>
              </a:spcAft>
              <a:buClr>
                <a:schemeClr val="dk1"/>
              </a:buClr>
              <a:buSzPts val="2200"/>
              <a:buNone/>
              <a:defRPr sz="2200">
                <a:solidFill>
                  <a:schemeClr val="dk1"/>
                </a:solidFill>
              </a:defRPr>
            </a:lvl3pPr>
            <a:lvl4pPr lvl="3" rtl="0">
              <a:lnSpc>
                <a:spcPct val="100000"/>
              </a:lnSpc>
              <a:spcBef>
                <a:spcPts val="0"/>
              </a:spcBef>
              <a:spcAft>
                <a:spcPts val="0"/>
              </a:spcAft>
              <a:buClr>
                <a:schemeClr val="dk1"/>
              </a:buClr>
              <a:buSzPts val="2200"/>
              <a:buNone/>
              <a:defRPr sz="2200">
                <a:solidFill>
                  <a:schemeClr val="dk1"/>
                </a:solidFill>
              </a:defRPr>
            </a:lvl4pPr>
            <a:lvl5pPr lvl="4" rtl="0">
              <a:lnSpc>
                <a:spcPct val="100000"/>
              </a:lnSpc>
              <a:spcBef>
                <a:spcPts val="0"/>
              </a:spcBef>
              <a:spcAft>
                <a:spcPts val="0"/>
              </a:spcAft>
              <a:buClr>
                <a:schemeClr val="dk1"/>
              </a:buClr>
              <a:buSzPts val="2200"/>
              <a:buNone/>
              <a:defRPr sz="2200">
                <a:solidFill>
                  <a:schemeClr val="dk1"/>
                </a:solidFill>
              </a:defRPr>
            </a:lvl5pPr>
            <a:lvl6pPr lvl="5" rtl="0">
              <a:lnSpc>
                <a:spcPct val="100000"/>
              </a:lnSpc>
              <a:spcBef>
                <a:spcPts val="0"/>
              </a:spcBef>
              <a:spcAft>
                <a:spcPts val="0"/>
              </a:spcAft>
              <a:buClr>
                <a:schemeClr val="dk1"/>
              </a:buClr>
              <a:buSzPts val="2200"/>
              <a:buNone/>
              <a:defRPr sz="2200">
                <a:solidFill>
                  <a:schemeClr val="dk1"/>
                </a:solidFill>
              </a:defRPr>
            </a:lvl6pPr>
            <a:lvl7pPr lvl="6" rtl="0">
              <a:lnSpc>
                <a:spcPct val="100000"/>
              </a:lnSpc>
              <a:spcBef>
                <a:spcPts val="0"/>
              </a:spcBef>
              <a:spcAft>
                <a:spcPts val="0"/>
              </a:spcAft>
              <a:buClr>
                <a:schemeClr val="dk1"/>
              </a:buClr>
              <a:buSzPts val="2200"/>
              <a:buNone/>
              <a:defRPr sz="2200">
                <a:solidFill>
                  <a:schemeClr val="dk1"/>
                </a:solidFill>
              </a:defRPr>
            </a:lvl7pPr>
            <a:lvl8pPr lvl="7" rtl="0">
              <a:lnSpc>
                <a:spcPct val="100000"/>
              </a:lnSpc>
              <a:spcBef>
                <a:spcPts val="0"/>
              </a:spcBef>
              <a:spcAft>
                <a:spcPts val="0"/>
              </a:spcAft>
              <a:buClr>
                <a:schemeClr val="dk1"/>
              </a:buClr>
              <a:buSzPts val="2200"/>
              <a:buNone/>
              <a:defRPr sz="2200">
                <a:solidFill>
                  <a:schemeClr val="dk1"/>
                </a:solidFill>
              </a:defRPr>
            </a:lvl8pPr>
            <a:lvl9pPr lvl="8" rtl="0">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653" name="Google Shape;653;p16"/>
          <p:cNvSpPr txBox="1">
            <a:spLocks noGrp="1"/>
          </p:cNvSpPr>
          <p:nvPr>
            <p:ph type="subTitle" idx="8"/>
          </p:nvPr>
        </p:nvSpPr>
        <p:spPr>
          <a:xfrm>
            <a:off x="2133625" y="2470275"/>
            <a:ext cx="2426100" cy="3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rtl="0">
              <a:lnSpc>
                <a:spcPct val="100000"/>
              </a:lnSpc>
              <a:spcBef>
                <a:spcPts val="0"/>
              </a:spcBef>
              <a:spcAft>
                <a:spcPts val="0"/>
              </a:spcAft>
              <a:buClr>
                <a:schemeClr val="dk1"/>
              </a:buClr>
              <a:buSzPts val="2200"/>
              <a:buNone/>
              <a:defRPr sz="2200">
                <a:solidFill>
                  <a:schemeClr val="dk1"/>
                </a:solidFill>
              </a:defRPr>
            </a:lvl2pPr>
            <a:lvl3pPr lvl="2" rtl="0">
              <a:lnSpc>
                <a:spcPct val="100000"/>
              </a:lnSpc>
              <a:spcBef>
                <a:spcPts val="0"/>
              </a:spcBef>
              <a:spcAft>
                <a:spcPts val="0"/>
              </a:spcAft>
              <a:buClr>
                <a:schemeClr val="dk1"/>
              </a:buClr>
              <a:buSzPts val="2200"/>
              <a:buNone/>
              <a:defRPr sz="2200">
                <a:solidFill>
                  <a:schemeClr val="dk1"/>
                </a:solidFill>
              </a:defRPr>
            </a:lvl3pPr>
            <a:lvl4pPr lvl="3" rtl="0">
              <a:lnSpc>
                <a:spcPct val="100000"/>
              </a:lnSpc>
              <a:spcBef>
                <a:spcPts val="0"/>
              </a:spcBef>
              <a:spcAft>
                <a:spcPts val="0"/>
              </a:spcAft>
              <a:buClr>
                <a:schemeClr val="dk1"/>
              </a:buClr>
              <a:buSzPts val="2200"/>
              <a:buNone/>
              <a:defRPr sz="2200">
                <a:solidFill>
                  <a:schemeClr val="dk1"/>
                </a:solidFill>
              </a:defRPr>
            </a:lvl4pPr>
            <a:lvl5pPr lvl="4" rtl="0">
              <a:lnSpc>
                <a:spcPct val="100000"/>
              </a:lnSpc>
              <a:spcBef>
                <a:spcPts val="0"/>
              </a:spcBef>
              <a:spcAft>
                <a:spcPts val="0"/>
              </a:spcAft>
              <a:buClr>
                <a:schemeClr val="dk1"/>
              </a:buClr>
              <a:buSzPts val="2200"/>
              <a:buNone/>
              <a:defRPr sz="2200">
                <a:solidFill>
                  <a:schemeClr val="dk1"/>
                </a:solidFill>
              </a:defRPr>
            </a:lvl5pPr>
            <a:lvl6pPr lvl="5" rtl="0">
              <a:lnSpc>
                <a:spcPct val="100000"/>
              </a:lnSpc>
              <a:spcBef>
                <a:spcPts val="0"/>
              </a:spcBef>
              <a:spcAft>
                <a:spcPts val="0"/>
              </a:spcAft>
              <a:buClr>
                <a:schemeClr val="dk1"/>
              </a:buClr>
              <a:buSzPts val="2200"/>
              <a:buNone/>
              <a:defRPr sz="2200">
                <a:solidFill>
                  <a:schemeClr val="dk1"/>
                </a:solidFill>
              </a:defRPr>
            </a:lvl6pPr>
            <a:lvl7pPr lvl="6" rtl="0">
              <a:lnSpc>
                <a:spcPct val="100000"/>
              </a:lnSpc>
              <a:spcBef>
                <a:spcPts val="0"/>
              </a:spcBef>
              <a:spcAft>
                <a:spcPts val="0"/>
              </a:spcAft>
              <a:buClr>
                <a:schemeClr val="dk1"/>
              </a:buClr>
              <a:buSzPts val="2200"/>
              <a:buNone/>
              <a:defRPr sz="2200">
                <a:solidFill>
                  <a:schemeClr val="dk1"/>
                </a:solidFill>
              </a:defRPr>
            </a:lvl7pPr>
            <a:lvl8pPr lvl="7" rtl="0">
              <a:lnSpc>
                <a:spcPct val="100000"/>
              </a:lnSpc>
              <a:spcBef>
                <a:spcPts val="0"/>
              </a:spcBef>
              <a:spcAft>
                <a:spcPts val="0"/>
              </a:spcAft>
              <a:buClr>
                <a:schemeClr val="dk1"/>
              </a:buClr>
              <a:buSzPts val="2200"/>
              <a:buNone/>
              <a:defRPr sz="2200">
                <a:solidFill>
                  <a:schemeClr val="dk1"/>
                </a:solidFill>
              </a:defRPr>
            </a:lvl8pPr>
            <a:lvl9pPr lvl="8" rtl="0">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654" name="Google Shape;654;p16"/>
          <p:cNvSpPr txBox="1">
            <a:spLocks noGrp="1"/>
          </p:cNvSpPr>
          <p:nvPr>
            <p:ph type="subTitle" idx="9"/>
          </p:nvPr>
        </p:nvSpPr>
        <p:spPr>
          <a:xfrm>
            <a:off x="2133625" y="3468850"/>
            <a:ext cx="2426100" cy="3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rtl="0">
              <a:lnSpc>
                <a:spcPct val="100000"/>
              </a:lnSpc>
              <a:spcBef>
                <a:spcPts val="0"/>
              </a:spcBef>
              <a:spcAft>
                <a:spcPts val="0"/>
              </a:spcAft>
              <a:buClr>
                <a:schemeClr val="dk1"/>
              </a:buClr>
              <a:buSzPts val="2200"/>
              <a:buNone/>
              <a:defRPr sz="2200">
                <a:solidFill>
                  <a:schemeClr val="dk1"/>
                </a:solidFill>
              </a:defRPr>
            </a:lvl2pPr>
            <a:lvl3pPr lvl="2" rtl="0">
              <a:lnSpc>
                <a:spcPct val="100000"/>
              </a:lnSpc>
              <a:spcBef>
                <a:spcPts val="0"/>
              </a:spcBef>
              <a:spcAft>
                <a:spcPts val="0"/>
              </a:spcAft>
              <a:buClr>
                <a:schemeClr val="dk1"/>
              </a:buClr>
              <a:buSzPts val="2200"/>
              <a:buNone/>
              <a:defRPr sz="2200">
                <a:solidFill>
                  <a:schemeClr val="dk1"/>
                </a:solidFill>
              </a:defRPr>
            </a:lvl3pPr>
            <a:lvl4pPr lvl="3" rtl="0">
              <a:lnSpc>
                <a:spcPct val="100000"/>
              </a:lnSpc>
              <a:spcBef>
                <a:spcPts val="0"/>
              </a:spcBef>
              <a:spcAft>
                <a:spcPts val="0"/>
              </a:spcAft>
              <a:buClr>
                <a:schemeClr val="dk1"/>
              </a:buClr>
              <a:buSzPts val="2200"/>
              <a:buNone/>
              <a:defRPr sz="2200">
                <a:solidFill>
                  <a:schemeClr val="dk1"/>
                </a:solidFill>
              </a:defRPr>
            </a:lvl4pPr>
            <a:lvl5pPr lvl="4" rtl="0">
              <a:lnSpc>
                <a:spcPct val="100000"/>
              </a:lnSpc>
              <a:spcBef>
                <a:spcPts val="0"/>
              </a:spcBef>
              <a:spcAft>
                <a:spcPts val="0"/>
              </a:spcAft>
              <a:buClr>
                <a:schemeClr val="dk1"/>
              </a:buClr>
              <a:buSzPts val="2200"/>
              <a:buNone/>
              <a:defRPr sz="2200">
                <a:solidFill>
                  <a:schemeClr val="dk1"/>
                </a:solidFill>
              </a:defRPr>
            </a:lvl5pPr>
            <a:lvl6pPr lvl="5" rtl="0">
              <a:lnSpc>
                <a:spcPct val="100000"/>
              </a:lnSpc>
              <a:spcBef>
                <a:spcPts val="0"/>
              </a:spcBef>
              <a:spcAft>
                <a:spcPts val="0"/>
              </a:spcAft>
              <a:buClr>
                <a:schemeClr val="dk1"/>
              </a:buClr>
              <a:buSzPts val="2200"/>
              <a:buNone/>
              <a:defRPr sz="2200">
                <a:solidFill>
                  <a:schemeClr val="dk1"/>
                </a:solidFill>
              </a:defRPr>
            </a:lvl6pPr>
            <a:lvl7pPr lvl="6" rtl="0">
              <a:lnSpc>
                <a:spcPct val="100000"/>
              </a:lnSpc>
              <a:spcBef>
                <a:spcPts val="0"/>
              </a:spcBef>
              <a:spcAft>
                <a:spcPts val="0"/>
              </a:spcAft>
              <a:buClr>
                <a:schemeClr val="dk1"/>
              </a:buClr>
              <a:buSzPts val="2200"/>
              <a:buNone/>
              <a:defRPr sz="2200">
                <a:solidFill>
                  <a:schemeClr val="dk1"/>
                </a:solidFill>
              </a:defRPr>
            </a:lvl7pPr>
            <a:lvl8pPr lvl="7" rtl="0">
              <a:lnSpc>
                <a:spcPct val="100000"/>
              </a:lnSpc>
              <a:spcBef>
                <a:spcPts val="0"/>
              </a:spcBef>
              <a:spcAft>
                <a:spcPts val="0"/>
              </a:spcAft>
              <a:buClr>
                <a:schemeClr val="dk1"/>
              </a:buClr>
              <a:buSzPts val="2200"/>
              <a:buNone/>
              <a:defRPr sz="2200">
                <a:solidFill>
                  <a:schemeClr val="dk1"/>
                </a:solidFill>
              </a:defRPr>
            </a:lvl8pPr>
            <a:lvl9pPr lvl="8" rtl="0">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655" name="Google Shape;655;p16"/>
          <p:cNvSpPr txBox="1">
            <a:spLocks noGrp="1"/>
          </p:cNvSpPr>
          <p:nvPr>
            <p:ph type="subTitle" idx="13"/>
          </p:nvPr>
        </p:nvSpPr>
        <p:spPr>
          <a:xfrm>
            <a:off x="5429691" y="3468850"/>
            <a:ext cx="2426100" cy="3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rtl="0">
              <a:lnSpc>
                <a:spcPct val="100000"/>
              </a:lnSpc>
              <a:spcBef>
                <a:spcPts val="0"/>
              </a:spcBef>
              <a:spcAft>
                <a:spcPts val="0"/>
              </a:spcAft>
              <a:buClr>
                <a:schemeClr val="dk1"/>
              </a:buClr>
              <a:buSzPts val="2200"/>
              <a:buNone/>
              <a:defRPr sz="2200">
                <a:solidFill>
                  <a:schemeClr val="dk1"/>
                </a:solidFill>
              </a:defRPr>
            </a:lvl2pPr>
            <a:lvl3pPr lvl="2" rtl="0">
              <a:lnSpc>
                <a:spcPct val="100000"/>
              </a:lnSpc>
              <a:spcBef>
                <a:spcPts val="0"/>
              </a:spcBef>
              <a:spcAft>
                <a:spcPts val="0"/>
              </a:spcAft>
              <a:buClr>
                <a:schemeClr val="dk1"/>
              </a:buClr>
              <a:buSzPts val="2200"/>
              <a:buNone/>
              <a:defRPr sz="2200">
                <a:solidFill>
                  <a:schemeClr val="dk1"/>
                </a:solidFill>
              </a:defRPr>
            </a:lvl3pPr>
            <a:lvl4pPr lvl="3" rtl="0">
              <a:lnSpc>
                <a:spcPct val="100000"/>
              </a:lnSpc>
              <a:spcBef>
                <a:spcPts val="0"/>
              </a:spcBef>
              <a:spcAft>
                <a:spcPts val="0"/>
              </a:spcAft>
              <a:buClr>
                <a:schemeClr val="dk1"/>
              </a:buClr>
              <a:buSzPts val="2200"/>
              <a:buNone/>
              <a:defRPr sz="2200">
                <a:solidFill>
                  <a:schemeClr val="dk1"/>
                </a:solidFill>
              </a:defRPr>
            </a:lvl4pPr>
            <a:lvl5pPr lvl="4" rtl="0">
              <a:lnSpc>
                <a:spcPct val="100000"/>
              </a:lnSpc>
              <a:spcBef>
                <a:spcPts val="0"/>
              </a:spcBef>
              <a:spcAft>
                <a:spcPts val="0"/>
              </a:spcAft>
              <a:buClr>
                <a:schemeClr val="dk1"/>
              </a:buClr>
              <a:buSzPts val="2200"/>
              <a:buNone/>
              <a:defRPr sz="2200">
                <a:solidFill>
                  <a:schemeClr val="dk1"/>
                </a:solidFill>
              </a:defRPr>
            </a:lvl5pPr>
            <a:lvl6pPr lvl="5" rtl="0">
              <a:lnSpc>
                <a:spcPct val="100000"/>
              </a:lnSpc>
              <a:spcBef>
                <a:spcPts val="0"/>
              </a:spcBef>
              <a:spcAft>
                <a:spcPts val="0"/>
              </a:spcAft>
              <a:buClr>
                <a:schemeClr val="dk1"/>
              </a:buClr>
              <a:buSzPts val="2200"/>
              <a:buNone/>
              <a:defRPr sz="2200">
                <a:solidFill>
                  <a:schemeClr val="dk1"/>
                </a:solidFill>
              </a:defRPr>
            </a:lvl6pPr>
            <a:lvl7pPr lvl="6" rtl="0">
              <a:lnSpc>
                <a:spcPct val="100000"/>
              </a:lnSpc>
              <a:spcBef>
                <a:spcPts val="0"/>
              </a:spcBef>
              <a:spcAft>
                <a:spcPts val="0"/>
              </a:spcAft>
              <a:buClr>
                <a:schemeClr val="dk1"/>
              </a:buClr>
              <a:buSzPts val="2200"/>
              <a:buNone/>
              <a:defRPr sz="2200">
                <a:solidFill>
                  <a:schemeClr val="dk1"/>
                </a:solidFill>
              </a:defRPr>
            </a:lvl7pPr>
            <a:lvl8pPr lvl="7" rtl="0">
              <a:lnSpc>
                <a:spcPct val="100000"/>
              </a:lnSpc>
              <a:spcBef>
                <a:spcPts val="0"/>
              </a:spcBef>
              <a:spcAft>
                <a:spcPts val="0"/>
              </a:spcAft>
              <a:buClr>
                <a:schemeClr val="dk1"/>
              </a:buClr>
              <a:buSzPts val="2200"/>
              <a:buNone/>
              <a:defRPr sz="2200">
                <a:solidFill>
                  <a:schemeClr val="dk1"/>
                </a:solidFill>
              </a:defRPr>
            </a:lvl8pPr>
            <a:lvl9pPr lvl="8" rtl="0">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656" name="Google Shape;656;p16"/>
          <p:cNvSpPr txBox="1">
            <a:spLocks noGrp="1"/>
          </p:cNvSpPr>
          <p:nvPr>
            <p:ph type="subTitle" idx="14"/>
          </p:nvPr>
        </p:nvSpPr>
        <p:spPr>
          <a:xfrm>
            <a:off x="5429691" y="2470275"/>
            <a:ext cx="2426100" cy="3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rtl="0">
              <a:lnSpc>
                <a:spcPct val="100000"/>
              </a:lnSpc>
              <a:spcBef>
                <a:spcPts val="0"/>
              </a:spcBef>
              <a:spcAft>
                <a:spcPts val="0"/>
              </a:spcAft>
              <a:buClr>
                <a:schemeClr val="dk1"/>
              </a:buClr>
              <a:buSzPts val="2200"/>
              <a:buNone/>
              <a:defRPr sz="2200">
                <a:solidFill>
                  <a:schemeClr val="dk1"/>
                </a:solidFill>
              </a:defRPr>
            </a:lvl2pPr>
            <a:lvl3pPr lvl="2" rtl="0">
              <a:lnSpc>
                <a:spcPct val="100000"/>
              </a:lnSpc>
              <a:spcBef>
                <a:spcPts val="0"/>
              </a:spcBef>
              <a:spcAft>
                <a:spcPts val="0"/>
              </a:spcAft>
              <a:buClr>
                <a:schemeClr val="dk1"/>
              </a:buClr>
              <a:buSzPts val="2200"/>
              <a:buNone/>
              <a:defRPr sz="2200">
                <a:solidFill>
                  <a:schemeClr val="dk1"/>
                </a:solidFill>
              </a:defRPr>
            </a:lvl3pPr>
            <a:lvl4pPr lvl="3" rtl="0">
              <a:lnSpc>
                <a:spcPct val="100000"/>
              </a:lnSpc>
              <a:spcBef>
                <a:spcPts val="0"/>
              </a:spcBef>
              <a:spcAft>
                <a:spcPts val="0"/>
              </a:spcAft>
              <a:buClr>
                <a:schemeClr val="dk1"/>
              </a:buClr>
              <a:buSzPts val="2200"/>
              <a:buNone/>
              <a:defRPr sz="2200">
                <a:solidFill>
                  <a:schemeClr val="dk1"/>
                </a:solidFill>
              </a:defRPr>
            </a:lvl4pPr>
            <a:lvl5pPr lvl="4" rtl="0">
              <a:lnSpc>
                <a:spcPct val="100000"/>
              </a:lnSpc>
              <a:spcBef>
                <a:spcPts val="0"/>
              </a:spcBef>
              <a:spcAft>
                <a:spcPts val="0"/>
              </a:spcAft>
              <a:buClr>
                <a:schemeClr val="dk1"/>
              </a:buClr>
              <a:buSzPts val="2200"/>
              <a:buNone/>
              <a:defRPr sz="2200">
                <a:solidFill>
                  <a:schemeClr val="dk1"/>
                </a:solidFill>
              </a:defRPr>
            </a:lvl5pPr>
            <a:lvl6pPr lvl="5" rtl="0">
              <a:lnSpc>
                <a:spcPct val="100000"/>
              </a:lnSpc>
              <a:spcBef>
                <a:spcPts val="0"/>
              </a:spcBef>
              <a:spcAft>
                <a:spcPts val="0"/>
              </a:spcAft>
              <a:buClr>
                <a:schemeClr val="dk1"/>
              </a:buClr>
              <a:buSzPts val="2200"/>
              <a:buNone/>
              <a:defRPr sz="2200">
                <a:solidFill>
                  <a:schemeClr val="dk1"/>
                </a:solidFill>
              </a:defRPr>
            </a:lvl6pPr>
            <a:lvl7pPr lvl="6" rtl="0">
              <a:lnSpc>
                <a:spcPct val="100000"/>
              </a:lnSpc>
              <a:spcBef>
                <a:spcPts val="0"/>
              </a:spcBef>
              <a:spcAft>
                <a:spcPts val="0"/>
              </a:spcAft>
              <a:buClr>
                <a:schemeClr val="dk1"/>
              </a:buClr>
              <a:buSzPts val="2200"/>
              <a:buNone/>
              <a:defRPr sz="2200">
                <a:solidFill>
                  <a:schemeClr val="dk1"/>
                </a:solidFill>
              </a:defRPr>
            </a:lvl7pPr>
            <a:lvl8pPr lvl="7" rtl="0">
              <a:lnSpc>
                <a:spcPct val="100000"/>
              </a:lnSpc>
              <a:spcBef>
                <a:spcPts val="0"/>
              </a:spcBef>
              <a:spcAft>
                <a:spcPts val="0"/>
              </a:spcAft>
              <a:buClr>
                <a:schemeClr val="dk1"/>
              </a:buClr>
              <a:buSzPts val="2200"/>
              <a:buNone/>
              <a:defRPr sz="2200">
                <a:solidFill>
                  <a:schemeClr val="dk1"/>
                </a:solidFill>
              </a:defRPr>
            </a:lvl8pPr>
            <a:lvl9pPr lvl="8" rtl="0">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657" name="Google Shape;657;p16"/>
          <p:cNvSpPr txBox="1">
            <a:spLocks noGrp="1"/>
          </p:cNvSpPr>
          <p:nvPr>
            <p:ph type="subTitle" idx="15"/>
          </p:nvPr>
        </p:nvSpPr>
        <p:spPr>
          <a:xfrm>
            <a:off x="5429691" y="1471700"/>
            <a:ext cx="2426100" cy="3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rtl="0">
              <a:lnSpc>
                <a:spcPct val="100000"/>
              </a:lnSpc>
              <a:spcBef>
                <a:spcPts val="0"/>
              </a:spcBef>
              <a:spcAft>
                <a:spcPts val="0"/>
              </a:spcAft>
              <a:buClr>
                <a:schemeClr val="dk1"/>
              </a:buClr>
              <a:buSzPts val="2200"/>
              <a:buNone/>
              <a:defRPr sz="2200">
                <a:solidFill>
                  <a:schemeClr val="dk1"/>
                </a:solidFill>
              </a:defRPr>
            </a:lvl2pPr>
            <a:lvl3pPr lvl="2" rtl="0">
              <a:lnSpc>
                <a:spcPct val="100000"/>
              </a:lnSpc>
              <a:spcBef>
                <a:spcPts val="0"/>
              </a:spcBef>
              <a:spcAft>
                <a:spcPts val="0"/>
              </a:spcAft>
              <a:buClr>
                <a:schemeClr val="dk1"/>
              </a:buClr>
              <a:buSzPts val="2200"/>
              <a:buNone/>
              <a:defRPr sz="2200">
                <a:solidFill>
                  <a:schemeClr val="dk1"/>
                </a:solidFill>
              </a:defRPr>
            </a:lvl3pPr>
            <a:lvl4pPr lvl="3" rtl="0">
              <a:lnSpc>
                <a:spcPct val="100000"/>
              </a:lnSpc>
              <a:spcBef>
                <a:spcPts val="0"/>
              </a:spcBef>
              <a:spcAft>
                <a:spcPts val="0"/>
              </a:spcAft>
              <a:buClr>
                <a:schemeClr val="dk1"/>
              </a:buClr>
              <a:buSzPts val="2200"/>
              <a:buNone/>
              <a:defRPr sz="2200">
                <a:solidFill>
                  <a:schemeClr val="dk1"/>
                </a:solidFill>
              </a:defRPr>
            </a:lvl4pPr>
            <a:lvl5pPr lvl="4" rtl="0">
              <a:lnSpc>
                <a:spcPct val="100000"/>
              </a:lnSpc>
              <a:spcBef>
                <a:spcPts val="0"/>
              </a:spcBef>
              <a:spcAft>
                <a:spcPts val="0"/>
              </a:spcAft>
              <a:buClr>
                <a:schemeClr val="dk1"/>
              </a:buClr>
              <a:buSzPts val="2200"/>
              <a:buNone/>
              <a:defRPr sz="2200">
                <a:solidFill>
                  <a:schemeClr val="dk1"/>
                </a:solidFill>
              </a:defRPr>
            </a:lvl5pPr>
            <a:lvl6pPr lvl="5" rtl="0">
              <a:lnSpc>
                <a:spcPct val="100000"/>
              </a:lnSpc>
              <a:spcBef>
                <a:spcPts val="0"/>
              </a:spcBef>
              <a:spcAft>
                <a:spcPts val="0"/>
              </a:spcAft>
              <a:buClr>
                <a:schemeClr val="dk1"/>
              </a:buClr>
              <a:buSzPts val="2200"/>
              <a:buNone/>
              <a:defRPr sz="2200">
                <a:solidFill>
                  <a:schemeClr val="dk1"/>
                </a:solidFill>
              </a:defRPr>
            </a:lvl6pPr>
            <a:lvl7pPr lvl="6" rtl="0">
              <a:lnSpc>
                <a:spcPct val="100000"/>
              </a:lnSpc>
              <a:spcBef>
                <a:spcPts val="0"/>
              </a:spcBef>
              <a:spcAft>
                <a:spcPts val="0"/>
              </a:spcAft>
              <a:buClr>
                <a:schemeClr val="dk1"/>
              </a:buClr>
              <a:buSzPts val="2200"/>
              <a:buNone/>
              <a:defRPr sz="2200">
                <a:solidFill>
                  <a:schemeClr val="dk1"/>
                </a:solidFill>
              </a:defRPr>
            </a:lvl7pPr>
            <a:lvl8pPr lvl="7" rtl="0">
              <a:lnSpc>
                <a:spcPct val="100000"/>
              </a:lnSpc>
              <a:spcBef>
                <a:spcPts val="0"/>
              </a:spcBef>
              <a:spcAft>
                <a:spcPts val="0"/>
              </a:spcAft>
              <a:buClr>
                <a:schemeClr val="dk1"/>
              </a:buClr>
              <a:buSzPts val="2200"/>
              <a:buNone/>
              <a:defRPr sz="2200">
                <a:solidFill>
                  <a:schemeClr val="dk1"/>
                </a:solidFill>
              </a:defRPr>
            </a:lvl8pPr>
            <a:lvl9pPr lvl="8" rtl="0">
              <a:lnSpc>
                <a:spcPct val="100000"/>
              </a:lnSpc>
              <a:spcBef>
                <a:spcPts val="0"/>
              </a:spcBef>
              <a:spcAft>
                <a:spcPts val="0"/>
              </a:spcAft>
              <a:buClr>
                <a:schemeClr val="dk1"/>
              </a:buClr>
              <a:buSzPts val="2200"/>
              <a:buNone/>
              <a:defRPr sz="2200">
                <a:solidFill>
                  <a:schemeClr val="dk1"/>
                </a:solidFill>
              </a:defRPr>
            </a:lvl9pPr>
          </a:lstStyle>
          <a:p>
            <a:endParaRPr/>
          </a:p>
        </p:txBody>
      </p:sp>
    </p:spTree>
    <p:extLst>
      <p:ext uri="{BB962C8B-B14F-4D97-AF65-F5344CB8AC3E}">
        <p14:creationId xmlns:p14="http://schemas.microsoft.com/office/powerpoint/2010/main" val="7730466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eight columns">
  <p:cSld name="Title and eight columns">
    <p:spTree>
      <p:nvGrpSpPr>
        <p:cNvPr id="1" name="Shape 658"/>
        <p:cNvGrpSpPr/>
        <p:nvPr/>
      </p:nvGrpSpPr>
      <p:grpSpPr>
        <a:xfrm>
          <a:off x="0" y="0"/>
          <a:ext cx="0" cy="0"/>
          <a:chOff x="0" y="0"/>
          <a:chExt cx="0" cy="0"/>
        </a:xfrm>
      </p:grpSpPr>
      <p:grpSp>
        <p:nvGrpSpPr>
          <p:cNvPr id="659" name="Google Shape;659;p17"/>
          <p:cNvGrpSpPr/>
          <p:nvPr/>
        </p:nvGrpSpPr>
        <p:grpSpPr>
          <a:xfrm>
            <a:off x="236400" y="163200"/>
            <a:ext cx="8463745" cy="4817100"/>
            <a:chOff x="236400" y="163200"/>
            <a:chExt cx="8463745" cy="4817100"/>
          </a:xfrm>
        </p:grpSpPr>
        <p:grpSp>
          <p:nvGrpSpPr>
            <p:cNvPr id="660" name="Google Shape;660;p17"/>
            <p:cNvGrpSpPr/>
            <p:nvPr/>
          </p:nvGrpSpPr>
          <p:grpSpPr>
            <a:xfrm>
              <a:off x="236400" y="163200"/>
              <a:ext cx="8294114" cy="4817100"/>
              <a:chOff x="236400" y="163200"/>
              <a:chExt cx="8294114" cy="4817100"/>
            </a:xfrm>
          </p:grpSpPr>
          <p:sp>
            <p:nvSpPr>
              <p:cNvPr id="661" name="Google Shape;661;p17"/>
              <p:cNvSpPr/>
              <p:nvPr/>
            </p:nvSpPr>
            <p:spPr>
              <a:xfrm>
                <a:off x="456314"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7"/>
              <p:cNvSpPr/>
              <p:nvPr/>
            </p:nvSpPr>
            <p:spPr>
              <a:xfrm rot="10800000">
                <a:off x="686301"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7"/>
              <p:cNvSpPr/>
              <p:nvPr/>
            </p:nvSpPr>
            <p:spPr>
              <a:xfrm rot="10800000">
                <a:off x="6861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7"/>
              <p:cNvSpPr/>
              <p:nvPr/>
            </p:nvSpPr>
            <p:spPr>
              <a:xfrm>
                <a:off x="236400"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7"/>
              <p:cNvSpPr/>
              <p:nvPr/>
            </p:nvSpPr>
            <p:spPr>
              <a:xfrm>
                <a:off x="236400" y="1573194"/>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6" name="Google Shape;666;p17"/>
              <p:cNvGrpSpPr/>
              <p:nvPr/>
            </p:nvGrpSpPr>
            <p:grpSpPr>
              <a:xfrm>
                <a:off x="236400" y="2136263"/>
                <a:ext cx="665700" cy="938975"/>
                <a:chOff x="236400" y="1010125"/>
                <a:chExt cx="665700" cy="938975"/>
              </a:xfrm>
            </p:grpSpPr>
            <p:sp>
              <p:nvSpPr>
                <p:cNvPr id="667" name="Google Shape;667;p17"/>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7"/>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9" name="Google Shape;669;p17"/>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17"/>
              <p:cNvGrpSpPr/>
              <p:nvPr/>
            </p:nvGrpSpPr>
            <p:grpSpPr>
              <a:xfrm>
                <a:off x="1174987" y="866763"/>
                <a:ext cx="6976126" cy="3409975"/>
                <a:chOff x="808356" y="1017725"/>
                <a:chExt cx="3234330" cy="3409975"/>
              </a:xfrm>
            </p:grpSpPr>
            <p:cxnSp>
              <p:nvCxnSpPr>
                <p:cNvPr id="671" name="Google Shape;671;p17"/>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672" name="Google Shape;672;p17"/>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673" name="Google Shape;673;p17"/>
                <p:cNvGrpSpPr/>
                <p:nvPr/>
              </p:nvGrpSpPr>
              <p:grpSpPr>
                <a:xfrm>
                  <a:off x="808356" y="1198555"/>
                  <a:ext cx="3233633" cy="3048152"/>
                  <a:chOff x="713225" y="1203424"/>
                  <a:chExt cx="7717500" cy="2937978"/>
                </a:xfrm>
              </p:grpSpPr>
              <p:cxnSp>
                <p:nvCxnSpPr>
                  <p:cNvPr id="674" name="Google Shape;674;p17"/>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75" name="Google Shape;675;p17"/>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76" name="Google Shape;676;p17"/>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77" name="Google Shape;677;p17"/>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78" name="Google Shape;678;p17"/>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79" name="Google Shape;679;p17"/>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80" name="Google Shape;680;p17"/>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81" name="Google Shape;681;p17"/>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82" name="Google Shape;682;p17"/>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83" name="Google Shape;683;p17"/>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84" name="Google Shape;684;p17"/>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85" name="Google Shape;685;p17"/>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86" name="Google Shape;686;p17"/>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87" name="Google Shape;687;p17"/>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88" name="Google Shape;688;p17"/>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89" name="Google Shape;689;p17"/>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90" name="Google Shape;690;p17"/>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grpSp>
          <p:nvGrpSpPr>
            <p:cNvPr id="691" name="Google Shape;691;p17"/>
            <p:cNvGrpSpPr/>
            <p:nvPr/>
          </p:nvGrpSpPr>
          <p:grpSpPr>
            <a:xfrm rot="10800000">
              <a:off x="8264336" y="775538"/>
              <a:ext cx="435809" cy="3592425"/>
              <a:chOff x="443861" y="775538"/>
              <a:chExt cx="435809" cy="3592425"/>
            </a:xfrm>
          </p:grpSpPr>
          <p:sp>
            <p:nvSpPr>
              <p:cNvPr id="692" name="Google Shape;692;p17"/>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7"/>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7"/>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7"/>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7"/>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7"/>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7"/>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7"/>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7"/>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7"/>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7"/>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7"/>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7"/>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7"/>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7"/>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7"/>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08" name="Google Shape;708;p17"/>
          <p:cNvSpPr txBox="1">
            <a:spLocks noGrp="1"/>
          </p:cNvSpPr>
          <p:nvPr>
            <p:ph type="title"/>
          </p:nvPr>
        </p:nvSpPr>
        <p:spPr>
          <a:xfrm>
            <a:off x="1170000" y="539500"/>
            <a:ext cx="6979500" cy="361500"/>
          </a:xfrm>
          <a:prstGeom prst="rect">
            <a:avLst/>
          </a:prstGeom>
        </p:spPr>
        <p:txBody>
          <a:bodyPr spcFirstLastPara="1" wrap="square" lIns="91425" tIns="91425" rIns="64350" bIns="91425" anchor="ctr" anchorCtr="0">
            <a:noAutofit/>
          </a:bodyPr>
          <a:lstStyle>
            <a:lvl1pPr marR="38100" lvl="0" algn="ctr" rtl="0">
              <a:lnSpc>
                <a:spcPct val="128571"/>
              </a:lnSpc>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
        <p:nvSpPr>
          <p:cNvPr id="709" name="Google Shape;709;p17"/>
          <p:cNvSpPr txBox="1">
            <a:spLocks noGrp="1"/>
          </p:cNvSpPr>
          <p:nvPr>
            <p:ph type="subTitle" idx="1"/>
          </p:nvPr>
        </p:nvSpPr>
        <p:spPr>
          <a:xfrm>
            <a:off x="840113" y="2203025"/>
            <a:ext cx="1770900" cy="568200"/>
          </a:xfrm>
          <a:prstGeom prst="rect">
            <a:avLst/>
          </a:prstGeom>
          <a:solidFill>
            <a:schemeClr val="accent2"/>
          </a:solidFill>
          <a:effectLst>
            <a:outerShdw blurRad="57150" dist="19050" dir="8280000" algn="bl" rotWithShape="0">
              <a:schemeClr val="dk1">
                <a:alpha val="20000"/>
              </a:schemeClr>
            </a:outerShdw>
          </a:effectLst>
        </p:spPr>
        <p:txBody>
          <a:bodyPr spcFirstLastPara="1" wrap="square" lIns="91425" tIns="91425" rIns="91425" bIns="91425" anchor="ctr" anchorCtr="0">
            <a:noAutofit/>
          </a:bodyPr>
          <a:lstStyle>
            <a:lvl1pPr lvl="0" rtl="0">
              <a:lnSpc>
                <a:spcPct val="100000"/>
              </a:lnSpc>
              <a:spcBef>
                <a:spcPts val="0"/>
              </a:spcBef>
              <a:spcAft>
                <a:spcPts val="0"/>
              </a:spcAft>
              <a:buClr>
                <a:srgbClr val="000000"/>
              </a:buClr>
              <a:buSzPts val="1400"/>
              <a:buFont typeface="Arial"/>
              <a:buChar char="●"/>
              <a:defRPr sz="1400">
                <a:solidFill>
                  <a:schemeClr val="dk1"/>
                </a:solidFill>
              </a:defRPr>
            </a:lvl1pPr>
            <a:lvl2pPr lvl="1" algn="ctr" rtl="0">
              <a:lnSpc>
                <a:spcPct val="100000"/>
              </a:lnSpc>
              <a:spcBef>
                <a:spcPts val="0"/>
              </a:spcBef>
              <a:spcAft>
                <a:spcPts val="0"/>
              </a:spcAft>
              <a:buClr>
                <a:srgbClr val="000000"/>
              </a:buClr>
              <a:buSzPts val="1400"/>
              <a:buFont typeface="Arial"/>
              <a:buChar char="○"/>
              <a:defRPr/>
            </a:lvl2pPr>
            <a:lvl3pPr lvl="2" algn="ctr" rtl="0">
              <a:lnSpc>
                <a:spcPct val="100000"/>
              </a:lnSpc>
              <a:spcBef>
                <a:spcPts val="0"/>
              </a:spcBef>
              <a:spcAft>
                <a:spcPts val="0"/>
              </a:spcAft>
              <a:buClr>
                <a:srgbClr val="000000"/>
              </a:buClr>
              <a:buSzPts val="1400"/>
              <a:buFont typeface="Arial"/>
              <a:buChar char="■"/>
              <a:defRPr/>
            </a:lvl3pPr>
            <a:lvl4pPr lvl="3" algn="ctr" rtl="0">
              <a:lnSpc>
                <a:spcPct val="100000"/>
              </a:lnSpc>
              <a:spcBef>
                <a:spcPts val="0"/>
              </a:spcBef>
              <a:spcAft>
                <a:spcPts val="0"/>
              </a:spcAft>
              <a:buClr>
                <a:srgbClr val="000000"/>
              </a:buClr>
              <a:buSzPts val="1400"/>
              <a:buFont typeface="Arial"/>
              <a:buChar char="●"/>
              <a:defRPr/>
            </a:lvl4pPr>
            <a:lvl5pPr lvl="4" algn="ctr" rtl="0">
              <a:lnSpc>
                <a:spcPct val="100000"/>
              </a:lnSpc>
              <a:spcBef>
                <a:spcPts val="0"/>
              </a:spcBef>
              <a:spcAft>
                <a:spcPts val="0"/>
              </a:spcAft>
              <a:buClr>
                <a:srgbClr val="000000"/>
              </a:buClr>
              <a:buSzPts val="1400"/>
              <a:buFont typeface="Arial"/>
              <a:buChar char="○"/>
              <a:defRPr/>
            </a:lvl5pPr>
            <a:lvl6pPr lvl="5" algn="ctr" rtl="0">
              <a:lnSpc>
                <a:spcPct val="100000"/>
              </a:lnSpc>
              <a:spcBef>
                <a:spcPts val="0"/>
              </a:spcBef>
              <a:spcAft>
                <a:spcPts val="0"/>
              </a:spcAft>
              <a:buClr>
                <a:srgbClr val="000000"/>
              </a:buClr>
              <a:buSzPts val="1400"/>
              <a:buFont typeface="Arial"/>
              <a:buChar char="■"/>
              <a:defRPr/>
            </a:lvl6pPr>
            <a:lvl7pPr lvl="6" algn="ctr" rtl="0">
              <a:lnSpc>
                <a:spcPct val="100000"/>
              </a:lnSpc>
              <a:spcBef>
                <a:spcPts val="0"/>
              </a:spcBef>
              <a:spcAft>
                <a:spcPts val="0"/>
              </a:spcAft>
              <a:buClr>
                <a:srgbClr val="000000"/>
              </a:buClr>
              <a:buSzPts val="1400"/>
              <a:buFont typeface="Arial"/>
              <a:buChar char="●"/>
              <a:defRPr/>
            </a:lvl7pPr>
            <a:lvl8pPr lvl="7" algn="ctr" rtl="0">
              <a:lnSpc>
                <a:spcPct val="100000"/>
              </a:lnSpc>
              <a:spcBef>
                <a:spcPts val="0"/>
              </a:spcBef>
              <a:spcAft>
                <a:spcPts val="0"/>
              </a:spcAft>
              <a:buClr>
                <a:srgbClr val="000000"/>
              </a:buClr>
              <a:buSzPts val="1400"/>
              <a:buFont typeface="Arial"/>
              <a:buChar char="○"/>
              <a:defRPr/>
            </a:lvl8pPr>
            <a:lvl9pPr lvl="8" algn="ctr" rtl="0">
              <a:lnSpc>
                <a:spcPct val="100000"/>
              </a:lnSpc>
              <a:spcBef>
                <a:spcPts val="0"/>
              </a:spcBef>
              <a:spcAft>
                <a:spcPts val="0"/>
              </a:spcAft>
              <a:buClr>
                <a:srgbClr val="000000"/>
              </a:buClr>
              <a:buSzPts val="1400"/>
              <a:buFont typeface="Arial"/>
              <a:buChar char="■"/>
              <a:defRPr/>
            </a:lvl9pPr>
          </a:lstStyle>
          <a:p>
            <a:endParaRPr/>
          </a:p>
        </p:txBody>
      </p:sp>
      <p:sp>
        <p:nvSpPr>
          <p:cNvPr id="710" name="Google Shape;710;p17"/>
          <p:cNvSpPr txBox="1">
            <a:spLocks noGrp="1"/>
          </p:cNvSpPr>
          <p:nvPr>
            <p:ph type="subTitle" idx="2"/>
          </p:nvPr>
        </p:nvSpPr>
        <p:spPr>
          <a:xfrm>
            <a:off x="840113" y="1830525"/>
            <a:ext cx="1770900" cy="372600"/>
          </a:xfrm>
          <a:prstGeom prst="rect">
            <a:avLst/>
          </a:prstGeom>
          <a:solidFill>
            <a:schemeClr val="accent4"/>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algn="ctr" rtl="0">
              <a:lnSpc>
                <a:spcPct val="100000"/>
              </a:lnSpc>
              <a:spcBef>
                <a:spcPts val="0"/>
              </a:spcBef>
              <a:spcAft>
                <a:spcPts val="0"/>
              </a:spcAft>
              <a:buClr>
                <a:schemeClr val="dk1"/>
              </a:buClr>
              <a:buSzPts val="2200"/>
              <a:buNone/>
              <a:defRPr sz="2200">
                <a:solidFill>
                  <a:schemeClr val="dk1"/>
                </a:solidFill>
              </a:defRPr>
            </a:lvl2pPr>
            <a:lvl3pPr lvl="2" algn="ctr" rtl="0">
              <a:lnSpc>
                <a:spcPct val="100000"/>
              </a:lnSpc>
              <a:spcBef>
                <a:spcPts val="0"/>
              </a:spcBef>
              <a:spcAft>
                <a:spcPts val="0"/>
              </a:spcAft>
              <a:buClr>
                <a:schemeClr val="dk1"/>
              </a:buClr>
              <a:buSzPts val="2200"/>
              <a:buNone/>
              <a:defRPr sz="2200">
                <a:solidFill>
                  <a:schemeClr val="dk1"/>
                </a:solidFill>
              </a:defRPr>
            </a:lvl3pPr>
            <a:lvl4pPr lvl="3" algn="ctr" rtl="0">
              <a:lnSpc>
                <a:spcPct val="100000"/>
              </a:lnSpc>
              <a:spcBef>
                <a:spcPts val="0"/>
              </a:spcBef>
              <a:spcAft>
                <a:spcPts val="0"/>
              </a:spcAft>
              <a:buClr>
                <a:schemeClr val="dk1"/>
              </a:buClr>
              <a:buSzPts val="2200"/>
              <a:buNone/>
              <a:defRPr sz="2200">
                <a:solidFill>
                  <a:schemeClr val="dk1"/>
                </a:solidFill>
              </a:defRPr>
            </a:lvl4pPr>
            <a:lvl5pPr lvl="4" algn="ctr" rtl="0">
              <a:lnSpc>
                <a:spcPct val="100000"/>
              </a:lnSpc>
              <a:spcBef>
                <a:spcPts val="0"/>
              </a:spcBef>
              <a:spcAft>
                <a:spcPts val="0"/>
              </a:spcAft>
              <a:buClr>
                <a:schemeClr val="dk1"/>
              </a:buClr>
              <a:buSzPts val="2200"/>
              <a:buNone/>
              <a:defRPr sz="2200">
                <a:solidFill>
                  <a:schemeClr val="dk1"/>
                </a:solidFill>
              </a:defRPr>
            </a:lvl5pPr>
            <a:lvl6pPr lvl="5" algn="ctr" rtl="0">
              <a:lnSpc>
                <a:spcPct val="100000"/>
              </a:lnSpc>
              <a:spcBef>
                <a:spcPts val="0"/>
              </a:spcBef>
              <a:spcAft>
                <a:spcPts val="0"/>
              </a:spcAft>
              <a:buClr>
                <a:schemeClr val="dk1"/>
              </a:buClr>
              <a:buSzPts val="2200"/>
              <a:buNone/>
              <a:defRPr sz="2200">
                <a:solidFill>
                  <a:schemeClr val="dk1"/>
                </a:solidFill>
              </a:defRPr>
            </a:lvl6pPr>
            <a:lvl7pPr lvl="6" algn="ctr" rtl="0">
              <a:lnSpc>
                <a:spcPct val="100000"/>
              </a:lnSpc>
              <a:spcBef>
                <a:spcPts val="0"/>
              </a:spcBef>
              <a:spcAft>
                <a:spcPts val="0"/>
              </a:spcAft>
              <a:buClr>
                <a:schemeClr val="dk1"/>
              </a:buClr>
              <a:buSzPts val="2200"/>
              <a:buNone/>
              <a:defRPr sz="2200">
                <a:solidFill>
                  <a:schemeClr val="dk1"/>
                </a:solidFill>
              </a:defRPr>
            </a:lvl7pPr>
            <a:lvl8pPr lvl="7" algn="ctr" rtl="0">
              <a:lnSpc>
                <a:spcPct val="100000"/>
              </a:lnSpc>
              <a:spcBef>
                <a:spcPts val="0"/>
              </a:spcBef>
              <a:spcAft>
                <a:spcPts val="0"/>
              </a:spcAft>
              <a:buClr>
                <a:schemeClr val="dk1"/>
              </a:buClr>
              <a:buSzPts val="2200"/>
              <a:buNone/>
              <a:defRPr sz="2200">
                <a:solidFill>
                  <a:schemeClr val="dk1"/>
                </a:solidFill>
              </a:defRPr>
            </a:lvl8pPr>
            <a:lvl9pPr lvl="8" algn="ctr" rtl="0">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711" name="Google Shape;711;p17"/>
          <p:cNvSpPr txBox="1">
            <a:spLocks noGrp="1"/>
          </p:cNvSpPr>
          <p:nvPr>
            <p:ph type="subTitle" idx="3"/>
          </p:nvPr>
        </p:nvSpPr>
        <p:spPr>
          <a:xfrm>
            <a:off x="2674268" y="2203025"/>
            <a:ext cx="1770900" cy="568200"/>
          </a:xfrm>
          <a:prstGeom prst="rect">
            <a:avLst/>
          </a:prstGeom>
          <a:solidFill>
            <a:schemeClr val="accent2"/>
          </a:solidFill>
          <a:effectLst>
            <a:outerShdw blurRad="57150" dist="19050" dir="8280000" algn="bl" rotWithShape="0">
              <a:schemeClr val="dk1">
                <a:alpha val="20000"/>
              </a:schemeClr>
            </a:outerShdw>
          </a:effectLst>
        </p:spPr>
        <p:txBody>
          <a:bodyPr spcFirstLastPara="1" wrap="square" lIns="91425" tIns="91425" rIns="91425" bIns="91425" anchor="ctr" anchorCtr="0">
            <a:noAutofit/>
          </a:bodyPr>
          <a:lstStyle>
            <a:lvl1pPr lvl="0" rtl="0">
              <a:lnSpc>
                <a:spcPct val="100000"/>
              </a:lnSpc>
              <a:spcBef>
                <a:spcPts val="0"/>
              </a:spcBef>
              <a:spcAft>
                <a:spcPts val="0"/>
              </a:spcAft>
              <a:buClr>
                <a:srgbClr val="000000"/>
              </a:buClr>
              <a:buSzPts val="1400"/>
              <a:buFont typeface="Arial"/>
              <a:buChar char="●"/>
              <a:defRPr sz="1400">
                <a:solidFill>
                  <a:schemeClr val="dk1"/>
                </a:solidFill>
              </a:defRPr>
            </a:lvl1pPr>
            <a:lvl2pPr lvl="1" algn="ctr" rtl="0">
              <a:lnSpc>
                <a:spcPct val="100000"/>
              </a:lnSpc>
              <a:spcBef>
                <a:spcPts val="0"/>
              </a:spcBef>
              <a:spcAft>
                <a:spcPts val="0"/>
              </a:spcAft>
              <a:buClr>
                <a:srgbClr val="000000"/>
              </a:buClr>
              <a:buSzPts val="1400"/>
              <a:buFont typeface="Arial"/>
              <a:buChar char="○"/>
              <a:defRPr/>
            </a:lvl2pPr>
            <a:lvl3pPr lvl="2" algn="ctr" rtl="0">
              <a:lnSpc>
                <a:spcPct val="100000"/>
              </a:lnSpc>
              <a:spcBef>
                <a:spcPts val="0"/>
              </a:spcBef>
              <a:spcAft>
                <a:spcPts val="0"/>
              </a:spcAft>
              <a:buClr>
                <a:srgbClr val="000000"/>
              </a:buClr>
              <a:buSzPts val="1400"/>
              <a:buFont typeface="Arial"/>
              <a:buChar char="■"/>
              <a:defRPr/>
            </a:lvl3pPr>
            <a:lvl4pPr lvl="3" algn="ctr" rtl="0">
              <a:lnSpc>
                <a:spcPct val="100000"/>
              </a:lnSpc>
              <a:spcBef>
                <a:spcPts val="0"/>
              </a:spcBef>
              <a:spcAft>
                <a:spcPts val="0"/>
              </a:spcAft>
              <a:buClr>
                <a:srgbClr val="000000"/>
              </a:buClr>
              <a:buSzPts val="1400"/>
              <a:buFont typeface="Arial"/>
              <a:buChar char="●"/>
              <a:defRPr/>
            </a:lvl4pPr>
            <a:lvl5pPr lvl="4" algn="ctr" rtl="0">
              <a:lnSpc>
                <a:spcPct val="100000"/>
              </a:lnSpc>
              <a:spcBef>
                <a:spcPts val="0"/>
              </a:spcBef>
              <a:spcAft>
                <a:spcPts val="0"/>
              </a:spcAft>
              <a:buClr>
                <a:srgbClr val="000000"/>
              </a:buClr>
              <a:buSzPts val="1400"/>
              <a:buFont typeface="Arial"/>
              <a:buChar char="○"/>
              <a:defRPr/>
            </a:lvl5pPr>
            <a:lvl6pPr lvl="5" algn="ctr" rtl="0">
              <a:lnSpc>
                <a:spcPct val="100000"/>
              </a:lnSpc>
              <a:spcBef>
                <a:spcPts val="0"/>
              </a:spcBef>
              <a:spcAft>
                <a:spcPts val="0"/>
              </a:spcAft>
              <a:buClr>
                <a:srgbClr val="000000"/>
              </a:buClr>
              <a:buSzPts val="1400"/>
              <a:buFont typeface="Arial"/>
              <a:buChar char="■"/>
              <a:defRPr/>
            </a:lvl6pPr>
            <a:lvl7pPr lvl="6" algn="ctr" rtl="0">
              <a:lnSpc>
                <a:spcPct val="100000"/>
              </a:lnSpc>
              <a:spcBef>
                <a:spcPts val="0"/>
              </a:spcBef>
              <a:spcAft>
                <a:spcPts val="0"/>
              </a:spcAft>
              <a:buClr>
                <a:srgbClr val="000000"/>
              </a:buClr>
              <a:buSzPts val="1400"/>
              <a:buFont typeface="Arial"/>
              <a:buChar char="●"/>
              <a:defRPr/>
            </a:lvl7pPr>
            <a:lvl8pPr lvl="7" algn="ctr" rtl="0">
              <a:lnSpc>
                <a:spcPct val="100000"/>
              </a:lnSpc>
              <a:spcBef>
                <a:spcPts val="0"/>
              </a:spcBef>
              <a:spcAft>
                <a:spcPts val="0"/>
              </a:spcAft>
              <a:buClr>
                <a:srgbClr val="000000"/>
              </a:buClr>
              <a:buSzPts val="1400"/>
              <a:buFont typeface="Arial"/>
              <a:buChar char="○"/>
              <a:defRPr/>
            </a:lvl8pPr>
            <a:lvl9pPr lvl="8" algn="ctr" rtl="0">
              <a:lnSpc>
                <a:spcPct val="100000"/>
              </a:lnSpc>
              <a:spcBef>
                <a:spcPts val="0"/>
              </a:spcBef>
              <a:spcAft>
                <a:spcPts val="0"/>
              </a:spcAft>
              <a:buClr>
                <a:srgbClr val="000000"/>
              </a:buClr>
              <a:buSzPts val="1400"/>
              <a:buFont typeface="Arial"/>
              <a:buChar char="■"/>
              <a:defRPr/>
            </a:lvl9pPr>
          </a:lstStyle>
          <a:p>
            <a:endParaRPr/>
          </a:p>
        </p:txBody>
      </p:sp>
      <p:sp>
        <p:nvSpPr>
          <p:cNvPr id="712" name="Google Shape;712;p17"/>
          <p:cNvSpPr txBox="1">
            <a:spLocks noGrp="1"/>
          </p:cNvSpPr>
          <p:nvPr>
            <p:ph type="subTitle" idx="4"/>
          </p:nvPr>
        </p:nvSpPr>
        <p:spPr>
          <a:xfrm>
            <a:off x="2674268" y="1830525"/>
            <a:ext cx="1770900" cy="372600"/>
          </a:xfrm>
          <a:prstGeom prst="rect">
            <a:avLst/>
          </a:prstGeom>
          <a:solidFill>
            <a:schemeClr val="accent4"/>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algn="ctr" rtl="0">
              <a:lnSpc>
                <a:spcPct val="100000"/>
              </a:lnSpc>
              <a:spcBef>
                <a:spcPts val="0"/>
              </a:spcBef>
              <a:spcAft>
                <a:spcPts val="0"/>
              </a:spcAft>
              <a:buClr>
                <a:schemeClr val="dk1"/>
              </a:buClr>
              <a:buSzPts val="2200"/>
              <a:buNone/>
              <a:defRPr sz="2200">
                <a:solidFill>
                  <a:schemeClr val="dk1"/>
                </a:solidFill>
              </a:defRPr>
            </a:lvl2pPr>
            <a:lvl3pPr lvl="2" algn="ctr" rtl="0">
              <a:lnSpc>
                <a:spcPct val="100000"/>
              </a:lnSpc>
              <a:spcBef>
                <a:spcPts val="0"/>
              </a:spcBef>
              <a:spcAft>
                <a:spcPts val="0"/>
              </a:spcAft>
              <a:buClr>
                <a:schemeClr val="dk1"/>
              </a:buClr>
              <a:buSzPts val="2200"/>
              <a:buNone/>
              <a:defRPr sz="2200">
                <a:solidFill>
                  <a:schemeClr val="dk1"/>
                </a:solidFill>
              </a:defRPr>
            </a:lvl3pPr>
            <a:lvl4pPr lvl="3" algn="ctr" rtl="0">
              <a:lnSpc>
                <a:spcPct val="100000"/>
              </a:lnSpc>
              <a:spcBef>
                <a:spcPts val="0"/>
              </a:spcBef>
              <a:spcAft>
                <a:spcPts val="0"/>
              </a:spcAft>
              <a:buClr>
                <a:schemeClr val="dk1"/>
              </a:buClr>
              <a:buSzPts val="2200"/>
              <a:buNone/>
              <a:defRPr sz="2200">
                <a:solidFill>
                  <a:schemeClr val="dk1"/>
                </a:solidFill>
              </a:defRPr>
            </a:lvl4pPr>
            <a:lvl5pPr lvl="4" algn="ctr" rtl="0">
              <a:lnSpc>
                <a:spcPct val="100000"/>
              </a:lnSpc>
              <a:spcBef>
                <a:spcPts val="0"/>
              </a:spcBef>
              <a:spcAft>
                <a:spcPts val="0"/>
              </a:spcAft>
              <a:buClr>
                <a:schemeClr val="dk1"/>
              </a:buClr>
              <a:buSzPts val="2200"/>
              <a:buNone/>
              <a:defRPr sz="2200">
                <a:solidFill>
                  <a:schemeClr val="dk1"/>
                </a:solidFill>
              </a:defRPr>
            </a:lvl5pPr>
            <a:lvl6pPr lvl="5" algn="ctr" rtl="0">
              <a:lnSpc>
                <a:spcPct val="100000"/>
              </a:lnSpc>
              <a:spcBef>
                <a:spcPts val="0"/>
              </a:spcBef>
              <a:spcAft>
                <a:spcPts val="0"/>
              </a:spcAft>
              <a:buClr>
                <a:schemeClr val="dk1"/>
              </a:buClr>
              <a:buSzPts val="2200"/>
              <a:buNone/>
              <a:defRPr sz="2200">
                <a:solidFill>
                  <a:schemeClr val="dk1"/>
                </a:solidFill>
              </a:defRPr>
            </a:lvl6pPr>
            <a:lvl7pPr lvl="6" algn="ctr" rtl="0">
              <a:lnSpc>
                <a:spcPct val="100000"/>
              </a:lnSpc>
              <a:spcBef>
                <a:spcPts val="0"/>
              </a:spcBef>
              <a:spcAft>
                <a:spcPts val="0"/>
              </a:spcAft>
              <a:buClr>
                <a:schemeClr val="dk1"/>
              </a:buClr>
              <a:buSzPts val="2200"/>
              <a:buNone/>
              <a:defRPr sz="2200">
                <a:solidFill>
                  <a:schemeClr val="dk1"/>
                </a:solidFill>
              </a:defRPr>
            </a:lvl7pPr>
            <a:lvl8pPr lvl="7" algn="ctr" rtl="0">
              <a:lnSpc>
                <a:spcPct val="100000"/>
              </a:lnSpc>
              <a:spcBef>
                <a:spcPts val="0"/>
              </a:spcBef>
              <a:spcAft>
                <a:spcPts val="0"/>
              </a:spcAft>
              <a:buClr>
                <a:schemeClr val="dk1"/>
              </a:buClr>
              <a:buSzPts val="2200"/>
              <a:buNone/>
              <a:defRPr sz="2200">
                <a:solidFill>
                  <a:schemeClr val="dk1"/>
                </a:solidFill>
              </a:defRPr>
            </a:lvl8pPr>
            <a:lvl9pPr lvl="8" algn="ctr" rtl="0">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713" name="Google Shape;713;p17"/>
          <p:cNvSpPr txBox="1">
            <a:spLocks noGrp="1"/>
          </p:cNvSpPr>
          <p:nvPr>
            <p:ph type="subTitle" idx="5"/>
          </p:nvPr>
        </p:nvSpPr>
        <p:spPr>
          <a:xfrm>
            <a:off x="840113" y="4014050"/>
            <a:ext cx="1770900" cy="568200"/>
          </a:xfrm>
          <a:prstGeom prst="rect">
            <a:avLst/>
          </a:prstGeom>
          <a:solidFill>
            <a:schemeClr val="accent2"/>
          </a:solidFill>
          <a:effectLst>
            <a:outerShdw blurRad="57150" dist="19050" dir="8280000" algn="bl" rotWithShape="0">
              <a:schemeClr val="dk1">
                <a:alpha val="20000"/>
              </a:schemeClr>
            </a:outerShdw>
          </a:effectLst>
        </p:spPr>
        <p:txBody>
          <a:bodyPr spcFirstLastPara="1" wrap="square" lIns="91425" tIns="91425" rIns="91425" bIns="91425" anchor="ctr" anchorCtr="0">
            <a:noAutofit/>
          </a:bodyPr>
          <a:lstStyle>
            <a:lvl1pPr lvl="0" rtl="0">
              <a:lnSpc>
                <a:spcPct val="100000"/>
              </a:lnSpc>
              <a:spcBef>
                <a:spcPts val="0"/>
              </a:spcBef>
              <a:spcAft>
                <a:spcPts val="0"/>
              </a:spcAft>
              <a:buClr>
                <a:srgbClr val="000000"/>
              </a:buClr>
              <a:buSzPts val="1400"/>
              <a:buFont typeface="Arial"/>
              <a:buChar char="●"/>
              <a:defRPr sz="1400">
                <a:solidFill>
                  <a:schemeClr val="dk1"/>
                </a:solidFill>
              </a:defRPr>
            </a:lvl1pPr>
            <a:lvl2pPr lvl="1" algn="ctr" rtl="0">
              <a:lnSpc>
                <a:spcPct val="100000"/>
              </a:lnSpc>
              <a:spcBef>
                <a:spcPts val="0"/>
              </a:spcBef>
              <a:spcAft>
                <a:spcPts val="0"/>
              </a:spcAft>
              <a:buClr>
                <a:srgbClr val="000000"/>
              </a:buClr>
              <a:buSzPts val="1400"/>
              <a:buFont typeface="Arial"/>
              <a:buChar char="○"/>
              <a:defRPr/>
            </a:lvl2pPr>
            <a:lvl3pPr lvl="2" algn="ctr" rtl="0">
              <a:lnSpc>
                <a:spcPct val="100000"/>
              </a:lnSpc>
              <a:spcBef>
                <a:spcPts val="0"/>
              </a:spcBef>
              <a:spcAft>
                <a:spcPts val="0"/>
              </a:spcAft>
              <a:buClr>
                <a:srgbClr val="000000"/>
              </a:buClr>
              <a:buSzPts val="1400"/>
              <a:buFont typeface="Arial"/>
              <a:buChar char="■"/>
              <a:defRPr/>
            </a:lvl3pPr>
            <a:lvl4pPr lvl="3" algn="ctr" rtl="0">
              <a:lnSpc>
                <a:spcPct val="100000"/>
              </a:lnSpc>
              <a:spcBef>
                <a:spcPts val="0"/>
              </a:spcBef>
              <a:spcAft>
                <a:spcPts val="0"/>
              </a:spcAft>
              <a:buClr>
                <a:srgbClr val="000000"/>
              </a:buClr>
              <a:buSzPts val="1400"/>
              <a:buFont typeface="Arial"/>
              <a:buChar char="●"/>
              <a:defRPr/>
            </a:lvl4pPr>
            <a:lvl5pPr lvl="4" algn="ctr" rtl="0">
              <a:lnSpc>
                <a:spcPct val="100000"/>
              </a:lnSpc>
              <a:spcBef>
                <a:spcPts val="0"/>
              </a:spcBef>
              <a:spcAft>
                <a:spcPts val="0"/>
              </a:spcAft>
              <a:buClr>
                <a:srgbClr val="000000"/>
              </a:buClr>
              <a:buSzPts val="1400"/>
              <a:buFont typeface="Arial"/>
              <a:buChar char="○"/>
              <a:defRPr/>
            </a:lvl5pPr>
            <a:lvl6pPr lvl="5" algn="ctr" rtl="0">
              <a:lnSpc>
                <a:spcPct val="100000"/>
              </a:lnSpc>
              <a:spcBef>
                <a:spcPts val="0"/>
              </a:spcBef>
              <a:spcAft>
                <a:spcPts val="0"/>
              </a:spcAft>
              <a:buClr>
                <a:srgbClr val="000000"/>
              </a:buClr>
              <a:buSzPts val="1400"/>
              <a:buFont typeface="Arial"/>
              <a:buChar char="■"/>
              <a:defRPr/>
            </a:lvl6pPr>
            <a:lvl7pPr lvl="6" algn="ctr" rtl="0">
              <a:lnSpc>
                <a:spcPct val="100000"/>
              </a:lnSpc>
              <a:spcBef>
                <a:spcPts val="0"/>
              </a:spcBef>
              <a:spcAft>
                <a:spcPts val="0"/>
              </a:spcAft>
              <a:buClr>
                <a:srgbClr val="000000"/>
              </a:buClr>
              <a:buSzPts val="1400"/>
              <a:buFont typeface="Arial"/>
              <a:buChar char="●"/>
              <a:defRPr/>
            </a:lvl7pPr>
            <a:lvl8pPr lvl="7" algn="ctr" rtl="0">
              <a:lnSpc>
                <a:spcPct val="100000"/>
              </a:lnSpc>
              <a:spcBef>
                <a:spcPts val="0"/>
              </a:spcBef>
              <a:spcAft>
                <a:spcPts val="0"/>
              </a:spcAft>
              <a:buClr>
                <a:srgbClr val="000000"/>
              </a:buClr>
              <a:buSzPts val="1400"/>
              <a:buFont typeface="Arial"/>
              <a:buChar char="○"/>
              <a:defRPr/>
            </a:lvl8pPr>
            <a:lvl9pPr lvl="8" algn="ctr" rtl="0">
              <a:lnSpc>
                <a:spcPct val="100000"/>
              </a:lnSpc>
              <a:spcBef>
                <a:spcPts val="0"/>
              </a:spcBef>
              <a:spcAft>
                <a:spcPts val="0"/>
              </a:spcAft>
              <a:buClr>
                <a:srgbClr val="000000"/>
              </a:buClr>
              <a:buSzPts val="1400"/>
              <a:buFont typeface="Arial"/>
              <a:buChar char="■"/>
              <a:defRPr/>
            </a:lvl9pPr>
          </a:lstStyle>
          <a:p>
            <a:endParaRPr/>
          </a:p>
        </p:txBody>
      </p:sp>
      <p:sp>
        <p:nvSpPr>
          <p:cNvPr id="714" name="Google Shape;714;p17"/>
          <p:cNvSpPr txBox="1">
            <a:spLocks noGrp="1"/>
          </p:cNvSpPr>
          <p:nvPr>
            <p:ph type="subTitle" idx="6"/>
          </p:nvPr>
        </p:nvSpPr>
        <p:spPr>
          <a:xfrm>
            <a:off x="840113" y="3641498"/>
            <a:ext cx="1770900" cy="372600"/>
          </a:xfrm>
          <a:prstGeom prst="rect">
            <a:avLst/>
          </a:prstGeom>
          <a:solidFill>
            <a:schemeClr val="accent4"/>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algn="ctr" rtl="0">
              <a:lnSpc>
                <a:spcPct val="100000"/>
              </a:lnSpc>
              <a:spcBef>
                <a:spcPts val="0"/>
              </a:spcBef>
              <a:spcAft>
                <a:spcPts val="0"/>
              </a:spcAft>
              <a:buClr>
                <a:schemeClr val="dk1"/>
              </a:buClr>
              <a:buSzPts val="2200"/>
              <a:buNone/>
              <a:defRPr sz="2200">
                <a:solidFill>
                  <a:schemeClr val="dk1"/>
                </a:solidFill>
              </a:defRPr>
            </a:lvl2pPr>
            <a:lvl3pPr lvl="2" algn="ctr" rtl="0">
              <a:lnSpc>
                <a:spcPct val="100000"/>
              </a:lnSpc>
              <a:spcBef>
                <a:spcPts val="0"/>
              </a:spcBef>
              <a:spcAft>
                <a:spcPts val="0"/>
              </a:spcAft>
              <a:buClr>
                <a:schemeClr val="dk1"/>
              </a:buClr>
              <a:buSzPts val="2200"/>
              <a:buNone/>
              <a:defRPr sz="2200">
                <a:solidFill>
                  <a:schemeClr val="dk1"/>
                </a:solidFill>
              </a:defRPr>
            </a:lvl3pPr>
            <a:lvl4pPr lvl="3" algn="ctr" rtl="0">
              <a:lnSpc>
                <a:spcPct val="100000"/>
              </a:lnSpc>
              <a:spcBef>
                <a:spcPts val="0"/>
              </a:spcBef>
              <a:spcAft>
                <a:spcPts val="0"/>
              </a:spcAft>
              <a:buClr>
                <a:schemeClr val="dk1"/>
              </a:buClr>
              <a:buSzPts val="2200"/>
              <a:buNone/>
              <a:defRPr sz="2200">
                <a:solidFill>
                  <a:schemeClr val="dk1"/>
                </a:solidFill>
              </a:defRPr>
            </a:lvl4pPr>
            <a:lvl5pPr lvl="4" algn="ctr" rtl="0">
              <a:lnSpc>
                <a:spcPct val="100000"/>
              </a:lnSpc>
              <a:spcBef>
                <a:spcPts val="0"/>
              </a:spcBef>
              <a:spcAft>
                <a:spcPts val="0"/>
              </a:spcAft>
              <a:buClr>
                <a:schemeClr val="dk1"/>
              </a:buClr>
              <a:buSzPts val="2200"/>
              <a:buNone/>
              <a:defRPr sz="2200">
                <a:solidFill>
                  <a:schemeClr val="dk1"/>
                </a:solidFill>
              </a:defRPr>
            </a:lvl5pPr>
            <a:lvl6pPr lvl="5" algn="ctr" rtl="0">
              <a:lnSpc>
                <a:spcPct val="100000"/>
              </a:lnSpc>
              <a:spcBef>
                <a:spcPts val="0"/>
              </a:spcBef>
              <a:spcAft>
                <a:spcPts val="0"/>
              </a:spcAft>
              <a:buClr>
                <a:schemeClr val="dk1"/>
              </a:buClr>
              <a:buSzPts val="2200"/>
              <a:buNone/>
              <a:defRPr sz="2200">
                <a:solidFill>
                  <a:schemeClr val="dk1"/>
                </a:solidFill>
              </a:defRPr>
            </a:lvl6pPr>
            <a:lvl7pPr lvl="6" algn="ctr" rtl="0">
              <a:lnSpc>
                <a:spcPct val="100000"/>
              </a:lnSpc>
              <a:spcBef>
                <a:spcPts val="0"/>
              </a:spcBef>
              <a:spcAft>
                <a:spcPts val="0"/>
              </a:spcAft>
              <a:buClr>
                <a:schemeClr val="dk1"/>
              </a:buClr>
              <a:buSzPts val="2200"/>
              <a:buNone/>
              <a:defRPr sz="2200">
                <a:solidFill>
                  <a:schemeClr val="dk1"/>
                </a:solidFill>
              </a:defRPr>
            </a:lvl7pPr>
            <a:lvl8pPr lvl="7" algn="ctr" rtl="0">
              <a:lnSpc>
                <a:spcPct val="100000"/>
              </a:lnSpc>
              <a:spcBef>
                <a:spcPts val="0"/>
              </a:spcBef>
              <a:spcAft>
                <a:spcPts val="0"/>
              </a:spcAft>
              <a:buClr>
                <a:schemeClr val="dk1"/>
              </a:buClr>
              <a:buSzPts val="2200"/>
              <a:buNone/>
              <a:defRPr sz="2200">
                <a:solidFill>
                  <a:schemeClr val="dk1"/>
                </a:solidFill>
              </a:defRPr>
            </a:lvl8pPr>
            <a:lvl9pPr lvl="8" algn="ctr" rtl="0">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715" name="Google Shape;715;p17"/>
          <p:cNvSpPr txBox="1">
            <a:spLocks noGrp="1"/>
          </p:cNvSpPr>
          <p:nvPr>
            <p:ph type="subTitle" idx="7"/>
          </p:nvPr>
        </p:nvSpPr>
        <p:spPr>
          <a:xfrm>
            <a:off x="2674268" y="4014050"/>
            <a:ext cx="1770900" cy="568200"/>
          </a:xfrm>
          <a:prstGeom prst="rect">
            <a:avLst/>
          </a:prstGeom>
          <a:solidFill>
            <a:schemeClr val="accent2"/>
          </a:solidFill>
          <a:effectLst>
            <a:outerShdw blurRad="57150" dist="19050" dir="8280000" algn="bl" rotWithShape="0">
              <a:schemeClr val="dk1">
                <a:alpha val="20000"/>
              </a:schemeClr>
            </a:outerShdw>
          </a:effectLst>
        </p:spPr>
        <p:txBody>
          <a:bodyPr spcFirstLastPara="1" wrap="square" lIns="91425" tIns="91425" rIns="91425" bIns="91425" anchor="ctr" anchorCtr="0">
            <a:noAutofit/>
          </a:bodyPr>
          <a:lstStyle>
            <a:lvl1pPr lvl="0" rtl="0">
              <a:lnSpc>
                <a:spcPct val="100000"/>
              </a:lnSpc>
              <a:spcBef>
                <a:spcPts val="0"/>
              </a:spcBef>
              <a:spcAft>
                <a:spcPts val="0"/>
              </a:spcAft>
              <a:buClr>
                <a:srgbClr val="000000"/>
              </a:buClr>
              <a:buSzPts val="1400"/>
              <a:buFont typeface="Arial"/>
              <a:buChar char="●"/>
              <a:defRPr sz="1400">
                <a:solidFill>
                  <a:schemeClr val="dk1"/>
                </a:solidFill>
              </a:defRPr>
            </a:lvl1pPr>
            <a:lvl2pPr lvl="1" algn="ctr" rtl="0">
              <a:lnSpc>
                <a:spcPct val="100000"/>
              </a:lnSpc>
              <a:spcBef>
                <a:spcPts val="0"/>
              </a:spcBef>
              <a:spcAft>
                <a:spcPts val="0"/>
              </a:spcAft>
              <a:buClr>
                <a:srgbClr val="000000"/>
              </a:buClr>
              <a:buSzPts val="1400"/>
              <a:buFont typeface="Arial"/>
              <a:buChar char="○"/>
              <a:defRPr/>
            </a:lvl2pPr>
            <a:lvl3pPr lvl="2" algn="ctr" rtl="0">
              <a:lnSpc>
                <a:spcPct val="100000"/>
              </a:lnSpc>
              <a:spcBef>
                <a:spcPts val="0"/>
              </a:spcBef>
              <a:spcAft>
                <a:spcPts val="0"/>
              </a:spcAft>
              <a:buClr>
                <a:srgbClr val="000000"/>
              </a:buClr>
              <a:buSzPts val="1400"/>
              <a:buFont typeface="Arial"/>
              <a:buChar char="■"/>
              <a:defRPr/>
            </a:lvl3pPr>
            <a:lvl4pPr lvl="3" algn="ctr" rtl="0">
              <a:lnSpc>
                <a:spcPct val="100000"/>
              </a:lnSpc>
              <a:spcBef>
                <a:spcPts val="0"/>
              </a:spcBef>
              <a:spcAft>
                <a:spcPts val="0"/>
              </a:spcAft>
              <a:buClr>
                <a:srgbClr val="000000"/>
              </a:buClr>
              <a:buSzPts val="1400"/>
              <a:buFont typeface="Arial"/>
              <a:buChar char="●"/>
              <a:defRPr/>
            </a:lvl4pPr>
            <a:lvl5pPr lvl="4" algn="ctr" rtl="0">
              <a:lnSpc>
                <a:spcPct val="100000"/>
              </a:lnSpc>
              <a:spcBef>
                <a:spcPts val="0"/>
              </a:spcBef>
              <a:spcAft>
                <a:spcPts val="0"/>
              </a:spcAft>
              <a:buClr>
                <a:srgbClr val="000000"/>
              </a:buClr>
              <a:buSzPts val="1400"/>
              <a:buFont typeface="Arial"/>
              <a:buChar char="○"/>
              <a:defRPr/>
            </a:lvl5pPr>
            <a:lvl6pPr lvl="5" algn="ctr" rtl="0">
              <a:lnSpc>
                <a:spcPct val="100000"/>
              </a:lnSpc>
              <a:spcBef>
                <a:spcPts val="0"/>
              </a:spcBef>
              <a:spcAft>
                <a:spcPts val="0"/>
              </a:spcAft>
              <a:buClr>
                <a:srgbClr val="000000"/>
              </a:buClr>
              <a:buSzPts val="1400"/>
              <a:buFont typeface="Arial"/>
              <a:buChar char="■"/>
              <a:defRPr/>
            </a:lvl6pPr>
            <a:lvl7pPr lvl="6" algn="ctr" rtl="0">
              <a:lnSpc>
                <a:spcPct val="100000"/>
              </a:lnSpc>
              <a:spcBef>
                <a:spcPts val="0"/>
              </a:spcBef>
              <a:spcAft>
                <a:spcPts val="0"/>
              </a:spcAft>
              <a:buClr>
                <a:srgbClr val="000000"/>
              </a:buClr>
              <a:buSzPts val="1400"/>
              <a:buFont typeface="Arial"/>
              <a:buChar char="●"/>
              <a:defRPr/>
            </a:lvl7pPr>
            <a:lvl8pPr lvl="7" algn="ctr" rtl="0">
              <a:lnSpc>
                <a:spcPct val="100000"/>
              </a:lnSpc>
              <a:spcBef>
                <a:spcPts val="0"/>
              </a:spcBef>
              <a:spcAft>
                <a:spcPts val="0"/>
              </a:spcAft>
              <a:buClr>
                <a:srgbClr val="000000"/>
              </a:buClr>
              <a:buSzPts val="1400"/>
              <a:buFont typeface="Arial"/>
              <a:buChar char="○"/>
              <a:defRPr/>
            </a:lvl8pPr>
            <a:lvl9pPr lvl="8" algn="ctr" rtl="0">
              <a:lnSpc>
                <a:spcPct val="100000"/>
              </a:lnSpc>
              <a:spcBef>
                <a:spcPts val="0"/>
              </a:spcBef>
              <a:spcAft>
                <a:spcPts val="0"/>
              </a:spcAft>
              <a:buClr>
                <a:srgbClr val="000000"/>
              </a:buClr>
              <a:buSzPts val="1400"/>
              <a:buFont typeface="Arial"/>
              <a:buChar char="■"/>
              <a:defRPr/>
            </a:lvl9pPr>
          </a:lstStyle>
          <a:p>
            <a:endParaRPr/>
          </a:p>
        </p:txBody>
      </p:sp>
      <p:sp>
        <p:nvSpPr>
          <p:cNvPr id="716" name="Google Shape;716;p17"/>
          <p:cNvSpPr txBox="1">
            <a:spLocks noGrp="1"/>
          </p:cNvSpPr>
          <p:nvPr>
            <p:ph type="subTitle" idx="8"/>
          </p:nvPr>
        </p:nvSpPr>
        <p:spPr>
          <a:xfrm>
            <a:off x="2674268" y="3641498"/>
            <a:ext cx="1770900" cy="372600"/>
          </a:xfrm>
          <a:prstGeom prst="rect">
            <a:avLst/>
          </a:prstGeom>
          <a:solidFill>
            <a:schemeClr val="accent4"/>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algn="ctr" rtl="0">
              <a:lnSpc>
                <a:spcPct val="100000"/>
              </a:lnSpc>
              <a:spcBef>
                <a:spcPts val="0"/>
              </a:spcBef>
              <a:spcAft>
                <a:spcPts val="0"/>
              </a:spcAft>
              <a:buClr>
                <a:schemeClr val="dk1"/>
              </a:buClr>
              <a:buSzPts val="2200"/>
              <a:buNone/>
              <a:defRPr sz="2200">
                <a:solidFill>
                  <a:schemeClr val="dk1"/>
                </a:solidFill>
              </a:defRPr>
            </a:lvl2pPr>
            <a:lvl3pPr lvl="2" algn="ctr" rtl="0">
              <a:lnSpc>
                <a:spcPct val="100000"/>
              </a:lnSpc>
              <a:spcBef>
                <a:spcPts val="0"/>
              </a:spcBef>
              <a:spcAft>
                <a:spcPts val="0"/>
              </a:spcAft>
              <a:buClr>
                <a:schemeClr val="dk1"/>
              </a:buClr>
              <a:buSzPts val="2200"/>
              <a:buNone/>
              <a:defRPr sz="2200">
                <a:solidFill>
                  <a:schemeClr val="dk1"/>
                </a:solidFill>
              </a:defRPr>
            </a:lvl3pPr>
            <a:lvl4pPr lvl="3" algn="ctr" rtl="0">
              <a:lnSpc>
                <a:spcPct val="100000"/>
              </a:lnSpc>
              <a:spcBef>
                <a:spcPts val="0"/>
              </a:spcBef>
              <a:spcAft>
                <a:spcPts val="0"/>
              </a:spcAft>
              <a:buClr>
                <a:schemeClr val="dk1"/>
              </a:buClr>
              <a:buSzPts val="2200"/>
              <a:buNone/>
              <a:defRPr sz="2200">
                <a:solidFill>
                  <a:schemeClr val="dk1"/>
                </a:solidFill>
              </a:defRPr>
            </a:lvl4pPr>
            <a:lvl5pPr lvl="4" algn="ctr" rtl="0">
              <a:lnSpc>
                <a:spcPct val="100000"/>
              </a:lnSpc>
              <a:spcBef>
                <a:spcPts val="0"/>
              </a:spcBef>
              <a:spcAft>
                <a:spcPts val="0"/>
              </a:spcAft>
              <a:buClr>
                <a:schemeClr val="dk1"/>
              </a:buClr>
              <a:buSzPts val="2200"/>
              <a:buNone/>
              <a:defRPr sz="2200">
                <a:solidFill>
                  <a:schemeClr val="dk1"/>
                </a:solidFill>
              </a:defRPr>
            </a:lvl5pPr>
            <a:lvl6pPr lvl="5" algn="ctr" rtl="0">
              <a:lnSpc>
                <a:spcPct val="100000"/>
              </a:lnSpc>
              <a:spcBef>
                <a:spcPts val="0"/>
              </a:spcBef>
              <a:spcAft>
                <a:spcPts val="0"/>
              </a:spcAft>
              <a:buClr>
                <a:schemeClr val="dk1"/>
              </a:buClr>
              <a:buSzPts val="2200"/>
              <a:buNone/>
              <a:defRPr sz="2200">
                <a:solidFill>
                  <a:schemeClr val="dk1"/>
                </a:solidFill>
              </a:defRPr>
            </a:lvl6pPr>
            <a:lvl7pPr lvl="6" algn="ctr" rtl="0">
              <a:lnSpc>
                <a:spcPct val="100000"/>
              </a:lnSpc>
              <a:spcBef>
                <a:spcPts val="0"/>
              </a:spcBef>
              <a:spcAft>
                <a:spcPts val="0"/>
              </a:spcAft>
              <a:buClr>
                <a:schemeClr val="dk1"/>
              </a:buClr>
              <a:buSzPts val="2200"/>
              <a:buNone/>
              <a:defRPr sz="2200">
                <a:solidFill>
                  <a:schemeClr val="dk1"/>
                </a:solidFill>
              </a:defRPr>
            </a:lvl7pPr>
            <a:lvl8pPr lvl="7" algn="ctr" rtl="0">
              <a:lnSpc>
                <a:spcPct val="100000"/>
              </a:lnSpc>
              <a:spcBef>
                <a:spcPts val="0"/>
              </a:spcBef>
              <a:spcAft>
                <a:spcPts val="0"/>
              </a:spcAft>
              <a:buClr>
                <a:schemeClr val="dk1"/>
              </a:buClr>
              <a:buSzPts val="2200"/>
              <a:buNone/>
              <a:defRPr sz="2200">
                <a:solidFill>
                  <a:schemeClr val="dk1"/>
                </a:solidFill>
              </a:defRPr>
            </a:lvl8pPr>
            <a:lvl9pPr lvl="8" algn="ctr" rtl="0">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717" name="Google Shape;717;p17"/>
          <p:cNvSpPr txBox="1">
            <a:spLocks noGrp="1"/>
          </p:cNvSpPr>
          <p:nvPr>
            <p:ph type="subTitle" idx="9"/>
          </p:nvPr>
        </p:nvSpPr>
        <p:spPr>
          <a:xfrm>
            <a:off x="4508419" y="2203025"/>
            <a:ext cx="1770900" cy="568200"/>
          </a:xfrm>
          <a:prstGeom prst="rect">
            <a:avLst/>
          </a:prstGeom>
          <a:solidFill>
            <a:schemeClr val="accent2"/>
          </a:solidFill>
          <a:effectLst>
            <a:outerShdw blurRad="57150" dist="19050" dir="8280000" algn="bl" rotWithShape="0">
              <a:schemeClr val="dk1">
                <a:alpha val="20000"/>
              </a:schemeClr>
            </a:outerShdw>
          </a:effectLst>
        </p:spPr>
        <p:txBody>
          <a:bodyPr spcFirstLastPara="1" wrap="square" lIns="91425" tIns="91425" rIns="91425" bIns="91425" anchor="ctr" anchorCtr="0">
            <a:noAutofit/>
          </a:bodyPr>
          <a:lstStyle>
            <a:lvl1pPr lvl="0" rtl="0">
              <a:lnSpc>
                <a:spcPct val="100000"/>
              </a:lnSpc>
              <a:spcBef>
                <a:spcPts val="0"/>
              </a:spcBef>
              <a:spcAft>
                <a:spcPts val="0"/>
              </a:spcAft>
              <a:buClr>
                <a:srgbClr val="000000"/>
              </a:buClr>
              <a:buSzPts val="1400"/>
              <a:buFont typeface="Arial"/>
              <a:buChar char="●"/>
              <a:defRPr sz="1400">
                <a:solidFill>
                  <a:schemeClr val="dk1"/>
                </a:solidFill>
              </a:defRPr>
            </a:lvl1pPr>
            <a:lvl2pPr lvl="1" algn="ctr" rtl="0">
              <a:lnSpc>
                <a:spcPct val="100000"/>
              </a:lnSpc>
              <a:spcBef>
                <a:spcPts val="0"/>
              </a:spcBef>
              <a:spcAft>
                <a:spcPts val="0"/>
              </a:spcAft>
              <a:buClr>
                <a:srgbClr val="000000"/>
              </a:buClr>
              <a:buSzPts val="1400"/>
              <a:buFont typeface="Arial"/>
              <a:buChar char="○"/>
              <a:defRPr/>
            </a:lvl2pPr>
            <a:lvl3pPr lvl="2" algn="ctr" rtl="0">
              <a:lnSpc>
                <a:spcPct val="100000"/>
              </a:lnSpc>
              <a:spcBef>
                <a:spcPts val="0"/>
              </a:spcBef>
              <a:spcAft>
                <a:spcPts val="0"/>
              </a:spcAft>
              <a:buClr>
                <a:srgbClr val="000000"/>
              </a:buClr>
              <a:buSzPts val="1400"/>
              <a:buFont typeface="Arial"/>
              <a:buChar char="■"/>
              <a:defRPr/>
            </a:lvl3pPr>
            <a:lvl4pPr lvl="3" algn="ctr" rtl="0">
              <a:lnSpc>
                <a:spcPct val="100000"/>
              </a:lnSpc>
              <a:spcBef>
                <a:spcPts val="0"/>
              </a:spcBef>
              <a:spcAft>
                <a:spcPts val="0"/>
              </a:spcAft>
              <a:buClr>
                <a:srgbClr val="000000"/>
              </a:buClr>
              <a:buSzPts val="1400"/>
              <a:buFont typeface="Arial"/>
              <a:buChar char="●"/>
              <a:defRPr/>
            </a:lvl4pPr>
            <a:lvl5pPr lvl="4" algn="ctr" rtl="0">
              <a:lnSpc>
                <a:spcPct val="100000"/>
              </a:lnSpc>
              <a:spcBef>
                <a:spcPts val="0"/>
              </a:spcBef>
              <a:spcAft>
                <a:spcPts val="0"/>
              </a:spcAft>
              <a:buClr>
                <a:srgbClr val="000000"/>
              </a:buClr>
              <a:buSzPts val="1400"/>
              <a:buFont typeface="Arial"/>
              <a:buChar char="○"/>
              <a:defRPr/>
            </a:lvl5pPr>
            <a:lvl6pPr lvl="5" algn="ctr" rtl="0">
              <a:lnSpc>
                <a:spcPct val="100000"/>
              </a:lnSpc>
              <a:spcBef>
                <a:spcPts val="0"/>
              </a:spcBef>
              <a:spcAft>
                <a:spcPts val="0"/>
              </a:spcAft>
              <a:buClr>
                <a:srgbClr val="000000"/>
              </a:buClr>
              <a:buSzPts val="1400"/>
              <a:buFont typeface="Arial"/>
              <a:buChar char="■"/>
              <a:defRPr/>
            </a:lvl6pPr>
            <a:lvl7pPr lvl="6" algn="ctr" rtl="0">
              <a:lnSpc>
                <a:spcPct val="100000"/>
              </a:lnSpc>
              <a:spcBef>
                <a:spcPts val="0"/>
              </a:spcBef>
              <a:spcAft>
                <a:spcPts val="0"/>
              </a:spcAft>
              <a:buClr>
                <a:srgbClr val="000000"/>
              </a:buClr>
              <a:buSzPts val="1400"/>
              <a:buFont typeface="Arial"/>
              <a:buChar char="●"/>
              <a:defRPr/>
            </a:lvl7pPr>
            <a:lvl8pPr lvl="7" algn="ctr" rtl="0">
              <a:lnSpc>
                <a:spcPct val="100000"/>
              </a:lnSpc>
              <a:spcBef>
                <a:spcPts val="0"/>
              </a:spcBef>
              <a:spcAft>
                <a:spcPts val="0"/>
              </a:spcAft>
              <a:buClr>
                <a:srgbClr val="000000"/>
              </a:buClr>
              <a:buSzPts val="1400"/>
              <a:buFont typeface="Arial"/>
              <a:buChar char="○"/>
              <a:defRPr/>
            </a:lvl8pPr>
            <a:lvl9pPr lvl="8" algn="ctr" rtl="0">
              <a:lnSpc>
                <a:spcPct val="100000"/>
              </a:lnSpc>
              <a:spcBef>
                <a:spcPts val="0"/>
              </a:spcBef>
              <a:spcAft>
                <a:spcPts val="0"/>
              </a:spcAft>
              <a:buClr>
                <a:srgbClr val="000000"/>
              </a:buClr>
              <a:buSzPts val="1400"/>
              <a:buFont typeface="Arial"/>
              <a:buChar char="■"/>
              <a:defRPr/>
            </a:lvl9pPr>
          </a:lstStyle>
          <a:p>
            <a:endParaRPr/>
          </a:p>
        </p:txBody>
      </p:sp>
      <p:sp>
        <p:nvSpPr>
          <p:cNvPr id="718" name="Google Shape;718;p17"/>
          <p:cNvSpPr txBox="1">
            <a:spLocks noGrp="1"/>
          </p:cNvSpPr>
          <p:nvPr>
            <p:ph type="subTitle" idx="13"/>
          </p:nvPr>
        </p:nvSpPr>
        <p:spPr>
          <a:xfrm>
            <a:off x="4508419" y="1830525"/>
            <a:ext cx="1770900" cy="372600"/>
          </a:xfrm>
          <a:prstGeom prst="rect">
            <a:avLst/>
          </a:prstGeom>
          <a:solidFill>
            <a:schemeClr val="accent4"/>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algn="ctr" rtl="0">
              <a:lnSpc>
                <a:spcPct val="100000"/>
              </a:lnSpc>
              <a:spcBef>
                <a:spcPts val="0"/>
              </a:spcBef>
              <a:spcAft>
                <a:spcPts val="0"/>
              </a:spcAft>
              <a:buClr>
                <a:schemeClr val="dk1"/>
              </a:buClr>
              <a:buSzPts val="2200"/>
              <a:buNone/>
              <a:defRPr sz="2200">
                <a:solidFill>
                  <a:schemeClr val="dk1"/>
                </a:solidFill>
              </a:defRPr>
            </a:lvl2pPr>
            <a:lvl3pPr lvl="2" algn="ctr" rtl="0">
              <a:lnSpc>
                <a:spcPct val="100000"/>
              </a:lnSpc>
              <a:spcBef>
                <a:spcPts val="0"/>
              </a:spcBef>
              <a:spcAft>
                <a:spcPts val="0"/>
              </a:spcAft>
              <a:buClr>
                <a:schemeClr val="dk1"/>
              </a:buClr>
              <a:buSzPts val="2200"/>
              <a:buNone/>
              <a:defRPr sz="2200">
                <a:solidFill>
                  <a:schemeClr val="dk1"/>
                </a:solidFill>
              </a:defRPr>
            </a:lvl3pPr>
            <a:lvl4pPr lvl="3" algn="ctr" rtl="0">
              <a:lnSpc>
                <a:spcPct val="100000"/>
              </a:lnSpc>
              <a:spcBef>
                <a:spcPts val="0"/>
              </a:spcBef>
              <a:spcAft>
                <a:spcPts val="0"/>
              </a:spcAft>
              <a:buClr>
                <a:schemeClr val="dk1"/>
              </a:buClr>
              <a:buSzPts val="2200"/>
              <a:buNone/>
              <a:defRPr sz="2200">
                <a:solidFill>
                  <a:schemeClr val="dk1"/>
                </a:solidFill>
              </a:defRPr>
            </a:lvl4pPr>
            <a:lvl5pPr lvl="4" algn="ctr" rtl="0">
              <a:lnSpc>
                <a:spcPct val="100000"/>
              </a:lnSpc>
              <a:spcBef>
                <a:spcPts val="0"/>
              </a:spcBef>
              <a:spcAft>
                <a:spcPts val="0"/>
              </a:spcAft>
              <a:buClr>
                <a:schemeClr val="dk1"/>
              </a:buClr>
              <a:buSzPts val="2200"/>
              <a:buNone/>
              <a:defRPr sz="2200">
                <a:solidFill>
                  <a:schemeClr val="dk1"/>
                </a:solidFill>
              </a:defRPr>
            </a:lvl5pPr>
            <a:lvl6pPr lvl="5" algn="ctr" rtl="0">
              <a:lnSpc>
                <a:spcPct val="100000"/>
              </a:lnSpc>
              <a:spcBef>
                <a:spcPts val="0"/>
              </a:spcBef>
              <a:spcAft>
                <a:spcPts val="0"/>
              </a:spcAft>
              <a:buClr>
                <a:schemeClr val="dk1"/>
              </a:buClr>
              <a:buSzPts val="2200"/>
              <a:buNone/>
              <a:defRPr sz="2200">
                <a:solidFill>
                  <a:schemeClr val="dk1"/>
                </a:solidFill>
              </a:defRPr>
            </a:lvl6pPr>
            <a:lvl7pPr lvl="6" algn="ctr" rtl="0">
              <a:lnSpc>
                <a:spcPct val="100000"/>
              </a:lnSpc>
              <a:spcBef>
                <a:spcPts val="0"/>
              </a:spcBef>
              <a:spcAft>
                <a:spcPts val="0"/>
              </a:spcAft>
              <a:buClr>
                <a:schemeClr val="dk1"/>
              </a:buClr>
              <a:buSzPts val="2200"/>
              <a:buNone/>
              <a:defRPr sz="2200">
                <a:solidFill>
                  <a:schemeClr val="dk1"/>
                </a:solidFill>
              </a:defRPr>
            </a:lvl7pPr>
            <a:lvl8pPr lvl="7" algn="ctr" rtl="0">
              <a:lnSpc>
                <a:spcPct val="100000"/>
              </a:lnSpc>
              <a:spcBef>
                <a:spcPts val="0"/>
              </a:spcBef>
              <a:spcAft>
                <a:spcPts val="0"/>
              </a:spcAft>
              <a:buClr>
                <a:schemeClr val="dk1"/>
              </a:buClr>
              <a:buSzPts val="2200"/>
              <a:buNone/>
              <a:defRPr sz="2200">
                <a:solidFill>
                  <a:schemeClr val="dk1"/>
                </a:solidFill>
              </a:defRPr>
            </a:lvl8pPr>
            <a:lvl9pPr lvl="8" algn="ctr" rtl="0">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719" name="Google Shape;719;p17"/>
          <p:cNvSpPr txBox="1">
            <a:spLocks noGrp="1"/>
          </p:cNvSpPr>
          <p:nvPr>
            <p:ph type="subTitle" idx="14"/>
          </p:nvPr>
        </p:nvSpPr>
        <p:spPr>
          <a:xfrm>
            <a:off x="6342600" y="2203025"/>
            <a:ext cx="1770900" cy="568200"/>
          </a:xfrm>
          <a:prstGeom prst="rect">
            <a:avLst/>
          </a:prstGeom>
          <a:solidFill>
            <a:schemeClr val="accent2"/>
          </a:solidFill>
          <a:effectLst>
            <a:outerShdw blurRad="57150" dist="19050" dir="8280000" algn="bl" rotWithShape="0">
              <a:schemeClr val="dk1">
                <a:alpha val="20000"/>
              </a:schemeClr>
            </a:outerShdw>
          </a:effectLst>
        </p:spPr>
        <p:txBody>
          <a:bodyPr spcFirstLastPara="1" wrap="square" lIns="91425" tIns="91425" rIns="91425" bIns="91425" anchor="ctr" anchorCtr="0">
            <a:noAutofit/>
          </a:bodyPr>
          <a:lstStyle>
            <a:lvl1pPr marR="38100" lvl="0" rtl="0">
              <a:lnSpc>
                <a:spcPct val="100000"/>
              </a:lnSpc>
              <a:spcBef>
                <a:spcPts val="0"/>
              </a:spcBef>
              <a:spcAft>
                <a:spcPts val="0"/>
              </a:spcAft>
              <a:buClr>
                <a:srgbClr val="000000"/>
              </a:buClr>
              <a:buSzPts val="1400"/>
              <a:buFont typeface="Arial"/>
              <a:buChar char="●"/>
              <a:defRPr sz="1400">
                <a:solidFill>
                  <a:schemeClr val="dk1"/>
                </a:solidFill>
              </a:defRPr>
            </a:lvl1pPr>
            <a:lvl2pPr lvl="1" algn="ctr" rtl="0">
              <a:lnSpc>
                <a:spcPct val="100000"/>
              </a:lnSpc>
              <a:spcBef>
                <a:spcPts val="0"/>
              </a:spcBef>
              <a:spcAft>
                <a:spcPts val="0"/>
              </a:spcAft>
              <a:buClr>
                <a:srgbClr val="000000"/>
              </a:buClr>
              <a:buSzPts val="1400"/>
              <a:buFont typeface="Arial"/>
              <a:buChar char="○"/>
              <a:defRPr/>
            </a:lvl2pPr>
            <a:lvl3pPr lvl="2" algn="ctr" rtl="0">
              <a:lnSpc>
                <a:spcPct val="100000"/>
              </a:lnSpc>
              <a:spcBef>
                <a:spcPts val="0"/>
              </a:spcBef>
              <a:spcAft>
                <a:spcPts val="0"/>
              </a:spcAft>
              <a:buClr>
                <a:srgbClr val="000000"/>
              </a:buClr>
              <a:buSzPts val="1400"/>
              <a:buFont typeface="Arial"/>
              <a:buChar char="■"/>
              <a:defRPr/>
            </a:lvl3pPr>
            <a:lvl4pPr lvl="3" algn="ctr" rtl="0">
              <a:lnSpc>
                <a:spcPct val="100000"/>
              </a:lnSpc>
              <a:spcBef>
                <a:spcPts val="0"/>
              </a:spcBef>
              <a:spcAft>
                <a:spcPts val="0"/>
              </a:spcAft>
              <a:buClr>
                <a:srgbClr val="000000"/>
              </a:buClr>
              <a:buSzPts val="1400"/>
              <a:buFont typeface="Arial"/>
              <a:buChar char="●"/>
              <a:defRPr/>
            </a:lvl4pPr>
            <a:lvl5pPr lvl="4" algn="ctr" rtl="0">
              <a:lnSpc>
                <a:spcPct val="100000"/>
              </a:lnSpc>
              <a:spcBef>
                <a:spcPts val="0"/>
              </a:spcBef>
              <a:spcAft>
                <a:spcPts val="0"/>
              </a:spcAft>
              <a:buClr>
                <a:srgbClr val="000000"/>
              </a:buClr>
              <a:buSzPts val="1400"/>
              <a:buFont typeface="Arial"/>
              <a:buChar char="○"/>
              <a:defRPr/>
            </a:lvl5pPr>
            <a:lvl6pPr lvl="5" algn="ctr" rtl="0">
              <a:lnSpc>
                <a:spcPct val="100000"/>
              </a:lnSpc>
              <a:spcBef>
                <a:spcPts val="0"/>
              </a:spcBef>
              <a:spcAft>
                <a:spcPts val="0"/>
              </a:spcAft>
              <a:buClr>
                <a:srgbClr val="000000"/>
              </a:buClr>
              <a:buSzPts val="1400"/>
              <a:buFont typeface="Arial"/>
              <a:buChar char="■"/>
              <a:defRPr/>
            </a:lvl6pPr>
            <a:lvl7pPr lvl="6" algn="ctr" rtl="0">
              <a:lnSpc>
                <a:spcPct val="100000"/>
              </a:lnSpc>
              <a:spcBef>
                <a:spcPts val="0"/>
              </a:spcBef>
              <a:spcAft>
                <a:spcPts val="0"/>
              </a:spcAft>
              <a:buClr>
                <a:srgbClr val="000000"/>
              </a:buClr>
              <a:buSzPts val="1400"/>
              <a:buFont typeface="Arial"/>
              <a:buChar char="●"/>
              <a:defRPr/>
            </a:lvl7pPr>
            <a:lvl8pPr lvl="7" algn="ctr" rtl="0">
              <a:lnSpc>
                <a:spcPct val="100000"/>
              </a:lnSpc>
              <a:spcBef>
                <a:spcPts val="0"/>
              </a:spcBef>
              <a:spcAft>
                <a:spcPts val="0"/>
              </a:spcAft>
              <a:buClr>
                <a:srgbClr val="000000"/>
              </a:buClr>
              <a:buSzPts val="1400"/>
              <a:buFont typeface="Arial"/>
              <a:buChar char="○"/>
              <a:defRPr/>
            </a:lvl8pPr>
            <a:lvl9pPr lvl="8" algn="ctr" rtl="0">
              <a:lnSpc>
                <a:spcPct val="100000"/>
              </a:lnSpc>
              <a:spcBef>
                <a:spcPts val="0"/>
              </a:spcBef>
              <a:spcAft>
                <a:spcPts val="0"/>
              </a:spcAft>
              <a:buClr>
                <a:srgbClr val="000000"/>
              </a:buClr>
              <a:buSzPts val="1400"/>
              <a:buFont typeface="Arial"/>
              <a:buChar char="■"/>
              <a:defRPr/>
            </a:lvl9pPr>
          </a:lstStyle>
          <a:p>
            <a:endParaRPr/>
          </a:p>
        </p:txBody>
      </p:sp>
      <p:sp>
        <p:nvSpPr>
          <p:cNvPr id="720" name="Google Shape;720;p17"/>
          <p:cNvSpPr txBox="1">
            <a:spLocks noGrp="1"/>
          </p:cNvSpPr>
          <p:nvPr>
            <p:ph type="subTitle" idx="15"/>
          </p:nvPr>
        </p:nvSpPr>
        <p:spPr>
          <a:xfrm>
            <a:off x="6342600" y="1830525"/>
            <a:ext cx="1770900" cy="372600"/>
          </a:xfrm>
          <a:prstGeom prst="rect">
            <a:avLst/>
          </a:prstGeom>
          <a:solidFill>
            <a:schemeClr val="accent4"/>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algn="ctr" rtl="0">
              <a:lnSpc>
                <a:spcPct val="100000"/>
              </a:lnSpc>
              <a:spcBef>
                <a:spcPts val="0"/>
              </a:spcBef>
              <a:spcAft>
                <a:spcPts val="0"/>
              </a:spcAft>
              <a:buClr>
                <a:schemeClr val="dk1"/>
              </a:buClr>
              <a:buSzPts val="2200"/>
              <a:buNone/>
              <a:defRPr sz="2200">
                <a:solidFill>
                  <a:schemeClr val="dk1"/>
                </a:solidFill>
              </a:defRPr>
            </a:lvl2pPr>
            <a:lvl3pPr lvl="2" algn="ctr" rtl="0">
              <a:lnSpc>
                <a:spcPct val="100000"/>
              </a:lnSpc>
              <a:spcBef>
                <a:spcPts val="0"/>
              </a:spcBef>
              <a:spcAft>
                <a:spcPts val="0"/>
              </a:spcAft>
              <a:buClr>
                <a:schemeClr val="dk1"/>
              </a:buClr>
              <a:buSzPts val="2200"/>
              <a:buNone/>
              <a:defRPr sz="2200">
                <a:solidFill>
                  <a:schemeClr val="dk1"/>
                </a:solidFill>
              </a:defRPr>
            </a:lvl3pPr>
            <a:lvl4pPr lvl="3" algn="ctr" rtl="0">
              <a:lnSpc>
                <a:spcPct val="100000"/>
              </a:lnSpc>
              <a:spcBef>
                <a:spcPts val="0"/>
              </a:spcBef>
              <a:spcAft>
                <a:spcPts val="0"/>
              </a:spcAft>
              <a:buClr>
                <a:schemeClr val="dk1"/>
              </a:buClr>
              <a:buSzPts val="2200"/>
              <a:buNone/>
              <a:defRPr sz="2200">
                <a:solidFill>
                  <a:schemeClr val="dk1"/>
                </a:solidFill>
              </a:defRPr>
            </a:lvl4pPr>
            <a:lvl5pPr lvl="4" algn="ctr" rtl="0">
              <a:lnSpc>
                <a:spcPct val="100000"/>
              </a:lnSpc>
              <a:spcBef>
                <a:spcPts val="0"/>
              </a:spcBef>
              <a:spcAft>
                <a:spcPts val="0"/>
              </a:spcAft>
              <a:buClr>
                <a:schemeClr val="dk1"/>
              </a:buClr>
              <a:buSzPts val="2200"/>
              <a:buNone/>
              <a:defRPr sz="2200">
                <a:solidFill>
                  <a:schemeClr val="dk1"/>
                </a:solidFill>
              </a:defRPr>
            </a:lvl5pPr>
            <a:lvl6pPr lvl="5" algn="ctr" rtl="0">
              <a:lnSpc>
                <a:spcPct val="100000"/>
              </a:lnSpc>
              <a:spcBef>
                <a:spcPts val="0"/>
              </a:spcBef>
              <a:spcAft>
                <a:spcPts val="0"/>
              </a:spcAft>
              <a:buClr>
                <a:schemeClr val="dk1"/>
              </a:buClr>
              <a:buSzPts val="2200"/>
              <a:buNone/>
              <a:defRPr sz="2200">
                <a:solidFill>
                  <a:schemeClr val="dk1"/>
                </a:solidFill>
              </a:defRPr>
            </a:lvl6pPr>
            <a:lvl7pPr lvl="6" algn="ctr" rtl="0">
              <a:lnSpc>
                <a:spcPct val="100000"/>
              </a:lnSpc>
              <a:spcBef>
                <a:spcPts val="0"/>
              </a:spcBef>
              <a:spcAft>
                <a:spcPts val="0"/>
              </a:spcAft>
              <a:buClr>
                <a:schemeClr val="dk1"/>
              </a:buClr>
              <a:buSzPts val="2200"/>
              <a:buNone/>
              <a:defRPr sz="2200">
                <a:solidFill>
                  <a:schemeClr val="dk1"/>
                </a:solidFill>
              </a:defRPr>
            </a:lvl7pPr>
            <a:lvl8pPr lvl="7" algn="ctr" rtl="0">
              <a:lnSpc>
                <a:spcPct val="100000"/>
              </a:lnSpc>
              <a:spcBef>
                <a:spcPts val="0"/>
              </a:spcBef>
              <a:spcAft>
                <a:spcPts val="0"/>
              </a:spcAft>
              <a:buClr>
                <a:schemeClr val="dk1"/>
              </a:buClr>
              <a:buSzPts val="2200"/>
              <a:buNone/>
              <a:defRPr sz="2200">
                <a:solidFill>
                  <a:schemeClr val="dk1"/>
                </a:solidFill>
              </a:defRPr>
            </a:lvl8pPr>
            <a:lvl9pPr lvl="8" algn="ctr" rtl="0">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721" name="Google Shape;721;p17"/>
          <p:cNvSpPr txBox="1">
            <a:spLocks noGrp="1"/>
          </p:cNvSpPr>
          <p:nvPr>
            <p:ph type="subTitle" idx="16"/>
          </p:nvPr>
        </p:nvSpPr>
        <p:spPr>
          <a:xfrm>
            <a:off x="4508419" y="4014050"/>
            <a:ext cx="1770900" cy="568200"/>
          </a:xfrm>
          <a:prstGeom prst="rect">
            <a:avLst/>
          </a:prstGeom>
          <a:solidFill>
            <a:schemeClr val="accent2"/>
          </a:solidFill>
          <a:effectLst>
            <a:outerShdw blurRad="57150" dist="19050" dir="8280000" algn="bl" rotWithShape="0">
              <a:schemeClr val="dk1">
                <a:alpha val="20000"/>
              </a:schemeClr>
            </a:outerShdw>
          </a:effectLst>
        </p:spPr>
        <p:txBody>
          <a:bodyPr spcFirstLastPara="1" wrap="square" lIns="91425" tIns="91425" rIns="91425" bIns="91425" anchor="ctr" anchorCtr="0">
            <a:noAutofit/>
          </a:bodyPr>
          <a:lstStyle>
            <a:lvl1pPr lvl="0" rtl="0">
              <a:lnSpc>
                <a:spcPct val="100000"/>
              </a:lnSpc>
              <a:spcBef>
                <a:spcPts val="0"/>
              </a:spcBef>
              <a:spcAft>
                <a:spcPts val="0"/>
              </a:spcAft>
              <a:buClr>
                <a:srgbClr val="000000"/>
              </a:buClr>
              <a:buSzPts val="1400"/>
              <a:buFont typeface="Arial"/>
              <a:buChar char="●"/>
              <a:defRPr sz="1400">
                <a:solidFill>
                  <a:schemeClr val="dk1"/>
                </a:solidFill>
              </a:defRPr>
            </a:lvl1pPr>
            <a:lvl2pPr lvl="1" algn="ctr" rtl="0">
              <a:lnSpc>
                <a:spcPct val="100000"/>
              </a:lnSpc>
              <a:spcBef>
                <a:spcPts val="0"/>
              </a:spcBef>
              <a:spcAft>
                <a:spcPts val="0"/>
              </a:spcAft>
              <a:buClr>
                <a:srgbClr val="000000"/>
              </a:buClr>
              <a:buSzPts val="1400"/>
              <a:buFont typeface="Arial"/>
              <a:buChar char="○"/>
              <a:defRPr/>
            </a:lvl2pPr>
            <a:lvl3pPr lvl="2" algn="ctr" rtl="0">
              <a:lnSpc>
                <a:spcPct val="100000"/>
              </a:lnSpc>
              <a:spcBef>
                <a:spcPts val="0"/>
              </a:spcBef>
              <a:spcAft>
                <a:spcPts val="0"/>
              </a:spcAft>
              <a:buClr>
                <a:srgbClr val="000000"/>
              </a:buClr>
              <a:buSzPts val="1400"/>
              <a:buFont typeface="Arial"/>
              <a:buChar char="■"/>
              <a:defRPr/>
            </a:lvl3pPr>
            <a:lvl4pPr lvl="3" algn="ctr" rtl="0">
              <a:lnSpc>
                <a:spcPct val="100000"/>
              </a:lnSpc>
              <a:spcBef>
                <a:spcPts val="0"/>
              </a:spcBef>
              <a:spcAft>
                <a:spcPts val="0"/>
              </a:spcAft>
              <a:buClr>
                <a:srgbClr val="000000"/>
              </a:buClr>
              <a:buSzPts val="1400"/>
              <a:buFont typeface="Arial"/>
              <a:buChar char="●"/>
              <a:defRPr/>
            </a:lvl4pPr>
            <a:lvl5pPr lvl="4" algn="ctr" rtl="0">
              <a:lnSpc>
                <a:spcPct val="100000"/>
              </a:lnSpc>
              <a:spcBef>
                <a:spcPts val="0"/>
              </a:spcBef>
              <a:spcAft>
                <a:spcPts val="0"/>
              </a:spcAft>
              <a:buClr>
                <a:srgbClr val="000000"/>
              </a:buClr>
              <a:buSzPts val="1400"/>
              <a:buFont typeface="Arial"/>
              <a:buChar char="○"/>
              <a:defRPr/>
            </a:lvl5pPr>
            <a:lvl6pPr lvl="5" algn="ctr" rtl="0">
              <a:lnSpc>
                <a:spcPct val="100000"/>
              </a:lnSpc>
              <a:spcBef>
                <a:spcPts val="0"/>
              </a:spcBef>
              <a:spcAft>
                <a:spcPts val="0"/>
              </a:spcAft>
              <a:buClr>
                <a:srgbClr val="000000"/>
              </a:buClr>
              <a:buSzPts val="1400"/>
              <a:buFont typeface="Arial"/>
              <a:buChar char="■"/>
              <a:defRPr/>
            </a:lvl6pPr>
            <a:lvl7pPr lvl="6" algn="ctr" rtl="0">
              <a:lnSpc>
                <a:spcPct val="100000"/>
              </a:lnSpc>
              <a:spcBef>
                <a:spcPts val="0"/>
              </a:spcBef>
              <a:spcAft>
                <a:spcPts val="0"/>
              </a:spcAft>
              <a:buClr>
                <a:srgbClr val="000000"/>
              </a:buClr>
              <a:buSzPts val="1400"/>
              <a:buFont typeface="Arial"/>
              <a:buChar char="●"/>
              <a:defRPr/>
            </a:lvl7pPr>
            <a:lvl8pPr lvl="7" algn="ctr" rtl="0">
              <a:lnSpc>
                <a:spcPct val="100000"/>
              </a:lnSpc>
              <a:spcBef>
                <a:spcPts val="0"/>
              </a:spcBef>
              <a:spcAft>
                <a:spcPts val="0"/>
              </a:spcAft>
              <a:buClr>
                <a:srgbClr val="000000"/>
              </a:buClr>
              <a:buSzPts val="1400"/>
              <a:buFont typeface="Arial"/>
              <a:buChar char="○"/>
              <a:defRPr/>
            </a:lvl8pPr>
            <a:lvl9pPr lvl="8" algn="ctr" rtl="0">
              <a:lnSpc>
                <a:spcPct val="100000"/>
              </a:lnSpc>
              <a:spcBef>
                <a:spcPts val="0"/>
              </a:spcBef>
              <a:spcAft>
                <a:spcPts val="0"/>
              </a:spcAft>
              <a:buClr>
                <a:srgbClr val="000000"/>
              </a:buClr>
              <a:buSzPts val="1400"/>
              <a:buFont typeface="Arial"/>
              <a:buChar char="■"/>
              <a:defRPr/>
            </a:lvl9pPr>
          </a:lstStyle>
          <a:p>
            <a:endParaRPr/>
          </a:p>
        </p:txBody>
      </p:sp>
      <p:sp>
        <p:nvSpPr>
          <p:cNvPr id="722" name="Google Shape;722;p17"/>
          <p:cNvSpPr txBox="1">
            <a:spLocks noGrp="1"/>
          </p:cNvSpPr>
          <p:nvPr>
            <p:ph type="subTitle" idx="17"/>
          </p:nvPr>
        </p:nvSpPr>
        <p:spPr>
          <a:xfrm>
            <a:off x="4508419" y="3641498"/>
            <a:ext cx="1770900" cy="372600"/>
          </a:xfrm>
          <a:prstGeom prst="rect">
            <a:avLst/>
          </a:prstGeom>
          <a:solidFill>
            <a:schemeClr val="accent4"/>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algn="ctr" rtl="0">
              <a:lnSpc>
                <a:spcPct val="100000"/>
              </a:lnSpc>
              <a:spcBef>
                <a:spcPts val="0"/>
              </a:spcBef>
              <a:spcAft>
                <a:spcPts val="0"/>
              </a:spcAft>
              <a:buClr>
                <a:schemeClr val="dk1"/>
              </a:buClr>
              <a:buSzPts val="2200"/>
              <a:buNone/>
              <a:defRPr sz="2200">
                <a:solidFill>
                  <a:schemeClr val="dk1"/>
                </a:solidFill>
              </a:defRPr>
            </a:lvl2pPr>
            <a:lvl3pPr lvl="2" algn="ctr" rtl="0">
              <a:lnSpc>
                <a:spcPct val="100000"/>
              </a:lnSpc>
              <a:spcBef>
                <a:spcPts val="0"/>
              </a:spcBef>
              <a:spcAft>
                <a:spcPts val="0"/>
              </a:spcAft>
              <a:buClr>
                <a:schemeClr val="dk1"/>
              </a:buClr>
              <a:buSzPts val="2200"/>
              <a:buNone/>
              <a:defRPr sz="2200">
                <a:solidFill>
                  <a:schemeClr val="dk1"/>
                </a:solidFill>
              </a:defRPr>
            </a:lvl3pPr>
            <a:lvl4pPr lvl="3" algn="ctr" rtl="0">
              <a:lnSpc>
                <a:spcPct val="100000"/>
              </a:lnSpc>
              <a:spcBef>
                <a:spcPts val="0"/>
              </a:spcBef>
              <a:spcAft>
                <a:spcPts val="0"/>
              </a:spcAft>
              <a:buClr>
                <a:schemeClr val="dk1"/>
              </a:buClr>
              <a:buSzPts val="2200"/>
              <a:buNone/>
              <a:defRPr sz="2200">
                <a:solidFill>
                  <a:schemeClr val="dk1"/>
                </a:solidFill>
              </a:defRPr>
            </a:lvl4pPr>
            <a:lvl5pPr lvl="4" algn="ctr" rtl="0">
              <a:lnSpc>
                <a:spcPct val="100000"/>
              </a:lnSpc>
              <a:spcBef>
                <a:spcPts val="0"/>
              </a:spcBef>
              <a:spcAft>
                <a:spcPts val="0"/>
              </a:spcAft>
              <a:buClr>
                <a:schemeClr val="dk1"/>
              </a:buClr>
              <a:buSzPts val="2200"/>
              <a:buNone/>
              <a:defRPr sz="2200">
                <a:solidFill>
                  <a:schemeClr val="dk1"/>
                </a:solidFill>
              </a:defRPr>
            </a:lvl5pPr>
            <a:lvl6pPr lvl="5" algn="ctr" rtl="0">
              <a:lnSpc>
                <a:spcPct val="100000"/>
              </a:lnSpc>
              <a:spcBef>
                <a:spcPts val="0"/>
              </a:spcBef>
              <a:spcAft>
                <a:spcPts val="0"/>
              </a:spcAft>
              <a:buClr>
                <a:schemeClr val="dk1"/>
              </a:buClr>
              <a:buSzPts val="2200"/>
              <a:buNone/>
              <a:defRPr sz="2200">
                <a:solidFill>
                  <a:schemeClr val="dk1"/>
                </a:solidFill>
              </a:defRPr>
            </a:lvl6pPr>
            <a:lvl7pPr lvl="6" algn="ctr" rtl="0">
              <a:lnSpc>
                <a:spcPct val="100000"/>
              </a:lnSpc>
              <a:spcBef>
                <a:spcPts val="0"/>
              </a:spcBef>
              <a:spcAft>
                <a:spcPts val="0"/>
              </a:spcAft>
              <a:buClr>
                <a:schemeClr val="dk1"/>
              </a:buClr>
              <a:buSzPts val="2200"/>
              <a:buNone/>
              <a:defRPr sz="2200">
                <a:solidFill>
                  <a:schemeClr val="dk1"/>
                </a:solidFill>
              </a:defRPr>
            </a:lvl7pPr>
            <a:lvl8pPr lvl="7" algn="ctr" rtl="0">
              <a:lnSpc>
                <a:spcPct val="100000"/>
              </a:lnSpc>
              <a:spcBef>
                <a:spcPts val="0"/>
              </a:spcBef>
              <a:spcAft>
                <a:spcPts val="0"/>
              </a:spcAft>
              <a:buClr>
                <a:schemeClr val="dk1"/>
              </a:buClr>
              <a:buSzPts val="2200"/>
              <a:buNone/>
              <a:defRPr sz="2200">
                <a:solidFill>
                  <a:schemeClr val="dk1"/>
                </a:solidFill>
              </a:defRPr>
            </a:lvl8pPr>
            <a:lvl9pPr lvl="8" algn="ctr" rtl="0">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723" name="Google Shape;723;p17"/>
          <p:cNvSpPr txBox="1">
            <a:spLocks noGrp="1"/>
          </p:cNvSpPr>
          <p:nvPr>
            <p:ph type="subTitle" idx="18"/>
          </p:nvPr>
        </p:nvSpPr>
        <p:spPr>
          <a:xfrm>
            <a:off x="6342600" y="4014050"/>
            <a:ext cx="1770900" cy="568200"/>
          </a:xfrm>
          <a:prstGeom prst="rect">
            <a:avLst/>
          </a:prstGeom>
          <a:solidFill>
            <a:schemeClr val="accent2"/>
          </a:solidFill>
          <a:effectLst>
            <a:outerShdw blurRad="57150" dist="19050" dir="8280000" algn="bl" rotWithShape="0">
              <a:schemeClr val="dk1">
                <a:alpha val="20000"/>
              </a:schemeClr>
            </a:outerShdw>
          </a:effectLst>
        </p:spPr>
        <p:txBody>
          <a:bodyPr spcFirstLastPara="1" wrap="square" lIns="91425" tIns="91425" rIns="91425" bIns="91425" anchor="ctr" anchorCtr="0">
            <a:noAutofit/>
          </a:bodyPr>
          <a:lstStyle>
            <a:lvl1pPr lvl="0" rtl="0">
              <a:lnSpc>
                <a:spcPct val="100000"/>
              </a:lnSpc>
              <a:spcBef>
                <a:spcPts val="0"/>
              </a:spcBef>
              <a:spcAft>
                <a:spcPts val="0"/>
              </a:spcAft>
              <a:buClr>
                <a:srgbClr val="000000"/>
              </a:buClr>
              <a:buSzPts val="1400"/>
              <a:buFont typeface="Arial"/>
              <a:buChar char="●"/>
              <a:defRPr sz="1400">
                <a:solidFill>
                  <a:schemeClr val="dk1"/>
                </a:solidFill>
              </a:defRPr>
            </a:lvl1pPr>
            <a:lvl2pPr lvl="1" algn="ctr" rtl="0">
              <a:lnSpc>
                <a:spcPct val="100000"/>
              </a:lnSpc>
              <a:spcBef>
                <a:spcPts val="0"/>
              </a:spcBef>
              <a:spcAft>
                <a:spcPts val="0"/>
              </a:spcAft>
              <a:buClr>
                <a:srgbClr val="000000"/>
              </a:buClr>
              <a:buSzPts val="1400"/>
              <a:buFont typeface="Arial"/>
              <a:buChar char="○"/>
              <a:defRPr/>
            </a:lvl2pPr>
            <a:lvl3pPr lvl="2" algn="ctr" rtl="0">
              <a:lnSpc>
                <a:spcPct val="100000"/>
              </a:lnSpc>
              <a:spcBef>
                <a:spcPts val="0"/>
              </a:spcBef>
              <a:spcAft>
                <a:spcPts val="0"/>
              </a:spcAft>
              <a:buClr>
                <a:srgbClr val="000000"/>
              </a:buClr>
              <a:buSzPts val="1400"/>
              <a:buFont typeface="Arial"/>
              <a:buChar char="■"/>
              <a:defRPr/>
            </a:lvl3pPr>
            <a:lvl4pPr lvl="3" algn="ctr" rtl="0">
              <a:lnSpc>
                <a:spcPct val="100000"/>
              </a:lnSpc>
              <a:spcBef>
                <a:spcPts val="0"/>
              </a:spcBef>
              <a:spcAft>
                <a:spcPts val="0"/>
              </a:spcAft>
              <a:buClr>
                <a:srgbClr val="000000"/>
              </a:buClr>
              <a:buSzPts val="1400"/>
              <a:buFont typeface="Arial"/>
              <a:buChar char="●"/>
              <a:defRPr/>
            </a:lvl4pPr>
            <a:lvl5pPr lvl="4" algn="ctr" rtl="0">
              <a:lnSpc>
                <a:spcPct val="100000"/>
              </a:lnSpc>
              <a:spcBef>
                <a:spcPts val="0"/>
              </a:spcBef>
              <a:spcAft>
                <a:spcPts val="0"/>
              </a:spcAft>
              <a:buClr>
                <a:srgbClr val="000000"/>
              </a:buClr>
              <a:buSzPts val="1400"/>
              <a:buFont typeface="Arial"/>
              <a:buChar char="○"/>
              <a:defRPr/>
            </a:lvl5pPr>
            <a:lvl6pPr lvl="5" algn="ctr" rtl="0">
              <a:lnSpc>
                <a:spcPct val="100000"/>
              </a:lnSpc>
              <a:spcBef>
                <a:spcPts val="0"/>
              </a:spcBef>
              <a:spcAft>
                <a:spcPts val="0"/>
              </a:spcAft>
              <a:buClr>
                <a:srgbClr val="000000"/>
              </a:buClr>
              <a:buSzPts val="1400"/>
              <a:buFont typeface="Arial"/>
              <a:buChar char="■"/>
              <a:defRPr/>
            </a:lvl6pPr>
            <a:lvl7pPr lvl="6" algn="ctr" rtl="0">
              <a:lnSpc>
                <a:spcPct val="100000"/>
              </a:lnSpc>
              <a:spcBef>
                <a:spcPts val="0"/>
              </a:spcBef>
              <a:spcAft>
                <a:spcPts val="0"/>
              </a:spcAft>
              <a:buClr>
                <a:srgbClr val="000000"/>
              </a:buClr>
              <a:buSzPts val="1400"/>
              <a:buFont typeface="Arial"/>
              <a:buChar char="●"/>
              <a:defRPr/>
            </a:lvl7pPr>
            <a:lvl8pPr lvl="7" algn="ctr" rtl="0">
              <a:lnSpc>
                <a:spcPct val="100000"/>
              </a:lnSpc>
              <a:spcBef>
                <a:spcPts val="0"/>
              </a:spcBef>
              <a:spcAft>
                <a:spcPts val="0"/>
              </a:spcAft>
              <a:buClr>
                <a:srgbClr val="000000"/>
              </a:buClr>
              <a:buSzPts val="1400"/>
              <a:buFont typeface="Arial"/>
              <a:buChar char="○"/>
              <a:defRPr/>
            </a:lvl8pPr>
            <a:lvl9pPr lvl="8" algn="ctr" rtl="0">
              <a:lnSpc>
                <a:spcPct val="100000"/>
              </a:lnSpc>
              <a:spcBef>
                <a:spcPts val="0"/>
              </a:spcBef>
              <a:spcAft>
                <a:spcPts val="0"/>
              </a:spcAft>
              <a:buClr>
                <a:srgbClr val="000000"/>
              </a:buClr>
              <a:buSzPts val="1400"/>
              <a:buFont typeface="Arial"/>
              <a:buChar char="■"/>
              <a:defRPr/>
            </a:lvl9pPr>
          </a:lstStyle>
          <a:p>
            <a:endParaRPr/>
          </a:p>
        </p:txBody>
      </p:sp>
      <p:sp>
        <p:nvSpPr>
          <p:cNvPr id="724" name="Google Shape;724;p17"/>
          <p:cNvSpPr txBox="1">
            <a:spLocks noGrp="1"/>
          </p:cNvSpPr>
          <p:nvPr>
            <p:ph type="subTitle" idx="19"/>
          </p:nvPr>
        </p:nvSpPr>
        <p:spPr>
          <a:xfrm>
            <a:off x="6342600" y="3641498"/>
            <a:ext cx="1770900" cy="372600"/>
          </a:xfrm>
          <a:prstGeom prst="rect">
            <a:avLst/>
          </a:prstGeom>
          <a:solidFill>
            <a:schemeClr val="accent4"/>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algn="ctr" rtl="0">
              <a:lnSpc>
                <a:spcPct val="100000"/>
              </a:lnSpc>
              <a:spcBef>
                <a:spcPts val="0"/>
              </a:spcBef>
              <a:spcAft>
                <a:spcPts val="0"/>
              </a:spcAft>
              <a:buClr>
                <a:schemeClr val="dk1"/>
              </a:buClr>
              <a:buSzPts val="2200"/>
              <a:buNone/>
              <a:defRPr sz="2200">
                <a:solidFill>
                  <a:schemeClr val="dk1"/>
                </a:solidFill>
              </a:defRPr>
            </a:lvl2pPr>
            <a:lvl3pPr lvl="2" algn="ctr" rtl="0">
              <a:lnSpc>
                <a:spcPct val="100000"/>
              </a:lnSpc>
              <a:spcBef>
                <a:spcPts val="0"/>
              </a:spcBef>
              <a:spcAft>
                <a:spcPts val="0"/>
              </a:spcAft>
              <a:buClr>
                <a:schemeClr val="dk1"/>
              </a:buClr>
              <a:buSzPts val="2200"/>
              <a:buNone/>
              <a:defRPr sz="2200">
                <a:solidFill>
                  <a:schemeClr val="dk1"/>
                </a:solidFill>
              </a:defRPr>
            </a:lvl3pPr>
            <a:lvl4pPr lvl="3" algn="ctr" rtl="0">
              <a:lnSpc>
                <a:spcPct val="100000"/>
              </a:lnSpc>
              <a:spcBef>
                <a:spcPts val="0"/>
              </a:spcBef>
              <a:spcAft>
                <a:spcPts val="0"/>
              </a:spcAft>
              <a:buClr>
                <a:schemeClr val="dk1"/>
              </a:buClr>
              <a:buSzPts val="2200"/>
              <a:buNone/>
              <a:defRPr sz="2200">
                <a:solidFill>
                  <a:schemeClr val="dk1"/>
                </a:solidFill>
              </a:defRPr>
            </a:lvl4pPr>
            <a:lvl5pPr lvl="4" algn="ctr" rtl="0">
              <a:lnSpc>
                <a:spcPct val="100000"/>
              </a:lnSpc>
              <a:spcBef>
                <a:spcPts val="0"/>
              </a:spcBef>
              <a:spcAft>
                <a:spcPts val="0"/>
              </a:spcAft>
              <a:buClr>
                <a:schemeClr val="dk1"/>
              </a:buClr>
              <a:buSzPts val="2200"/>
              <a:buNone/>
              <a:defRPr sz="2200">
                <a:solidFill>
                  <a:schemeClr val="dk1"/>
                </a:solidFill>
              </a:defRPr>
            </a:lvl5pPr>
            <a:lvl6pPr lvl="5" algn="ctr" rtl="0">
              <a:lnSpc>
                <a:spcPct val="100000"/>
              </a:lnSpc>
              <a:spcBef>
                <a:spcPts val="0"/>
              </a:spcBef>
              <a:spcAft>
                <a:spcPts val="0"/>
              </a:spcAft>
              <a:buClr>
                <a:schemeClr val="dk1"/>
              </a:buClr>
              <a:buSzPts val="2200"/>
              <a:buNone/>
              <a:defRPr sz="2200">
                <a:solidFill>
                  <a:schemeClr val="dk1"/>
                </a:solidFill>
              </a:defRPr>
            </a:lvl6pPr>
            <a:lvl7pPr lvl="6" algn="ctr" rtl="0">
              <a:lnSpc>
                <a:spcPct val="100000"/>
              </a:lnSpc>
              <a:spcBef>
                <a:spcPts val="0"/>
              </a:spcBef>
              <a:spcAft>
                <a:spcPts val="0"/>
              </a:spcAft>
              <a:buClr>
                <a:schemeClr val="dk1"/>
              </a:buClr>
              <a:buSzPts val="2200"/>
              <a:buNone/>
              <a:defRPr sz="2200">
                <a:solidFill>
                  <a:schemeClr val="dk1"/>
                </a:solidFill>
              </a:defRPr>
            </a:lvl7pPr>
            <a:lvl8pPr lvl="7" algn="ctr" rtl="0">
              <a:lnSpc>
                <a:spcPct val="100000"/>
              </a:lnSpc>
              <a:spcBef>
                <a:spcPts val="0"/>
              </a:spcBef>
              <a:spcAft>
                <a:spcPts val="0"/>
              </a:spcAft>
              <a:buClr>
                <a:schemeClr val="dk1"/>
              </a:buClr>
              <a:buSzPts val="2200"/>
              <a:buNone/>
              <a:defRPr sz="2200">
                <a:solidFill>
                  <a:schemeClr val="dk1"/>
                </a:solidFill>
              </a:defRPr>
            </a:lvl8pPr>
            <a:lvl9pPr lvl="8" algn="ctr" rtl="0">
              <a:lnSpc>
                <a:spcPct val="100000"/>
              </a:lnSpc>
              <a:spcBef>
                <a:spcPts val="0"/>
              </a:spcBef>
              <a:spcAft>
                <a:spcPts val="0"/>
              </a:spcAft>
              <a:buClr>
                <a:schemeClr val="dk1"/>
              </a:buClr>
              <a:buSzPts val="2200"/>
              <a:buNone/>
              <a:defRPr sz="2200">
                <a:solidFill>
                  <a:schemeClr val="dk1"/>
                </a:solidFill>
              </a:defRPr>
            </a:lvl9pPr>
          </a:lstStyle>
          <a:p>
            <a:endParaRPr/>
          </a:p>
        </p:txBody>
      </p:sp>
    </p:spTree>
    <p:extLst>
      <p:ext uri="{BB962C8B-B14F-4D97-AF65-F5344CB8AC3E}">
        <p14:creationId xmlns:p14="http://schemas.microsoft.com/office/powerpoint/2010/main" val="2748457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725"/>
        <p:cNvGrpSpPr/>
        <p:nvPr/>
      </p:nvGrpSpPr>
      <p:grpSpPr>
        <a:xfrm>
          <a:off x="0" y="0"/>
          <a:ext cx="0" cy="0"/>
          <a:chOff x="0" y="0"/>
          <a:chExt cx="0" cy="0"/>
        </a:xfrm>
      </p:grpSpPr>
      <p:grpSp>
        <p:nvGrpSpPr>
          <p:cNvPr id="726" name="Google Shape;726;p18"/>
          <p:cNvGrpSpPr/>
          <p:nvPr/>
        </p:nvGrpSpPr>
        <p:grpSpPr>
          <a:xfrm>
            <a:off x="236400" y="163200"/>
            <a:ext cx="8463745" cy="4817100"/>
            <a:chOff x="236400" y="163200"/>
            <a:chExt cx="8463745" cy="4817100"/>
          </a:xfrm>
        </p:grpSpPr>
        <p:grpSp>
          <p:nvGrpSpPr>
            <p:cNvPr id="727" name="Google Shape;727;p18"/>
            <p:cNvGrpSpPr/>
            <p:nvPr/>
          </p:nvGrpSpPr>
          <p:grpSpPr>
            <a:xfrm>
              <a:off x="236400" y="163200"/>
              <a:ext cx="8294114" cy="4817100"/>
              <a:chOff x="236400" y="163200"/>
              <a:chExt cx="8294114" cy="4817100"/>
            </a:xfrm>
          </p:grpSpPr>
          <p:sp>
            <p:nvSpPr>
              <p:cNvPr id="728" name="Google Shape;728;p18"/>
              <p:cNvSpPr/>
              <p:nvPr/>
            </p:nvSpPr>
            <p:spPr>
              <a:xfrm>
                <a:off x="456314"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8"/>
              <p:cNvSpPr/>
              <p:nvPr/>
            </p:nvSpPr>
            <p:spPr>
              <a:xfrm rot="10800000">
                <a:off x="686301"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8"/>
              <p:cNvSpPr/>
              <p:nvPr/>
            </p:nvSpPr>
            <p:spPr>
              <a:xfrm rot="10800000">
                <a:off x="6861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8"/>
              <p:cNvSpPr/>
              <p:nvPr/>
            </p:nvSpPr>
            <p:spPr>
              <a:xfrm>
                <a:off x="236400"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8"/>
              <p:cNvSpPr/>
              <p:nvPr/>
            </p:nvSpPr>
            <p:spPr>
              <a:xfrm>
                <a:off x="236400" y="1573194"/>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3" name="Google Shape;733;p18"/>
              <p:cNvGrpSpPr/>
              <p:nvPr/>
            </p:nvGrpSpPr>
            <p:grpSpPr>
              <a:xfrm>
                <a:off x="236400" y="2136263"/>
                <a:ext cx="665700" cy="938975"/>
                <a:chOff x="236400" y="1010125"/>
                <a:chExt cx="665700" cy="938975"/>
              </a:xfrm>
            </p:grpSpPr>
            <p:sp>
              <p:nvSpPr>
                <p:cNvPr id="734" name="Google Shape;734;p18"/>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8"/>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6" name="Google Shape;736;p18"/>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7" name="Google Shape;737;p18"/>
              <p:cNvGrpSpPr/>
              <p:nvPr/>
            </p:nvGrpSpPr>
            <p:grpSpPr>
              <a:xfrm>
                <a:off x="1174987" y="866763"/>
                <a:ext cx="6976126" cy="3409975"/>
                <a:chOff x="808356" y="1017725"/>
                <a:chExt cx="3234330" cy="3409975"/>
              </a:xfrm>
            </p:grpSpPr>
            <p:cxnSp>
              <p:nvCxnSpPr>
                <p:cNvPr id="738" name="Google Shape;738;p18"/>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739" name="Google Shape;739;p18"/>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740" name="Google Shape;740;p18"/>
                <p:cNvGrpSpPr/>
                <p:nvPr/>
              </p:nvGrpSpPr>
              <p:grpSpPr>
                <a:xfrm>
                  <a:off x="808356" y="1198555"/>
                  <a:ext cx="3233633" cy="3048152"/>
                  <a:chOff x="713225" y="1203424"/>
                  <a:chExt cx="7717500" cy="2937978"/>
                </a:xfrm>
              </p:grpSpPr>
              <p:cxnSp>
                <p:nvCxnSpPr>
                  <p:cNvPr id="741" name="Google Shape;741;p18"/>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742" name="Google Shape;742;p18"/>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743" name="Google Shape;743;p18"/>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744" name="Google Shape;744;p18"/>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745" name="Google Shape;745;p18"/>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746" name="Google Shape;746;p18"/>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747" name="Google Shape;747;p18"/>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748" name="Google Shape;748;p18"/>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749" name="Google Shape;749;p18"/>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750" name="Google Shape;750;p18"/>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751" name="Google Shape;751;p18"/>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752" name="Google Shape;752;p18"/>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753" name="Google Shape;753;p18"/>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754" name="Google Shape;754;p18"/>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755" name="Google Shape;755;p18"/>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756" name="Google Shape;756;p18"/>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757" name="Google Shape;757;p18"/>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grpSp>
          <p:nvGrpSpPr>
            <p:cNvPr id="758" name="Google Shape;758;p18"/>
            <p:cNvGrpSpPr/>
            <p:nvPr/>
          </p:nvGrpSpPr>
          <p:grpSpPr>
            <a:xfrm rot="10800000">
              <a:off x="8264336" y="775538"/>
              <a:ext cx="435809" cy="3592425"/>
              <a:chOff x="443861" y="775538"/>
              <a:chExt cx="435809" cy="3592425"/>
            </a:xfrm>
          </p:grpSpPr>
          <p:sp>
            <p:nvSpPr>
              <p:cNvPr id="759" name="Google Shape;759;p18"/>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8"/>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8"/>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8"/>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8"/>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8"/>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8"/>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8"/>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8"/>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8"/>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8"/>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8"/>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8"/>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8"/>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8"/>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8"/>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75" name="Google Shape;775;p18"/>
          <p:cNvSpPr txBox="1">
            <a:spLocks noGrp="1"/>
          </p:cNvSpPr>
          <p:nvPr>
            <p:ph type="title"/>
          </p:nvPr>
        </p:nvSpPr>
        <p:spPr>
          <a:xfrm>
            <a:off x="1170000" y="539500"/>
            <a:ext cx="6979500" cy="361500"/>
          </a:xfrm>
          <a:prstGeom prst="rect">
            <a:avLst/>
          </a:prstGeom>
        </p:spPr>
        <p:txBody>
          <a:bodyPr spcFirstLastPara="1" wrap="square" lIns="91425" tIns="91425" rIns="64350" bIns="91425" anchor="ctr" anchorCtr="0">
            <a:noAutofit/>
          </a:bodyPr>
          <a:lstStyle>
            <a:lvl1pPr lvl="0" algn="ctr" rtl="0">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
        <p:nvSpPr>
          <p:cNvPr id="776" name="Google Shape;776;p18"/>
          <p:cNvSpPr txBox="1">
            <a:spLocks noGrp="1"/>
          </p:cNvSpPr>
          <p:nvPr>
            <p:ph type="title" idx="2" hasCustomPrompt="1"/>
          </p:nvPr>
        </p:nvSpPr>
        <p:spPr>
          <a:xfrm>
            <a:off x="1966475" y="3556225"/>
            <a:ext cx="964800" cy="527700"/>
          </a:xfrm>
          <a:prstGeom prst="rect">
            <a:avLst/>
          </a:prstGeom>
        </p:spPr>
        <p:txBody>
          <a:bodyPr spcFirstLastPara="1" wrap="square" lIns="91425" tIns="91425" rIns="64350" bIns="91425" anchor="ctr" anchorCtr="0">
            <a:noAutofit/>
          </a:bodyPr>
          <a:lstStyle>
            <a:lvl1pPr lvl="0" algn="ctr" rtl="0">
              <a:spcBef>
                <a:spcPts val="0"/>
              </a:spcBef>
              <a:spcAft>
                <a:spcPts val="0"/>
              </a:spcAft>
              <a:buSzPts val="3000"/>
              <a:buNone/>
              <a:defRPr sz="21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777" name="Google Shape;777;p18"/>
          <p:cNvSpPr txBox="1">
            <a:spLocks noGrp="1"/>
          </p:cNvSpPr>
          <p:nvPr>
            <p:ph type="subTitle" idx="1"/>
          </p:nvPr>
        </p:nvSpPr>
        <p:spPr>
          <a:xfrm>
            <a:off x="1424575" y="2273981"/>
            <a:ext cx="2048700" cy="49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78" name="Google Shape;778;p18"/>
          <p:cNvSpPr txBox="1">
            <a:spLocks noGrp="1"/>
          </p:cNvSpPr>
          <p:nvPr>
            <p:ph type="subTitle" idx="3"/>
          </p:nvPr>
        </p:nvSpPr>
        <p:spPr>
          <a:xfrm>
            <a:off x="1425168" y="1937375"/>
            <a:ext cx="2047500" cy="336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None/>
              <a:defRPr sz="1800" b="1">
                <a:solidFill>
                  <a:schemeClr val="dk1"/>
                </a:solidFill>
                <a:latin typeface="Asap"/>
                <a:ea typeface="Asap"/>
                <a:cs typeface="Asap"/>
                <a:sym typeface="Asap"/>
              </a:defRPr>
            </a:lvl1pPr>
            <a:lvl2pPr lvl="1" rtl="0">
              <a:lnSpc>
                <a:spcPct val="100000"/>
              </a:lnSpc>
              <a:spcBef>
                <a:spcPts val="0"/>
              </a:spcBef>
              <a:spcAft>
                <a:spcPts val="0"/>
              </a:spcAft>
              <a:buClr>
                <a:schemeClr val="dk1"/>
              </a:buClr>
              <a:buSzPts val="2400"/>
              <a:buNone/>
              <a:defRPr sz="2400">
                <a:solidFill>
                  <a:schemeClr val="dk1"/>
                </a:solidFill>
              </a:defRPr>
            </a:lvl2pPr>
            <a:lvl3pPr lvl="2" rtl="0">
              <a:lnSpc>
                <a:spcPct val="100000"/>
              </a:lnSpc>
              <a:spcBef>
                <a:spcPts val="0"/>
              </a:spcBef>
              <a:spcAft>
                <a:spcPts val="0"/>
              </a:spcAft>
              <a:buClr>
                <a:schemeClr val="dk1"/>
              </a:buClr>
              <a:buSzPts val="2400"/>
              <a:buNone/>
              <a:defRPr sz="2400">
                <a:solidFill>
                  <a:schemeClr val="dk1"/>
                </a:solidFill>
              </a:defRPr>
            </a:lvl3pPr>
            <a:lvl4pPr lvl="3" rtl="0">
              <a:lnSpc>
                <a:spcPct val="100000"/>
              </a:lnSpc>
              <a:spcBef>
                <a:spcPts val="0"/>
              </a:spcBef>
              <a:spcAft>
                <a:spcPts val="0"/>
              </a:spcAft>
              <a:buClr>
                <a:schemeClr val="dk1"/>
              </a:buClr>
              <a:buSzPts val="2400"/>
              <a:buNone/>
              <a:defRPr sz="2400">
                <a:solidFill>
                  <a:schemeClr val="dk1"/>
                </a:solidFill>
              </a:defRPr>
            </a:lvl4pPr>
            <a:lvl5pPr lvl="4" rtl="0">
              <a:lnSpc>
                <a:spcPct val="100000"/>
              </a:lnSpc>
              <a:spcBef>
                <a:spcPts val="0"/>
              </a:spcBef>
              <a:spcAft>
                <a:spcPts val="0"/>
              </a:spcAft>
              <a:buClr>
                <a:schemeClr val="dk1"/>
              </a:buClr>
              <a:buSzPts val="2400"/>
              <a:buNone/>
              <a:defRPr sz="2400">
                <a:solidFill>
                  <a:schemeClr val="dk1"/>
                </a:solidFill>
              </a:defRPr>
            </a:lvl5pPr>
            <a:lvl6pPr lvl="5" rtl="0">
              <a:lnSpc>
                <a:spcPct val="100000"/>
              </a:lnSpc>
              <a:spcBef>
                <a:spcPts val="0"/>
              </a:spcBef>
              <a:spcAft>
                <a:spcPts val="0"/>
              </a:spcAft>
              <a:buClr>
                <a:schemeClr val="dk1"/>
              </a:buClr>
              <a:buSzPts val="2400"/>
              <a:buNone/>
              <a:defRPr sz="2400">
                <a:solidFill>
                  <a:schemeClr val="dk1"/>
                </a:solidFill>
              </a:defRPr>
            </a:lvl6pPr>
            <a:lvl7pPr lvl="6" rtl="0">
              <a:lnSpc>
                <a:spcPct val="100000"/>
              </a:lnSpc>
              <a:spcBef>
                <a:spcPts val="0"/>
              </a:spcBef>
              <a:spcAft>
                <a:spcPts val="0"/>
              </a:spcAft>
              <a:buClr>
                <a:schemeClr val="dk1"/>
              </a:buClr>
              <a:buSzPts val="2400"/>
              <a:buNone/>
              <a:defRPr sz="2400">
                <a:solidFill>
                  <a:schemeClr val="dk1"/>
                </a:solidFill>
              </a:defRPr>
            </a:lvl7pPr>
            <a:lvl8pPr lvl="7" rtl="0">
              <a:lnSpc>
                <a:spcPct val="100000"/>
              </a:lnSpc>
              <a:spcBef>
                <a:spcPts val="0"/>
              </a:spcBef>
              <a:spcAft>
                <a:spcPts val="0"/>
              </a:spcAft>
              <a:buClr>
                <a:schemeClr val="dk1"/>
              </a:buClr>
              <a:buSzPts val="2400"/>
              <a:buNone/>
              <a:defRPr sz="2400">
                <a:solidFill>
                  <a:schemeClr val="dk1"/>
                </a:solidFill>
              </a:defRPr>
            </a:lvl8pPr>
            <a:lvl9pPr lvl="8" rtl="0">
              <a:lnSpc>
                <a:spcPct val="100000"/>
              </a:lnSpc>
              <a:spcBef>
                <a:spcPts val="0"/>
              </a:spcBef>
              <a:spcAft>
                <a:spcPts val="0"/>
              </a:spcAft>
              <a:buClr>
                <a:schemeClr val="dk1"/>
              </a:buClr>
              <a:buSzPts val="2400"/>
              <a:buNone/>
              <a:defRPr sz="2400">
                <a:solidFill>
                  <a:schemeClr val="dk1"/>
                </a:solidFill>
              </a:defRPr>
            </a:lvl9pPr>
          </a:lstStyle>
          <a:p>
            <a:endParaRPr/>
          </a:p>
        </p:txBody>
      </p:sp>
      <p:sp>
        <p:nvSpPr>
          <p:cNvPr id="779" name="Google Shape;779;p18"/>
          <p:cNvSpPr txBox="1">
            <a:spLocks noGrp="1"/>
          </p:cNvSpPr>
          <p:nvPr>
            <p:ph type="title" idx="4" hasCustomPrompt="1"/>
          </p:nvPr>
        </p:nvSpPr>
        <p:spPr>
          <a:xfrm>
            <a:off x="4090198" y="3556225"/>
            <a:ext cx="964800" cy="527700"/>
          </a:xfrm>
          <a:prstGeom prst="rect">
            <a:avLst/>
          </a:prstGeom>
        </p:spPr>
        <p:txBody>
          <a:bodyPr spcFirstLastPara="1" wrap="square" lIns="91425" tIns="91425" rIns="64350" bIns="91425" anchor="ctr" anchorCtr="0">
            <a:noAutofit/>
          </a:bodyPr>
          <a:lstStyle>
            <a:lvl1pPr lvl="0" algn="ctr" rtl="0">
              <a:spcBef>
                <a:spcPts val="0"/>
              </a:spcBef>
              <a:spcAft>
                <a:spcPts val="0"/>
              </a:spcAft>
              <a:buSzPts val="3000"/>
              <a:buNone/>
              <a:defRPr sz="21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780" name="Google Shape;780;p18"/>
          <p:cNvSpPr txBox="1">
            <a:spLocks noGrp="1"/>
          </p:cNvSpPr>
          <p:nvPr>
            <p:ph type="subTitle" idx="5"/>
          </p:nvPr>
        </p:nvSpPr>
        <p:spPr>
          <a:xfrm>
            <a:off x="3548251" y="2273974"/>
            <a:ext cx="2048700" cy="49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81" name="Google Shape;781;p18"/>
          <p:cNvSpPr txBox="1">
            <a:spLocks noGrp="1"/>
          </p:cNvSpPr>
          <p:nvPr>
            <p:ph type="subTitle" idx="6"/>
          </p:nvPr>
        </p:nvSpPr>
        <p:spPr>
          <a:xfrm>
            <a:off x="3548847" y="1937363"/>
            <a:ext cx="2047500" cy="336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None/>
              <a:defRPr sz="1800" b="1">
                <a:solidFill>
                  <a:schemeClr val="dk1"/>
                </a:solidFill>
                <a:latin typeface="Asap"/>
                <a:ea typeface="Asap"/>
                <a:cs typeface="Asap"/>
                <a:sym typeface="Asap"/>
              </a:defRPr>
            </a:lvl1pPr>
            <a:lvl2pPr lvl="1" rtl="0">
              <a:lnSpc>
                <a:spcPct val="100000"/>
              </a:lnSpc>
              <a:spcBef>
                <a:spcPts val="0"/>
              </a:spcBef>
              <a:spcAft>
                <a:spcPts val="0"/>
              </a:spcAft>
              <a:buClr>
                <a:schemeClr val="dk1"/>
              </a:buClr>
              <a:buSzPts val="2400"/>
              <a:buNone/>
              <a:defRPr sz="2400">
                <a:solidFill>
                  <a:schemeClr val="dk1"/>
                </a:solidFill>
              </a:defRPr>
            </a:lvl2pPr>
            <a:lvl3pPr lvl="2" rtl="0">
              <a:lnSpc>
                <a:spcPct val="100000"/>
              </a:lnSpc>
              <a:spcBef>
                <a:spcPts val="0"/>
              </a:spcBef>
              <a:spcAft>
                <a:spcPts val="0"/>
              </a:spcAft>
              <a:buClr>
                <a:schemeClr val="dk1"/>
              </a:buClr>
              <a:buSzPts val="2400"/>
              <a:buNone/>
              <a:defRPr sz="2400">
                <a:solidFill>
                  <a:schemeClr val="dk1"/>
                </a:solidFill>
              </a:defRPr>
            </a:lvl3pPr>
            <a:lvl4pPr lvl="3" rtl="0">
              <a:lnSpc>
                <a:spcPct val="100000"/>
              </a:lnSpc>
              <a:spcBef>
                <a:spcPts val="0"/>
              </a:spcBef>
              <a:spcAft>
                <a:spcPts val="0"/>
              </a:spcAft>
              <a:buClr>
                <a:schemeClr val="dk1"/>
              </a:buClr>
              <a:buSzPts val="2400"/>
              <a:buNone/>
              <a:defRPr sz="2400">
                <a:solidFill>
                  <a:schemeClr val="dk1"/>
                </a:solidFill>
              </a:defRPr>
            </a:lvl4pPr>
            <a:lvl5pPr lvl="4" rtl="0">
              <a:lnSpc>
                <a:spcPct val="100000"/>
              </a:lnSpc>
              <a:spcBef>
                <a:spcPts val="0"/>
              </a:spcBef>
              <a:spcAft>
                <a:spcPts val="0"/>
              </a:spcAft>
              <a:buClr>
                <a:schemeClr val="dk1"/>
              </a:buClr>
              <a:buSzPts val="2400"/>
              <a:buNone/>
              <a:defRPr sz="2400">
                <a:solidFill>
                  <a:schemeClr val="dk1"/>
                </a:solidFill>
              </a:defRPr>
            </a:lvl5pPr>
            <a:lvl6pPr lvl="5" rtl="0">
              <a:lnSpc>
                <a:spcPct val="100000"/>
              </a:lnSpc>
              <a:spcBef>
                <a:spcPts val="0"/>
              </a:spcBef>
              <a:spcAft>
                <a:spcPts val="0"/>
              </a:spcAft>
              <a:buClr>
                <a:schemeClr val="dk1"/>
              </a:buClr>
              <a:buSzPts val="2400"/>
              <a:buNone/>
              <a:defRPr sz="2400">
                <a:solidFill>
                  <a:schemeClr val="dk1"/>
                </a:solidFill>
              </a:defRPr>
            </a:lvl6pPr>
            <a:lvl7pPr lvl="6" rtl="0">
              <a:lnSpc>
                <a:spcPct val="100000"/>
              </a:lnSpc>
              <a:spcBef>
                <a:spcPts val="0"/>
              </a:spcBef>
              <a:spcAft>
                <a:spcPts val="0"/>
              </a:spcAft>
              <a:buClr>
                <a:schemeClr val="dk1"/>
              </a:buClr>
              <a:buSzPts val="2400"/>
              <a:buNone/>
              <a:defRPr sz="2400">
                <a:solidFill>
                  <a:schemeClr val="dk1"/>
                </a:solidFill>
              </a:defRPr>
            </a:lvl7pPr>
            <a:lvl8pPr lvl="7" rtl="0">
              <a:lnSpc>
                <a:spcPct val="100000"/>
              </a:lnSpc>
              <a:spcBef>
                <a:spcPts val="0"/>
              </a:spcBef>
              <a:spcAft>
                <a:spcPts val="0"/>
              </a:spcAft>
              <a:buClr>
                <a:schemeClr val="dk1"/>
              </a:buClr>
              <a:buSzPts val="2400"/>
              <a:buNone/>
              <a:defRPr sz="2400">
                <a:solidFill>
                  <a:schemeClr val="dk1"/>
                </a:solidFill>
              </a:defRPr>
            </a:lvl8pPr>
            <a:lvl9pPr lvl="8" rtl="0">
              <a:lnSpc>
                <a:spcPct val="100000"/>
              </a:lnSpc>
              <a:spcBef>
                <a:spcPts val="0"/>
              </a:spcBef>
              <a:spcAft>
                <a:spcPts val="0"/>
              </a:spcAft>
              <a:buClr>
                <a:schemeClr val="dk1"/>
              </a:buClr>
              <a:buSzPts val="2400"/>
              <a:buNone/>
              <a:defRPr sz="2400">
                <a:solidFill>
                  <a:schemeClr val="dk1"/>
                </a:solidFill>
              </a:defRPr>
            </a:lvl9pPr>
          </a:lstStyle>
          <a:p>
            <a:endParaRPr/>
          </a:p>
        </p:txBody>
      </p:sp>
      <p:sp>
        <p:nvSpPr>
          <p:cNvPr id="782" name="Google Shape;782;p18"/>
          <p:cNvSpPr txBox="1">
            <a:spLocks noGrp="1"/>
          </p:cNvSpPr>
          <p:nvPr>
            <p:ph type="title" idx="7" hasCustomPrompt="1"/>
          </p:nvPr>
        </p:nvSpPr>
        <p:spPr>
          <a:xfrm>
            <a:off x="6213275" y="3556225"/>
            <a:ext cx="964800" cy="527700"/>
          </a:xfrm>
          <a:prstGeom prst="rect">
            <a:avLst/>
          </a:prstGeom>
        </p:spPr>
        <p:txBody>
          <a:bodyPr spcFirstLastPara="1" wrap="square" lIns="91425" tIns="91425" rIns="64350" bIns="91425" anchor="ctr" anchorCtr="0">
            <a:noAutofit/>
          </a:bodyPr>
          <a:lstStyle>
            <a:lvl1pPr lvl="0" algn="ctr" rtl="0">
              <a:spcBef>
                <a:spcPts val="0"/>
              </a:spcBef>
              <a:spcAft>
                <a:spcPts val="0"/>
              </a:spcAft>
              <a:buSzPts val="3000"/>
              <a:buNone/>
              <a:defRPr sz="21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783" name="Google Shape;783;p18"/>
          <p:cNvSpPr txBox="1">
            <a:spLocks noGrp="1"/>
          </p:cNvSpPr>
          <p:nvPr>
            <p:ph type="subTitle" idx="8"/>
          </p:nvPr>
        </p:nvSpPr>
        <p:spPr>
          <a:xfrm>
            <a:off x="5671927" y="2273981"/>
            <a:ext cx="2047500" cy="49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84" name="Google Shape;784;p18"/>
          <p:cNvSpPr txBox="1">
            <a:spLocks noGrp="1"/>
          </p:cNvSpPr>
          <p:nvPr>
            <p:ph type="subTitle" idx="9"/>
          </p:nvPr>
        </p:nvSpPr>
        <p:spPr>
          <a:xfrm>
            <a:off x="5671925" y="1937375"/>
            <a:ext cx="2047500" cy="336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None/>
              <a:defRPr sz="1800" b="1">
                <a:solidFill>
                  <a:schemeClr val="dk1"/>
                </a:solidFill>
                <a:latin typeface="Asap"/>
                <a:ea typeface="Asap"/>
                <a:cs typeface="Asap"/>
                <a:sym typeface="Asap"/>
              </a:defRPr>
            </a:lvl1pPr>
            <a:lvl2pPr lvl="1" rtl="0">
              <a:lnSpc>
                <a:spcPct val="100000"/>
              </a:lnSpc>
              <a:spcBef>
                <a:spcPts val="0"/>
              </a:spcBef>
              <a:spcAft>
                <a:spcPts val="0"/>
              </a:spcAft>
              <a:buClr>
                <a:schemeClr val="dk1"/>
              </a:buClr>
              <a:buSzPts val="2400"/>
              <a:buNone/>
              <a:defRPr sz="2400">
                <a:solidFill>
                  <a:schemeClr val="dk1"/>
                </a:solidFill>
              </a:defRPr>
            </a:lvl2pPr>
            <a:lvl3pPr lvl="2" rtl="0">
              <a:lnSpc>
                <a:spcPct val="100000"/>
              </a:lnSpc>
              <a:spcBef>
                <a:spcPts val="0"/>
              </a:spcBef>
              <a:spcAft>
                <a:spcPts val="0"/>
              </a:spcAft>
              <a:buClr>
                <a:schemeClr val="dk1"/>
              </a:buClr>
              <a:buSzPts val="2400"/>
              <a:buNone/>
              <a:defRPr sz="2400">
                <a:solidFill>
                  <a:schemeClr val="dk1"/>
                </a:solidFill>
              </a:defRPr>
            </a:lvl3pPr>
            <a:lvl4pPr lvl="3" rtl="0">
              <a:lnSpc>
                <a:spcPct val="100000"/>
              </a:lnSpc>
              <a:spcBef>
                <a:spcPts val="0"/>
              </a:spcBef>
              <a:spcAft>
                <a:spcPts val="0"/>
              </a:spcAft>
              <a:buClr>
                <a:schemeClr val="dk1"/>
              </a:buClr>
              <a:buSzPts val="2400"/>
              <a:buNone/>
              <a:defRPr sz="2400">
                <a:solidFill>
                  <a:schemeClr val="dk1"/>
                </a:solidFill>
              </a:defRPr>
            </a:lvl4pPr>
            <a:lvl5pPr lvl="4" rtl="0">
              <a:lnSpc>
                <a:spcPct val="100000"/>
              </a:lnSpc>
              <a:spcBef>
                <a:spcPts val="0"/>
              </a:spcBef>
              <a:spcAft>
                <a:spcPts val="0"/>
              </a:spcAft>
              <a:buClr>
                <a:schemeClr val="dk1"/>
              </a:buClr>
              <a:buSzPts val="2400"/>
              <a:buNone/>
              <a:defRPr sz="2400">
                <a:solidFill>
                  <a:schemeClr val="dk1"/>
                </a:solidFill>
              </a:defRPr>
            </a:lvl5pPr>
            <a:lvl6pPr lvl="5" rtl="0">
              <a:lnSpc>
                <a:spcPct val="100000"/>
              </a:lnSpc>
              <a:spcBef>
                <a:spcPts val="0"/>
              </a:spcBef>
              <a:spcAft>
                <a:spcPts val="0"/>
              </a:spcAft>
              <a:buClr>
                <a:schemeClr val="dk1"/>
              </a:buClr>
              <a:buSzPts val="2400"/>
              <a:buNone/>
              <a:defRPr sz="2400">
                <a:solidFill>
                  <a:schemeClr val="dk1"/>
                </a:solidFill>
              </a:defRPr>
            </a:lvl6pPr>
            <a:lvl7pPr lvl="6" rtl="0">
              <a:lnSpc>
                <a:spcPct val="100000"/>
              </a:lnSpc>
              <a:spcBef>
                <a:spcPts val="0"/>
              </a:spcBef>
              <a:spcAft>
                <a:spcPts val="0"/>
              </a:spcAft>
              <a:buClr>
                <a:schemeClr val="dk1"/>
              </a:buClr>
              <a:buSzPts val="2400"/>
              <a:buNone/>
              <a:defRPr sz="2400">
                <a:solidFill>
                  <a:schemeClr val="dk1"/>
                </a:solidFill>
              </a:defRPr>
            </a:lvl7pPr>
            <a:lvl8pPr lvl="7" rtl="0">
              <a:lnSpc>
                <a:spcPct val="100000"/>
              </a:lnSpc>
              <a:spcBef>
                <a:spcPts val="0"/>
              </a:spcBef>
              <a:spcAft>
                <a:spcPts val="0"/>
              </a:spcAft>
              <a:buClr>
                <a:schemeClr val="dk1"/>
              </a:buClr>
              <a:buSzPts val="2400"/>
              <a:buNone/>
              <a:defRPr sz="2400">
                <a:solidFill>
                  <a:schemeClr val="dk1"/>
                </a:solidFill>
              </a:defRPr>
            </a:lvl8pPr>
            <a:lvl9pPr lvl="8" rtl="0">
              <a:lnSpc>
                <a:spcPct val="100000"/>
              </a:lnSpc>
              <a:spcBef>
                <a:spcPts val="0"/>
              </a:spcBef>
              <a:spcAft>
                <a:spcPts val="0"/>
              </a:spcAft>
              <a:buClr>
                <a:schemeClr val="dk1"/>
              </a:buClr>
              <a:buSzPts val="2400"/>
              <a:buNone/>
              <a:defRPr sz="2400">
                <a:solidFill>
                  <a:schemeClr val="dk1"/>
                </a:solidFill>
              </a:defRPr>
            </a:lvl9pPr>
          </a:lstStyle>
          <a:p>
            <a:endParaRPr/>
          </a:p>
        </p:txBody>
      </p:sp>
    </p:spTree>
    <p:extLst>
      <p:ext uri="{BB962C8B-B14F-4D97-AF65-F5344CB8AC3E}">
        <p14:creationId xmlns:p14="http://schemas.microsoft.com/office/powerpoint/2010/main" val="34685071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85"/>
        <p:cNvGrpSpPr/>
        <p:nvPr/>
      </p:nvGrpSpPr>
      <p:grpSpPr>
        <a:xfrm>
          <a:off x="0" y="0"/>
          <a:ext cx="0" cy="0"/>
          <a:chOff x="0" y="0"/>
          <a:chExt cx="0" cy="0"/>
        </a:xfrm>
      </p:grpSpPr>
      <p:grpSp>
        <p:nvGrpSpPr>
          <p:cNvPr id="786" name="Google Shape;786;p19"/>
          <p:cNvGrpSpPr/>
          <p:nvPr/>
        </p:nvGrpSpPr>
        <p:grpSpPr>
          <a:xfrm>
            <a:off x="443861" y="163200"/>
            <a:ext cx="8463764" cy="4817100"/>
            <a:chOff x="443861" y="163200"/>
            <a:chExt cx="8463764" cy="4817100"/>
          </a:xfrm>
        </p:grpSpPr>
        <p:sp>
          <p:nvSpPr>
            <p:cNvPr id="787" name="Google Shape;787;p19"/>
            <p:cNvSpPr/>
            <p:nvPr/>
          </p:nvSpPr>
          <p:spPr>
            <a:xfrm>
              <a:off x="625939"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9"/>
            <p:cNvSpPr/>
            <p:nvPr/>
          </p:nvSpPr>
          <p:spPr>
            <a:xfrm>
              <a:off x="8241925"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9"/>
            <p:cNvSpPr/>
            <p:nvPr/>
          </p:nvSpPr>
          <p:spPr>
            <a:xfrm>
              <a:off x="8241925" y="1573200"/>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0" name="Google Shape;790;p19"/>
            <p:cNvGrpSpPr/>
            <p:nvPr/>
          </p:nvGrpSpPr>
          <p:grpSpPr>
            <a:xfrm>
              <a:off x="8241925" y="2136263"/>
              <a:ext cx="665700" cy="938975"/>
              <a:chOff x="236400" y="1010125"/>
              <a:chExt cx="665700" cy="938975"/>
            </a:xfrm>
          </p:grpSpPr>
          <p:sp>
            <p:nvSpPr>
              <p:cNvPr id="791" name="Google Shape;791;p19"/>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9"/>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3" name="Google Shape;793;p19"/>
            <p:cNvSpPr/>
            <p:nvPr/>
          </p:nvSpPr>
          <p:spPr>
            <a:xfrm rot="10800000">
              <a:off x="999626"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9"/>
            <p:cNvSpPr/>
            <p:nvPr/>
          </p:nvSpPr>
          <p:spPr>
            <a:xfrm rot="10800000">
              <a:off x="7977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9"/>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6" name="Google Shape;796;p19"/>
            <p:cNvGrpSpPr/>
            <p:nvPr/>
          </p:nvGrpSpPr>
          <p:grpSpPr>
            <a:xfrm>
              <a:off x="1174987" y="866763"/>
              <a:ext cx="6976126" cy="3409975"/>
              <a:chOff x="808356" y="1017725"/>
              <a:chExt cx="3234330" cy="3409975"/>
            </a:xfrm>
          </p:grpSpPr>
          <p:cxnSp>
            <p:nvCxnSpPr>
              <p:cNvPr id="797" name="Google Shape;797;p19"/>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798" name="Google Shape;798;p19"/>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799" name="Google Shape;799;p19"/>
              <p:cNvGrpSpPr/>
              <p:nvPr/>
            </p:nvGrpSpPr>
            <p:grpSpPr>
              <a:xfrm>
                <a:off x="808356" y="1198555"/>
                <a:ext cx="3233633" cy="3048152"/>
                <a:chOff x="713225" y="1203424"/>
                <a:chExt cx="7717500" cy="2937978"/>
              </a:xfrm>
            </p:grpSpPr>
            <p:cxnSp>
              <p:nvCxnSpPr>
                <p:cNvPr id="800" name="Google Shape;800;p19"/>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01" name="Google Shape;801;p19"/>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02" name="Google Shape;802;p19"/>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03" name="Google Shape;803;p19"/>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04" name="Google Shape;804;p19"/>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05" name="Google Shape;805;p19"/>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06" name="Google Shape;806;p19"/>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07" name="Google Shape;807;p19"/>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08" name="Google Shape;808;p19"/>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09" name="Google Shape;809;p19"/>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10" name="Google Shape;810;p19"/>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11" name="Google Shape;811;p19"/>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12" name="Google Shape;812;p19"/>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13" name="Google Shape;813;p19"/>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14" name="Google Shape;814;p19"/>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15" name="Google Shape;815;p19"/>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16" name="Google Shape;816;p19"/>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nvGrpSpPr>
            <p:cNvPr id="817" name="Google Shape;817;p19"/>
            <p:cNvGrpSpPr/>
            <p:nvPr/>
          </p:nvGrpSpPr>
          <p:grpSpPr>
            <a:xfrm>
              <a:off x="443861" y="775538"/>
              <a:ext cx="435809" cy="3592425"/>
              <a:chOff x="443861" y="775538"/>
              <a:chExt cx="435809" cy="3592425"/>
            </a:xfrm>
          </p:grpSpPr>
          <p:sp>
            <p:nvSpPr>
              <p:cNvPr id="818" name="Google Shape;818;p19"/>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9"/>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9"/>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9"/>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9"/>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9"/>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9"/>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9"/>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9"/>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9"/>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9"/>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9"/>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9"/>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9"/>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9"/>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9"/>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4" name="Google Shape;834;p19"/>
          <p:cNvSpPr txBox="1">
            <a:spLocks noGrp="1"/>
          </p:cNvSpPr>
          <p:nvPr>
            <p:ph type="title"/>
          </p:nvPr>
        </p:nvSpPr>
        <p:spPr>
          <a:xfrm>
            <a:off x="1170000" y="539500"/>
            <a:ext cx="6979500" cy="361500"/>
          </a:xfrm>
          <a:prstGeom prst="rect">
            <a:avLst/>
          </a:prstGeom>
        </p:spPr>
        <p:txBody>
          <a:bodyPr spcFirstLastPara="1" wrap="square" lIns="91425" tIns="91425" rIns="64350" bIns="91425" anchor="ctr" anchorCtr="0">
            <a:noAutofit/>
          </a:bodyPr>
          <a:lstStyle>
            <a:lvl1pPr marR="190500"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035751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835"/>
        <p:cNvGrpSpPr/>
        <p:nvPr/>
      </p:nvGrpSpPr>
      <p:grpSpPr>
        <a:xfrm>
          <a:off x="0" y="0"/>
          <a:ext cx="0" cy="0"/>
          <a:chOff x="0" y="0"/>
          <a:chExt cx="0" cy="0"/>
        </a:xfrm>
      </p:grpSpPr>
      <p:grpSp>
        <p:nvGrpSpPr>
          <p:cNvPr id="836" name="Google Shape;836;p20"/>
          <p:cNvGrpSpPr/>
          <p:nvPr/>
        </p:nvGrpSpPr>
        <p:grpSpPr>
          <a:xfrm>
            <a:off x="236400" y="163200"/>
            <a:ext cx="8463745" cy="4817100"/>
            <a:chOff x="236400" y="163200"/>
            <a:chExt cx="8463745" cy="4817100"/>
          </a:xfrm>
        </p:grpSpPr>
        <p:grpSp>
          <p:nvGrpSpPr>
            <p:cNvPr id="837" name="Google Shape;837;p20"/>
            <p:cNvGrpSpPr/>
            <p:nvPr/>
          </p:nvGrpSpPr>
          <p:grpSpPr>
            <a:xfrm>
              <a:off x="236400" y="163200"/>
              <a:ext cx="8294114" cy="4817100"/>
              <a:chOff x="236400" y="163200"/>
              <a:chExt cx="8294114" cy="4817100"/>
            </a:xfrm>
          </p:grpSpPr>
          <p:sp>
            <p:nvSpPr>
              <p:cNvPr id="838" name="Google Shape;838;p20"/>
              <p:cNvSpPr/>
              <p:nvPr/>
            </p:nvSpPr>
            <p:spPr>
              <a:xfrm>
                <a:off x="456314"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0"/>
              <p:cNvSpPr/>
              <p:nvPr/>
            </p:nvSpPr>
            <p:spPr>
              <a:xfrm rot="10800000">
                <a:off x="686301"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0"/>
              <p:cNvSpPr/>
              <p:nvPr/>
            </p:nvSpPr>
            <p:spPr>
              <a:xfrm rot="10800000">
                <a:off x="6861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0"/>
              <p:cNvSpPr/>
              <p:nvPr/>
            </p:nvSpPr>
            <p:spPr>
              <a:xfrm>
                <a:off x="236400"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0"/>
              <p:cNvSpPr/>
              <p:nvPr/>
            </p:nvSpPr>
            <p:spPr>
              <a:xfrm>
                <a:off x="236400" y="1573194"/>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3" name="Google Shape;843;p20"/>
              <p:cNvGrpSpPr/>
              <p:nvPr/>
            </p:nvGrpSpPr>
            <p:grpSpPr>
              <a:xfrm>
                <a:off x="236400" y="2136263"/>
                <a:ext cx="665700" cy="938975"/>
                <a:chOff x="236400" y="1010125"/>
                <a:chExt cx="665700" cy="938975"/>
              </a:xfrm>
            </p:grpSpPr>
            <p:sp>
              <p:nvSpPr>
                <p:cNvPr id="844" name="Google Shape;844;p20"/>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0"/>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6" name="Google Shape;846;p20"/>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7" name="Google Shape;847;p20"/>
              <p:cNvGrpSpPr/>
              <p:nvPr/>
            </p:nvGrpSpPr>
            <p:grpSpPr>
              <a:xfrm>
                <a:off x="1174987" y="866763"/>
                <a:ext cx="6976126" cy="3409975"/>
                <a:chOff x="808356" y="1017725"/>
                <a:chExt cx="3234330" cy="3409975"/>
              </a:xfrm>
            </p:grpSpPr>
            <p:cxnSp>
              <p:nvCxnSpPr>
                <p:cNvPr id="848" name="Google Shape;848;p20"/>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849" name="Google Shape;849;p20"/>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850" name="Google Shape;850;p20"/>
                <p:cNvGrpSpPr/>
                <p:nvPr/>
              </p:nvGrpSpPr>
              <p:grpSpPr>
                <a:xfrm>
                  <a:off x="808356" y="1198555"/>
                  <a:ext cx="3233633" cy="3048152"/>
                  <a:chOff x="713225" y="1203424"/>
                  <a:chExt cx="7717500" cy="2937978"/>
                </a:xfrm>
              </p:grpSpPr>
              <p:cxnSp>
                <p:nvCxnSpPr>
                  <p:cNvPr id="851" name="Google Shape;851;p20"/>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52" name="Google Shape;852;p20"/>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53" name="Google Shape;853;p20"/>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54" name="Google Shape;854;p20"/>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55" name="Google Shape;855;p20"/>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56" name="Google Shape;856;p20"/>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57" name="Google Shape;857;p20"/>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58" name="Google Shape;858;p20"/>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59" name="Google Shape;859;p20"/>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60" name="Google Shape;860;p20"/>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61" name="Google Shape;861;p20"/>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62" name="Google Shape;862;p20"/>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63" name="Google Shape;863;p20"/>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64" name="Google Shape;864;p20"/>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65" name="Google Shape;865;p20"/>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66" name="Google Shape;866;p20"/>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67" name="Google Shape;867;p20"/>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grpSp>
          <p:nvGrpSpPr>
            <p:cNvPr id="868" name="Google Shape;868;p20"/>
            <p:cNvGrpSpPr/>
            <p:nvPr/>
          </p:nvGrpSpPr>
          <p:grpSpPr>
            <a:xfrm rot="10800000">
              <a:off x="8264336" y="775538"/>
              <a:ext cx="435809" cy="3592425"/>
              <a:chOff x="443861" y="775538"/>
              <a:chExt cx="435809" cy="3592425"/>
            </a:xfrm>
          </p:grpSpPr>
          <p:sp>
            <p:nvSpPr>
              <p:cNvPr id="869" name="Google Shape;869;p20"/>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0"/>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0"/>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0"/>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0"/>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0"/>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0"/>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0"/>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0"/>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0"/>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0"/>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0"/>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0"/>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0"/>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0"/>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0"/>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85" name="Google Shape;885;p20"/>
          <p:cNvSpPr/>
          <p:nvPr/>
        </p:nvSpPr>
        <p:spPr>
          <a:xfrm rot="584">
            <a:off x="1126037" y="1018325"/>
            <a:ext cx="7067400" cy="3391800"/>
          </a:xfrm>
          <a:prstGeom prst="roundRect">
            <a:avLst>
              <a:gd name="adj" fmla="val 0"/>
            </a:avLst>
          </a:prstGeom>
          <a:solidFill>
            <a:schemeClr val="accent2"/>
          </a:solidFill>
          <a:ln>
            <a:noFill/>
          </a:ln>
          <a:effectLst>
            <a:outerShdw blurRad="57150" dist="19050" dir="5400000" algn="bl" rotWithShape="0">
              <a:schemeClr val="dk1">
                <a:alpha val="3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0"/>
          <p:cNvSpPr txBox="1">
            <a:spLocks noGrp="1"/>
          </p:cNvSpPr>
          <p:nvPr>
            <p:ph type="title"/>
          </p:nvPr>
        </p:nvSpPr>
        <p:spPr>
          <a:xfrm>
            <a:off x="1170000" y="539500"/>
            <a:ext cx="6979500" cy="361500"/>
          </a:xfrm>
          <a:prstGeom prst="rect">
            <a:avLst/>
          </a:prstGeom>
        </p:spPr>
        <p:txBody>
          <a:bodyPr spcFirstLastPara="1" wrap="square" lIns="91425" tIns="91425" rIns="64350" bIns="91425" anchor="ctr" anchorCtr="0">
            <a:noAutofit/>
          </a:bodyPr>
          <a:lstStyle>
            <a:lvl1pPr marR="38100" lvl="0" algn="ctr" rtl="0">
              <a:lnSpc>
                <a:spcPct val="128571"/>
              </a:lnSpc>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
        <p:nvSpPr>
          <p:cNvPr id="887" name="Google Shape;887;p20"/>
          <p:cNvSpPr/>
          <p:nvPr/>
        </p:nvSpPr>
        <p:spPr>
          <a:xfrm rot="-5398869">
            <a:off x="630151" y="1444345"/>
            <a:ext cx="912000" cy="257700"/>
          </a:xfrm>
          <a:prstGeom prst="rect">
            <a:avLst/>
          </a:prstGeom>
          <a:solidFill>
            <a:srgbClr val="F1BB82">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0"/>
          <p:cNvSpPr/>
          <p:nvPr/>
        </p:nvSpPr>
        <p:spPr>
          <a:xfrm rot="1131">
            <a:off x="2541626" y="4316727"/>
            <a:ext cx="912000" cy="257700"/>
          </a:xfrm>
          <a:prstGeom prst="rect">
            <a:avLst/>
          </a:prstGeom>
          <a:solidFill>
            <a:srgbClr val="F1BB82">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0"/>
          <p:cNvSpPr/>
          <p:nvPr/>
        </p:nvSpPr>
        <p:spPr>
          <a:xfrm rot="1131">
            <a:off x="7065326" y="888877"/>
            <a:ext cx="912000" cy="257700"/>
          </a:xfrm>
          <a:prstGeom prst="rect">
            <a:avLst/>
          </a:prstGeom>
          <a:solidFill>
            <a:srgbClr val="F1BB82">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49961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890"/>
        <p:cNvGrpSpPr/>
        <p:nvPr/>
      </p:nvGrpSpPr>
      <p:grpSpPr>
        <a:xfrm>
          <a:off x="0" y="0"/>
          <a:ext cx="0" cy="0"/>
          <a:chOff x="0" y="0"/>
          <a:chExt cx="0" cy="0"/>
        </a:xfrm>
      </p:grpSpPr>
      <p:grpSp>
        <p:nvGrpSpPr>
          <p:cNvPr id="891" name="Google Shape;891;p21"/>
          <p:cNvGrpSpPr/>
          <p:nvPr/>
        </p:nvGrpSpPr>
        <p:grpSpPr>
          <a:xfrm>
            <a:off x="236400" y="163200"/>
            <a:ext cx="8463745" cy="4817100"/>
            <a:chOff x="236400" y="163200"/>
            <a:chExt cx="8463745" cy="4817100"/>
          </a:xfrm>
        </p:grpSpPr>
        <p:grpSp>
          <p:nvGrpSpPr>
            <p:cNvPr id="892" name="Google Shape;892;p21"/>
            <p:cNvGrpSpPr/>
            <p:nvPr/>
          </p:nvGrpSpPr>
          <p:grpSpPr>
            <a:xfrm>
              <a:off x="236400" y="163200"/>
              <a:ext cx="8294114" cy="4817100"/>
              <a:chOff x="236400" y="163200"/>
              <a:chExt cx="8294114" cy="4817100"/>
            </a:xfrm>
          </p:grpSpPr>
          <p:sp>
            <p:nvSpPr>
              <p:cNvPr id="893" name="Google Shape;893;p21"/>
              <p:cNvSpPr/>
              <p:nvPr/>
            </p:nvSpPr>
            <p:spPr>
              <a:xfrm>
                <a:off x="456314"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1"/>
              <p:cNvSpPr/>
              <p:nvPr/>
            </p:nvSpPr>
            <p:spPr>
              <a:xfrm rot="10800000">
                <a:off x="686301"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1"/>
              <p:cNvSpPr/>
              <p:nvPr/>
            </p:nvSpPr>
            <p:spPr>
              <a:xfrm rot="10800000">
                <a:off x="6861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1"/>
              <p:cNvSpPr/>
              <p:nvPr/>
            </p:nvSpPr>
            <p:spPr>
              <a:xfrm>
                <a:off x="236400"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1"/>
              <p:cNvSpPr/>
              <p:nvPr/>
            </p:nvSpPr>
            <p:spPr>
              <a:xfrm>
                <a:off x="236400" y="1573194"/>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1"/>
              <p:cNvSpPr/>
              <p:nvPr/>
            </p:nvSpPr>
            <p:spPr>
              <a:xfrm>
                <a:off x="236400" y="2699338"/>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1"/>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0" name="Google Shape;900;p21"/>
              <p:cNvGrpSpPr/>
              <p:nvPr/>
            </p:nvGrpSpPr>
            <p:grpSpPr>
              <a:xfrm>
                <a:off x="1174987" y="866763"/>
                <a:ext cx="6976126" cy="3409975"/>
                <a:chOff x="808356" y="1017725"/>
                <a:chExt cx="3234330" cy="3409975"/>
              </a:xfrm>
            </p:grpSpPr>
            <p:cxnSp>
              <p:nvCxnSpPr>
                <p:cNvPr id="901" name="Google Shape;901;p21"/>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902" name="Google Shape;902;p21"/>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903" name="Google Shape;903;p21"/>
                <p:cNvGrpSpPr/>
                <p:nvPr/>
              </p:nvGrpSpPr>
              <p:grpSpPr>
                <a:xfrm>
                  <a:off x="808356" y="1198555"/>
                  <a:ext cx="3233633" cy="3048152"/>
                  <a:chOff x="713225" y="1203424"/>
                  <a:chExt cx="7717500" cy="2937978"/>
                </a:xfrm>
              </p:grpSpPr>
              <p:cxnSp>
                <p:nvCxnSpPr>
                  <p:cNvPr id="904" name="Google Shape;904;p21"/>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05" name="Google Shape;905;p21"/>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06" name="Google Shape;906;p21"/>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07" name="Google Shape;907;p21"/>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08" name="Google Shape;908;p21"/>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09" name="Google Shape;909;p21"/>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10" name="Google Shape;910;p21"/>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11" name="Google Shape;911;p21"/>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12" name="Google Shape;912;p21"/>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13" name="Google Shape;913;p21"/>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14" name="Google Shape;914;p21"/>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15" name="Google Shape;915;p21"/>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16" name="Google Shape;916;p21"/>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17" name="Google Shape;917;p21"/>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18" name="Google Shape;918;p21"/>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19" name="Google Shape;919;p21"/>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20" name="Google Shape;920;p21"/>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grpSp>
          <p:nvGrpSpPr>
            <p:cNvPr id="921" name="Google Shape;921;p21"/>
            <p:cNvGrpSpPr/>
            <p:nvPr/>
          </p:nvGrpSpPr>
          <p:grpSpPr>
            <a:xfrm rot="10800000">
              <a:off x="8264336" y="775538"/>
              <a:ext cx="435809" cy="3592425"/>
              <a:chOff x="443861" y="775538"/>
              <a:chExt cx="435809" cy="3592425"/>
            </a:xfrm>
          </p:grpSpPr>
          <p:sp>
            <p:nvSpPr>
              <p:cNvPr id="922" name="Google Shape;922;p21"/>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1"/>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1"/>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1"/>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1"/>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1"/>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1"/>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1"/>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1"/>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1"/>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1"/>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1"/>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1"/>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1"/>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1"/>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1"/>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38" name="Google Shape;938;p21"/>
          <p:cNvSpPr txBox="1">
            <a:spLocks noGrp="1"/>
          </p:cNvSpPr>
          <p:nvPr>
            <p:ph type="title"/>
          </p:nvPr>
        </p:nvSpPr>
        <p:spPr>
          <a:xfrm>
            <a:off x="2948200" y="1964363"/>
            <a:ext cx="3288000" cy="841800"/>
          </a:xfrm>
          <a:prstGeom prst="rect">
            <a:avLst/>
          </a:prstGeom>
          <a:noFill/>
        </p:spPr>
        <p:txBody>
          <a:bodyPr spcFirstLastPara="1" wrap="square" lIns="91425" tIns="91425" rIns="64350" bIns="91425" anchor="ctr" anchorCtr="0">
            <a:noAutofit/>
          </a:bodyPr>
          <a:lstStyle>
            <a:lvl1pPr lvl="0"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39" name="Google Shape;939;p21"/>
          <p:cNvSpPr txBox="1">
            <a:spLocks noGrp="1"/>
          </p:cNvSpPr>
          <p:nvPr>
            <p:ph type="title" idx="2" hasCustomPrompt="1"/>
          </p:nvPr>
        </p:nvSpPr>
        <p:spPr>
          <a:xfrm>
            <a:off x="1350325" y="2194771"/>
            <a:ext cx="1359900" cy="899100"/>
          </a:xfrm>
          <a:prstGeom prst="rect">
            <a:avLst/>
          </a:prstGeom>
          <a:noFill/>
        </p:spPr>
        <p:txBody>
          <a:bodyPr spcFirstLastPara="1" wrap="square" lIns="91425" tIns="91425" rIns="64350" bIns="91425" anchor="ctr" anchorCtr="0">
            <a:noAutofit/>
          </a:bodyPr>
          <a:lstStyle>
            <a:lvl1pPr lvl="0" algn="ctr" rtl="0">
              <a:spcBef>
                <a:spcPts val="0"/>
              </a:spcBef>
              <a:spcAft>
                <a:spcPts val="0"/>
              </a:spcAft>
              <a:buClr>
                <a:schemeClr val="dk2"/>
              </a:buClr>
              <a:buSzPts val="7200"/>
              <a:buNone/>
              <a:defRPr sz="5000"/>
            </a:lvl1pPr>
            <a:lvl2pPr lvl="1" algn="ctr" rtl="0">
              <a:spcBef>
                <a:spcPts val="0"/>
              </a:spcBef>
              <a:spcAft>
                <a:spcPts val="0"/>
              </a:spcAft>
              <a:buClr>
                <a:schemeClr val="dk2"/>
              </a:buClr>
              <a:buSzPts val="9600"/>
              <a:buNone/>
              <a:defRPr sz="9600">
                <a:solidFill>
                  <a:schemeClr val="dk2"/>
                </a:solidFill>
              </a:defRPr>
            </a:lvl2pPr>
            <a:lvl3pPr lvl="2" algn="ctr" rtl="0">
              <a:spcBef>
                <a:spcPts val="0"/>
              </a:spcBef>
              <a:spcAft>
                <a:spcPts val="0"/>
              </a:spcAft>
              <a:buClr>
                <a:schemeClr val="dk2"/>
              </a:buClr>
              <a:buSzPts val="9600"/>
              <a:buNone/>
              <a:defRPr sz="9600">
                <a:solidFill>
                  <a:schemeClr val="dk2"/>
                </a:solidFill>
              </a:defRPr>
            </a:lvl3pPr>
            <a:lvl4pPr lvl="3" algn="ctr" rtl="0">
              <a:spcBef>
                <a:spcPts val="0"/>
              </a:spcBef>
              <a:spcAft>
                <a:spcPts val="0"/>
              </a:spcAft>
              <a:buClr>
                <a:schemeClr val="dk2"/>
              </a:buClr>
              <a:buSzPts val="9600"/>
              <a:buNone/>
              <a:defRPr sz="9600">
                <a:solidFill>
                  <a:schemeClr val="dk2"/>
                </a:solidFill>
              </a:defRPr>
            </a:lvl4pPr>
            <a:lvl5pPr lvl="4" algn="ctr" rtl="0">
              <a:spcBef>
                <a:spcPts val="0"/>
              </a:spcBef>
              <a:spcAft>
                <a:spcPts val="0"/>
              </a:spcAft>
              <a:buClr>
                <a:schemeClr val="dk2"/>
              </a:buClr>
              <a:buSzPts val="9600"/>
              <a:buNone/>
              <a:defRPr sz="9600">
                <a:solidFill>
                  <a:schemeClr val="dk2"/>
                </a:solidFill>
              </a:defRPr>
            </a:lvl5pPr>
            <a:lvl6pPr lvl="5" algn="ctr" rtl="0">
              <a:spcBef>
                <a:spcPts val="0"/>
              </a:spcBef>
              <a:spcAft>
                <a:spcPts val="0"/>
              </a:spcAft>
              <a:buClr>
                <a:schemeClr val="dk2"/>
              </a:buClr>
              <a:buSzPts val="9600"/>
              <a:buNone/>
              <a:defRPr sz="9600">
                <a:solidFill>
                  <a:schemeClr val="dk2"/>
                </a:solidFill>
              </a:defRPr>
            </a:lvl6pPr>
            <a:lvl7pPr lvl="6" algn="ctr" rtl="0">
              <a:spcBef>
                <a:spcPts val="0"/>
              </a:spcBef>
              <a:spcAft>
                <a:spcPts val="0"/>
              </a:spcAft>
              <a:buClr>
                <a:schemeClr val="dk2"/>
              </a:buClr>
              <a:buSzPts val="9600"/>
              <a:buNone/>
              <a:defRPr sz="9600">
                <a:solidFill>
                  <a:schemeClr val="dk2"/>
                </a:solidFill>
              </a:defRPr>
            </a:lvl7pPr>
            <a:lvl8pPr lvl="7" algn="ctr" rtl="0">
              <a:spcBef>
                <a:spcPts val="0"/>
              </a:spcBef>
              <a:spcAft>
                <a:spcPts val="0"/>
              </a:spcAft>
              <a:buClr>
                <a:schemeClr val="dk2"/>
              </a:buClr>
              <a:buSzPts val="9600"/>
              <a:buNone/>
              <a:defRPr sz="9600">
                <a:solidFill>
                  <a:schemeClr val="dk2"/>
                </a:solidFill>
              </a:defRPr>
            </a:lvl8pPr>
            <a:lvl9pPr lvl="8" algn="ctr" rtl="0">
              <a:spcBef>
                <a:spcPts val="0"/>
              </a:spcBef>
              <a:spcAft>
                <a:spcPts val="0"/>
              </a:spcAft>
              <a:buClr>
                <a:schemeClr val="dk2"/>
              </a:buClr>
              <a:buSzPts val="9600"/>
              <a:buNone/>
              <a:defRPr sz="9600">
                <a:solidFill>
                  <a:schemeClr val="dk2"/>
                </a:solidFill>
              </a:defRPr>
            </a:lvl9pPr>
          </a:lstStyle>
          <a:p>
            <a:r>
              <a:t>xx%</a:t>
            </a:r>
          </a:p>
        </p:txBody>
      </p:sp>
      <p:sp>
        <p:nvSpPr>
          <p:cNvPr id="940" name="Google Shape;940;p21"/>
          <p:cNvSpPr txBox="1">
            <a:spLocks noGrp="1"/>
          </p:cNvSpPr>
          <p:nvPr>
            <p:ph type="subTitle" idx="1"/>
          </p:nvPr>
        </p:nvSpPr>
        <p:spPr>
          <a:xfrm>
            <a:off x="2948200" y="2830813"/>
            <a:ext cx="3288000" cy="5037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600"/>
              <a:buNone/>
              <a:defRPr sz="1600">
                <a:solidFill>
                  <a:schemeClr val="dk1"/>
                </a:solidFill>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941" name="Google Shape;941;p21"/>
          <p:cNvSpPr/>
          <p:nvPr/>
        </p:nvSpPr>
        <p:spPr>
          <a:xfrm>
            <a:off x="236400" y="2136263"/>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04270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942"/>
        <p:cNvGrpSpPr/>
        <p:nvPr/>
      </p:nvGrpSpPr>
      <p:grpSpPr>
        <a:xfrm>
          <a:off x="0" y="0"/>
          <a:ext cx="0" cy="0"/>
          <a:chOff x="0" y="0"/>
          <a:chExt cx="0" cy="0"/>
        </a:xfrm>
      </p:grpSpPr>
      <p:grpSp>
        <p:nvGrpSpPr>
          <p:cNvPr id="943" name="Google Shape;943;p22"/>
          <p:cNvGrpSpPr/>
          <p:nvPr/>
        </p:nvGrpSpPr>
        <p:grpSpPr>
          <a:xfrm>
            <a:off x="238525" y="163200"/>
            <a:ext cx="5145508" cy="4817100"/>
            <a:chOff x="238525" y="163200"/>
            <a:chExt cx="5145508" cy="4817100"/>
          </a:xfrm>
        </p:grpSpPr>
        <p:sp>
          <p:nvSpPr>
            <p:cNvPr id="944" name="Google Shape;944;p22"/>
            <p:cNvSpPr/>
            <p:nvPr/>
          </p:nvSpPr>
          <p:spPr>
            <a:xfrm>
              <a:off x="321325" y="163200"/>
              <a:ext cx="4483800" cy="4817100"/>
            </a:xfrm>
            <a:prstGeom prst="roundRect">
              <a:avLst>
                <a:gd name="adj" fmla="val 2673"/>
              </a:avLst>
            </a:prstGeom>
            <a:solidFill>
              <a:schemeClr val="accent1"/>
            </a:solidFill>
            <a:ln>
              <a:noFill/>
            </a:ln>
            <a:effectLst>
              <a:outerShdw blurRad="57150" dist="66675" dir="540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2"/>
            <p:cNvSpPr/>
            <p:nvPr/>
          </p:nvSpPr>
          <p:spPr>
            <a:xfrm>
              <a:off x="610111" y="589313"/>
              <a:ext cx="38895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2"/>
            <p:cNvSpPr/>
            <p:nvPr/>
          </p:nvSpPr>
          <p:spPr>
            <a:xfrm>
              <a:off x="238525"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2"/>
            <p:cNvSpPr/>
            <p:nvPr/>
          </p:nvSpPr>
          <p:spPr>
            <a:xfrm>
              <a:off x="238525" y="1573200"/>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2"/>
            <p:cNvSpPr/>
            <p:nvPr/>
          </p:nvSpPr>
          <p:spPr>
            <a:xfrm>
              <a:off x="238525" y="213627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2"/>
            <p:cNvSpPr/>
            <p:nvPr/>
          </p:nvSpPr>
          <p:spPr>
            <a:xfrm>
              <a:off x="238525" y="269935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2"/>
            <p:cNvSpPr/>
            <p:nvPr/>
          </p:nvSpPr>
          <p:spPr>
            <a:xfrm>
              <a:off x="610111" y="416140"/>
              <a:ext cx="3994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2"/>
            <p:cNvSpPr/>
            <p:nvPr/>
          </p:nvSpPr>
          <p:spPr>
            <a:xfrm>
              <a:off x="610111" y="304375"/>
              <a:ext cx="40524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2" name="Google Shape;952;p22"/>
            <p:cNvGrpSpPr/>
            <p:nvPr/>
          </p:nvGrpSpPr>
          <p:grpSpPr>
            <a:xfrm>
              <a:off x="814568" y="1017725"/>
              <a:ext cx="3441327" cy="3409975"/>
              <a:chOff x="808356" y="1017725"/>
              <a:chExt cx="3234330" cy="3409975"/>
            </a:xfrm>
          </p:grpSpPr>
          <p:cxnSp>
            <p:nvCxnSpPr>
              <p:cNvPr id="953" name="Google Shape;953;p22"/>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954" name="Google Shape;954;p22"/>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955" name="Google Shape;955;p22"/>
              <p:cNvGrpSpPr/>
              <p:nvPr/>
            </p:nvGrpSpPr>
            <p:grpSpPr>
              <a:xfrm>
                <a:off x="808356" y="1198555"/>
                <a:ext cx="3233633" cy="3048152"/>
                <a:chOff x="713225" y="1203424"/>
                <a:chExt cx="7717500" cy="2937978"/>
              </a:xfrm>
            </p:grpSpPr>
            <p:cxnSp>
              <p:nvCxnSpPr>
                <p:cNvPr id="956" name="Google Shape;956;p22"/>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57" name="Google Shape;957;p22"/>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58" name="Google Shape;958;p22"/>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59" name="Google Shape;959;p22"/>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60" name="Google Shape;960;p22"/>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61" name="Google Shape;961;p22"/>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62" name="Google Shape;962;p22"/>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63" name="Google Shape;963;p22"/>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64" name="Google Shape;964;p22"/>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65" name="Google Shape;965;p22"/>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66" name="Google Shape;966;p22"/>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67" name="Google Shape;967;p22"/>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68" name="Google Shape;968;p22"/>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69" name="Google Shape;969;p22"/>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70" name="Google Shape;970;p22"/>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71" name="Google Shape;971;p22"/>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72" name="Google Shape;972;p22"/>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sp>
          <p:nvSpPr>
            <p:cNvPr id="973" name="Google Shape;973;p22"/>
            <p:cNvSpPr/>
            <p:nvPr/>
          </p:nvSpPr>
          <p:spPr>
            <a:xfrm>
              <a:off x="747892" y="163200"/>
              <a:ext cx="4483800" cy="4817100"/>
            </a:xfrm>
            <a:prstGeom prst="roundRect">
              <a:avLst>
                <a:gd name="adj" fmla="val 2673"/>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4" name="Google Shape;974;p22"/>
            <p:cNvGrpSpPr/>
            <p:nvPr/>
          </p:nvGrpSpPr>
          <p:grpSpPr>
            <a:xfrm>
              <a:off x="4920201" y="733176"/>
              <a:ext cx="463832" cy="3730353"/>
              <a:chOff x="4468826" y="733176"/>
              <a:chExt cx="463832" cy="3730353"/>
            </a:xfrm>
          </p:grpSpPr>
          <p:sp>
            <p:nvSpPr>
              <p:cNvPr id="975" name="Google Shape;975;p22"/>
              <p:cNvSpPr/>
              <p:nvPr/>
            </p:nvSpPr>
            <p:spPr>
              <a:xfrm>
                <a:off x="4468826" y="1331101"/>
                <a:ext cx="142800" cy="142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2"/>
              <p:cNvSpPr/>
              <p:nvPr/>
            </p:nvSpPr>
            <p:spPr>
              <a:xfrm>
                <a:off x="4551658" y="1374779"/>
                <a:ext cx="381000" cy="552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2"/>
              <p:cNvSpPr/>
              <p:nvPr/>
            </p:nvSpPr>
            <p:spPr>
              <a:xfrm>
                <a:off x="4468826" y="1929027"/>
                <a:ext cx="142800" cy="142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2"/>
              <p:cNvSpPr/>
              <p:nvPr/>
            </p:nvSpPr>
            <p:spPr>
              <a:xfrm>
                <a:off x="4468826" y="733175"/>
                <a:ext cx="142800" cy="142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2"/>
              <p:cNvSpPr/>
              <p:nvPr/>
            </p:nvSpPr>
            <p:spPr>
              <a:xfrm>
                <a:off x="4551658" y="776853"/>
                <a:ext cx="381000" cy="552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2"/>
              <p:cNvSpPr/>
              <p:nvPr/>
            </p:nvSpPr>
            <p:spPr>
              <a:xfrm>
                <a:off x="4551658" y="1972704"/>
                <a:ext cx="381000" cy="552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2"/>
              <p:cNvSpPr/>
              <p:nvPr/>
            </p:nvSpPr>
            <p:spPr>
              <a:xfrm>
                <a:off x="4468826" y="2526952"/>
                <a:ext cx="142800" cy="142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2"/>
              <p:cNvSpPr/>
              <p:nvPr/>
            </p:nvSpPr>
            <p:spPr>
              <a:xfrm>
                <a:off x="4551658" y="2570630"/>
                <a:ext cx="381000" cy="552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2"/>
              <p:cNvSpPr/>
              <p:nvPr/>
            </p:nvSpPr>
            <p:spPr>
              <a:xfrm>
                <a:off x="4468826" y="3124878"/>
                <a:ext cx="142800" cy="142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2"/>
              <p:cNvSpPr/>
              <p:nvPr/>
            </p:nvSpPr>
            <p:spPr>
              <a:xfrm>
                <a:off x="4551658" y="3168555"/>
                <a:ext cx="381000" cy="552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2"/>
              <p:cNvSpPr/>
              <p:nvPr/>
            </p:nvSpPr>
            <p:spPr>
              <a:xfrm>
                <a:off x="4468826" y="3722803"/>
                <a:ext cx="142800" cy="142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2"/>
              <p:cNvSpPr/>
              <p:nvPr/>
            </p:nvSpPr>
            <p:spPr>
              <a:xfrm>
                <a:off x="4551658" y="3766481"/>
                <a:ext cx="381000" cy="552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2"/>
              <p:cNvSpPr/>
              <p:nvPr/>
            </p:nvSpPr>
            <p:spPr>
              <a:xfrm>
                <a:off x="4468826" y="4320729"/>
                <a:ext cx="142800" cy="142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2"/>
              <p:cNvSpPr/>
              <p:nvPr/>
            </p:nvSpPr>
            <p:spPr>
              <a:xfrm>
                <a:off x="4551658" y="4364656"/>
                <a:ext cx="381000" cy="552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9" name="Google Shape;989;p22"/>
          <p:cNvSpPr txBox="1">
            <a:spLocks noGrp="1"/>
          </p:cNvSpPr>
          <p:nvPr>
            <p:ph type="ctrTitle"/>
          </p:nvPr>
        </p:nvSpPr>
        <p:spPr>
          <a:xfrm>
            <a:off x="1370562" y="550938"/>
            <a:ext cx="3049500" cy="681600"/>
          </a:xfrm>
          <a:prstGeom prst="rect">
            <a:avLst/>
          </a:prstGeom>
        </p:spPr>
        <p:txBody>
          <a:bodyPr spcFirstLastPara="1" wrap="square" lIns="91425" tIns="91425" rIns="64350"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90" name="Google Shape;990;p22"/>
          <p:cNvSpPr txBox="1">
            <a:spLocks noGrp="1"/>
          </p:cNvSpPr>
          <p:nvPr>
            <p:ph type="subTitle" idx="1"/>
          </p:nvPr>
        </p:nvSpPr>
        <p:spPr>
          <a:xfrm>
            <a:off x="1040862" y="1232538"/>
            <a:ext cx="3708900" cy="1393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91" name="Google Shape;991;p22"/>
          <p:cNvSpPr txBox="1"/>
          <p:nvPr/>
        </p:nvSpPr>
        <p:spPr>
          <a:xfrm>
            <a:off x="1286525" y="3727850"/>
            <a:ext cx="3049500" cy="55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1000">
                <a:solidFill>
                  <a:schemeClr val="dk1"/>
                </a:solidFill>
                <a:latin typeface="Karla"/>
                <a:ea typeface="Karla"/>
                <a:cs typeface="Karla"/>
                <a:sym typeface="Karla"/>
              </a:rPr>
              <a:t>CRÉDITOS: este modelo de apresentação foi criado pelo </a:t>
            </a:r>
            <a:r>
              <a:rPr lang="pt-BR" sz="1000" u="sng">
                <a:solidFill>
                  <a:schemeClr val="dk1"/>
                </a:solidFill>
                <a:latin typeface="Karla"/>
                <a:ea typeface="Karla"/>
                <a:cs typeface="Karla"/>
                <a:sym typeface="Karla"/>
                <a:hlinkClick r:id="rId2">
                  <a:extLst>
                    <a:ext uri="{A12FA001-AC4F-418D-AE19-62706E023703}">
                      <ahyp:hlinkClr xmlns:ahyp="http://schemas.microsoft.com/office/drawing/2018/hyperlinkcolor" xmlns="" val="tx"/>
                    </a:ext>
                  </a:extLst>
                </a:hlinkClick>
              </a:rPr>
              <a:t>Slidesgo</a:t>
            </a:r>
            <a:r>
              <a:rPr lang="pt-BR" sz="1000">
                <a:solidFill>
                  <a:schemeClr val="dk1"/>
                </a:solidFill>
                <a:latin typeface="Karla"/>
                <a:ea typeface="Karla"/>
                <a:cs typeface="Karla"/>
                <a:sym typeface="Karla"/>
              </a:rPr>
              <a:t>, e inclui ícones da </a:t>
            </a:r>
            <a:r>
              <a:rPr lang="pt-BR" sz="1000" u="sng">
                <a:solidFill>
                  <a:schemeClr val="dk1"/>
                </a:solidFill>
                <a:latin typeface="Karla"/>
                <a:ea typeface="Karla"/>
                <a:cs typeface="Karla"/>
                <a:sym typeface="Karla"/>
                <a:hlinkClick r:id="rId3">
                  <a:extLst>
                    <a:ext uri="{A12FA001-AC4F-418D-AE19-62706E023703}">
                      <ahyp:hlinkClr xmlns:ahyp="http://schemas.microsoft.com/office/drawing/2018/hyperlinkcolor" xmlns="" val="tx"/>
                    </a:ext>
                  </a:extLst>
                </a:hlinkClick>
              </a:rPr>
              <a:t>Flaticon</a:t>
            </a:r>
            <a:r>
              <a:rPr lang="pt-BR" sz="1000">
                <a:solidFill>
                  <a:schemeClr val="dk1"/>
                </a:solidFill>
                <a:latin typeface="Karla"/>
                <a:ea typeface="Karla"/>
                <a:cs typeface="Karla"/>
                <a:sym typeface="Karla"/>
              </a:rPr>
              <a:t> e infográficos e imagens da </a:t>
            </a:r>
            <a:r>
              <a:rPr lang="pt-BR" sz="1000" u="sng">
                <a:solidFill>
                  <a:schemeClr val="dk1"/>
                </a:solidFill>
                <a:latin typeface="Karla"/>
                <a:ea typeface="Karla"/>
                <a:cs typeface="Karla"/>
                <a:sym typeface="Karla"/>
                <a:hlinkClick r:id="rId4">
                  <a:extLst>
                    <a:ext uri="{A12FA001-AC4F-418D-AE19-62706E023703}">
                      <ahyp:hlinkClr xmlns:ahyp="http://schemas.microsoft.com/office/drawing/2018/hyperlinkcolor" xmlns="" val="tx"/>
                    </a:ext>
                  </a:extLst>
                </a:hlinkClick>
              </a:rPr>
              <a:t>Freepik</a:t>
            </a:r>
            <a:endParaRPr sz="1000">
              <a:solidFill>
                <a:schemeClr val="dk1"/>
              </a:solidFill>
              <a:latin typeface="Karla"/>
              <a:ea typeface="Karla"/>
              <a:cs typeface="Karla"/>
              <a:sym typeface="Karla"/>
            </a:endParaRPr>
          </a:p>
        </p:txBody>
      </p:sp>
    </p:spTree>
    <p:extLst>
      <p:ext uri="{BB962C8B-B14F-4D97-AF65-F5344CB8AC3E}">
        <p14:creationId xmlns:p14="http://schemas.microsoft.com/office/powerpoint/2010/main" val="19623938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992"/>
        <p:cNvGrpSpPr/>
        <p:nvPr/>
      </p:nvGrpSpPr>
      <p:grpSpPr>
        <a:xfrm>
          <a:off x="0" y="0"/>
          <a:ext cx="0" cy="0"/>
          <a:chOff x="0" y="0"/>
          <a:chExt cx="0" cy="0"/>
        </a:xfrm>
      </p:grpSpPr>
      <p:grpSp>
        <p:nvGrpSpPr>
          <p:cNvPr id="993" name="Google Shape;993;p23"/>
          <p:cNvGrpSpPr/>
          <p:nvPr/>
        </p:nvGrpSpPr>
        <p:grpSpPr>
          <a:xfrm>
            <a:off x="443861" y="163200"/>
            <a:ext cx="8463764" cy="4817100"/>
            <a:chOff x="443861" y="163200"/>
            <a:chExt cx="8463764" cy="4817100"/>
          </a:xfrm>
        </p:grpSpPr>
        <p:sp>
          <p:nvSpPr>
            <p:cNvPr id="994" name="Google Shape;994;p23"/>
            <p:cNvSpPr/>
            <p:nvPr/>
          </p:nvSpPr>
          <p:spPr>
            <a:xfrm>
              <a:off x="625939"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3"/>
            <p:cNvSpPr/>
            <p:nvPr/>
          </p:nvSpPr>
          <p:spPr>
            <a:xfrm>
              <a:off x="8241925"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3"/>
            <p:cNvSpPr/>
            <p:nvPr/>
          </p:nvSpPr>
          <p:spPr>
            <a:xfrm>
              <a:off x="8241925" y="1573200"/>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7" name="Google Shape;997;p23"/>
            <p:cNvGrpSpPr/>
            <p:nvPr/>
          </p:nvGrpSpPr>
          <p:grpSpPr>
            <a:xfrm>
              <a:off x="8241925" y="2136263"/>
              <a:ext cx="665700" cy="938975"/>
              <a:chOff x="236400" y="1010125"/>
              <a:chExt cx="665700" cy="938975"/>
            </a:xfrm>
          </p:grpSpPr>
          <p:sp>
            <p:nvSpPr>
              <p:cNvPr id="998" name="Google Shape;998;p23"/>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3"/>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0" name="Google Shape;1000;p23"/>
            <p:cNvSpPr/>
            <p:nvPr/>
          </p:nvSpPr>
          <p:spPr>
            <a:xfrm rot="10800000">
              <a:off x="999626"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3"/>
            <p:cNvSpPr/>
            <p:nvPr/>
          </p:nvSpPr>
          <p:spPr>
            <a:xfrm rot="10800000">
              <a:off x="7977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3"/>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3" name="Google Shape;1003;p23"/>
            <p:cNvGrpSpPr/>
            <p:nvPr/>
          </p:nvGrpSpPr>
          <p:grpSpPr>
            <a:xfrm>
              <a:off x="1174987" y="866763"/>
              <a:ext cx="6976126" cy="3409975"/>
              <a:chOff x="808356" y="1017725"/>
              <a:chExt cx="3234330" cy="3409975"/>
            </a:xfrm>
          </p:grpSpPr>
          <p:cxnSp>
            <p:nvCxnSpPr>
              <p:cNvPr id="1004" name="Google Shape;1004;p23"/>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1005" name="Google Shape;1005;p23"/>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1006" name="Google Shape;1006;p23"/>
              <p:cNvGrpSpPr/>
              <p:nvPr/>
            </p:nvGrpSpPr>
            <p:grpSpPr>
              <a:xfrm>
                <a:off x="808356" y="1198555"/>
                <a:ext cx="3233633" cy="3048152"/>
                <a:chOff x="713225" y="1203424"/>
                <a:chExt cx="7717500" cy="2937978"/>
              </a:xfrm>
            </p:grpSpPr>
            <p:cxnSp>
              <p:nvCxnSpPr>
                <p:cNvPr id="1007" name="Google Shape;1007;p23"/>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08" name="Google Shape;1008;p23"/>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09" name="Google Shape;1009;p23"/>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10" name="Google Shape;1010;p23"/>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11" name="Google Shape;1011;p23"/>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12" name="Google Shape;1012;p23"/>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13" name="Google Shape;1013;p23"/>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14" name="Google Shape;1014;p23"/>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15" name="Google Shape;1015;p23"/>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16" name="Google Shape;1016;p23"/>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17" name="Google Shape;1017;p23"/>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18" name="Google Shape;1018;p23"/>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19" name="Google Shape;1019;p23"/>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20" name="Google Shape;1020;p23"/>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21" name="Google Shape;1021;p23"/>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22" name="Google Shape;1022;p23"/>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23" name="Google Shape;1023;p23"/>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nvGrpSpPr>
            <p:cNvPr id="1024" name="Google Shape;1024;p23"/>
            <p:cNvGrpSpPr/>
            <p:nvPr/>
          </p:nvGrpSpPr>
          <p:grpSpPr>
            <a:xfrm>
              <a:off x="443861" y="775538"/>
              <a:ext cx="435809" cy="3592425"/>
              <a:chOff x="443861" y="775538"/>
              <a:chExt cx="435809" cy="3592425"/>
            </a:xfrm>
          </p:grpSpPr>
          <p:sp>
            <p:nvSpPr>
              <p:cNvPr id="1025" name="Google Shape;1025;p23"/>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3"/>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3"/>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3"/>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3"/>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3"/>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3"/>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3"/>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3"/>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3"/>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3"/>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3"/>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3"/>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3"/>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3"/>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3"/>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9768295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041"/>
        <p:cNvGrpSpPr/>
        <p:nvPr/>
      </p:nvGrpSpPr>
      <p:grpSpPr>
        <a:xfrm>
          <a:off x="0" y="0"/>
          <a:ext cx="0" cy="0"/>
          <a:chOff x="0" y="0"/>
          <a:chExt cx="0" cy="0"/>
        </a:xfrm>
      </p:grpSpPr>
      <p:grpSp>
        <p:nvGrpSpPr>
          <p:cNvPr id="1042" name="Google Shape;1042;p24"/>
          <p:cNvGrpSpPr/>
          <p:nvPr/>
        </p:nvGrpSpPr>
        <p:grpSpPr>
          <a:xfrm>
            <a:off x="236400" y="163200"/>
            <a:ext cx="8463745" cy="4817100"/>
            <a:chOff x="236400" y="163200"/>
            <a:chExt cx="8463745" cy="4817100"/>
          </a:xfrm>
        </p:grpSpPr>
        <p:grpSp>
          <p:nvGrpSpPr>
            <p:cNvPr id="1043" name="Google Shape;1043;p24"/>
            <p:cNvGrpSpPr/>
            <p:nvPr/>
          </p:nvGrpSpPr>
          <p:grpSpPr>
            <a:xfrm>
              <a:off x="236400" y="163200"/>
              <a:ext cx="8294114" cy="4817100"/>
              <a:chOff x="236400" y="163200"/>
              <a:chExt cx="8294114" cy="4817100"/>
            </a:xfrm>
          </p:grpSpPr>
          <p:sp>
            <p:nvSpPr>
              <p:cNvPr id="1044" name="Google Shape;1044;p24"/>
              <p:cNvSpPr/>
              <p:nvPr/>
            </p:nvSpPr>
            <p:spPr>
              <a:xfrm>
                <a:off x="456314"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4"/>
              <p:cNvSpPr/>
              <p:nvPr/>
            </p:nvSpPr>
            <p:spPr>
              <a:xfrm rot="10800000">
                <a:off x="686301"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4"/>
              <p:cNvSpPr/>
              <p:nvPr/>
            </p:nvSpPr>
            <p:spPr>
              <a:xfrm rot="10800000">
                <a:off x="6861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4"/>
              <p:cNvSpPr/>
              <p:nvPr/>
            </p:nvSpPr>
            <p:spPr>
              <a:xfrm>
                <a:off x="236400"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4"/>
              <p:cNvSpPr/>
              <p:nvPr/>
            </p:nvSpPr>
            <p:spPr>
              <a:xfrm>
                <a:off x="236400" y="1573194"/>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9" name="Google Shape;1049;p24"/>
              <p:cNvGrpSpPr/>
              <p:nvPr/>
            </p:nvGrpSpPr>
            <p:grpSpPr>
              <a:xfrm>
                <a:off x="236400" y="2136263"/>
                <a:ext cx="665700" cy="938975"/>
                <a:chOff x="236400" y="1010125"/>
                <a:chExt cx="665700" cy="938975"/>
              </a:xfrm>
            </p:grpSpPr>
            <p:sp>
              <p:nvSpPr>
                <p:cNvPr id="1050" name="Google Shape;1050;p24"/>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4"/>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2" name="Google Shape;1052;p24"/>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3" name="Google Shape;1053;p24"/>
              <p:cNvGrpSpPr/>
              <p:nvPr/>
            </p:nvGrpSpPr>
            <p:grpSpPr>
              <a:xfrm>
                <a:off x="1174987" y="866763"/>
                <a:ext cx="6976126" cy="3409975"/>
                <a:chOff x="808356" y="1017725"/>
                <a:chExt cx="3234330" cy="3409975"/>
              </a:xfrm>
            </p:grpSpPr>
            <p:cxnSp>
              <p:nvCxnSpPr>
                <p:cNvPr id="1054" name="Google Shape;1054;p24"/>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1055" name="Google Shape;1055;p24"/>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1056" name="Google Shape;1056;p24"/>
                <p:cNvGrpSpPr/>
                <p:nvPr/>
              </p:nvGrpSpPr>
              <p:grpSpPr>
                <a:xfrm>
                  <a:off x="808356" y="1198555"/>
                  <a:ext cx="3233633" cy="3048152"/>
                  <a:chOff x="713225" y="1203424"/>
                  <a:chExt cx="7717500" cy="2937978"/>
                </a:xfrm>
              </p:grpSpPr>
              <p:cxnSp>
                <p:nvCxnSpPr>
                  <p:cNvPr id="1057" name="Google Shape;1057;p24"/>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58" name="Google Shape;1058;p24"/>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59" name="Google Shape;1059;p24"/>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60" name="Google Shape;1060;p24"/>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61" name="Google Shape;1061;p24"/>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62" name="Google Shape;1062;p24"/>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63" name="Google Shape;1063;p24"/>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64" name="Google Shape;1064;p24"/>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65" name="Google Shape;1065;p24"/>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66" name="Google Shape;1066;p24"/>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67" name="Google Shape;1067;p24"/>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68" name="Google Shape;1068;p24"/>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69" name="Google Shape;1069;p24"/>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70" name="Google Shape;1070;p24"/>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71" name="Google Shape;1071;p24"/>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72" name="Google Shape;1072;p24"/>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73" name="Google Shape;1073;p24"/>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grpSp>
          <p:nvGrpSpPr>
            <p:cNvPr id="1074" name="Google Shape;1074;p24"/>
            <p:cNvGrpSpPr/>
            <p:nvPr/>
          </p:nvGrpSpPr>
          <p:grpSpPr>
            <a:xfrm rot="10800000">
              <a:off x="8264336" y="775538"/>
              <a:ext cx="435809" cy="3592425"/>
              <a:chOff x="443861" y="775538"/>
              <a:chExt cx="435809" cy="3592425"/>
            </a:xfrm>
          </p:grpSpPr>
          <p:sp>
            <p:nvSpPr>
              <p:cNvPr id="1075" name="Google Shape;1075;p24"/>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4"/>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4"/>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4"/>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4"/>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4"/>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4"/>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4"/>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4"/>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4"/>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4"/>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4"/>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4"/>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4"/>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4"/>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4"/>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31359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5"/>
        <p:cNvGrpSpPr/>
        <p:nvPr/>
      </p:nvGrpSpPr>
      <p:grpSpPr>
        <a:xfrm>
          <a:off x="0" y="0"/>
          <a:ext cx="0" cy="0"/>
          <a:chOff x="0" y="0"/>
          <a:chExt cx="0" cy="0"/>
        </a:xfrm>
      </p:grpSpPr>
      <p:grpSp>
        <p:nvGrpSpPr>
          <p:cNvPr id="166" name="Google Shape;166;p6"/>
          <p:cNvGrpSpPr/>
          <p:nvPr/>
        </p:nvGrpSpPr>
        <p:grpSpPr>
          <a:xfrm>
            <a:off x="236400" y="163200"/>
            <a:ext cx="8463745" cy="4817100"/>
            <a:chOff x="236400" y="163200"/>
            <a:chExt cx="8463745" cy="4817100"/>
          </a:xfrm>
        </p:grpSpPr>
        <p:grpSp>
          <p:nvGrpSpPr>
            <p:cNvPr id="167" name="Google Shape;167;p6"/>
            <p:cNvGrpSpPr/>
            <p:nvPr/>
          </p:nvGrpSpPr>
          <p:grpSpPr>
            <a:xfrm>
              <a:off x="236400" y="163200"/>
              <a:ext cx="8294114" cy="4817100"/>
              <a:chOff x="236400" y="163200"/>
              <a:chExt cx="8294114" cy="4817100"/>
            </a:xfrm>
          </p:grpSpPr>
          <p:sp>
            <p:nvSpPr>
              <p:cNvPr id="168" name="Google Shape;168;p6"/>
              <p:cNvSpPr/>
              <p:nvPr/>
            </p:nvSpPr>
            <p:spPr>
              <a:xfrm>
                <a:off x="456314"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rot="10800000">
                <a:off x="686301"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rot="10800000">
                <a:off x="6861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a:off x="236400"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a:off x="236400" y="1573194"/>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6"/>
              <p:cNvGrpSpPr/>
              <p:nvPr/>
            </p:nvGrpSpPr>
            <p:grpSpPr>
              <a:xfrm>
                <a:off x="236400" y="2136263"/>
                <a:ext cx="665700" cy="938975"/>
                <a:chOff x="236400" y="1010125"/>
                <a:chExt cx="665700" cy="938975"/>
              </a:xfrm>
            </p:grpSpPr>
            <p:sp>
              <p:nvSpPr>
                <p:cNvPr id="174" name="Google Shape;174;p6"/>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6"/>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 name="Google Shape;177;p6"/>
              <p:cNvGrpSpPr/>
              <p:nvPr/>
            </p:nvGrpSpPr>
            <p:grpSpPr>
              <a:xfrm>
                <a:off x="1174987" y="866763"/>
                <a:ext cx="6976126" cy="3409975"/>
                <a:chOff x="808356" y="1017725"/>
                <a:chExt cx="3234330" cy="3409975"/>
              </a:xfrm>
            </p:grpSpPr>
            <p:cxnSp>
              <p:nvCxnSpPr>
                <p:cNvPr id="178" name="Google Shape;178;p6"/>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179" name="Google Shape;179;p6"/>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180" name="Google Shape;180;p6"/>
                <p:cNvGrpSpPr/>
                <p:nvPr/>
              </p:nvGrpSpPr>
              <p:grpSpPr>
                <a:xfrm>
                  <a:off x="808356" y="1198555"/>
                  <a:ext cx="3233633" cy="3048152"/>
                  <a:chOff x="713225" y="1203424"/>
                  <a:chExt cx="7717500" cy="2937978"/>
                </a:xfrm>
              </p:grpSpPr>
              <p:cxnSp>
                <p:nvCxnSpPr>
                  <p:cNvPr id="181" name="Google Shape;181;p6"/>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82" name="Google Shape;182;p6"/>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83" name="Google Shape;183;p6"/>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84" name="Google Shape;184;p6"/>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85" name="Google Shape;185;p6"/>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86" name="Google Shape;186;p6"/>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87" name="Google Shape;187;p6"/>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88" name="Google Shape;188;p6"/>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89" name="Google Shape;189;p6"/>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90" name="Google Shape;190;p6"/>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91" name="Google Shape;191;p6"/>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92" name="Google Shape;192;p6"/>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93" name="Google Shape;193;p6"/>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94" name="Google Shape;194;p6"/>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95" name="Google Shape;195;p6"/>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96" name="Google Shape;196;p6"/>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97" name="Google Shape;197;p6"/>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grpSp>
          <p:nvGrpSpPr>
            <p:cNvPr id="198" name="Google Shape;198;p6"/>
            <p:cNvGrpSpPr/>
            <p:nvPr/>
          </p:nvGrpSpPr>
          <p:grpSpPr>
            <a:xfrm rot="10800000">
              <a:off x="8264336" y="775538"/>
              <a:ext cx="435809" cy="3592425"/>
              <a:chOff x="443861" y="775538"/>
              <a:chExt cx="435809" cy="3592425"/>
            </a:xfrm>
          </p:grpSpPr>
          <p:sp>
            <p:nvSpPr>
              <p:cNvPr id="199" name="Google Shape;199;p6"/>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5" name="Google Shape;215;p6"/>
          <p:cNvSpPr txBox="1">
            <a:spLocks noGrp="1"/>
          </p:cNvSpPr>
          <p:nvPr>
            <p:ph type="title"/>
          </p:nvPr>
        </p:nvSpPr>
        <p:spPr>
          <a:xfrm>
            <a:off x="1170000" y="539500"/>
            <a:ext cx="6979500" cy="361500"/>
          </a:xfrm>
          <a:prstGeom prst="rect">
            <a:avLst/>
          </a:prstGeom>
        </p:spPr>
        <p:txBody>
          <a:bodyPr spcFirstLastPara="1" wrap="square" lIns="91425" tIns="91425" rIns="64350" bIns="91425" anchor="ctr" anchorCtr="0">
            <a:noAutofit/>
          </a:bodyPr>
          <a:lstStyle>
            <a:lvl1pPr marR="38100" lvl="0" algn="ctr" rtl="0">
              <a:lnSpc>
                <a:spcPct val="128571"/>
              </a:lnSpc>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67"/>
        <p:cNvGrpSpPr/>
        <p:nvPr/>
      </p:nvGrpSpPr>
      <p:grpSpPr>
        <a:xfrm>
          <a:off x="0" y="0"/>
          <a:ext cx="0" cy="0"/>
          <a:chOff x="0" y="0"/>
          <a:chExt cx="0" cy="0"/>
        </a:xfrm>
      </p:grpSpPr>
      <p:grpSp>
        <p:nvGrpSpPr>
          <p:cNvPr id="268" name="Google Shape;268;p8"/>
          <p:cNvGrpSpPr/>
          <p:nvPr/>
        </p:nvGrpSpPr>
        <p:grpSpPr>
          <a:xfrm>
            <a:off x="443861" y="163200"/>
            <a:ext cx="8463764" cy="4817100"/>
            <a:chOff x="443861" y="163200"/>
            <a:chExt cx="8463764" cy="4817100"/>
          </a:xfrm>
        </p:grpSpPr>
        <p:sp>
          <p:nvSpPr>
            <p:cNvPr id="269" name="Google Shape;269;p8"/>
            <p:cNvSpPr/>
            <p:nvPr/>
          </p:nvSpPr>
          <p:spPr>
            <a:xfrm>
              <a:off x="625939"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8"/>
            <p:cNvSpPr/>
            <p:nvPr/>
          </p:nvSpPr>
          <p:spPr>
            <a:xfrm>
              <a:off x="8241925" y="1573200"/>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 name="Google Shape;271;p8"/>
            <p:cNvGrpSpPr/>
            <p:nvPr/>
          </p:nvGrpSpPr>
          <p:grpSpPr>
            <a:xfrm>
              <a:off x="8241925" y="2136263"/>
              <a:ext cx="665700" cy="938975"/>
              <a:chOff x="236400" y="1010125"/>
              <a:chExt cx="665700" cy="938975"/>
            </a:xfrm>
          </p:grpSpPr>
          <p:sp>
            <p:nvSpPr>
              <p:cNvPr id="272" name="Google Shape;272;p8"/>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8"/>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8"/>
            <p:cNvSpPr/>
            <p:nvPr/>
          </p:nvSpPr>
          <p:spPr>
            <a:xfrm rot="10800000">
              <a:off x="999626"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8"/>
            <p:cNvSpPr/>
            <p:nvPr/>
          </p:nvSpPr>
          <p:spPr>
            <a:xfrm rot="10800000">
              <a:off x="7977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8"/>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 name="Google Shape;277;p8"/>
            <p:cNvGrpSpPr/>
            <p:nvPr/>
          </p:nvGrpSpPr>
          <p:grpSpPr>
            <a:xfrm>
              <a:off x="1174987" y="866763"/>
              <a:ext cx="6976126" cy="3409975"/>
              <a:chOff x="808356" y="1017725"/>
              <a:chExt cx="3234330" cy="3409975"/>
            </a:xfrm>
          </p:grpSpPr>
          <p:cxnSp>
            <p:nvCxnSpPr>
              <p:cNvPr id="278" name="Google Shape;278;p8"/>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279" name="Google Shape;279;p8"/>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280" name="Google Shape;280;p8"/>
              <p:cNvGrpSpPr/>
              <p:nvPr/>
            </p:nvGrpSpPr>
            <p:grpSpPr>
              <a:xfrm>
                <a:off x="808356" y="1198555"/>
                <a:ext cx="3233633" cy="3048152"/>
                <a:chOff x="713225" y="1203424"/>
                <a:chExt cx="7717500" cy="2937978"/>
              </a:xfrm>
            </p:grpSpPr>
            <p:cxnSp>
              <p:nvCxnSpPr>
                <p:cNvPr id="281" name="Google Shape;281;p8"/>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82" name="Google Shape;282;p8"/>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83" name="Google Shape;283;p8"/>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84" name="Google Shape;284;p8"/>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85" name="Google Shape;285;p8"/>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86" name="Google Shape;286;p8"/>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87" name="Google Shape;287;p8"/>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88" name="Google Shape;288;p8"/>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89" name="Google Shape;289;p8"/>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90" name="Google Shape;290;p8"/>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91" name="Google Shape;291;p8"/>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92" name="Google Shape;292;p8"/>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93" name="Google Shape;293;p8"/>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94" name="Google Shape;294;p8"/>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95" name="Google Shape;295;p8"/>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96" name="Google Shape;296;p8"/>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97" name="Google Shape;297;p8"/>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nvGrpSpPr>
            <p:cNvPr id="298" name="Google Shape;298;p8"/>
            <p:cNvGrpSpPr/>
            <p:nvPr/>
          </p:nvGrpSpPr>
          <p:grpSpPr>
            <a:xfrm>
              <a:off x="443861" y="775538"/>
              <a:ext cx="435809" cy="3592425"/>
              <a:chOff x="443861" y="775538"/>
              <a:chExt cx="435809" cy="3592425"/>
            </a:xfrm>
          </p:grpSpPr>
          <p:sp>
            <p:nvSpPr>
              <p:cNvPr id="299" name="Google Shape;299;p8"/>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8"/>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8"/>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8"/>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5" name="Google Shape;315;p8"/>
          <p:cNvSpPr txBox="1">
            <a:spLocks noGrp="1"/>
          </p:cNvSpPr>
          <p:nvPr>
            <p:ph type="title"/>
          </p:nvPr>
        </p:nvSpPr>
        <p:spPr>
          <a:xfrm>
            <a:off x="1677900" y="1573200"/>
            <a:ext cx="5788200" cy="1997400"/>
          </a:xfrm>
          <a:prstGeom prst="rect">
            <a:avLst/>
          </a:prstGeom>
        </p:spPr>
        <p:txBody>
          <a:bodyPr spcFirstLastPara="1" wrap="square" lIns="91425" tIns="91425" rIns="64350" bIns="91425" anchor="ctr" anchorCtr="0">
            <a:noAutofit/>
          </a:bodyPr>
          <a:lstStyle>
            <a:lvl1pPr lvl="0" algn="ctr">
              <a:spcBef>
                <a:spcPts val="0"/>
              </a:spcBef>
              <a:spcAft>
                <a:spcPts val="0"/>
              </a:spcAft>
              <a:buSzPts val="7000"/>
              <a:buNone/>
              <a:defRPr sz="72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6"/>
        <p:cNvGrpSpPr/>
        <p:nvPr/>
      </p:nvGrpSpPr>
      <p:grpSpPr>
        <a:xfrm>
          <a:off x="0" y="0"/>
          <a:ext cx="0" cy="0"/>
          <a:chOff x="0" y="0"/>
          <a:chExt cx="0" cy="0"/>
        </a:xfrm>
      </p:grpSpPr>
      <p:grpSp>
        <p:nvGrpSpPr>
          <p:cNvPr id="317" name="Google Shape;317;p9"/>
          <p:cNvGrpSpPr/>
          <p:nvPr/>
        </p:nvGrpSpPr>
        <p:grpSpPr>
          <a:xfrm>
            <a:off x="236400" y="163200"/>
            <a:ext cx="8463745" cy="4817100"/>
            <a:chOff x="236400" y="163200"/>
            <a:chExt cx="8463745" cy="4817100"/>
          </a:xfrm>
        </p:grpSpPr>
        <p:grpSp>
          <p:nvGrpSpPr>
            <p:cNvPr id="318" name="Google Shape;318;p9"/>
            <p:cNvGrpSpPr/>
            <p:nvPr/>
          </p:nvGrpSpPr>
          <p:grpSpPr>
            <a:xfrm>
              <a:off x="236400" y="163200"/>
              <a:ext cx="8294114" cy="4817100"/>
              <a:chOff x="236400" y="163200"/>
              <a:chExt cx="8294114" cy="4817100"/>
            </a:xfrm>
          </p:grpSpPr>
          <p:sp>
            <p:nvSpPr>
              <p:cNvPr id="319" name="Google Shape;319;p9"/>
              <p:cNvSpPr/>
              <p:nvPr/>
            </p:nvSpPr>
            <p:spPr>
              <a:xfrm>
                <a:off x="456314"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9"/>
              <p:cNvSpPr/>
              <p:nvPr/>
            </p:nvSpPr>
            <p:spPr>
              <a:xfrm rot="10800000">
                <a:off x="686301"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rot="10800000">
                <a:off x="6861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a:off x="236400"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a:off x="236400" y="1573194"/>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 name="Google Shape;324;p9"/>
              <p:cNvGrpSpPr/>
              <p:nvPr/>
            </p:nvGrpSpPr>
            <p:grpSpPr>
              <a:xfrm>
                <a:off x="236400" y="2136263"/>
                <a:ext cx="665700" cy="938975"/>
                <a:chOff x="236400" y="1010125"/>
                <a:chExt cx="665700" cy="938975"/>
              </a:xfrm>
            </p:grpSpPr>
            <p:sp>
              <p:nvSpPr>
                <p:cNvPr id="325" name="Google Shape;325;p9"/>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7" name="Google Shape;327;p9"/>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8" name="Google Shape;328;p9"/>
              <p:cNvGrpSpPr/>
              <p:nvPr/>
            </p:nvGrpSpPr>
            <p:grpSpPr>
              <a:xfrm>
                <a:off x="1174987" y="866763"/>
                <a:ext cx="6976126" cy="3409975"/>
                <a:chOff x="808356" y="1017725"/>
                <a:chExt cx="3234330" cy="3409975"/>
              </a:xfrm>
            </p:grpSpPr>
            <p:cxnSp>
              <p:nvCxnSpPr>
                <p:cNvPr id="329" name="Google Shape;329;p9"/>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330" name="Google Shape;330;p9"/>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331" name="Google Shape;331;p9"/>
                <p:cNvGrpSpPr/>
                <p:nvPr/>
              </p:nvGrpSpPr>
              <p:grpSpPr>
                <a:xfrm>
                  <a:off x="808356" y="1198555"/>
                  <a:ext cx="3233633" cy="3048152"/>
                  <a:chOff x="713225" y="1203424"/>
                  <a:chExt cx="7717500" cy="2937978"/>
                </a:xfrm>
              </p:grpSpPr>
              <p:cxnSp>
                <p:nvCxnSpPr>
                  <p:cNvPr id="332" name="Google Shape;332;p9"/>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33" name="Google Shape;333;p9"/>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34" name="Google Shape;334;p9"/>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35" name="Google Shape;335;p9"/>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36" name="Google Shape;336;p9"/>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37" name="Google Shape;337;p9"/>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38" name="Google Shape;338;p9"/>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39" name="Google Shape;339;p9"/>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40" name="Google Shape;340;p9"/>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41" name="Google Shape;341;p9"/>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42" name="Google Shape;342;p9"/>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43" name="Google Shape;343;p9"/>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44" name="Google Shape;344;p9"/>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45" name="Google Shape;345;p9"/>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46" name="Google Shape;346;p9"/>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47" name="Google Shape;347;p9"/>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48" name="Google Shape;348;p9"/>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grpSp>
          <p:nvGrpSpPr>
            <p:cNvPr id="349" name="Google Shape;349;p9"/>
            <p:cNvGrpSpPr/>
            <p:nvPr/>
          </p:nvGrpSpPr>
          <p:grpSpPr>
            <a:xfrm rot="10800000">
              <a:off x="8264336" y="775538"/>
              <a:ext cx="435809" cy="3592425"/>
              <a:chOff x="443861" y="775538"/>
              <a:chExt cx="435809" cy="3592425"/>
            </a:xfrm>
          </p:grpSpPr>
          <p:sp>
            <p:nvSpPr>
              <p:cNvPr id="350" name="Google Shape;350;p9"/>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9"/>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9"/>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9"/>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9"/>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9"/>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9"/>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6" name="Google Shape;366;p9"/>
          <p:cNvSpPr txBox="1">
            <a:spLocks noGrp="1"/>
          </p:cNvSpPr>
          <p:nvPr>
            <p:ph type="title"/>
          </p:nvPr>
        </p:nvSpPr>
        <p:spPr>
          <a:xfrm>
            <a:off x="1302175" y="1657575"/>
            <a:ext cx="2994900" cy="528300"/>
          </a:xfrm>
          <a:prstGeom prst="rect">
            <a:avLst/>
          </a:prstGeom>
          <a:noFill/>
        </p:spPr>
        <p:txBody>
          <a:bodyPr spcFirstLastPara="1" wrap="square" lIns="91425" tIns="91425" rIns="64350" bIns="91425" anchor="ctr" anchorCtr="0">
            <a:noAutofit/>
          </a:bodyPr>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7" name="Google Shape;367;p9"/>
          <p:cNvSpPr txBox="1">
            <a:spLocks noGrp="1"/>
          </p:cNvSpPr>
          <p:nvPr>
            <p:ph type="subTitle" idx="1"/>
          </p:nvPr>
        </p:nvSpPr>
        <p:spPr>
          <a:xfrm>
            <a:off x="1302050" y="2185875"/>
            <a:ext cx="2841600" cy="160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68"/>
        <p:cNvGrpSpPr/>
        <p:nvPr/>
      </p:nvGrpSpPr>
      <p:grpSpPr>
        <a:xfrm>
          <a:off x="0" y="0"/>
          <a:ext cx="0" cy="0"/>
          <a:chOff x="0" y="0"/>
          <a:chExt cx="0" cy="0"/>
        </a:xfrm>
      </p:grpSpPr>
      <p:sp>
        <p:nvSpPr>
          <p:cNvPr id="369" name="Google Shape;369;p10"/>
          <p:cNvSpPr txBox="1">
            <a:spLocks noGrp="1"/>
          </p:cNvSpPr>
          <p:nvPr>
            <p:ph type="title"/>
          </p:nvPr>
        </p:nvSpPr>
        <p:spPr>
          <a:xfrm>
            <a:off x="713250" y="4130375"/>
            <a:ext cx="7717500" cy="360000"/>
          </a:xfrm>
          <a:prstGeom prst="rect">
            <a:avLst/>
          </a:prstGeom>
        </p:spPr>
        <p:txBody>
          <a:bodyPr spcFirstLastPara="1" wrap="square" lIns="91425" tIns="91425" rIns="64350" bIns="91425" anchor="ctr" anchorCtr="0">
            <a:noAutofit/>
          </a:bodyPr>
          <a:lstStyle>
            <a:lvl1pPr lvl="0" algn="ctr" rtl="0">
              <a:spcBef>
                <a:spcPts val="0"/>
              </a:spcBef>
              <a:spcAft>
                <a:spcPts val="0"/>
              </a:spcAft>
              <a:buClr>
                <a:schemeClr val="dk2"/>
              </a:buClr>
              <a:buSzPts val="3000"/>
              <a:buNone/>
              <a:defRPr/>
            </a:lvl1pPr>
            <a:lvl2pPr lvl="1" algn="ctr" rtl="0">
              <a:spcBef>
                <a:spcPts val="0"/>
              </a:spcBef>
              <a:spcAft>
                <a:spcPts val="0"/>
              </a:spcAft>
              <a:buClr>
                <a:schemeClr val="dk2"/>
              </a:buClr>
              <a:buSzPts val="3000"/>
              <a:buNone/>
              <a:defRPr>
                <a:solidFill>
                  <a:schemeClr val="dk2"/>
                </a:solidFill>
              </a:defRPr>
            </a:lvl2pPr>
            <a:lvl3pPr lvl="2" algn="ctr" rtl="0">
              <a:spcBef>
                <a:spcPts val="0"/>
              </a:spcBef>
              <a:spcAft>
                <a:spcPts val="0"/>
              </a:spcAft>
              <a:buClr>
                <a:schemeClr val="dk2"/>
              </a:buClr>
              <a:buSzPts val="3000"/>
              <a:buNone/>
              <a:defRPr>
                <a:solidFill>
                  <a:schemeClr val="dk2"/>
                </a:solidFill>
              </a:defRPr>
            </a:lvl3pPr>
            <a:lvl4pPr lvl="3" algn="ctr" rtl="0">
              <a:spcBef>
                <a:spcPts val="0"/>
              </a:spcBef>
              <a:spcAft>
                <a:spcPts val="0"/>
              </a:spcAft>
              <a:buClr>
                <a:schemeClr val="dk2"/>
              </a:buClr>
              <a:buSzPts val="3000"/>
              <a:buNone/>
              <a:defRPr>
                <a:solidFill>
                  <a:schemeClr val="dk2"/>
                </a:solidFill>
              </a:defRPr>
            </a:lvl4pPr>
            <a:lvl5pPr lvl="4" algn="ctr" rtl="0">
              <a:spcBef>
                <a:spcPts val="0"/>
              </a:spcBef>
              <a:spcAft>
                <a:spcPts val="0"/>
              </a:spcAft>
              <a:buClr>
                <a:schemeClr val="dk2"/>
              </a:buClr>
              <a:buSzPts val="3000"/>
              <a:buNone/>
              <a:defRPr>
                <a:solidFill>
                  <a:schemeClr val="dk2"/>
                </a:solidFill>
              </a:defRPr>
            </a:lvl5pPr>
            <a:lvl6pPr lvl="5" algn="ctr" rtl="0">
              <a:spcBef>
                <a:spcPts val="0"/>
              </a:spcBef>
              <a:spcAft>
                <a:spcPts val="0"/>
              </a:spcAft>
              <a:buClr>
                <a:schemeClr val="dk2"/>
              </a:buClr>
              <a:buSzPts val="3000"/>
              <a:buNone/>
              <a:defRPr>
                <a:solidFill>
                  <a:schemeClr val="dk2"/>
                </a:solidFill>
              </a:defRPr>
            </a:lvl6pPr>
            <a:lvl7pPr lvl="6" algn="ctr" rtl="0">
              <a:spcBef>
                <a:spcPts val="0"/>
              </a:spcBef>
              <a:spcAft>
                <a:spcPts val="0"/>
              </a:spcAft>
              <a:buClr>
                <a:schemeClr val="dk2"/>
              </a:buClr>
              <a:buSzPts val="3000"/>
              <a:buNone/>
              <a:defRPr>
                <a:solidFill>
                  <a:schemeClr val="dk2"/>
                </a:solidFill>
              </a:defRPr>
            </a:lvl7pPr>
            <a:lvl8pPr lvl="7" algn="ctr" rtl="0">
              <a:spcBef>
                <a:spcPts val="0"/>
              </a:spcBef>
              <a:spcAft>
                <a:spcPts val="0"/>
              </a:spcAft>
              <a:buClr>
                <a:schemeClr val="dk2"/>
              </a:buClr>
              <a:buSzPts val="3000"/>
              <a:buNone/>
              <a:defRPr>
                <a:solidFill>
                  <a:schemeClr val="dk2"/>
                </a:solidFill>
              </a:defRPr>
            </a:lvl8pPr>
            <a:lvl9pPr lvl="8" algn="ctr" rtl="0">
              <a:spcBef>
                <a:spcPts val="0"/>
              </a:spcBef>
              <a:spcAft>
                <a:spcPts val="0"/>
              </a:spcAft>
              <a:buClr>
                <a:schemeClr val="dk2"/>
              </a:buClr>
              <a:buSzPts val="3000"/>
              <a:buNone/>
              <a:defRPr>
                <a:solidFill>
                  <a:schemeClr val="dk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70"/>
        <p:cNvGrpSpPr/>
        <p:nvPr/>
      </p:nvGrpSpPr>
      <p:grpSpPr>
        <a:xfrm>
          <a:off x="0" y="0"/>
          <a:ext cx="0" cy="0"/>
          <a:chOff x="0" y="0"/>
          <a:chExt cx="0" cy="0"/>
        </a:xfrm>
      </p:grpSpPr>
      <p:grpSp>
        <p:nvGrpSpPr>
          <p:cNvPr id="371" name="Google Shape;371;p11"/>
          <p:cNvGrpSpPr/>
          <p:nvPr/>
        </p:nvGrpSpPr>
        <p:grpSpPr>
          <a:xfrm>
            <a:off x="443861" y="163200"/>
            <a:ext cx="8463764" cy="4817100"/>
            <a:chOff x="443861" y="163200"/>
            <a:chExt cx="8463764" cy="4817100"/>
          </a:xfrm>
        </p:grpSpPr>
        <p:sp>
          <p:nvSpPr>
            <p:cNvPr id="372" name="Google Shape;372;p11"/>
            <p:cNvSpPr/>
            <p:nvPr/>
          </p:nvSpPr>
          <p:spPr>
            <a:xfrm>
              <a:off x="625939"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1"/>
            <p:cNvSpPr/>
            <p:nvPr/>
          </p:nvSpPr>
          <p:spPr>
            <a:xfrm>
              <a:off x="8241925" y="1573200"/>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4" name="Google Shape;374;p11"/>
            <p:cNvGrpSpPr/>
            <p:nvPr/>
          </p:nvGrpSpPr>
          <p:grpSpPr>
            <a:xfrm>
              <a:off x="8241925" y="2136263"/>
              <a:ext cx="665700" cy="938975"/>
              <a:chOff x="236400" y="1010125"/>
              <a:chExt cx="665700" cy="938975"/>
            </a:xfrm>
          </p:grpSpPr>
          <p:sp>
            <p:nvSpPr>
              <p:cNvPr id="375" name="Google Shape;375;p11"/>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1"/>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 name="Google Shape;377;p11"/>
            <p:cNvSpPr/>
            <p:nvPr/>
          </p:nvSpPr>
          <p:spPr>
            <a:xfrm rot="10800000">
              <a:off x="999626"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1"/>
            <p:cNvSpPr/>
            <p:nvPr/>
          </p:nvSpPr>
          <p:spPr>
            <a:xfrm rot="10800000">
              <a:off x="7977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1"/>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0" name="Google Shape;380;p11"/>
            <p:cNvGrpSpPr/>
            <p:nvPr/>
          </p:nvGrpSpPr>
          <p:grpSpPr>
            <a:xfrm>
              <a:off x="1174987" y="866763"/>
              <a:ext cx="6976126" cy="3409975"/>
              <a:chOff x="808356" y="1017725"/>
              <a:chExt cx="3234330" cy="3409975"/>
            </a:xfrm>
          </p:grpSpPr>
          <p:cxnSp>
            <p:nvCxnSpPr>
              <p:cNvPr id="381" name="Google Shape;381;p11"/>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382" name="Google Shape;382;p11"/>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383" name="Google Shape;383;p11"/>
              <p:cNvGrpSpPr/>
              <p:nvPr/>
            </p:nvGrpSpPr>
            <p:grpSpPr>
              <a:xfrm>
                <a:off x="808356" y="1198555"/>
                <a:ext cx="3233633" cy="3048152"/>
                <a:chOff x="713225" y="1203424"/>
                <a:chExt cx="7717500" cy="2937978"/>
              </a:xfrm>
            </p:grpSpPr>
            <p:cxnSp>
              <p:nvCxnSpPr>
                <p:cNvPr id="384" name="Google Shape;384;p11"/>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85" name="Google Shape;385;p11"/>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86" name="Google Shape;386;p11"/>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87" name="Google Shape;387;p11"/>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88" name="Google Shape;388;p11"/>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89" name="Google Shape;389;p11"/>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90" name="Google Shape;390;p11"/>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91" name="Google Shape;391;p11"/>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92" name="Google Shape;392;p11"/>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93" name="Google Shape;393;p11"/>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94" name="Google Shape;394;p11"/>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95" name="Google Shape;395;p11"/>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96" name="Google Shape;396;p11"/>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97" name="Google Shape;397;p11"/>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98" name="Google Shape;398;p11"/>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99" name="Google Shape;399;p11"/>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00" name="Google Shape;400;p11"/>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nvGrpSpPr>
            <p:cNvPr id="401" name="Google Shape;401;p11"/>
            <p:cNvGrpSpPr/>
            <p:nvPr/>
          </p:nvGrpSpPr>
          <p:grpSpPr>
            <a:xfrm>
              <a:off x="443861" y="775538"/>
              <a:ext cx="435809" cy="3592425"/>
              <a:chOff x="443861" y="775538"/>
              <a:chExt cx="435809" cy="3592425"/>
            </a:xfrm>
          </p:grpSpPr>
          <p:sp>
            <p:nvSpPr>
              <p:cNvPr id="402" name="Google Shape;402;p11"/>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1"/>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1"/>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1"/>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1"/>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1"/>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1"/>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1"/>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1"/>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1"/>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1"/>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1"/>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1"/>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1"/>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1"/>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1"/>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8" name="Google Shape;418;p11"/>
          <p:cNvSpPr txBox="1">
            <a:spLocks noGrp="1"/>
          </p:cNvSpPr>
          <p:nvPr>
            <p:ph type="title" hasCustomPrompt="1"/>
          </p:nvPr>
        </p:nvSpPr>
        <p:spPr>
          <a:xfrm>
            <a:off x="2000250" y="1975275"/>
            <a:ext cx="5143500" cy="1990500"/>
          </a:xfrm>
          <a:prstGeom prst="rect">
            <a:avLst/>
          </a:prstGeom>
        </p:spPr>
        <p:txBody>
          <a:bodyPr spcFirstLastPara="1" wrap="square" lIns="91425" tIns="91425" rIns="64350" bIns="91425" anchor="ctr" anchorCtr="0">
            <a:noAutofit/>
          </a:bodyPr>
          <a:lstStyle>
            <a:lvl1pPr lvl="0" algn="ctr">
              <a:spcBef>
                <a:spcPts val="0"/>
              </a:spcBef>
              <a:spcAft>
                <a:spcPts val="0"/>
              </a:spcAft>
              <a:buSzPts val="7200"/>
              <a:buNone/>
              <a:defRPr sz="7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19" name="Google Shape;419;p11"/>
          <p:cNvSpPr txBox="1">
            <a:spLocks noGrp="1"/>
          </p:cNvSpPr>
          <p:nvPr>
            <p:ph type="body" idx="1"/>
          </p:nvPr>
        </p:nvSpPr>
        <p:spPr>
          <a:xfrm>
            <a:off x="1195500" y="4037275"/>
            <a:ext cx="6753000" cy="5316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sz="1600"/>
            </a:lvl1pPr>
            <a:lvl2pPr marL="914400" lvl="1" indent="-330200" algn="ctr">
              <a:spcBef>
                <a:spcPts val="0"/>
              </a:spcBef>
              <a:spcAft>
                <a:spcPts val="0"/>
              </a:spcAft>
              <a:buSzPts val="1600"/>
              <a:buChar char="○"/>
              <a:defRPr sz="1600"/>
            </a:lvl2pPr>
            <a:lvl3pPr marL="1371600" lvl="2" indent="-330200" algn="ctr">
              <a:spcBef>
                <a:spcPts val="0"/>
              </a:spcBef>
              <a:spcAft>
                <a:spcPts val="0"/>
              </a:spcAft>
              <a:buSzPts val="1600"/>
              <a:buChar char="■"/>
              <a:defRPr sz="1600"/>
            </a:lvl3pPr>
            <a:lvl4pPr marL="1828800" lvl="3" indent="-330200" algn="ctr">
              <a:spcBef>
                <a:spcPts val="0"/>
              </a:spcBef>
              <a:spcAft>
                <a:spcPts val="0"/>
              </a:spcAft>
              <a:buSzPts val="1600"/>
              <a:buChar char="●"/>
              <a:defRPr sz="1600"/>
            </a:lvl4pPr>
            <a:lvl5pPr marL="2286000" lvl="4" indent="-330200" algn="ctr">
              <a:spcBef>
                <a:spcPts val="0"/>
              </a:spcBef>
              <a:spcAft>
                <a:spcPts val="0"/>
              </a:spcAft>
              <a:buSzPts val="1600"/>
              <a:buChar char="○"/>
              <a:defRPr sz="1600"/>
            </a:lvl5pPr>
            <a:lvl6pPr marL="2743200" lvl="5" indent="-330200" algn="ctr">
              <a:spcBef>
                <a:spcPts val="0"/>
              </a:spcBef>
              <a:spcAft>
                <a:spcPts val="0"/>
              </a:spcAft>
              <a:buSzPts val="1600"/>
              <a:buChar char="■"/>
              <a:defRPr sz="1600"/>
            </a:lvl6pPr>
            <a:lvl7pPr marL="3200400" lvl="6" indent="-330200" algn="ctr">
              <a:spcBef>
                <a:spcPts val="0"/>
              </a:spcBef>
              <a:spcAft>
                <a:spcPts val="0"/>
              </a:spcAft>
              <a:buSzPts val="1600"/>
              <a:buChar char="●"/>
              <a:defRPr sz="1600"/>
            </a:lvl7pPr>
            <a:lvl8pPr marL="3657600" lvl="7" indent="-330200" algn="ctr">
              <a:spcBef>
                <a:spcPts val="0"/>
              </a:spcBef>
              <a:spcAft>
                <a:spcPts val="0"/>
              </a:spcAft>
              <a:buSzPts val="1600"/>
              <a:buChar char="○"/>
              <a:defRPr sz="1600"/>
            </a:lvl8pPr>
            <a:lvl9pPr marL="4114800" lvl="8" indent="-330200" algn="ctr">
              <a:spcBef>
                <a:spcPts val="0"/>
              </a:spcBef>
              <a:spcAft>
                <a:spcPts val="0"/>
              </a:spcAft>
              <a:buSzPts val="1600"/>
              <a:buChar char="■"/>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theme" Target="../theme/theme2.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478200"/>
          </a:xfrm>
          <a:prstGeom prst="rect">
            <a:avLst/>
          </a:prstGeom>
          <a:noFill/>
          <a:ln>
            <a:noFill/>
          </a:ln>
        </p:spPr>
        <p:txBody>
          <a:bodyPr spcFirstLastPara="1" wrap="square" lIns="91425" tIns="91425" rIns="64350" bIns="91425" anchor="ctr" anchorCtr="0">
            <a:noAutofit/>
          </a:bodyPr>
          <a:lstStyle>
            <a:lvl1pPr lvl="0">
              <a:spcBef>
                <a:spcPts val="0"/>
              </a:spcBef>
              <a:spcAft>
                <a:spcPts val="0"/>
              </a:spcAft>
              <a:buClr>
                <a:schemeClr val="dk1"/>
              </a:buClr>
              <a:buSzPts val="3000"/>
              <a:buFont typeface="Asap"/>
              <a:buNone/>
              <a:defRPr sz="3000" b="1">
                <a:solidFill>
                  <a:schemeClr val="dk1"/>
                </a:solidFill>
                <a:latin typeface="Asap"/>
                <a:ea typeface="Asap"/>
                <a:cs typeface="Asap"/>
                <a:sym typeface="Asap"/>
              </a:defRPr>
            </a:lvl1pPr>
            <a:lvl2pPr lvl="1">
              <a:spcBef>
                <a:spcPts val="0"/>
              </a:spcBef>
              <a:spcAft>
                <a:spcPts val="0"/>
              </a:spcAft>
              <a:buClr>
                <a:schemeClr val="dk1"/>
              </a:buClr>
              <a:buSzPts val="3000"/>
              <a:buFont typeface="Asap"/>
              <a:buNone/>
              <a:defRPr sz="3000" b="1">
                <a:solidFill>
                  <a:schemeClr val="dk1"/>
                </a:solidFill>
                <a:latin typeface="Asap"/>
                <a:ea typeface="Asap"/>
                <a:cs typeface="Asap"/>
                <a:sym typeface="Asap"/>
              </a:defRPr>
            </a:lvl2pPr>
            <a:lvl3pPr lvl="2">
              <a:spcBef>
                <a:spcPts val="0"/>
              </a:spcBef>
              <a:spcAft>
                <a:spcPts val="0"/>
              </a:spcAft>
              <a:buClr>
                <a:schemeClr val="dk1"/>
              </a:buClr>
              <a:buSzPts val="3000"/>
              <a:buFont typeface="Asap"/>
              <a:buNone/>
              <a:defRPr sz="3000" b="1">
                <a:solidFill>
                  <a:schemeClr val="dk1"/>
                </a:solidFill>
                <a:latin typeface="Asap"/>
                <a:ea typeface="Asap"/>
                <a:cs typeface="Asap"/>
                <a:sym typeface="Asap"/>
              </a:defRPr>
            </a:lvl3pPr>
            <a:lvl4pPr lvl="3">
              <a:spcBef>
                <a:spcPts val="0"/>
              </a:spcBef>
              <a:spcAft>
                <a:spcPts val="0"/>
              </a:spcAft>
              <a:buClr>
                <a:schemeClr val="dk1"/>
              </a:buClr>
              <a:buSzPts val="3000"/>
              <a:buFont typeface="Asap"/>
              <a:buNone/>
              <a:defRPr sz="3000" b="1">
                <a:solidFill>
                  <a:schemeClr val="dk1"/>
                </a:solidFill>
                <a:latin typeface="Asap"/>
                <a:ea typeface="Asap"/>
                <a:cs typeface="Asap"/>
                <a:sym typeface="Asap"/>
              </a:defRPr>
            </a:lvl4pPr>
            <a:lvl5pPr lvl="4">
              <a:spcBef>
                <a:spcPts val="0"/>
              </a:spcBef>
              <a:spcAft>
                <a:spcPts val="0"/>
              </a:spcAft>
              <a:buClr>
                <a:schemeClr val="dk1"/>
              </a:buClr>
              <a:buSzPts val="3000"/>
              <a:buFont typeface="Asap"/>
              <a:buNone/>
              <a:defRPr sz="3000" b="1">
                <a:solidFill>
                  <a:schemeClr val="dk1"/>
                </a:solidFill>
                <a:latin typeface="Asap"/>
                <a:ea typeface="Asap"/>
                <a:cs typeface="Asap"/>
                <a:sym typeface="Asap"/>
              </a:defRPr>
            </a:lvl5pPr>
            <a:lvl6pPr lvl="5">
              <a:spcBef>
                <a:spcPts val="0"/>
              </a:spcBef>
              <a:spcAft>
                <a:spcPts val="0"/>
              </a:spcAft>
              <a:buClr>
                <a:schemeClr val="dk1"/>
              </a:buClr>
              <a:buSzPts val="3000"/>
              <a:buFont typeface="Asap"/>
              <a:buNone/>
              <a:defRPr sz="3000" b="1">
                <a:solidFill>
                  <a:schemeClr val="dk1"/>
                </a:solidFill>
                <a:latin typeface="Asap"/>
                <a:ea typeface="Asap"/>
                <a:cs typeface="Asap"/>
                <a:sym typeface="Asap"/>
              </a:defRPr>
            </a:lvl6pPr>
            <a:lvl7pPr lvl="6">
              <a:spcBef>
                <a:spcPts val="0"/>
              </a:spcBef>
              <a:spcAft>
                <a:spcPts val="0"/>
              </a:spcAft>
              <a:buClr>
                <a:schemeClr val="dk1"/>
              </a:buClr>
              <a:buSzPts val="3000"/>
              <a:buFont typeface="Asap"/>
              <a:buNone/>
              <a:defRPr sz="3000" b="1">
                <a:solidFill>
                  <a:schemeClr val="dk1"/>
                </a:solidFill>
                <a:latin typeface="Asap"/>
                <a:ea typeface="Asap"/>
                <a:cs typeface="Asap"/>
                <a:sym typeface="Asap"/>
              </a:defRPr>
            </a:lvl7pPr>
            <a:lvl8pPr lvl="7">
              <a:spcBef>
                <a:spcPts val="0"/>
              </a:spcBef>
              <a:spcAft>
                <a:spcPts val="0"/>
              </a:spcAft>
              <a:buClr>
                <a:schemeClr val="dk1"/>
              </a:buClr>
              <a:buSzPts val="3000"/>
              <a:buFont typeface="Asap"/>
              <a:buNone/>
              <a:defRPr sz="3000" b="1">
                <a:solidFill>
                  <a:schemeClr val="dk1"/>
                </a:solidFill>
                <a:latin typeface="Asap"/>
                <a:ea typeface="Asap"/>
                <a:cs typeface="Asap"/>
                <a:sym typeface="Asap"/>
              </a:defRPr>
            </a:lvl8pPr>
            <a:lvl9pPr lvl="8">
              <a:spcBef>
                <a:spcPts val="0"/>
              </a:spcBef>
              <a:spcAft>
                <a:spcPts val="0"/>
              </a:spcAft>
              <a:buClr>
                <a:schemeClr val="dk1"/>
              </a:buClr>
              <a:buSzPts val="3000"/>
              <a:buFont typeface="Asap"/>
              <a:buNone/>
              <a:defRPr sz="3000" b="1">
                <a:solidFill>
                  <a:schemeClr val="dk1"/>
                </a:solidFill>
                <a:latin typeface="Asap"/>
                <a:ea typeface="Asap"/>
                <a:cs typeface="Asap"/>
                <a:sym typeface="Asap"/>
              </a:defRPr>
            </a:lvl9pPr>
          </a:lstStyle>
          <a:p>
            <a:endParaRPr/>
          </a:p>
        </p:txBody>
      </p:sp>
      <p:sp>
        <p:nvSpPr>
          <p:cNvPr id="7" name="Google Shape;7;p1"/>
          <p:cNvSpPr txBox="1">
            <a:spLocks noGrp="1"/>
          </p:cNvSpPr>
          <p:nvPr>
            <p:ph type="body" idx="1"/>
          </p:nvPr>
        </p:nvSpPr>
        <p:spPr>
          <a:xfrm>
            <a:off x="713225" y="1573200"/>
            <a:ext cx="7717500" cy="29958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1pPr>
            <a:lvl2pPr marL="914400" lvl="1"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2pPr>
            <a:lvl3pPr marL="1371600" lvl="2"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3pPr>
            <a:lvl4pPr marL="1828800" lvl="3"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4pPr>
            <a:lvl5pPr marL="2286000" lvl="4"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5pPr>
            <a:lvl6pPr marL="2743200" lvl="5"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6pPr>
            <a:lvl7pPr marL="3200400" lvl="6"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7pPr>
            <a:lvl8pPr marL="3657600" lvl="7"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8pPr>
            <a:lvl9pPr marL="4114800" lvl="8"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5" r:id="rId13"/>
    <p:sldLayoutId id="2147483666" r:id="rId14"/>
    <p:sldLayoutId id="2147483669" r:id="rId15"/>
    <p:sldLayoutId id="2147483670"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478200"/>
          </a:xfrm>
          <a:prstGeom prst="rect">
            <a:avLst/>
          </a:prstGeom>
          <a:noFill/>
          <a:ln>
            <a:noFill/>
          </a:ln>
        </p:spPr>
        <p:txBody>
          <a:bodyPr spcFirstLastPara="1" wrap="square" lIns="91425" tIns="91425" rIns="64350" bIns="91425" anchor="ctr" anchorCtr="0">
            <a:noAutofit/>
          </a:bodyPr>
          <a:lstStyle>
            <a:lvl1pPr lvl="0">
              <a:spcBef>
                <a:spcPts val="0"/>
              </a:spcBef>
              <a:spcAft>
                <a:spcPts val="0"/>
              </a:spcAft>
              <a:buClr>
                <a:schemeClr val="dk1"/>
              </a:buClr>
              <a:buSzPts val="3000"/>
              <a:buFont typeface="Asap"/>
              <a:buNone/>
              <a:defRPr sz="3000" b="1">
                <a:solidFill>
                  <a:schemeClr val="dk1"/>
                </a:solidFill>
                <a:latin typeface="Asap"/>
                <a:ea typeface="Asap"/>
                <a:cs typeface="Asap"/>
                <a:sym typeface="Asap"/>
              </a:defRPr>
            </a:lvl1pPr>
            <a:lvl2pPr lvl="1">
              <a:spcBef>
                <a:spcPts val="0"/>
              </a:spcBef>
              <a:spcAft>
                <a:spcPts val="0"/>
              </a:spcAft>
              <a:buClr>
                <a:schemeClr val="dk1"/>
              </a:buClr>
              <a:buSzPts val="3000"/>
              <a:buFont typeface="Asap"/>
              <a:buNone/>
              <a:defRPr sz="3000" b="1">
                <a:solidFill>
                  <a:schemeClr val="dk1"/>
                </a:solidFill>
                <a:latin typeface="Asap"/>
                <a:ea typeface="Asap"/>
                <a:cs typeface="Asap"/>
                <a:sym typeface="Asap"/>
              </a:defRPr>
            </a:lvl2pPr>
            <a:lvl3pPr lvl="2">
              <a:spcBef>
                <a:spcPts val="0"/>
              </a:spcBef>
              <a:spcAft>
                <a:spcPts val="0"/>
              </a:spcAft>
              <a:buClr>
                <a:schemeClr val="dk1"/>
              </a:buClr>
              <a:buSzPts val="3000"/>
              <a:buFont typeface="Asap"/>
              <a:buNone/>
              <a:defRPr sz="3000" b="1">
                <a:solidFill>
                  <a:schemeClr val="dk1"/>
                </a:solidFill>
                <a:latin typeface="Asap"/>
                <a:ea typeface="Asap"/>
                <a:cs typeface="Asap"/>
                <a:sym typeface="Asap"/>
              </a:defRPr>
            </a:lvl3pPr>
            <a:lvl4pPr lvl="3">
              <a:spcBef>
                <a:spcPts val="0"/>
              </a:spcBef>
              <a:spcAft>
                <a:spcPts val="0"/>
              </a:spcAft>
              <a:buClr>
                <a:schemeClr val="dk1"/>
              </a:buClr>
              <a:buSzPts val="3000"/>
              <a:buFont typeface="Asap"/>
              <a:buNone/>
              <a:defRPr sz="3000" b="1">
                <a:solidFill>
                  <a:schemeClr val="dk1"/>
                </a:solidFill>
                <a:latin typeface="Asap"/>
                <a:ea typeface="Asap"/>
                <a:cs typeface="Asap"/>
                <a:sym typeface="Asap"/>
              </a:defRPr>
            </a:lvl4pPr>
            <a:lvl5pPr lvl="4">
              <a:spcBef>
                <a:spcPts val="0"/>
              </a:spcBef>
              <a:spcAft>
                <a:spcPts val="0"/>
              </a:spcAft>
              <a:buClr>
                <a:schemeClr val="dk1"/>
              </a:buClr>
              <a:buSzPts val="3000"/>
              <a:buFont typeface="Asap"/>
              <a:buNone/>
              <a:defRPr sz="3000" b="1">
                <a:solidFill>
                  <a:schemeClr val="dk1"/>
                </a:solidFill>
                <a:latin typeface="Asap"/>
                <a:ea typeface="Asap"/>
                <a:cs typeface="Asap"/>
                <a:sym typeface="Asap"/>
              </a:defRPr>
            </a:lvl5pPr>
            <a:lvl6pPr lvl="5">
              <a:spcBef>
                <a:spcPts val="0"/>
              </a:spcBef>
              <a:spcAft>
                <a:spcPts val="0"/>
              </a:spcAft>
              <a:buClr>
                <a:schemeClr val="dk1"/>
              </a:buClr>
              <a:buSzPts val="3000"/>
              <a:buFont typeface="Asap"/>
              <a:buNone/>
              <a:defRPr sz="3000" b="1">
                <a:solidFill>
                  <a:schemeClr val="dk1"/>
                </a:solidFill>
                <a:latin typeface="Asap"/>
                <a:ea typeface="Asap"/>
                <a:cs typeface="Asap"/>
                <a:sym typeface="Asap"/>
              </a:defRPr>
            </a:lvl6pPr>
            <a:lvl7pPr lvl="6">
              <a:spcBef>
                <a:spcPts val="0"/>
              </a:spcBef>
              <a:spcAft>
                <a:spcPts val="0"/>
              </a:spcAft>
              <a:buClr>
                <a:schemeClr val="dk1"/>
              </a:buClr>
              <a:buSzPts val="3000"/>
              <a:buFont typeface="Asap"/>
              <a:buNone/>
              <a:defRPr sz="3000" b="1">
                <a:solidFill>
                  <a:schemeClr val="dk1"/>
                </a:solidFill>
                <a:latin typeface="Asap"/>
                <a:ea typeface="Asap"/>
                <a:cs typeface="Asap"/>
                <a:sym typeface="Asap"/>
              </a:defRPr>
            </a:lvl7pPr>
            <a:lvl8pPr lvl="7">
              <a:spcBef>
                <a:spcPts val="0"/>
              </a:spcBef>
              <a:spcAft>
                <a:spcPts val="0"/>
              </a:spcAft>
              <a:buClr>
                <a:schemeClr val="dk1"/>
              </a:buClr>
              <a:buSzPts val="3000"/>
              <a:buFont typeface="Asap"/>
              <a:buNone/>
              <a:defRPr sz="3000" b="1">
                <a:solidFill>
                  <a:schemeClr val="dk1"/>
                </a:solidFill>
                <a:latin typeface="Asap"/>
                <a:ea typeface="Asap"/>
                <a:cs typeface="Asap"/>
                <a:sym typeface="Asap"/>
              </a:defRPr>
            </a:lvl8pPr>
            <a:lvl9pPr lvl="8">
              <a:spcBef>
                <a:spcPts val="0"/>
              </a:spcBef>
              <a:spcAft>
                <a:spcPts val="0"/>
              </a:spcAft>
              <a:buClr>
                <a:schemeClr val="dk1"/>
              </a:buClr>
              <a:buSzPts val="3000"/>
              <a:buFont typeface="Asap"/>
              <a:buNone/>
              <a:defRPr sz="3000" b="1">
                <a:solidFill>
                  <a:schemeClr val="dk1"/>
                </a:solidFill>
                <a:latin typeface="Asap"/>
                <a:ea typeface="Asap"/>
                <a:cs typeface="Asap"/>
                <a:sym typeface="Asap"/>
              </a:defRPr>
            </a:lvl9pPr>
          </a:lstStyle>
          <a:p>
            <a:endParaRPr/>
          </a:p>
        </p:txBody>
      </p:sp>
      <p:sp>
        <p:nvSpPr>
          <p:cNvPr id="7" name="Google Shape;7;p1"/>
          <p:cNvSpPr txBox="1">
            <a:spLocks noGrp="1"/>
          </p:cNvSpPr>
          <p:nvPr>
            <p:ph type="body" idx="1"/>
          </p:nvPr>
        </p:nvSpPr>
        <p:spPr>
          <a:xfrm>
            <a:off x="713225" y="1573200"/>
            <a:ext cx="7717500" cy="29958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1pPr>
            <a:lvl2pPr marL="914400" lvl="1"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2pPr>
            <a:lvl3pPr marL="1371600" lvl="2"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3pPr>
            <a:lvl4pPr marL="1828800" lvl="3"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4pPr>
            <a:lvl5pPr marL="2286000" lvl="4"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5pPr>
            <a:lvl6pPr marL="2743200" lvl="5"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6pPr>
            <a:lvl7pPr marL="3200400" lvl="6"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7pPr>
            <a:lvl8pPr marL="3657600" lvl="7"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8pPr>
            <a:lvl9pPr marL="4114800" lvl="8"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9pPr>
          </a:lstStyle>
          <a:p>
            <a:endParaRPr/>
          </a:p>
        </p:txBody>
      </p:sp>
    </p:spTree>
    <p:extLst>
      <p:ext uri="{BB962C8B-B14F-4D97-AF65-F5344CB8AC3E}">
        <p14:creationId xmlns:p14="http://schemas.microsoft.com/office/powerpoint/2010/main" val="1062143034"/>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grpSp>
        <p:nvGrpSpPr>
          <p:cNvPr id="1101" name="Google Shape;1101;p28"/>
          <p:cNvGrpSpPr/>
          <p:nvPr/>
        </p:nvGrpSpPr>
        <p:grpSpPr>
          <a:xfrm rot="193333">
            <a:off x="856214" y="339154"/>
            <a:ext cx="4578959" cy="3563979"/>
            <a:chOff x="963333" y="1161237"/>
            <a:chExt cx="4578959" cy="4570369"/>
          </a:xfrm>
        </p:grpSpPr>
        <p:grpSp>
          <p:nvGrpSpPr>
            <p:cNvPr id="1102" name="Google Shape;1102;p28"/>
            <p:cNvGrpSpPr/>
            <p:nvPr/>
          </p:nvGrpSpPr>
          <p:grpSpPr>
            <a:xfrm rot="717391">
              <a:off x="1385479" y="1161237"/>
              <a:ext cx="4156813" cy="4135997"/>
              <a:chOff x="4669446" y="1152043"/>
              <a:chExt cx="3808777" cy="3790044"/>
            </a:xfrm>
          </p:grpSpPr>
          <p:sp>
            <p:nvSpPr>
              <p:cNvPr id="1103" name="Google Shape;1103;p28"/>
              <p:cNvSpPr/>
              <p:nvPr/>
            </p:nvSpPr>
            <p:spPr>
              <a:xfrm rot="20216084">
                <a:off x="4669446" y="1152043"/>
                <a:ext cx="3808777" cy="3790044"/>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4" name="Google Shape;1104;p28"/>
              <p:cNvGrpSpPr/>
              <p:nvPr/>
            </p:nvGrpSpPr>
            <p:grpSpPr>
              <a:xfrm rot="-1384061">
                <a:off x="5026818" y="1199183"/>
                <a:ext cx="3234180" cy="3409817"/>
                <a:chOff x="808356" y="1017725"/>
                <a:chExt cx="3234330" cy="3409975"/>
              </a:xfrm>
            </p:grpSpPr>
            <p:cxnSp>
              <p:nvCxnSpPr>
                <p:cNvPr id="1105" name="Google Shape;1105;p28"/>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1106" name="Google Shape;1106;p28"/>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1107" name="Google Shape;1107;p28"/>
                <p:cNvGrpSpPr/>
                <p:nvPr/>
              </p:nvGrpSpPr>
              <p:grpSpPr>
                <a:xfrm>
                  <a:off x="808356" y="1198555"/>
                  <a:ext cx="3233633" cy="3048152"/>
                  <a:chOff x="713225" y="1203424"/>
                  <a:chExt cx="7717500" cy="2937978"/>
                </a:xfrm>
              </p:grpSpPr>
              <p:cxnSp>
                <p:nvCxnSpPr>
                  <p:cNvPr id="1108" name="Google Shape;1108;p28"/>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09" name="Google Shape;1109;p28"/>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10" name="Google Shape;1110;p28"/>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11" name="Google Shape;1111;p28"/>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12" name="Google Shape;1112;p28"/>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13" name="Google Shape;1113;p28"/>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14" name="Google Shape;1114;p28"/>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15" name="Google Shape;1115;p28"/>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16" name="Google Shape;1116;p28"/>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17" name="Google Shape;1117;p28"/>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18" name="Google Shape;1118;p28"/>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19" name="Google Shape;1119;p28"/>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20" name="Google Shape;1120;p28"/>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21" name="Google Shape;1121;p28"/>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22" name="Google Shape;1122;p28"/>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23" name="Google Shape;1123;p28"/>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24" name="Google Shape;1124;p28"/>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grpSp>
          <p:nvGrpSpPr>
            <p:cNvPr id="1125" name="Google Shape;1125;p28"/>
            <p:cNvGrpSpPr/>
            <p:nvPr/>
          </p:nvGrpSpPr>
          <p:grpSpPr>
            <a:xfrm rot="367333">
              <a:off x="1134899" y="1274228"/>
              <a:ext cx="4258682" cy="4124950"/>
              <a:chOff x="4925271" y="850304"/>
              <a:chExt cx="3901947" cy="3779418"/>
            </a:xfrm>
          </p:grpSpPr>
          <p:sp>
            <p:nvSpPr>
              <p:cNvPr id="1126" name="Google Shape;1126;p28"/>
              <p:cNvSpPr/>
              <p:nvPr/>
            </p:nvSpPr>
            <p:spPr>
              <a:xfrm rot="20216084">
                <a:off x="5018441" y="850304"/>
                <a:ext cx="3808777" cy="3036316"/>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7" name="Google Shape;1127;p28"/>
              <p:cNvGrpSpPr/>
              <p:nvPr/>
            </p:nvGrpSpPr>
            <p:grpSpPr>
              <a:xfrm rot="-1384061">
                <a:off x="4925271" y="1138012"/>
                <a:ext cx="3323244" cy="3491710"/>
                <a:chOff x="719288" y="935828"/>
                <a:chExt cx="3323398" cy="3491872"/>
              </a:xfrm>
            </p:grpSpPr>
            <p:cxnSp>
              <p:nvCxnSpPr>
                <p:cNvPr id="1128" name="Google Shape;1128;p28"/>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1129" name="Google Shape;1129;p28"/>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1130" name="Google Shape;1130;p28"/>
                <p:cNvGrpSpPr/>
                <p:nvPr/>
              </p:nvGrpSpPr>
              <p:grpSpPr>
                <a:xfrm>
                  <a:off x="719288" y="935828"/>
                  <a:ext cx="3322701" cy="3310878"/>
                  <a:chOff x="500652" y="950193"/>
                  <a:chExt cx="7930073" cy="3191208"/>
                </a:xfrm>
              </p:grpSpPr>
              <p:cxnSp>
                <p:nvCxnSpPr>
                  <p:cNvPr id="1131" name="Google Shape;1131;p28"/>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32" name="Google Shape;1132;p28"/>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33" name="Google Shape;1133;p28"/>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34" name="Google Shape;1134;p28"/>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35" name="Google Shape;1135;p28"/>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36" name="Google Shape;1136;p28"/>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37" name="Google Shape;1137;p28"/>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38" name="Google Shape;1138;p28"/>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39" name="Google Shape;1139;p28"/>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40" name="Google Shape;1140;p28"/>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41" name="Google Shape;1141;p28"/>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42" name="Google Shape;1142;p28"/>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43" name="Google Shape;1143;p28"/>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44" name="Google Shape;1144;p28"/>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45" name="Google Shape;1145;p28"/>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46" name="Google Shape;1146;p28"/>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47" name="Google Shape;1147;p28"/>
                  <p:cNvCxnSpPr/>
                  <p:nvPr/>
                </p:nvCxnSpPr>
                <p:spPr>
                  <a:xfrm>
                    <a:off x="500652" y="950193"/>
                    <a:ext cx="7717500" cy="0"/>
                  </a:xfrm>
                  <a:prstGeom prst="straightConnector1">
                    <a:avLst/>
                  </a:prstGeom>
                  <a:noFill/>
                  <a:ln w="19050" cap="flat" cmpd="sng">
                    <a:solidFill>
                      <a:schemeClr val="lt1"/>
                    </a:solidFill>
                    <a:prstDash val="dot"/>
                    <a:round/>
                    <a:headEnd type="none" w="med" len="med"/>
                    <a:tailEnd type="none" w="med" len="med"/>
                  </a:ln>
                </p:spPr>
              </p:cxnSp>
            </p:grpSp>
          </p:grpSp>
        </p:grpSp>
        <p:grpSp>
          <p:nvGrpSpPr>
            <p:cNvPr id="1148" name="Google Shape;1148;p28"/>
            <p:cNvGrpSpPr/>
            <p:nvPr/>
          </p:nvGrpSpPr>
          <p:grpSpPr>
            <a:xfrm rot="-990812" flipH="1">
              <a:off x="963333" y="2051370"/>
              <a:ext cx="140781" cy="3680236"/>
              <a:chOff x="2971494" y="123313"/>
              <a:chExt cx="162600" cy="4250616"/>
            </a:xfrm>
          </p:grpSpPr>
          <p:sp>
            <p:nvSpPr>
              <p:cNvPr id="1149" name="Google Shape;1149;p28"/>
              <p:cNvSpPr/>
              <p:nvPr/>
            </p:nvSpPr>
            <p:spPr>
              <a:xfrm>
                <a:off x="2971494" y="123313"/>
                <a:ext cx="162600" cy="162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8"/>
              <p:cNvSpPr/>
              <p:nvPr/>
            </p:nvSpPr>
            <p:spPr>
              <a:xfrm>
                <a:off x="2971494" y="804649"/>
                <a:ext cx="162600" cy="162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8"/>
              <p:cNvSpPr/>
              <p:nvPr/>
            </p:nvSpPr>
            <p:spPr>
              <a:xfrm>
                <a:off x="2971494" y="1485985"/>
                <a:ext cx="162600" cy="162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8"/>
              <p:cNvSpPr/>
              <p:nvPr/>
            </p:nvSpPr>
            <p:spPr>
              <a:xfrm>
                <a:off x="2971494" y="2167321"/>
                <a:ext cx="162600" cy="162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8"/>
              <p:cNvSpPr/>
              <p:nvPr/>
            </p:nvSpPr>
            <p:spPr>
              <a:xfrm>
                <a:off x="2971494" y="2848657"/>
                <a:ext cx="162600" cy="162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8"/>
              <p:cNvSpPr/>
              <p:nvPr/>
            </p:nvSpPr>
            <p:spPr>
              <a:xfrm>
                <a:off x="2971494" y="3529993"/>
                <a:ext cx="162600" cy="162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8"/>
              <p:cNvSpPr/>
              <p:nvPr/>
            </p:nvSpPr>
            <p:spPr>
              <a:xfrm>
                <a:off x="2971494" y="4211329"/>
                <a:ext cx="162600" cy="162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56" name="Google Shape;1156;p28"/>
          <p:cNvGrpSpPr/>
          <p:nvPr/>
        </p:nvGrpSpPr>
        <p:grpSpPr>
          <a:xfrm>
            <a:off x="4518313" y="332988"/>
            <a:ext cx="389225" cy="317700"/>
            <a:chOff x="2215375" y="2056875"/>
            <a:chExt cx="389225" cy="317700"/>
          </a:xfrm>
        </p:grpSpPr>
        <p:sp>
          <p:nvSpPr>
            <p:cNvPr id="1157" name="Google Shape;1157;p28"/>
            <p:cNvSpPr/>
            <p:nvPr/>
          </p:nvSpPr>
          <p:spPr>
            <a:xfrm>
              <a:off x="2340750" y="2158375"/>
              <a:ext cx="131100" cy="118950"/>
            </a:xfrm>
            <a:custGeom>
              <a:avLst/>
              <a:gdLst/>
              <a:ahLst/>
              <a:cxnLst/>
              <a:rect l="l" t="t" r="r" b="b"/>
              <a:pathLst>
                <a:path w="5244" h="4758" extrusionOk="0">
                  <a:moveTo>
                    <a:pt x="2843" y="473"/>
                  </a:moveTo>
                  <a:cubicBezTo>
                    <a:pt x="3183" y="473"/>
                    <a:pt x="3515" y="578"/>
                    <a:pt x="3793" y="774"/>
                  </a:cubicBezTo>
                  <a:cubicBezTo>
                    <a:pt x="4412" y="1206"/>
                    <a:pt x="4762" y="1900"/>
                    <a:pt x="4702" y="2586"/>
                  </a:cubicBezTo>
                  <a:cubicBezTo>
                    <a:pt x="4647" y="3228"/>
                    <a:pt x="4242" y="3771"/>
                    <a:pt x="3593" y="4073"/>
                  </a:cubicBezTo>
                  <a:cubicBezTo>
                    <a:pt x="3286" y="4217"/>
                    <a:pt x="2936" y="4286"/>
                    <a:pt x="2587" y="4286"/>
                  </a:cubicBezTo>
                  <a:cubicBezTo>
                    <a:pt x="2015" y="4286"/>
                    <a:pt x="1445" y="4100"/>
                    <a:pt x="1071" y="3752"/>
                  </a:cubicBezTo>
                  <a:cubicBezTo>
                    <a:pt x="676" y="3386"/>
                    <a:pt x="493" y="2858"/>
                    <a:pt x="577" y="2340"/>
                  </a:cubicBezTo>
                  <a:cubicBezTo>
                    <a:pt x="686" y="1672"/>
                    <a:pt x="1307" y="958"/>
                    <a:pt x="2054" y="641"/>
                  </a:cubicBezTo>
                  <a:cubicBezTo>
                    <a:pt x="2318" y="529"/>
                    <a:pt x="2582" y="473"/>
                    <a:pt x="2836" y="473"/>
                  </a:cubicBezTo>
                  <a:cubicBezTo>
                    <a:pt x="2838" y="473"/>
                    <a:pt x="2841" y="473"/>
                    <a:pt x="2843" y="473"/>
                  </a:cubicBezTo>
                  <a:close/>
                  <a:moveTo>
                    <a:pt x="2840" y="0"/>
                  </a:moveTo>
                  <a:cubicBezTo>
                    <a:pt x="2523" y="0"/>
                    <a:pt x="2196" y="69"/>
                    <a:pt x="1870" y="208"/>
                  </a:cubicBezTo>
                  <a:cubicBezTo>
                    <a:pt x="970" y="589"/>
                    <a:pt x="247" y="1434"/>
                    <a:pt x="112" y="2264"/>
                  </a:cubicBezTo>
                  <a:cubicBezTo>
                    <a:pt x="1" y="2938"/>
                    <a:pt x="241" y="3623"/>
                    <a:pt x="750" y="4097"/>
                  </a:cubicBezTo>
                  <a:cubicBezTo>
                    <a:pt x="1215" y="4527"/>
                    <a:pt x="1897" y="4758"/>
                    <a:pt x="2586" y="4758"/>
                  </a:cubicBezTo>
                  <a:cubicBezTo>
                    <a:pt x="3001" y="4758"/>
                    <a:pt x="3419" y="4673"/>
                    <a:pt x="3792" y="4500"/>
                  </a:cubicBezTo>
                  <a:cubicBezTo>
                    <a:pt x="4598" y="4124"/>
                    <a:pt x="5101" y="3440"/>
                    <a:pt x="5171" y="2626"/>
                  </a:cubicBezTo>
                  <a:cubicBezTo>
                    <a:pt x="5244" y="1773"/>
                    <a:pt x="4819" y="915"/>
                    <a:pt x="4062" y="388"/>
                  </a:cubicBezTo>
                  <a:cubicBezTo>
                    <a:pt x="3692" y="130"/>
                    <a:pt x="3276" y="0"/>
                    <a:pt x="28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8"/>
            <p:cNvSpPr/>
            <p:nvPr/>
          </p:nvSpPr>
          <p:spPr>
            <a:xfrm>
              <a:off x="2401050" y="2056875"/>
              <a:ext cx="18925" cy="106650"/>
            </a:xfrm>
            <a:custGeom>
              <a:avLst/>
              <a:gdLst/>
              <a:ahLst/>
              <a:cxnLst/>
              <a:rect l="l" t="t" r="r" b="b"/>
              <a:pathLst>
                <a:path w="757" h="4266" extrusionOk="0">
                  <a:moveTo>
                    <a:pt x="512" y="1"/>
                  </a:moveTo>
                  <a:cubicBezTo>
                    <a:pt x="399" y="1"/>
                    <a:pt x="287" y="96"/>
                    <a:pt x="278" y="220"/>
                  </a:cubicBezTo>
                  <a:lnTo>
                    <a:pt x="10" y="4013"/>
                  </a:lnTo>
                  <a:cubicBezTo>
                    <a:pt x="1" y="4143"/>
                    <a:pt x="98" y="4256"/>
                    <a:pt x="228" y="4265"/>
                  </a:cubicBezTo>
                  <a:lnTo>
                    <a:pt x="244" y="4265"/>
                  </a:lnTo>
                  <a:cubicBezTo>
                    <a:pt x="368" y="4265"/>
                    <a:pt x="471" y="4169"/>
                    <a:pt x="479" y="4047"/>
                  </a:cubicBezTo>
                  <a:lnTo>
                    <a:pt x="748" y="253"/>
                  </a:lnTo>
                  <a:cubicBezTo>
                    <a:pt x="756" y="123"/>
                    <a:pt x="659" y="11"/>
                    <a:pt x="530" y="2"/>
                  </a:cubicBezTo>
                  <a:cubicBezTo>
                    <a:pt x="524" y="1"/>
                    <a:pt x="518" y="1"/>
                    <a:pt x="5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8"/>
            <p:cNvSpPr/>
            <p:nvPr/>
          </p:nvSpPr>
          <p:spPr>
            <a:xfrm>
              <a:off x="2391525" y="2267950"/>
              <a:ext cx="13575" cy="106625"/>
            </a:xfrm>
            <a:custGeom>
              <a:avLst/>
              <a:gdLst/>
              <a:ahLst/>
              <a:cxnLst/>
              <a:rect l="l" t="t" r="r" b="b"/>
              <a:pathLst>
                <a:path w="543" h="4265" extrusionOk="0">
                  <a:moveTo>
                    <a:pt x="306" y="1"/>
                  </a:moveTo>
                  <a:cubicBezTo>
                    <a:pt x="178" y="1"/>
                    <a:pt x="72" y="104"/>
                    <a:pt x="68" y="232"/>
                  </a:cubicBezTo>
                  <a:lnTo>
                    <a:pt x="2" y="4024"/>
                  </a:lnTo>
                  <a:cubicBezTo>
                    <a:pt x="1" y="4155"/>
                    <a:pt x="103" y="4263"/>
                    <a:pt x="234" y="4264"/>
                  </a:cubicBezTo>
                  <a:lnTo>
                    <a:pt x="238" y="4264"/>
                  </a:lnTo>
                  <a:cubicBezTo>
                    <a:pt x="367" y="4264"/>
                    <a:pt x="471" y="4162"/>
                    <a:pt x="473" y="4034"/>
                  </a:cubicBezTo>
                  <a:lnTo>
                    <a:pt x="540" y="240"/>
                  </a:lnTo>
                  <a:cubicBezTo>
                    <a:pt x="543" y="110"/>
                    <a:pt x="439" y="3"/>
                    <a:pt x="308" y="1"/>
                  </a:cubicBezTo>
                  <a:cubicBezTo>
                    <a:pt x="307" y="1"/>
                    <a:pt x="307" y="1"/>
                    <a:pt x="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8"/>
            <p:cNvSpPr/>
            <p:nvPr/>
          </p:nvSpPr>
          <p:spPr>
            <a:xfrm>
              <a:off x="2463400" y="2217950"/>
              <a:ext cx="141200" cy="13050"/>
            </a:xfrm>
            <a:custGeom>
              <a:avLst/>
              <a:gdLst/>
              <a:ahLst/>
              <a:cxnLst/>
              <a:rect l="l" t="t" r="r" b="b"/>
              <a:pathLst>
                <a:path w="5648" h="522" extrusionOk="0">
                  <a:moveTo>
                    <a:pt x="241" y="1"/>
                  </a:moveTo>
                  <a:cubicBezTo>
                    <a:pt x="133" y="1"/>
                    <a:pt x="3" y="105"/>
                    <a:pt x="2" y="234"/>
                  </a:cubicBezTo>
                  <a:cubicBezTo>
                    <a:pt x="1" y="364"/>
                    <a:pt x="106" y="471"/>
                    <a:pt x="235" y="472"/>
                  </a:cubicBezTo>
                  <a:lnTo>
                    <a:pt x="5408" y="522"/>
                  </a:lnTo>
                  <a:lnTo>
                    <a:pt x="5410" y="522"/>
                  </a:lnTo>
                  <a:cubicBezTo>
                    <a:pt x="5411" y="522"/>
                    <a:pt x="5412" y="522"/>
                    <a:pt x="5413" y="522"/>
                  </a:cubicBezTo>
                  <a:cubicBezTo>
                    <a:pt x="5542" y="522"/>
                    <a:pt x="5646" y="417"/>
                    <a:pt x="5647" y="287"/>
                  </a:cubicBezTo>
                  <a:cubicBezTo>
                    <a:pt x="5647" y="158"/>
                    <a:pt x="5542" y="51"/>
                    <a:pt x="5413" y="51"/>
                  </a:cubicBezTo>
                  <a:lnTo>
                    <a:pt x="2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8"/>
            <p:cNvSpPr/>
            <p:nvPr/>
          </p:nvSpPr>
          <p:spPr>
            <a:xfrm>
              <a:off x="2215375" y="2210150"/>
              <a:ext cx="132000" cy="14525"/>
            </a:xfrm>
            <a:custGeom>
              <a:avLst/>
              <a:gdLst/>
              <a:ahLst/>
              <a:cxnLst/>
              <a:rect l="l" t="t" r="r" b="b"/>
              <a:pathLst>
                <a:path w="5280" h="581" extrusionOk="0">
                  <a:moveTo>
                    <a:pt x="5036" y="1"/>
                  </a:moveTo>
                  <a:lnTo>
                    <a:pt x="235" y="110"/>
                  </a:lnTo>
                  <a:cubicBezTo>
                    <a:pt x="105" y="111"/>
                    <a:pt x="1" y="218"/>
                    <a:pt x="2" y="349"/>
                  </a:cubicBezTo>
                  <a:cubicBezTo>
                    <a:pt x="5" y="477"/>
                    <a:pt x="110" y="580"/>
                    <a:pt x="238" y="580"/>
                  </a:cubicBezTo>
                  <a:cubicBezTo>
                    <a:pt x="239" y="580"/>
                    <a:pt x="240" y="580"/>
                    <a:pt x="241" y="580"/>
                  </a:cubicBezTo>
                  <a:lnTo>
                    <a:pt x="246" y="580"/>
                  </a:lnTo>
                  <a:lnTo>
                    <a:pt x="5047" y="471"/>
                  </a:lnTo>
                  <a:cubicBezTo>
                    <a:pt x="5176" y="469"/>
                    <a:pt x="5280" y="361"/>
                    <a:pt x="5277" y="231"/>
                  </a:cubicBezTo>
                  <a:cubicBezTo>
                    <a:pt x="5274" y="101"/>
                    <a:pt x="5161" y="4"/>
                    <a:pt x="50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8"/>
            <p:cNvSpPr/>
            <p:nvPr/>
          </p:nvSpPr>
          <p:spPr>
            <a:xfrm>
              <a:off x="2445575" y="2089550"/>
              <a:ext cx="119775" cy="95625"/>
            </a:xfrm>
            <a:custGeom>
              <a:avLst/>
              <a:gdLst/>
              <a:ahLst/>
              <a:cxnLst/>
              <a:rect l="l" t="t" r="r" b="b"/>
              <a:pathLst>
                <a:path w="4791" h="3825" extrusionOk="0">
                  <a:moveTo>
                    <a:pt x="4526" y="0"/>
                  </a:moveTo>
                  <a:cubicBezTo>
                    <a:pt x="4473" y="0"/>
                    <a:pt x="4421" y="17"/>
                    <a:pt x="4377" y="54"/>
                  </a:cubicBezTo>
                  <a:lnTo>
                    <a:pt x="176" y="3405"/>
                  </a:lnTo>
                  <a:cubicBezTo>
                    <a:pt x="1" y="3543"/>
                    <a:pt x="100" y="3824"/>
                    <a:pt x="322" y="3824"/>
                  </a:cubicBezTo>
                  <a:cubicBezTo>
                    <a:pt x="375" y="3824"/>
                    <a:pt x="427" y="3807"/>
                    <a:pt x="469" y="3774"/>
                  </a:cubicBezTo>
                  <a:lnTo>
                    <a:pt x="4670" y="421"/>
                  </a:lnTo>
                  <a:cubicBezTo>
                    <a:pt x="4774" y="340"/>
                    <a:pt x="4791" y="191"/>
                    <a:pt x="4710" y="88"/>
                  </a:cubicBezTo>
                  <a:cubicBezTo>
                    <a:pt x="4663" y="31"/>
                    <a:pt x="4595" y="0"/>
                    <a:pt x="45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8"/>
            <p:cNvSpPr/>
            <p:nvPr/>
          </p:nvSpPr>
          <p:spPr>
            <a:xfrm>
              <a:off x="2275150" y="2095050"/>
              <a:ext cx="96925" cy="89775"/>
            </a:xfrm>
            <a:custGeom>
              <a:avLst/>
              <a:gdLst/>
              <a:ahLst/>
              <a:cxnLst/>
              <a:rect l="l" t="t" r="r" b="b"/>
              <a:pathLst>
                <a:path w="3877" h="3591" extrusionOk="0">
                  <a:moveTo>
                    <a:pt x="263" y="1"/>
                  </a:moveTo>
                  <a:cubicBezTo>
                    <a:pt x="196" y="1"/>
                    <a:pt x="130" y="29"/>
                    <a:pt x="83" y="84"/>
                  </a:cubicBezTo>
                  <a:cubicBezTo>
                    <a:pt x="0" y="183"/>
                    <a:pt x="11" y="329"/>
                    <a:pt x="108" y="414"/>
                  </a:cubicBezTo>
                  <a:cubicBezTo>
                    <a:pt x="1259" y="1386"/>
                    <a:pt x="2356" y="2422"/>
                    <a:pt x="3391" y="3516"/>
                  </a:cubicBezTo>
                  <a:cubicBezTo>
                    <a:pt x="3436" y="3563"/>
                    <a:pt x="3498" y="3590"/>
                    <a:pt x="3563" y="3590"/>
                  </a:cubicBezTo>
                  <a:lnTo>
                    <a:pt x="3563" y="3591"/>
                  </a:lnTo>
                  <a:cubicBezTo>
                    <a:pt x="3769" y="3591"/>
                    <a:pt x="3876" y="3343"/>
                    <a:pt x="3733" y="3194"/>
                  </a:cubicBezTo>
                  <a:cubicBezTo>
                    <a:pt x="2686" y="2087"/>
                    <a:pt x="1576" y="1038"/>
                    <a:pt x="412" y="55"/>
                  </a:cubicBezTo>
                  <a:cubicBezTo>
                    <a:pt x="368" y="18"/>
                    <a:pt x="315" y="1"/>
                    <a:pt x="2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8"/>
            <p:cNvSpPr/>
            <p:nvPr/>
          </p:nvSpPr>
          <p:spPr>
            <a:xfrm>
              <a:off x="2256975" y="2259575"/>
              <a:ext cx="113125" cy="93200"/>
            </a:xfrm>
            <a:custGeom>
              <a:avLst/>
              <a:gdLst/>
              <a:ahLst/>
              <a:cxnLst/>
              <a:rect l="l" t="t" r="r" b="b"/>
              <a:pathLst>
                <a:path w="4525" h="3728" extrusionOk="0">
                  <a:moveTo>
                    <a:pt x="4259" y="1"/>
                  </a:moveTo>
                  <a:cubicBezTo>
                    <a:pt x="4207" y="1"/>
                    <a:pt x="4154" y="18"/>
                    <a:pt x="4110" y="54"/>
                  </a:cubicBezTo>
                  <a:lnTo>
                    <a:pt x="170" y="3311"/>
                  </a:lnTo>
                  <a:cubicBezTo>
                    <a:pt x="1" y="3452"/>
                    <a:pt x="101" y="3727"/>
                    <a:pt x="321" y="3728"/>
                  </a:cubicBezTo>
                  <a:cubicBezTo>
                    <a:pt x="375" y="3728"/>
                    <a:pt x="427" y="3709"/>
                    <a:pt x="470" y="3673"/>
                  </a:cubicBezTo>
                  <a:lnTo>
                    <a:pt x="4410" y="418"/>
                  </a:lnTo>
                  <a:cubicBezTo>
                    <a:pt x="4510" y="334"/>
                    <a:pt x="4524" y="186"/>
                    <a:pt x="4442" y="86"/>
                  </a:cubicBezTo>
                  <a:cubicBezTo>
                    <a:pt x="4395" y="30"/>
                    <a:pt x="4328" y="1"/>
                    <a:pt x="4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8"/>
            <p:cNvSpPr/>
            <p:nvPr/>
          </p:nvSpPr>
          <p:spPr>
            <a:xfrm>
              <a:off x="2444025" y="2256650"/>
              <a:ext cx="99875" cy="77375"/>
            </a:xfrm>
            <a:custGeom>
              <a:avLst/>
              <a:gdLst/>
              <a:ahLst/>
              <a:cxnLst/>
              <a:rect l="l" t="t" r="r" b="b"/>
              <a:pathLst>
                <a:path w="3995" h="3095" extrusionOk="0">
                  <a:moveTo>
                    <a:pt x="267" y="0"/>
                  </a:moveTo>
                  <a:cubicBezTo>
                    <a:pt x="193" y="0"/>
                    <a:pt x="120" y="36"/>
                    <a:pt x="74" y="102"/>
                  </a:cubicBezTo>
                  <a:cubicBezTo>
                    <a:pt x="0" y="209"/>
                    <a:pt x="27" y="355"/>
                    <a:pt x="134" y="430"/>
                  </a:cubicBezTo>
                  <a:cubicBezTo>
                    <a:pt x="1309" y="1244"/>
                    <a:pt x="2449" y="2122"/>
                    <a:pt x="3523" y="3039"/>
                  </a:cubicBezTo>
                  <a:cubicBezTo>
                    <a:pt x="3566" y="3075"/>
                    <a:pt x="3620" y="3095"/>
                    <a:pt x="3676" y="3095"/>
                  </a:cubicBezTo>
                  <a:cubicBezTo>
                    <a:pt x="3895" y="3095"/>
                    <a:pt x="3995" y="2822"/>
                    <a:pt x="3828" y="2680"/>
                  </a:cubicBezTo>
                  <a:cubicBezTo>
                    <a:pt x="2744" y="1754"/>
                    <a:pt x="1590" y="867"/>
                    <a:pt x="401" y="42"/>
                  </a:cubicBezTo>
                  <a:cubicBezTo>
                    <a:pt x="361" y="14"/>
                    <a:pt x="314" y="0"/>
                    <a:pt x="2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8"/>
            <p:cNvSpPr/>
            <p:nvPr/>
          </p:nvSpPr>
          <p:spPr>
            <a:xfrm>
              <a:off x="2426025" y="2096500"/>
              <a:ext cx="54325" cy="74950"/>
            </a:xfrm>
            <a:custGeom>
              <a:avLst/>
              <a:gdLst/>
              <a:ahLst/>
              <a:cxnLst/>
              <a:rect l="l" t="t" r="r" b="b"/>
              <a:pathLst>
                <a:path w="2173" h="2998" extrusionOk="0">
                  <a:moveTo>
                    <a:pt x="1905" y="0"/>
                  </a:moveTo>
                  <a:cubicBezTo>
                    <a:pt x="1827" y="0"/>
                    <a:pt x="1751" y="39"/>
                    <a:pt x="1706" y="110"/>
                  </a:cubicBezTo>
                  <a:lnTo>
                    <a:pt x="101" y="2635"/>
                  </a:lnTo>
                  <a:cubicBezTo>
                    <a:pt x="1" y="2792"/>
                    <a:pt x="114" y="2997"/>
                    <a:pt x="299" y="2997"/>
                  </a:cubicBezTo>
                  <a:cubicBezTo>
                    <a:pt x="381" y="2997"/>
                    <a:pt x="455" y="2956"/>
                    <a:pt x="498" y="2888"/>
                  </a:cubicBezTo>
                  <a:lnTo>
                    <a:pt x="2103" y="362"/>
                  </a:lnTo>
                  <a:cubicBezTo>
                    <a:pt x="2173" y="253"/>
                    <a:pt x="2141" y="107"/>
                    <a:pt x="2031" y="37"/>
                  </a:cubicBezTo>
                  <a:cubicBezTo>
                    <a:pt x="1992" y="12"/>
                    <a:pt x="1948" y="0"/>
                    <a:pt x="1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8"/>
            <p:cNvSpPr/>
            <p:nvPr/>
          </p:nvSpPr>
          <p:spPr>
            <a:xfrm>
              <a:off x="2345625" y="2105250"/>
              <a:ext cx="45200" cy="67500"/>
            </a:xfrm>
            <a:custGeom>
              <a:avLst/>
              <a:gdLst/>
              <a:ahLst/>
              <a:cxnLst/>
              <a:rect l="l" t="t" r="r" b="b"/>
              <a:pathLst>
                <a:path w="1808" h="2700" extrusionOk="0">
                  <a:moveTo>
                    <a:pt x="269" y="1"/>
                  </a:moveTo>
                  <a:cubicBezTo>
                    <a:pt x="231" y="1"/>
                    <a:pt x="191" y="10"/>
                    <a:pt x="155" y="30"/>
                  </a:cubicBezTo>
                  <a:cubicBezTo>
                    <a:pt x="42" y="94"/>
                    <a:pt x="0" y="238"/>
                    <a:pt x="64" y="352"/>
                  </a:cubicBezTo>
                  <a:lnTo>
                    <a:pt x="1309" y="2578"/>
                  </a:lnTo>
                  <a:cubicBezTo>
                    <a:pt x="1350" y="2653"/>
                    <a:pt x="1429" y="2699"/>
                    <a:pt x="1514" y="2699"/>
                  </a:cubicBezTo>
                  <a:lnTo>
                    <a:pt x="1514" y="2698"/>
                  </a:lnTo>
                  <a:cubicBezTo>
                    <a:pt x="1694" y="2698"/>
                    <a:pt x="1807" y="2505"/>
                    <a:pt x="1719" y="2349"/>
                  </a:cubicBezTo>
                  <a:lnTo>
                    <a:pt x="476" y="121"/>
                  </a:lnTo>
                  <a:cubicBezTo>
                    <a:pt x="433" y="44"/>
                    <a:pt x="352" y="1"/>
                    <a:pt x="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8"/>
            <p:cNvSpPr/>
            <p:nvPr/>
          </p:nvSpPr>
          <p:spPr>
            <a:xfrm>
              <a:off x="2269500" y="2160600"/>
              <a:ext cx="85875" cy="45225"/>
            </a:xfrm>
            <a:custGeom>
              <a:avLst/>
              <a:gdLst/>
              <a:ahLst/>
              <a:cxnLst/>
              <a:rect l="l" t="t" r="r" b="b"/>
              <a:pathLst>
                <a:path w="3435" h="1809" extrusionOk="0">
                  <a:moveTo>
                    <a:pt x="269" y="0"/>
                  </a:moveTo>
                  <a:cubicBezTo>
                    <a:pt x="180" y="0"/>
                    <a:pt x="95" y="51"/>
                    <a:pt x="56" y="138"/>
                  </a:cubicBezTo>
                  <a:cubicBezTo>
                    <a:pt x="1" y="253"/>
                    <a:pt x="52" y="392"/>
                    <a:pt x="167" y="448"/>
                  </a:cubicBezTo>
                  <a:lnTo>
                    <a:pt x="3083" y="1787"/>
                  </a:lnTo>
                  <a:cubicBezTo>
                    <a:pt x="3113" y="1800"/>
                    <a:pt x="3147" y="1808"/>
                    <a:pt x="3180" y="1808"/>
                  </a:cubicBezTo>
                  <a:lnTo>
                    <a:pt x="3181" y="1808"/>
                  </a:lnTo>
                  <a:cubicBezTo>
                    <a:pt x="3292" y="1808"/>
                    <a:pt x="3387" y="1731"/>
                    <a:pt x="3411" y="1623"/>
                  </a:cubicBezTo>
                  <a:cubicBezTo>
                    <a:pt x="3435" y="1515"/>
                    <a:pt x="3380" y="1405"/>
                    <a:pt x="3279" y="1358"/>
                  </a:cubicBezTo>
                  <a:lnTo>
                    <a:pt x="365" y="20"/>
                  </a:lnTo>
                  <a:cubicBezTo>
                    <a:pt x="334" y="7"/>
                    <a:pt x="301" y="0"/>
                    <a:pt x="2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8"/>
            <p:cNvSpPr/>
            <p:nvPr/>
          </p:nvSpPr>
          <p:spPr>
            <a:xfrm>
              <a:off x="2256175" y="2226050"/>
              <a:ext cx="97325" cy="64150"/>
            </a:xfrm>
            <a:custGeom>
              <a:avLst/>
              <a:gdLst/>
              <a:ahLst/>
              <a:cxnLst/>
              <a:rect l="l" t="t" r="r" b="b"/>
              <a:pathLst>
                <a:path w="3893" h="2566" extrusionOk="0">
                  <a:moveTo>
                    <a:pt x="3623" y="1"/>
                  </a:moveTo>
                  <a:cubicBezTo>
                    <a:pt x="3579" y="1"/>
                    <a:pt x="3533" y="14"/>
                    <a:pt x="3493" y="40"/>
                  </a:cubicBezTo>
                  <a:lnTo>
                    <a:pt x="200" y="2132"/>
                  </a:lnTo>
                  <a:cubicBezTo>
                    <a:pt x="0" y="2257"/>
                    <a:pt x="90" y="2565"/>
                    <a:pt x="325" y="2565"/>
                  </a:cubicBezTo>
                  <a:cubicBezTo>
                    <a:pt x="325" y="2565"/>
                    <a:pt x="326" y="2565"/>
                    <a:pt x="326" y="2565"/>
                  </a:cubicBezTo>
                  <a:cubicBezTo>
                    <a:pt x="328" y="2565"/>
                    <a:pt x="330" y="2565"/>
                    <a:pt x="332" y="2565"/>
                  </a:cubicBezTo>
                  <a:cubicBezTo>
                    <a:pt x="374" y="2565"/>
                    <a:pt x="416" y="2552"/>
                    <a:pt x="451" y="2529"/>
                  </a:cubicBezTo>
                  <a:lnTo>
                    <a:pt x="3745" y="437"/>
                  </a:lnTo>
                  <a:cubicBezTo>
                    <a:pt x="3858" y="370"/>
                    <a:pt x="3893" y="222"/>
                    <a:pt x="3822" y="111"/>
                  </a:cubicBezTo>
                  <a:cubicBezTo>
                    <a:pt x="3777" y="40"/>
                    <a:pt x="3701" y="1"/>
                    <a:pt x="36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8"/>
            <p:cNvSpPr/>
            <p:nvPr/>
          </p:nvSpPr>
          <p:spPr>
            <a:xfrm>
              <a:off x="2346050" y="2266800"/>
              <a:ext cx="39300" cy="61475"/>
            </a:xfrm>
            <a:custGeom>
              <a:avLst/>
              <a:gdLst/>
              <a:ahLst/>
              <a:cxnLst/>
              <a:rect l="l" t="t" r="r" b="b"/>
              <a:pathLst>
                <a:path w="1572" h="2459" extrusionOk="0">
                  <a:moveTo>
                    <a:pt x="1303" y="0"/>
                  </a:moveTo>
                  <a:cubicBezTo>
                    <a:pt x="1218" y="0"/>
                    <a:pt x="1136" y="48"/>
                    <a:pt x="1093" y="129"/>
                  </a:cubicBezTo>
                  <a:lnTo>
                    <a:pt x="81" y="2116"/>
                  </a:lnTo>
                  <a:cubicBezTo>
                    <a:pt x="1" y="2273"/>
                    <a:pt x="115" y="2458"/>
                    <a:pt x="291" y="2458"/>
                  </a:cubicBezTo>
                  <a:cubicBezTo>
                    <a:pt x="379" y="2458"/>
                    <a:pt x="460" y="2409"/>
                    <a:pt x="500" y="2330"/>
                  </a:cubicBezTo>
                  <a:lnTo>
                    <a:pt x="1513" y="342"/>
                  </a:lnTo>
                  <a:cubicBezTo>
                    <a:pt x="1572" y="226"/>
                    <a:pt x="1526" y="85"/>
                    <a:pt x="1410" y="27"/>
                  </a:cubicBezTo>
                  <a:cubicBezTo>
                    <a:pt x="1376" y="9"/>
                    <a:pt x="1339" y="0"/>
                    <a:pt x="13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8"/>
            <p:cNvSpPr/>
            <p:nvPr/>
          </p:nvSpPr>
          <p:spPr>
            <a:xfrm>
              <a:off x="2413250" y="2262600"/>
              <a:ext cx="45550" cy="68900"/>
            </a:xfrm>
            <a:custGeom>
              <a:avLst/>
              <a:gdLst/>
              <a:ahLst/>
              <a:cxnLst/>
              <a:rect l="l" t="t" r="r" b="b"/>
              <a:pathLst>
                <a:path w="1822" h="2756" extrusionOk="0">
                  <a:moveTo>
                    <a:pt x="262" y="0"/>
                  </a:moveTo>
                  <a:cubicBezTo>
                    <a:pt x="243" y="0"/>
                    <a:pt x="223" y="3"/>
                    <a:pt x="203" y="8"/>
                  </a:cubicBezTo>
                  <a:cubicBezTo>
                    <a:pt x="76" y="41"/>
                    <a:pt x="0" y="169"/>
                    <a:pt x="34" y="296"/>
                  </a:cubicBezTo>
                  <a:cubicBezTo>
                    <a:pt x="257" y="1155"/>
                    <a:pt x="706" y="1977"/>
                    <a:pt x="1335" y="2677"/>
                  </a:cubicBezTo>
                  <a:cubicBezTo>
                    <a:pt x="1379" y="2726"/>
                    <a:pt x="1443" y="2755"/>
                    <a:pt x="1510" y="2755"/>
                  </a:cubicBezTo>
                  <a:cubicBezTo>
                    <a:pt x="1714" y="2755"/>
                    <a:pt x="1822" y="2514"/>
                    <a:pt x="1686" y="2362"/>
                  </a:cubicBezTo>
                  <a:cubicBezTo>
                    <a:pt x="1107" y="1720"/>
                    <a:pt x="694" y="963"/>
                    <a:pt x="489" y="177"/>
                  </a:cubicBezTo>
                  <a:cubicBezTo>
                    <a:pt x="462" y="71"/>
                    <a:pt x="367" y="0"/>
                    <a:pt x="2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8"/>
            <p:cNvSpPr/>
            <p:nvPr/>
          </p:nvSpPr>
          <p:spPr>
            <a:xfrm>
              <a:off x="2456275" y="2229950"/>
              <a:ext cx="100800" cy="42850"/>
            </a:xfrm>
            <a:custGeom>
              <a:avLst/>
              <a:gdLst/>
              <a:ahLst/>
              <a:cxnLst/>
              <a:rect l="l" t="t" r="r" b="b"/>
              <a:pathLst>
                <a:path w="4032" h="1714" extrusionOk="0">
                  <a:moveTo>
                    <a:pt x="268" y="0"/>
                  </a:moveTo>
                  <a:cubicBezTo>
                    <a:pt x="171" y="0"/>
                    <a:pt x="80" y="61"/>
                    <a:pt x="46" y="158"/>
                  </a:cubicBezTo>
                  <a:cubicBezTo>
                    <a:pt x="1" y="281"/>
                    <a:pt x="67" y="417"/>
                    <a:pt x="193" y="459"/>
                  </a:cubicBezTo>
                  <a:lnTo>
                    <a:pt x="3701" y="1700"/>
                  </a:lnTo>
                  <a:cubicBezTo>
                    <a:pt x="3726" y="1710"/>
                    <a:pt x="3753" y="1714"/>
                    <a:pt x="3779" y="1714"/>
                  </a:cubicBezTo>
                  <a:cubicBezTo>
                    <a:pt x="3894" y="1714"/>
                    <a:pt x="3993" y="1631"/>
                    <a:pt x="4011" y="1519"/>
                  </a:cubicBezTo>
                  <a:cubicBezTo>
                    <a:pt x="4031" y="1406"/>
                    <a:pt x="3966" y="1295"/>
                    <a:pt x="3858" y="1257"/>
                  </a:cubicBezTo>
                  <a:lnTo>
                    <a:pt x="350" y="15"/>
                  </a:lnTo>
                  <a:cubicBezTo>
                    <a:pt x="323" y="5"/>
                    <a:pt x="295" y="0"/>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8"/>
            <p:cNvSpPr/>
            <p:nvPr/>
          </p:nvSpPr>
          <p:spPr>
            <a:xfrm>
              <a:off x="2459850" y="2153650"/>
              <a:ext cx="110675" cy="50650"/>
            </a:xfrm>
            <a:custGeom>
              <a:avLst/>
              <a:gdLst/>
              <a:ahLst/>
              <a:cxnLst/>
              <a:rect l="l" t="t" r="r" b="b"/>
              <a:pathLst>
                <a:path w="4427" h="2026" extrusionOk="0">
                  <a:moveTo>
                    <a:pt x="4161" y="0"/>
                  </a:moveTo>
                  <a:cubicBezTo>
                    <a:pt x="4132" y="0"/>
                    <a:pt x="4102" y="6"/>
                    <a:pt x="4073" y="17"/>
                  </a:cubicBezTo>
                  <a:lnTo>
                    <a:pt x="165" y="1571"/>
                  </a:lnTo>
                  <a:cubicBezTo>
                    <a:pt x="60" y="1612"/>
                    <a:pt x="0" y="1723"/>
                    <a:pt x="22" y="1833"/>
                  </a:cubicBezTo>
                  <a:cubicBezTo>
                    <a:pt x="43" y="1945"/>
                    <a:pt x="140" y="2025"/>
                    <a:pt x="253" y="2025"/>
                  </a:cubicBezTo>
                  <a:cubicBezTo>
                    <a:pt x="283" y="2025"/>
                    <a:pt x="312" y="2020"/>
                    <a:pt x="340" y="2008"/>
                  </a:cubicBezTo>
                  <a:lnTo>
                    <a:pt x="4247" y="454"/>
                  </a:lnTo>
                  <a:cubicBezTo>
                    <a:pt x="4368" y="406"/>
                    <a:pt x="4426" y="270"/>
                    <a:pt x="4378" y="149"/>
                  </a:cubicBezTo>
                  <a:cubicBezTo>
                    <a:pt x="4342" y="56"/>
                    <a:pt x="4254" y="0"/>
                    <a:pt x="4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4" name="Google Shape;1174;p28"/>
          <p:cNvGrpSpPr/>
          <p:nvPr/>
        </p:nvGrpSpPr>
        <p:grpSpPr>
          <a:xfrm rot="215375">
            <a:off x="1800883" y="1573624"/>
            <a:ext cx="6792406" cy="3167459"/>
            <a:chOff x="433815" y="239950"/>
            <a:chExt cx="4677635" cy="4678900"/>
          </a:xfrm>
        </p:grpSpPr>
        <p:sp>
          <p:nvSpPr>
            <p:cNvPr id="1175" name="Google Shape;1175;p28"/>
            <p:cNvSpPr/>
            <p:nvPr/>
          </p:nvSpPr>
          <p:spPr>
            <a:xfrm>
              <a:off x="994975" y="416150"/>
              <a:ext cx="3754200" cy="45027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8"/>
            <p:cNvSpPr/>
            <p:nvPr/>
          </p:nvSpPr>
          <p:spPr>
            <a:xfrm>
              <a:off x="982390" y="589310"/>
              <a:ext cx="36555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8"/>
            <p:cNvSpPr/>
            <p:nvPr/>
          </p:nvSpPr>
          <p:spPr>
            <a:xfrm>
              <a:off x="4445750" y="3148800"/>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8"/>
            <p:cNvSpPr/>
            <p:nvPr/>
          </p:nvSpPr>
          <p:spPr>
            <a:xfrm>
              <a:off x="4445750" y="3711875"/>
              <a:ext cx="665700" cy="3759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8"/>
            <p:cNvSpPr/>
            <p:nvPr/>
          </p:nvSpPr>
          <p:spPr>
            <a:xfrm>
              <a:off x="883683" y="416140"/>
              <a:ext cx="37542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8"/>
            <p:cNvSpPr/>
            <p:nvPr/>
          </p:nvSpPr>
          <p:spPr>
            <a:xfrm>
              <a:off x="4445750"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8"/>
            <p:cNvSpPr/>
            <p:nvPr/>
          </p:nvSpPr>
          <p:spPr>
            <a:xfrm>
              <a:off x="4445750" y="1573200"/>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8"/>
            <p:cNvSpPr/>
            <p:nvPr/>
          </p:nvSpPr>
          <p:spPr>
            <a:xfrm>
              <a:off x="828990" y="304375"/>
              <a:ext cx="38088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3" name="Google Shape;1183;p28"/>
            <p:cNvGrpSpPr/>
            <p:nvPr/>
          </p:nvGrpSpPr>
          <p:grpSpPr>
            <a:xfrm>
              <a:off x="1211431" y="1017725"/>
              <a:ext cx="3234330" cy="3409975"/>
              <a:chOff x="808356" y="1017725"/>
              <a:chExt cx="3234330" cy="3409975"/>
            </a:xfrm>
          </p:grpSpPr>
          <p:cxnSp>
            <p:nvCxnSpPr>
              <p:cNvPr id="1184" name="Google Shape;1184;p28"/>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1185" name="Google Shape;1185;p28"/>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1186" name="Google Shape;1186;p28"/>
              <p:cNvGrpSpPr/>
              <p:nvPr/>
            </p:nvGrpSpPr>
            <p:grpSpPr>
              <a:xfrm>
                <a:off x="808356" y="1198555"/>
                <a:ext cx="3233633" cy="3048152"/>
                <a:chOff x="713225" y="1203424"/>
                <a:chExt cx="7717500" cy="2937978"/>
              </a:xfrm>
            </p:grpSpPr>
            <p:cxnSp>
              <p:nvCxnSpPr>
                <p:cNvPr id="1187" name="Google Shape;1187;p28"/>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88" name="Google Shape;1188;p28"/>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89" name="Google Shape;1189;p28"/>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90" name="Google Shape;1190;p28"/>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91" name="Google Shape;1191;p28"/>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92" name="Google Shape;1192;p28"/>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93" name="Google Shape;1193;p28"/>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94" name="Google Shape;1194;p28"/>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95" name="Google Shape;1195;p28"/>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96" name="Google Shape;1196;p28"/>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97" name="Google Shape;1197;p28"/>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98" name="Google Shape;1198;p28"/>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99" name="Google Shape;1199;p28"/>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200" name="Google Shape;1200;p28"/>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201" name="Google Shape;1201;p28"/>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202" name="Google Shape;1202;p28"/>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203" name="Google Shape;1203;p28"/>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sp>
          <p:nvSpPr>
            <p:cNvPr id="1204" name="Google Shape;1204;p28"/>
            <p:cNvSpPr/>
            <p:nvPr/>
          </p:nvSpPr>
          <p:spPr>
            <a:xfrm>
              <a:off x="593846" y="239950"/>
              <a:ext cx="3742500" cy="4428000"/>
            </a:xfrm>
            <a:prstGeom prst="roundRect">
              <a:avLst>
                <a:gd name="adj" fmla="val 2673"/>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5" name="Google Shape;1205;p28"/>
            <p:cNvGrpSpPr/>
            <p:nvPr/>
          </p:nvGrpSpPr>
          <p:grpSpPr>
            <a:xfrm>
              <a:off x="433815" y="500261"/>
              <a:ext cx="451747" cy="3907166"/>
              <a:chOff x="2642637" y="123313"/>
              <a:chExt cx="491457" cy="4250616"/>
            </a:xfrm>
          </p:grpSpPr>
          <p:sp>
            <p:nvSpPr>
              <p:cNvPr id="1206" name="Google Shape;1206;p28"/>
              <p:cNvSpPr/>
              <p:nvPr/>
            </p:nvSpPr>
            <p:spPr>
              <a:xfrm>
                <a:off x="2971494" y="123313"/>
                <a:ext cx="162600" cy="16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8"/>
              <p:cNvSpPr/>
              <p:nvPr/>
            </p:nvSpPr>
            <p:spPr>
              <a:xfrm>
                <a:off x="2642637" y="173084"/>
                <a:ext cx="395400" cy="630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8"/>
              <p:cNvSpPr/>
              <p:nvPr/>
            </p:nvSpPr>
            <p:spPr>
              <a:xfrm>
                <a:off x="2971494" y="804649"/>
                <a:ext cx="162600" cy="16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8"/>
              <p:cNvSpPr/>
              <p:nvPr/>
            </p:nvSpPr>
            <p:spPr>
              <a:xfrm>
                <a:off x="2642637" y="854420"/>
                <a:ext cx="395400" cy="630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8"/>
              <p:cNvSpPr/>
              <p:nvPr/>
            </p:nvSpPr>
            <p:spPr>
              <a:xfrm>
                <a:off x="2971494" y="1485985"/>
                <a:ext cx="162600" cy="16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8"/>
              <p:cNvSpPr/>
              <p:nvPr/>
            </p:nvSpPr>
            <p:spPr>
              <a:xfrm>
                <a:off x="2642637" y="1535756"/>
                <a:ext cx="395400" cy="630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8"/>
              <p:cNvSpPr/>
              <p:nvPr/>
            </p:nvSpPr>
            <p:spPr>
              <a:xfrm>
                <a:off x="2971494" y="2167321"/>
                <a:ext cx="162600" cy="16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8"/>
              <p:cNvSpPr/>
              <p:nvPr/>
            </p:nvSpPr>
            <p:spPr>
              <a:xfrm>
                <a:off x="2642637" y="2217092"/>
                <a:ext cx="395400" cy="630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8"/>
              <p:cNvSpPr/>
              <p:nvPr/>
            </p:nvSpPr>
            <p:spPr>
              <a:xfrm>
                <a:off x="2971494" y="2848657"/>
                <a:ext cx="162600" cy="16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8"/>
              <p:cNvSpPr/>
              <p:nvPr/>
            </p:nvSpPr>
            <p:spPr>
              <a:xfrm>
                <a:off x="2642637" y="2898428"/>
                <a:ext cx="395400" cy="630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8"/>
              <p:cNvSpPr/>
              <p:nvPr/>
            </p:nvSpPr>
            <p:spPr>
              <a:xfrm>
                <a:off x="2971494" y="3529993"/>
                <a:ext cx="162600" cy="16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8"/>
              <p:cNvSpPr/>
              <p:nvPr/>
            </p:nvSpPr>
            <p:spPr>
              <a:xfrm>
                <a:off x="2642637" y="3579764"/>
                <a:ext cx="395400" cy="630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8"/>
              <p:cNvSpPr/>
              <p:nvPr/>
            </p:nvSpPr>
            <p:spPr>
              <a:xfrm>
                <a:off x="2971494" y="4211329"/>
                <a:ext cx="162600" cy="16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8"/>
              <p:cNvSpPr/>
              <p:nvPr/>
            </p:nvSpPr>
            <p:spPr>
              <a:xfrm>
                <a:off x="2642637" y="4261100"/>
                <a:ext cx="395400" cy="630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20" name="Google Shape;1220;p28"/>
          <p:cNvSpPr/>
          <p:nvPr/>
        </p:nvSpPr>
        <p:spPr>
          <a:xfrm rot="238783">
            <a:off x="2745186" y="1473849"/>
            <a:ext cx="5139816" cy="2785163"/>
          </a:xfrm>
          <a:prstGeom prst="roundRect">
            <a:avLst>
              <a:gd name="adj" fmla="val 0"/>
            </a:avLst>
          </a:prstGeom>
          <a:solidFill>
            <a:schemeClr val="accent2"/>
          </a:solidFill>
          <a:ln>
            <a:noFill/>
          </a:ln>
          <a:effectLst>
            <a:outerShdw blurRad="57150" dist="19050" dir="5400000" algn="bl" rotWithShape="0">
              <a:schemeClr val="dk1">
                <a:alpha val="3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8"/>
          <p:cNvSpPr txBox="1">
            <a:spLocks noGrp="1"/>
          </p:cNvSpPr>
          <p:nvPr>
            <p:ph type="ctrTitle"/>
          </p:nvPr>
        </p:nvSpPr>
        <p:spPr>
          <a:xfrm rot="347735">
            <a:off x="2536216" y="1569442"/>
            <a:ext cx="5285785" cy="2977331"/>
          </a:xfrm>
          <a:prstGeom prst="rect">
            <a:avLst/>
          </a:prstGeom>
        </p:spPr>
        <p:txBody>
          <a:bodyPr spcFirstLastPara="1" wrap="square" lIns="91425" tIns="91425" rIns="64350" bIns="91425" anchor="ctr" anchorCtr="0">
            <a:noAutofit/>
          </a:bodyPr>
          <a:lstStyle/>
          <a:p>
            <a:pPr algn="ctr">
              <a:lnSpc>
                <a:spcPct val="150000"/>
              </a:lnSpc>
              <a:spcAft>
                <a:spcPts val="800"/>
              </a:spcAft>
            </a:pPr>
            <a:r>
              <a:rPr lang="en-US" sz="2800" b="1" dirty="0">
                <a:solidFill>
                  <a:srgbClr val="C00000"/>
                </a:solidFill>
                <a:effectLst/>
                <a:latin typeface="#9Slide03 AmpleSoft Bold" panose="02000000000000000000" pitchFamily="2" charset="0"/>
                <a:ea typeface="Times New Roman" panose="02020603050405020304" pitchFamily="18" charset="0"/>
              </a:rPr>
              <a:t>VIẾT VĂN BẢN NGHỊ LUẬN VỀ </a:t>
            </a:r>
            <a:r>
              <a:rPr lang="vi-VN" sz="2800" dirty="0" smtClean="0"/>
              <a:t>TÁC </a:t>
            </a:r>
            <a:r>
              <a:rPr lang="vi-VN" sz="2800" dirty="0"/>
              <a:t>PHẨM VĂN HỌC (BÀI THƠ)/ TÁC PHẨM NGHỆ THUẬT (BỨC TRANH, PHO TƯỢNG)</a:t>
            </a:r>
            <a:endParaRPr lang="en-US" sz="2800" dirty="0">
              <a:effectLst/>
              <a:latin typeface="#9Slide03 AmpleSoft Bold" panose="02000000000000000000" pitchFamily="2" charset="0"/>
              <a:ea typeface="Calibri" panose="020F0502020204030204" pitchFamily="34" charset="0"/>
            </a:endParaRPr>
          </a:p>
        </p:txBody>
      </p:sp>
      <p:sp>
        <p:nvSpPr>
          <p:cNvPr id="1222" name="Google Shape;1222;p28"/>
          <p:cNvSpPr txBox="1">
            <a:spLocks noGrp="1"/>
          </p:cNvSpPr>
          <p:nvPr>
            <p:ph type="subTitle" idx="1"/>
          </p:nvPr>
        </p:nvSpPr>
        <p:spPr>
          <a:xfrm rot="-1015609">
            <a:off x="1439821" y="661827"/>
            <a:ext cx="3110767" cy="39203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dirty="0">
                <a:latin typeface="#9Slide03 AmpleSoft Bold" panose="02000000000000000000" pitchFamily="2" charset="0"/>
              </a:rPr>
              <a:t>THỰC HÀNH KĨ NĂNG VIẾT</a:t>
            </a:r>
            <a:endParaRPr dirty="0">
              <a:highlight>
                <a:schemeClr val="accent3"/>
              </a:highlight>
              <a:latin typeface="#9Slide03 AmpleSoft Bold" panose="02000000000000000000" pitchFamily="2" charset="0"/>
            </a:endParaRPr>
          </a:p>
        </p:txBody>
      </p:sp>
      <p:sp>
        <p:nvSpPr>
          <p:cNvPr id="1223" name="Google Shape;1223;p28"/>
          <p:cNvSpPr/>
          <p:nvPr/>
        </p:nvSpPr>
        <p:spPr>
          <a:xfrm rot="3303814">
            <a:off x="1644638" y="3950899"/>
            <a:ext cx="221131" cy="885125"/>
          </a:xfrm>
          <a:custGeom>
            <a:avLst/>
            <a:gdLst/>
            <a:ahLst/>
            <a:cxnLst/>
            <a:rect l="l" t="t" r="r" b="b"/>
            <a:pathLst>
              <a:path w="2151" h="8610" extrusionOk="0">
                <a:moveTo>
                  <a:pt x="1080" y="0"/>
                </a:moveTo>
                <a:cubicBezTo>
                  <a:pt x="549" y="0"/>
                  <a:pt x="12" y="365"/>
                  <a:pt x="8" y="1063"/>
                </a:cubicBezTo>
                <a:lnTo>
                  <a:pt x="8" y="1071"/>
                </a:lnTo>
                <a:lnTo>
                  <a:pt x="8" y="5724"/>
                </a:lnTo>
                <a:cubicBezTo>
                  <a:pt x="0" y="5802"/>
                  <a:pt x="62" y="5871"/>
                  <a:pt x="140" y="5871"/>
                </a:cubicBezTo>
                <a:cubicBezTo>
                  <a:pt x="221" y="5871"/>
                  <a:pt x="282" y="5802"/>
                  <a:pt x="274" y="5724"/>
                </a:cubicBezTo>
                <a:lnTo>
                  <a:pt x="274" y="1076"/>
                </a:lnTo>
                <a:cubicBezTo>
                  <a:pt x="274" y="1075"/>
                  <a:pt x="274" y="1072"/>
                  <a:pt x="274" y="1071"/>
                </a:cubicBezTo>
                <a:cubicBezTo>
                  <a:pt x="274" y="517"/>
                  <a:pt x="690" y="264"/>
                  <a:pt x="1080" y="264"/>
                </a:cubicBezTo>
                <a:cubicBezTo>
                  <a:pt x="1469" y="264"/>
                  <a:pt x="1885" y="517"/>
                  <a:pt x="1885" y="1071"/>
                </a:cubicBezTo>
                <a:lnTo>
                  <a:pt x="1885" y="1076"/>
                </a:lnTo>
                <a:lnTo>
                  <a:pt x="1885" y="7726"/>
                </a:lnTo>
                <a:cubicBezTo>
                  <a:pt x="1886" y="7961"/>
                  <a:pt x="1786" y="8149"/>
                  <a:pt x="1605" y="8255"/>
                </a:cubicBezTo>
                <a:cubicBezTo>
                  <a:pt x="1501" y="8314"/>
                  <a:pt x="1385" y="8343"/>
                  <a:pt x="1270" y="8343"/>
                </a:cubicBezTo>
                <a:cubicBezTo>
                  <a:pt x="1155" y="8343"/>
                  <a:pt x="1041" y="8314"/>
                  <a:pt x="937" y="8257"/>
                </a:cubicBezTo>
                <a:cubicBezTo>
                  <a:pt x="775" y="8165"/>
                  <a:pt x="676" y="8005"/>
                  <a:pt x="656" y="7805"/>
                </a:cubicBezTo>
                <a:cubicBezTo>
                  <a:pt x="657" y="7798"/>
                  <a:pt x="657" y="7791"/>
                  <a:pt x="657" y="7785"/>
                </a:cubicBezTo>
                <a:lnTo>
                  <a:pt x="657" y="2724"/>
                </a:lnTo>
                <a:cubicBezTo>
                  <a:pt x="650" y="2700"/>
                  <a:pt x="650" y="2676"/>
                  <a:pt x="657" y="2652"/>
                </a:cubicBezTo>
                <a:cubicBezTo>
                  <a:pt x="657" y="2355"/>
                  <a:pt x="875" y="2223"/>
                  <a:pt x="1088" y="2223"/>
                </a:cubicBezTo>
                <a:cubicBezTo>
                  <a:pt x="1092" y="2222"/>
                  <a:pt x="1095" y="2222"/>
                  <a:pt x="1099" y="2222"/>
                </a:cubicBezTo>
                <a:cubicBezTo>
                  <a:pt x="1204" y="2222"/>
                  <a:pt x="1306" y="2261"/>
                  <a:pt x="1387" y="2329"/>
                </a:cubicBezTo>
                <a:cubicBezTo>
                  <a:pt x="1473" y="2405"/>
                  <a:pt x="1519" y="2518"/>
                  <a:pt x="1519" y="2652"/>
                </a:cubicBezTo>
                <a:lnTo>
                  <a:pt x="1519" y="2658"/>
                </a:lnTo>
                <a:lnTo>
                  <a:pt x="1519" y="5724"/>
                </a:lnTo>
                <a:cubicBezTo>
                  <a:pt x="1525" y="5792"/>
                  <a:pt x="1582" y="5844"/>
                  <a:pt x="1651" y="5844"/>
                </a:cubicBezTo>
                <a:cubicBezTo>
                  <a:pt x="1721" y="5844"/>
                  <a:pt x="1778" y="5792"/>
                  <a:pt x="1785" y="5724"/>
                </a:cubicBezTo>
                <a:lnTo>
                  <a:pt x="1785" y="2654"/>
                </a:lnTo>
                <a:lnTo>
                  <a:pt x="1785" y="2644"/>
                </a:lnTo>
                <a:cubicBezTo>
                  <a:pt x="1780" y="2193"/>
                  <a:pt x="1433" y="1957"/>
                  <a:pt x="1088" y="1957"/>
                </a:cubicBezTo>
                <a:cubicBezTo>
                  <a:pt x="744" y="1957"/>
                  <a:pt x="391" y="2196"/>
                  <a:pt x="391" y="2654"/>
                </a:cubicBezTo>
                <a:cubicBezTo>
                  <a:pt x="398" y="2676"/>
                  <a:pt x="398" y="2700"/>
                  <a:pt x="391" y="2724"/>
                </a:cubicBezTo>
                <a:lnTo>
                  <a:pt x="391" y="7686"/>
                </a:lnTo>
                <a:cubicBezTo>
                  <a:pt x="387" y="7699"/>
                  <a:pt x="386" y="7713"/>
                  <a:pt x="386" y="7726"/>
                </a:cubicBezTo>
                <a:cubicBezTo>
                  <a:pt x="387" y="8064"/>
                  <a:pt x="536" y="8333"/>
                  <a:pt x="807" y="8488"/>
                </a:cubicBezTo>
                <a:cubicBezTo>
                  <a:pt x="950" y="8569"/>
                  <a:pt x="1110" y="8609"/>
                  <a:pt x="1269" y="8609"/>
                </a:cubicBezTo>
                <a:cubicBezTo>
                  <a:pt x="1431" y="8609"/>
                  <a:pt x="1593" y="8568"/>
                  <a:pt x="1738" y="8484"/>
                </a:cubicBezTo>
                <a:cubicBezTo>
                  <a:pt x="1984" y="8343"/>
                  <a:pt x="2127" y="8104"/>
                  <a:pt x="2148" y="7807"/>
                </a:cubicBezTo>
                <a:cubicBezTo>
                  <a:pt x="2151" y="7798"/>
                  <a:pt x="2151" y="7789"/>
                  <a:pt x="2151" y="7779"/>
                </a:cubicBezTo>
                <a:lnTo>
                  <a:pt x="2151" y="1072"/>
                </a:lnTo>
                <a:cubicBezTo>
                  <a:pt x="2151" y="1068"/>
                  <a:pt x="2151" y="1065"/>
                  <a:pt x="2151" y="1063"/>
                </a:cubicBezTo>
                <a:cubicBezTo>
                  <a:pt x="2147" y="365"/>
                  <a:pt x="1610" y="0"/>
                  <a:pt x="1080" y="0"/>
                </a:cubicBezTo>
                <a:close/>
              </a:path>
            </a:pathLst>
          </a:custGeom>
          <a:solidFill>
            <a:schemeClr val="accent5"/>
          </a:solidFill>
          <a:ln>
            <a:noFill/>
          </a:ln>
          <a:effectLst>
            <a:outerShdw blurRad="57150" dist="19050" dir="540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8"/>
          <p:cNvSpPr/>
          <p:nvPr/>
        </p:nvSpPr>
        <p:spPr>
          <a:xfrm rot="6306575">
            <a:off x="1170467" y="49278"/>
            <a:ext cx="221131" cy="885116"/>
          </a:xfrm>
          <a:custGeom>
            <a:avLst/>
            <a:gdLst/>
            <a:ahLst/>
            <a:cxnLst/>
            <a:rect l="l" t="t" r="r" b="b"/>
            <a:pathLst>
              <a:path w="2151" h="8610" extrusionOk="0">
                <a:moveTo>
                  <a:pt x="1080" y="0"/>
                </a:moveTo>
                <a:cubicBezTo>
                  <a:pt x="549" y="0"/>
                  <a:pt x="12" y="365"/>
                  <a:pt x="8" y="1063"/>
                </a:cubicBezTo>
                <a:lnTo>
                  <a:pt x="8" y="1071"/>
                </a:lnTo>
                <a:lnTo>
                  <a:pt x="8" y="5724"/>
                </a:lnTo>
                <a:cubicBezTo>
                  <a:pt x="0" y="5802"/>
                  <a:pt x="62" y="5871"/>
                  <a:pt x="140" y="5871"/>
                </a:cubicBezTo>
                <a:cubicBezTo>
                  <a:pt x="221" y="5871"/>
                  <a:pt x="282" y="5802"/>
                  <a:pt x="274" y="5724"/>
                </a:cubicBezTo>
                <a:lnTo>
                  <a:pt x="274" y="1076"/>
                </a:lnTo>
                <a:cubicBezTo>
                  <a:pt x="274" y="1075"/>
                  <a:pt x="274" y="1072"/>
                  <a:pt x="274" y="1071"/>
                </a:cubicBezTo>
                <a:cubicBezTo>
                  <a:pt x="274" y="517"/>
                  <a:pt x="690" y="264"/>
                  <a:pt x="1080" y="264"/>
                </a:cubicBezTo>
                <a:cubicBezTo>
                  <a:pt x="1469" y="264"/>
                  <a:pt x="1885" y="517"/>
                  <a:pt x="1885" y="1071"/>
                </a:cubicBezTo>
                <a:lnTo>
                  <a:pt x="1885" y="1076"/>
                </a:lnTo>
                <a:lnTo>
                  <a:pt x="1885" y="7726"/>
                </a:lnTo>
                <a:cubicBezTo>
                  <a:pt x="1886" y="7961"/>
                  <a:pt x="1786" y="8149"/>
                  <a:pt x="1605" y="8255"/>
                </a:cubicBezTo>
                <a:cubicBezTo>
                  <a:pt x="1501" y="8314"/>
                  <a:pt x="1385" y="8343"/>
                  <a:pt x="1270" y="8343"/>
                </a:cubicBezTo>
                <a:cubicBezTo>
                  <a:pt x="1155" y="8343"/>
                  <a:pt x="1041" y="8314"/>
                  <a:pt x="937" y="8257"/>
                </a:cubicBezTo>
                <a:cubicBezTo>
                  <a:pt x="775" y="8165"/>
                  <a:pt x="676" y="8005"/>
                  <a:pt x="656" y="7805"/>
                </a:cubicBezTo>
                <a:cubicBezTo>
                  <a:pt x="657" y="7798"/>
                  <a:pt x="657" y="7791"/>
                  <a:pt x="657" y="7785"/>
                </a:cubicBezTo>
                <a:lnTo>
                  <a:pt x="657" y="2724"/>
                </a:lnTo>
                <a:cubicBezTo>
                  <a:pt x="650" y="2700"/>
                  <a:pt x="650" y="2676"/>
                  <a:pt x="657" y="2652"/>
                </a:cubicBezTo>
                <a:cubicBezTo>
                  <a:pt x="657" y="2355"/>
                  <a:pt x="875" y="2223"/>
                  <a:pt x="1088" y="2223"/>
                </a:cubicBezTo>
                <a:cubicBezTo>
                  <a:pt x="1092" y="2222"/>
                  <a:pt x="1095" y="2222"/>
                  <a:pt x="1099" y="2222"/>
                </a:cubicBezTo>
                <a:cubicBezTo>
                  <a:pt x="1204" y="2222"/>
                  <a:pt x="1306" y="2261"/>
                  <a:pt x="1387" y="2329"/>
                </a:cubicBezTo>
                <a:cubicBezTo>
                  <a:pt x="1473" y="2405"/>
                  <a:pt x="1519" y="2518"/>
                  <a:pt x="1519" y="2652"/>
                </a:cubicBezTo>
                <a:lnTo>
                  <a:pt x="1519" y="2658"/>
                </a:lnTo>
                <a:lnTo>
                  <a:pt x="1519" y="5724"/>
                </a:lnTo>
                <a:cubicBezTo>
                  <a:pt x="1525" y="5792"/>
                  <a:pt x="1582" y="5844"/>
                  <a:pt x="1651" y="5844"/>
                </a:cubicBezTo>
                <a:cubicBezTo>
                  <a:pt x="1721" y="5844"/>
                  <a:pt x="1778" y="5792"/>
                  <a:pt x="1785" y="5724"/>
                </a:cubicBezTo>
                <a:lnTo>
                  <a:pt x="1785" y="2654"/>
                </a:lnTo>
                <a:lnTo>
                  <a:pt x="1785" y="2644"/>
                </a:lnTo>
                <a:cubicBezTo>
                  <a:pt x="1780" y="2193"/>
                  <a:pt x="1433" y="1957"/>
                  <a:pt x="1088" y="1957"/>
                </a:cubicBezTo>
                <a:cubicBezTo>
                  <a:pt x="744" y="1957"/>
                  <a:pt x="391" y="2196"/>
                  <a:pt x="391" y="2654"/>
                </a:cubicBezTo>
                <a:cubicBezTo>
                  <a:pt x="398" y="2676"/>
                  <a:pt x="398" y="2700"/>
                  <a:pt x="391" y="2724"/>
                </a:cubicBezTo>
                <a:lnTo>
                  <a:pt x="391" y="7686"/>
                </a:lnTo>
                <a:cubicBezTo>
                  <a:pt x="387" y="7699"/>
                  <a:pt x="386" y="7713"/>
                  <a:pt x="386" y="7726"/>
                </a:cubicBezTo>
                <a:cubicBezTo>
                  <a:pt x="387" y="8064"/>
                  <a:pt x="536" y="8333"/>
                  <a:pt x="807" y="8488"/>
                </a:cubicBezTo>
                <a:cubicBezTo>
                  <a:pt x="950" y="8569"/>
                  <a:pt x="1110" y="8609"/>
                  <a:pt x="1269" y="8609"/>
                </a:cubicBezTo>
                <a:cubicBezTo>
                  <a:pt x="1431" y="8609"/>
                  <a:pt x="1593" y="8568"/>
                  <a:pt x="1738" y="8484"/>
                </a:cubicBezTo>
                <a:cubicBezTo>
                  <a:pt x="1984" y="8343"/>
                  <a:pt x="2127" y="8104"/>
                  <a:pt x="2148" y="7807"/>
                </a:cubicBezTo>
                <a:cubicBezTo>
                  <a:pt x="2151" y="7798"/>
                  <a:pt x="2151" y="7789"/>
                  <a:pt x="2151" y="7779"/>
                </a:cubicBezTo>
                <a:lnTo>
                  <a:pt x="2151" y="1072"/>
                </a:lnTo>
                <a:cubicBezTo>
                  <a:pt x="2151" y="1068"/>
                  <a:pt x="2151" y="1065"/>
                  <a:pt x="2151" y="1063"/>
                </a:cubicBezTo>
                <a:cubicBezTo>
                  <a:pt x="2147" y="365"/>
                  <a:pt x="1610" y="0"/>
                  <a:pt x="1080" y="0"/>
                </a:cubicBezTo>
                <a:close/>
              </a:path>
            </a:pathLst>
          </a:custGeom>
          <a:solidFill>
            <a:schemeClr val="accent6"/>
          </a:solidFill>
          <a:ln>
            <a:noFill/>
          </a:ln>
          <a:effectLst>
            <a:outerShdw blurRad="57150" dist="19050" dir="540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8"/>
          <p:cNvSpPr/>
          <p:nvPr/>
        </p:nvSpPr>
        <p:spPr>
          <a:xfrm rot="4447628">
            <a:off x="602658" y="498757"/>
            <a:ext cx="221133" cy="885108"/>
          </a:xfrm>
          <a:custGeom>
            <a:avLst/>
            <a:gdLst/>
            <a:ahLst/>
            <a:cxnLst/>
            <a:rect l="l" t="t" r="r" b="b"/>
            <a:pathLst>
              <a:path w="2151" h="8610" extrusionOk="0">
                <a:moveTo>
                  <a:pt x="1080" y="0"/>
                </a:moveTo>
                <a:cubicBezTo>
                  <a:pt x="549" y="0"/>
                  <a:pt x="12" y="365"/>
                  <a:pt x="8" y="1063"/>
                </a:cubicBezTo>
                <a:lnTo>
                  <a:pt x="8" y="1071"/>
                </a:lnTo>
                <a:lnTo>
                  <a:pt x="8" y="5724"/>
                </a:lnTo>
                <a:cubicBezTo>
                  <a:pt x="0" y="5802"/>
                  <a:pt x="62" y="5871"/>
                  <a:pt x="140" y="5871"/>
                </a:cubicBezTo>
                <a:cubicBezTo>
                  <a:pt x="221" y="5871"/>
                  <a:pt x="282" y="5802"/>
                  <a:pt x="274" y="5724"/>
                </a:cubicBezTo>
                <a:lnTo>
                  <a:pt x="274" y="1076"/>
                </a:lnTo>
                <a:cubicBezTo>
                  <a:pt x="274" y="1075"/>
                  <a:pt x="274" y="1072"/>
                  <a:pt x="274" y="1071"/>
                </a:cubicBezTo>
                <a:cubicBezTo>
                  <a:pt x="274" y="517"/>
                  <a:pt x="690" y="264"/>
                  <a:pt x="1080" y="264"/>
                </a:cubicBezTo>
                <a:cubicBezTo>
                  <a:pt x="1469" y="264"/>
                  <a:pt x="1885" y="517"/>
                  <a:pt x="1885" y="1071"/>
                </a:cubicBezTo>
                <a:lnTo>
                  <a:pt x="1885" y="1076"/>
                </a:lnTo>
                <a:lnTo>
                  <a:pt x="1885" y="7726"/>
                </a:lnTo>
                <a:cubicBezTo>
                  <a:pt x="1886" y="7961"/>
                  <a:pt x="1786" y="8149"/>
                  <a:pt x="1605" y="8255"/>
                </a:cubicBezTo>
                <a:cubicBezTo>
                  <a:pt x="1501" y="8314"/>
                  <a:pt x="1385" y="8343"/>
                  <a:pt x="1270" y="8343"/>
                </a:cubicBezTo>
                <a:cubicBezTo>
                  <a:pt x="1155" y="8343"/>
                  <a:pt x="1041" y="8314"/>
                  <a:pt x="937" y="8257"/>
                </a:cubicBezTo>
                <a:cubicBezTo>
                  <a:pt x="775" y="8165"/>
                  <a:pt x="676" y="8005"/>
                  <a:pt x="656" y="7805"/>
                </a:cubicBezTo>
                <a:cubicBezTo>
                  <a:pt x="657" y="7798"/>
                  <a:pt x="657" y="7791"/>
                  <a:pt x="657" y="7785"/>
                </a:cubicBezTo>
                <a:lnTo>
                  <a:pt x="657" y="2724"/>
                </a:lnTo>
                <a:cubicBezTo>
                  <a:pt x="650" y="2700"/>
                  <a:pt x="650" y="2676"/>
                  <a:pt x="657" y="2652"/>
                </a:cubicBezTo>
                <a:cubicBezTo>
                  <a:pt x="657" y="2355"/>
                  <a:pt x="875" y="2223"/>
                  <a:pt x="1088" y="2223"/>
                </a:cubicBezTo>
                <a:cubicBezTo>
                  <a:pt x="1092" y="2222"/>
                  <a:pt x="1095" y="2222"/>
                  <a:pt x="1099" y="2222"/>
                </a:cubicBezTo>
                <a:cubicBezTo>
                  <a:pt x="1204" y="2222"/>
                  <a:pt x="1306" y="2261"/>
                  <a:pt x="1387" y="2329"/>
                </a:cubicBezTo>
                <a:cubicBezTo>
                  <a:pt x="1473" y="2405"/>
                  <a:pt x="1519" y="2518"/>
                  <a:pt x="1519" y="2652"/>
                </a:cubicBezTo>
                <a:lnTo>
                  <a:pt x="1519" y="2658"/>
                </a:lnTo>
                <a:lnTo>
                  <a:pt x="1519" y="5724"/>
                </a:lnTo>
                <a:cubicBezTo>
                  <a:pt x="1525" y="5792"/>
                  <a:pt x="1582" y="5844"/>
                  <a:pt x="1651" y="5844"/>
                </a:cubicBezTo>
                <a:cubicBezTo>
                  <a:pt x="1721" y="5844"/>
                  <a:pt x="1778" y="5792"/>
                  <a:pt x="1785" y="5724"/>
                </a:cubicBezTo>
                <a:lnTo>
                  <a:pt x="1785" y="2654"/>
                </a:lnTo>
                <a:lnTo>
                  <a:pt x="1785" y="2644"/>
                </a:lnTo>
                <a:cubicBezTo>
                  <a:pt x="1780" y="2193"/>
                  <a:pt x="1433" y="1957"/>
                  <a:pt x="1088" y="1957"/>
                </a:cubicBezTo>
                <a:cubicBezTo>
                  <a:pt x="744" y="1957"/>
                  <a:pt x="391" y="2196"/>
                  <a:pt x="391" y="2654"/>
                </a:cubicBezTo>
                <a:cubicBezTo>
                  <a:pt x="398" y="2676"/>
                  <a:pt x="398" y="2700"/>
                  <a:pt x="391" y="2724"/>
                </a:cubicBezTo>
                <a:lnTo>
                  <a:pt x="391" y="7686"/>
                </a:lnTo>
                <a:cubicBezTo>
                  <a:pt x="387" y="7699"/>
                  <a:pt x="386" y="7713"/>
                  <a:pt x="386" y="7726"/>
                </a:cubicBezTo>
                <a:cubicBezTo>
                  <a:pt x="387" y="8064"/>
                  <a:pt x="536" y="8333"/>
                  <a:pt x="807" y="8488"/>
                </a:cubicBezTo>
                <a:cubicBezTo>
                  <a:pt x="950" y="8569"/>
                  <a:pt x="1110" y="8609"/>
                  <a:pt x="1269" y="8609"/>
                </a:cubicBezTo>
                <a:cubicBezTo>
                  <a:pt x="1431" y="8609"/>
                  <a:pt x="1593" y="8568"/>
                  <a:pt x="1738" y="8484"/>
                </a:cubicBezTo>
                <a:cubicBezTo>
                  <a:pt x="1984" y="8343"/>
                  <a:pt x="2127" y="8104"/>
                  <a:pt x="2148" y="7807"/>
                </a:cubicBezTo>
                <a:cubicBezTo>
                  <a:pt x="2151" y="7798"/>
                  <a:pt x="2151" y="7789"/>
                  <a:pt x="2151" y="7779"/>
                </a:cubicBezTo>
                <a:lnTo>
                  <a:pt x="2151" y="1072"/>
                </a:lnTo>
                <a:cubicBezTo>
                  <a:pt x="2151" y="1068"/>
                  <a:pt x="2151" y="1065"/>
                  <a:pt x="2151" y="1063"/>
                </a:cubicBezTo>
                <a:cubicBezTo>
                  <a:pt x="2147" y="365"/>
                  <a:pt x="1610" y="0"/>
                  <a:pt x="1080" y="0"/>
                </a:cubicBezTo>
                <a:close/>
              </a:path>
            </a:pathLst>
          </a:custGeom>
          <a:solidFill>
            <a:schemeClr val="accent1"/>
          </a:solidFill>
          <a:ln>
            <a:noFill/>
          </a:ln>
          <a:effectLst>
            <a:outerShdw blurRad="57150" dist="19050" dir="540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8"/>
          <p:cNvSpPr/>
          <p:nvPr/>
        </p:nvSpPr>
        <p:spPr>
          <a:xfrm rot="1228068">
            <a:off x="4837487" y="3906341"/>
            <a:ext cx="911974" cy="257725"/>
          </a:xfrm>
          <a:prstGeom prst="rect">
            <a:avLst/>
          </a:prstGeom>
          <a:solidFill>
            <a:srgbClr val="F1BB82">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8" name="Google Shape;1228;p28"/>
          <p:cNvGrpSpPr/>
          <p:nvPr/>
        </p:nvGrpSpPr>
        <p:grpSpPr>
          <a:xfrm rot="-1170362">
            <a:off x="4999721" y="-383273"/>
            <a:ext cx="3685141" cy="2024198"/>
            <a:chOff x="4879991" y="539488"/>
            <a:chExt cx="2174012" cy="1194023"/>
          </a:xfrm>
        </p:grpSpPr>
        <p:grpSp>
          <p:nvGrpSpPr>
            <p:cNvPr id="1229" name="Google Shape;1229;p28"/>
            <p:cNvGrpSpPr/>
            <p:nvPr/>
          </p:nvGrpSpPr>
          <p:grpSpPr>
            <a:xfrm rot="1427034">
              <a:off x="4849607" y="976533"/>
              <a:ext cx="2234780" cy="319933"/>
              <a:chOff x="5300625" y="940464"/>
              <a:chExt cx="2234714" cy="319924"/>
            </a:xfrm>
          </p:grpSpPr>
          <p:sp>
            <p:nvSpPr>
              <p:cNvPr id="1230" name="Google Shape;1230;p28"/>
              <p:cNvSpPr/>
              <p:nvPr/>
            </p:nvSpPr>
            <p:spPr>
              <a:xfrm>
                <a:off x="6442741" y="940464"/>
                <a:ext cx="905339" cy="108349"/>
              </a:xfrm>
              <a:custGeom>
                <a:avLst/>
                <a:gdLst/>
                <a:ahLst/>
                <a:cxnLst/>
                <a:rect l="l" t="t" r="r" b="b"/>
                <a:pathLst>
                  <a:path w="17497" h="2094" extrusionOk="0">
                    <a:moveTo>
                      <a:pt x="1" y="0"/>
                    </a:moveTo>
                    <a:lnTo>
                      <a:pt x="1" y="729"/>
                    </a:lnTo>
                    <a:lnTo>
                      <a:pt x="16767" y="729"/>
                    </a:lnTo>
                    <a:lnTo>
                      <a:pt x="16767" y="2093"/>
                    </a:lnTo>
                    <a:lnTo>
                      <a:pt x="17497" y="2093"/>
                    </a:lnTo>
                    <a:lnTo>
                      <a:pt x="17497" y="729"/>
                    </a:lnTo>
                    <a:lnTo>
                      <a:pt x="17497" y="364"/>
                    </a:lnTo>
                    <a:lnTo>
                      <a:pt x="17497" y="0"/>
                    </a:ln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8"/>
              <p:cNvSpPr/>
              <p:nvPr/>
            </p:nvSpPr>
            <p:spPr>
              <a:xfrm>
                <a:off x="5651440" y="1010834"/>
                <a:ext cx="1764781" cy="211472"/>
              </a:xfrm>
              <a:custGeom>
                <a:avLst/>
                <a:gdLst/>
                <a:ahLst/>
                <a:cxnLst/>
                <a:rect l="l" t="t" r="r" b="b"/>
                <a:pathLst>
                  <a:path w="34107" h="4087" extrusionOk="0">
                    <a:moveTo>
                      <a:pt x="0" y="0"/>
                    </a:moveTo>
                    <a:lnTo>
                      <a:pt x="0" y="4086"/>
                    </a:lnTo>
                    <a:lnTo>
                      <a:pt x="34106" y="4086"/>
                    </a:lnTo>
                    <a:lnTo>
                      <a:pt x="34106" y="0"/>
                    </a:ln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8"/>
              <p:cNvSpPr/>
              <p:nvPr/>
            </p:nvSpPr>
            <p:spPr>
              <a:xfrm>
                <a:off x="7235543" y="963230"/>
                <a:ext cx="23077" cy="287844"/>
              </a:xfrm>
              <a:custGeom>
                <a:avLst/>
                <a:gdLst/>
                <a:ahLst/>
                <a:cxnLst/>
                <a:rect l="l" t="t" r="r" b="b"/>
                <a:pathLst>
                  <a:path w="446" h="5563" extrusionOk="0">
                    <a:moveTo>
                      <a:pt x="222" y="1"/>
                    </a:moveTo>
                    <a:cubicBezTo>
                      <a:pt x="100" y="1"/>
                      <a:pt x="1" y="145"/>
                      <a:pt x="1" y="325"/>
                    </a:cubicBezTo>
                    <a:lnTo>
                      <a:pt x="1" y="5239"/>
                    </a:lnTo>
                    <a:cubicBezTo>
                      <a:pt x="1" y="5419"/>
                      <a:pt x="100" y="5563"/>
                      <a:pt x="222" y="5563"/>
                    </a:cubicBezTo>
                    <a:cubicBezTo>
                      <a:pt x="347" y="5563"/>
                      <a:pt x="446" y="5419"/>
                      <a:pt x="446" y="5239"/>
                    </a:cubicBezTo>
                    <a:lnTo>
                      <a:pt x="446" y="325"/>
                    </a:lnTo>
                    <a:cubicBezTo>
                      <a:pt x="446" y="145"/>
                      <a:pt x="345" y="1"/>
                      <a:pt x="222" y="1"/>
                    </a:cubicBez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8"/>
              <p:cNvSpPr/>
              <p:nvPr/>
            </p:nvSpPr>
            <p:spPr>
              <a:xfrm>
                <a:off x="7188457" y="977667"/>
                <a:ext cx="23077" cy="282721"/>
              </a:xfrm>
              <a:custGeom>
                <a:avLst/>
                <a:gdLst/>
                <a:ahLst/>
                <a:cxnLst/>
                <a:rect l="l" t="t" r="r" b="b"/>
                <a:pathLst>
                  <a:path w="446" h="5464" extrusionOk="0">
                    <a:moveTo>
                      <a:pt x="224" y="1"/>
                    </a:moveTo>
                    <a:cubicBezTo>
                      <a:pt x="99" y="1"/>
                      <a:pt x="0" y="145"/>
                      <a:pt x="0" y="325"/>
                    </a:cubicBezTo>
                    <a:lnTo>
                      <a:pt x="0" y="5140"/>
                    </a:lnTo>
                    <a:cubicBezTo>
                      <a:pt x="0" y="5318"/>
                      <a:pt x="99" y="5464"/>
                      <a:pt x="224" y="5464"/>
                    </a:cubicBezTo>
                    <a:cubicBezTo>
                      <a:pt x="347" y="5464"/>
                      <a:pt x="446" y="5318"/>
                      <a:pt x="446" y="5140"/>
                    </a:cubicBezTo>
                    <a:lnTo>
                      <a:pt x="446" y="325"/>
                    </a:lnTo>
                    <a:cubicBezTo>
                      <a:pt x="446" y="145"/>
                      <a:pt x="347" y="1"/>
                      <a:pt x="224" y="1"/>
                    </a:cubicBez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8"/>
              <p:cNvSpPr/>
              <p:nvPr/>
            </p:nvSpPr>
            <p:spPr>
              <a:xfrm>
                <a:off x="7143285" y="963230"/>
                <a:ext cx="23077" cy="287844"/>
              </a:xfrm>
              <a:custGeom>
                <a:avLst/>
                <a:gdLst/>
                <a:ahLst/>
                <a:cxnLst/>
                <a:rect l="l" t="t" r="r" b="b"/>
                <a:pathLst>
                  <a:path w="446" h="5563" extrusionOk="0">
                    <a:moveTo>
                      <a:pt x="224" y="1"/>
                    </a:moveTo>
                    <a:cubicBezTo>
                      <a:pt x="100" y="1"/>
                      <a:pt x="1" y="145"/>
                      <a:pt x="1" y="325"/>
                    </a:cubicBezTo>
                    <a:lnTo>
                      <a:pt x="1" y="5239"/>
                    </a:lnTo>
                    <a:cubicBezTo>
                      <a:pt x="1" y="5419"/>
                      <a:pt x="100" y="5563"/>
                      <a:pt x="224" y="5563"/>
                    </a:cubicBezTo>
                    <a:cubicBezTo>
                      <a:pt x="347" y="5563"/>
                      <a:pt x="446" y="5419"/>
                      <a:pt x="446" y="5239"/>
                    </a:cubicBezTo>
                    <a:lnTo>
                      <a:pt x="446" y="325"/>
                    </a:lnTo>
                    <a:cubicBezTo>
                      <a:pt x="446" y="145"/>
                      <a:pt x="347" y="1"/>
                      <a:pt x="224" y="1"/>
                    </a:cubicBez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8"/>
              <p:cNvSpPr/>
              <p:nvPr/>
            </p:nvSpPr>
            <p:spPr>
              <a:xfrm>
                <a:off x="7096200" y="977667"/>
                <a:ext cx="23077" cy="282721"/>
              </a:xfrm>
              <a:custGeom>
                <a:avLst/>
                <a:gdLst/>
                <a:ahLst/>
                <a:cxnLst/>
                <a:rect l="l" t="t" r="r" b="b"/>
                <a:pathLst>
                  <a:path w="446" h="5464" extrusionOk="0">
                    <a:moveTo>
                      <a:pt x="224" y="1"/>
                    </a:moveTo>
                    <a:cubicBezTo>
                      <a:pt x="101" y="1"/>
                      <a:pt x="0" y="145"/>
                      <a:pt x="0" y="325"/>
                    </a:cubicBezTo>
                    <a:lnTo>
                      <a:pt x="0" y="5140"/>
                    </a:lnTo>
                    <a:cubicBezTo>
                      <a:pt x="0" y="5318"/>
                      <a:pt x="101" y="5464"/>
                      <a:pt x="224" y="5464"/>
                    </a:cubicBezTo>
                    <a:cubicBezTo>
                      <a:pt x="347" y="5464"/>
                      <a:pt x="446" y="5318"/>
                      <a:pt x="446" y="5140"/>
                    </a:cubicBezTo>
                    <a:lnTo>
                      <a:pt x="446" y="325"/>
                    </a:lnTo>
                    <a:cubicBezTo>
                      <a:pt x="446" y="145"/>
                      <a:pt x="347" y="1"/>
                      <a:pt x="224" y="1"/>
                    </a:cubicBez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8"/>
              <p:cNvSpPr/>
              <p:nvPr/>
            </p:nvSpPr>
            <p:spPr>
              <a:xfrm>
                <a:off x="5813447" y="972803"/>
                <a:ext cx="23181" cy="282462"/>
              </a:xfrm>
              <a:custGeom>
                <a:avLst/>
                <a:gdLst/>
                <a:ahLst/>
                <a:cxnLst/>
                <a:rect l="l" t="t" r="r" b="b"/>
                <a:pathLst>
                  <a:path w="448" h="5459" extrusionOk="0">
                    <a:moveTo>
                      <a:pt x="224" y="0"/>
                    </a:moveTo>
                    <a:cubicBezTo>
                      <a:pt x="101" y="0"/>
                      <a:pt x="0" y="144"/>
                      <a:pt x="0" y="324"/>
                    </a:cubicBezTo>
                    <a:lnTo>
                      <a:pt x="0" y="5135"/>
                    </a:lnTo>
                    <a:cubicBezTo>
                      <a:pt x="0" y="5313"/>
                      <a:pt x="101" y="5459"/>
                      <a:pt x="224" y="5459"/>
                    </a:cubicBezTo>
                    <a:cubicBezTo>
                      <a:pt x="347" y="5459"/>
                      <a:pt x="447" y="5313"/>
                      <a:pt x="447" y="5135"/>
                    </a:cubicBezTo>
                    <a:lnTo>
                      <a:pt x="447" y="324"/>
                    </a:lnTo>
                    <a:cubicBezTo>
                      <a:pt x="447" y="144"/>
                      <a:pt x="347" y="0"/>
                      <a:pt x="224" y="0"/>
                    </a:cubicBez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8"/>
              <p:cNvSpPr/>
              <p:nvPr/>
            </p:nvSpPr>
            <p:spPr>
              <a:xfrm>
                <a:off x="5861774" y="977925"/>
                <a:ext cx="23077" cy="282462"/>
              </a:xfrm>
              <a:custGeom>
                <a:avLst/>
                <a:gdLst/>
                <a:ahLst/>
                <a:cxnLst/>
                <a:rect l="l" t="t" r="r" b="b"/>
                <a:pathLst>
                  <a:path w="446" h="5459" extrusionOk="0">
                    <a:moveTo>
                      <a:pt x="222" y="0"/>
                    </a:moveTo>
                    <a:cubicBezTo>
                      <a:pt x="99" y="0"/>
                      <a:pt x="0" y="144"/>
                      <a:pt x="0" y="323"/>
                    </a:cubicBezTo>
                    <a:lnTo>
                      <a:pt x="0" y="5135"/>
                    </a:lnTo>
                    <a:cubicBezTo>
                      <a:pt x="0" y="5313"/>
                      <a:pt x="99" y="5459"/>
                      <a:pt x="222" y="5459"/>
                    </a:cubicBezTo>
                    <a:cubicBezTo>
                      <a:pt x="345" y="5459"/>
                      <a:pt x="446" y="5313"/>
                      <a:pt x="446" y="5135"/>
                    </a:cubicBezTo>
                    <a:lnTo>
                      <a:pt x="446" y="323"/>
                    </a:lnTo>
                    <a:cubicBezTo>
                      <a:pt x="446" y="144"/>
                      <a:pt x="345" y="0"/>
                      <a:pt x="222" y="0"/>
                    </a:cubicBez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8"/>
              <p:cNvSpPr/>
              <p:nvPr/>
            </p:nvSpPr>
            <p:spPr>
              <a:xfrm>
                <a:off x="5910050" y="982944"/>
                <a:ext cx="23077" cy="272321"/>
              </a:xfrm>
              <a:custGeom>
                <a:avLst/>
                <a:gdLst/>
                <a:ahLst/>
                <a:cxnLst/>
                <a:rect l="l" t="t" r="r" b="b"/>
                <a:pathLst>
                  <a:path w="446" h="5263" extrusionOk="0">
                    <a:moveTo>
                      <a:pt x="223" y="1"/>
                    </a:moveTo>
                    <a:cubicBezTo>
                      <a:pt x="99" y="1"/>
                      <a:pt x="0" y="146"/>
                      <a:pt x="0" y="325"/>
                    </a:cubicBezTo>
                    <a:lnTo>
                      <a:pt x="0" y="4939"/>
                    </a:lnTo>
                    <a:cubicBezTo>
                      <a:pt x="0" y="5117"/>
                      <a:pt x="99" y="5263"/>
                      <a:pt x="223" y="5263"/>
                    </a:cubicBezTo>
                    <a:cubicBezTo>
                      <a:pt x="346" y="5263"/>
                      <a:pt x="445" y="5117"/>
                      <a:pt x="445" y="4939"/>
                    </a:cubicBezTo>
                    <a:lnTo>
                      <a:pt x="445" y="325"/>
                    </a:lnTo>
                    <a:cubicBezTo>
                      <a:pt x="445" y="146"/>
                      <a:pt x="346" y="1"/>
                      <a:pt x="223" y="1"/>
                    </a:cubicBez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8"/>
              <p:cNvSpPr/>
              <p:nvPr/>
            </p:nvSpPr>
            <p:spPr>
              <a:xfrm>
                <a:off x="7416176" y="1061645"/>
                <a:ext cx="119163" cy="112023"/>
              </a:xfrm>
              <a:custGeom>
                <a:avLst/>
                <a:gdLst/>
                <a:ahLst/>
                <a:cxnLst/>
                <a:rect l="l" t="t" r="r" b="b"/>
                <a:pathLst>
                  <a:path w="2303" h="2165" extrusionOk="0">
                    <a:moveTo>
                      <a:pt x="0" y="0"/>
                    </a:moveTo>
                    <a:lnTo>
                      <a:pt x="0" y="2164"/>
                    </a:lnTo>
                    <a:lnTo>
                      <a:pt x="2302" y="2164"/>
                    </a:lnTo>
                    <a:lnTo>
                      <a:pt x="2302" y="0"/>
                    </a:ln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8"/>
              <p:cNvSpPr/>
              <p:nvPr/>
            </p:nvSpPr>
            <p:spPr>
              <a:xfrm>
                <a:off x="5353247" y="1010834"/>
                <a:ext cx="298244" cy="211472"/>
              </a:xfrm>
              <a:custGeom>
                <a:avLst/>
                <a:gdLst/>
                <a:ahLst/>
                <a:cxnLst/>
                <a:rect l="l" t="t" r="r" b="b"/>
                <a:pathLst>
                  <a:path w="5764" h="4087" extrusionOk="0">
                    <a:moveTo>
                      <a:pt x="5763" y="0"/>
                    </a:moveTo>
                    <a:lnTo>
                      <a:pt x="1" y="1714"/>
                    </a:lnTo>
                    <a:lnTo>
                      <a:pt x="1" y="2326"/>
                    </a:lnTo>
                    <a:lnTo>
                      <a:pt x="5763" y="4086"/>
                    </a:lnTo>
                    <a:lnTo>
                      <a:pt x="5763" y="0"/>
                    </a:ln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8"/>
              <p:cNvSpPr/>
              <p:nvPr/>
            </p:nvSpPr>
            <p:spPr>
              <a:xfrm>
                <a:off x="5300625" y="1099521"/>
                <a:ext cx="52674" cy="31666"/>
              </a:xfrm>
              <a:custGeom>
                <a:avLst/>
                <a:gdLst/>
                <a:ahLst/>
                <a:cxnLst/>
                <a:rect l="l" t="t" r="r" b="b"/>
                <a:pathLst>
                  <a:path w="1018" h="612" extrusionOk="0">
                    <a:moveTo>
                      <a:pt x="1018" y="0"/>
                    </a:moveTo>
                    <a:lnTo>
                      <a:pt x="1" y="302"/>
                    </a:lnTo>
                    <a:lnTo>
                      <a:pt x="1018" y="612"/>
                    </a:lnTo>
                    <a:lnTo>
                      <a:pt x="1018" y="0"/>
                    </a:ln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2" name="Google Shape;1242;p28"/>
            <p:cNvGrpSpPr/>
            <p:nvPr/>
          </p:nvGrpSpPr>
          <p:grpSpPr>
            <a:xfrm rot="1427034">
              <a:off x="4849607" y="976533"/>
              <a:ext cx="2234780" cy="319933"/>
              <a:chOff x="5300625" y="940464"/>
              <a:chExt cx="2234714" cy="319924"/>
            </a:xfrm>
          </p:grpSpPr>
          <p:sp>
            <p:nvSpPr>
              <p:cNvPr id="1243" name="Google Shape;1243;p28"/>
              <p:cNvSpPr/>
              <p:nvPr/>
            </p:nvSpPr>
            <p:spPr>
              <a:xfrm>
                <a:off x="6442741" y="940464"/>
                <a:ext cx="905339" cy="108349"/>
              </a:xfrm>
              <a:custGeom>
                <a:avLst/>
                <a:gdLst/>
                <a:ahLst/>
                <a:cxnLst/>
                <a:rect l="l" t="t" r="r" b="b"/>
                <a:pathLst>
                  <a:path w="17497" h="2094" extrusionOk="0">
                    <a:moveTo>
                      <a:pt x="1" y="0"/>
                    </a:moveTo>
                    <a:lnTo>
                      <a:pt x="1" y="729"/>
                    </a:lnTo>
                    <a:lnTo>
                      <a:pt x="16767" y="729"/>
                    </a:lnTo>
                    <a:lnTo>
                      <a:pt x="16767" y="2093"/>
                    </a:lnTo>
                    <a:lnTo>
                      <a:pt x="17497" y="2093"/>
                    </a:lnTo>
                    <a:lnTo>
                      <a:pt x="17497" y="729"/>
                    </a:lnTo>
                    <a:lnTo>
                      <a:pt x="17497" y="364"/>
                    </a:lnTo>
                    <a:lnTo>
                      <a:pt x="174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8"/>
              <p:cNvSpPr/>
              <p:nvPr/>
            </p:nvSpPr>
            <p:spPr>
              <a:xfrm>
                <a:off x="5651440" y="1010834"/>
                <a:ext cx="1764781" cy="211472"/>
              </a:xfrm>
              <a:custGeom>
                <a:avLst/>
                <a:gdLst/>
                <a:ahLst/>
                <a:cxnLst/>
                <a:rect l="l" t="t" r="r" b="b"/>
                <a:pathLst>
                  <a:path w="34107" h="4087" extrusionOk="0">
                    <a:moveTo>
                      <a:pt x="0" y="0"/>
                    </a:moveTo>
                    <a:lnTo>
                      <a:pt x="0" y="4086"/>
                    </a:lnTo>
                    <a:lnTo>
                      <a:pt x="34106" y="4086"/>
                    </a:lnTo>
                    <a:lnTo>
                      <a:pt x="341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8"/>
              <p:cNvSpPr/>
              <p:nvPr/>
            </p:nvSpPr>
            <p:spPr>
              <a:xfrm>
                <a:off x="7235543" y="963230"/>
                <a:ext cx="23077" cy="287844"/>
              </a:xfrm>
              <a:custGeom>
                <a:avLst/>
                <a:gdLst/>
                <a:ahLst/>
                <a:cxnLst/>
                <a:rect l="l" t="t" r="r" b="b"/>
                <a:pathLst>
                  <a:path w="446" h="5563" extrusionOk="0">
                    <a:moveTo>
                      <a:pt x="222" y="1"/>
                    </a:moveTo>
                    <a:cubicBezTo>
                      <a:pt x="100" y="1"/>
                      <a:pt x="1" y="145"/>
                      <a:pt x="1" y="325"/>
                    </a:cubicBezTo>
                    <a:lnTo>
                      <a:pt x="1" y="5239"/>
                    </a:lnTo>
                    <a:cubicBezTo>
                      <a:pt x="1" y="5419"/>
                      <a:pt x="100" y="5563"/>
                      <a:pt x="222" y="5563"/>
                    </a:cubicBezTo>
                    <a:cubicBezTo>
                      <a:pt x="347" y="5563"/>
                      <a:pt x="446" y="5419"/>
                      <a:pt x="446" y="5239"/>
                    </a:cubicBezTo>
                    <a:lnTo>
                      <a:pt x="446" y="325"/>
                    </a:lnTo>
                    <a:cubicBezTo>
                      <a:pt x="446" y="145"/>
                      <a:pt x="345" y="1"/>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8"/>
              <p:cNvSpPr/>
              <p:nvPr/>
            </p:nvSpPr>
            <p:spPr>
              <a:xfrm>
                <a:off x="7188457" y="977667"/>
                <a:ext cx="23077" cy="282721"/>
              </a:xfrm>
              <a:custGeom>
                <a:avLst/>
                <a:gdLst/>
                <a:ahLst/>
                <a:cxnLst/>
                <a:rect l="l" t="t" r="r" b="b"/>
                <a:pathLst>
                  <a:path w="446" h="5464" extrusionOk="0">
                    <a:moveTo>
                      <a:pt x="224" y="1"/>
                    </a:moveTo>
                    <a:cubicBezTo>
                      <a:pt x="99" y="1"/>
                      <a:pt x="0" y="145"/>
                      <a:pt x="0" y="325"/>
                    </a:cubicBezTo>
                    <a:lnTo>
                      <a:pt x="0" y="5140"/>
                    </a:lnTo>
                    <a:cubicBezTo>
                      <a:pt x="0" y="5318"/>
                      <a:pt x="99" y="5464"/>
                      <a:pt x="224" y="5464"/>
                    </a:cubicBezTo>
                    <a:cubicBezTo>
                      <a:pt x="347" y="5464"/>
                      <a:pt x="446" y="5318"/>
                      <a:pt x="446" y="5140"/>
                    </a:cubicBezTo>
                    <a:lnTo>
                      <a:pt x="446" y="325"/>
                    </a:lnTo>
                    <a:cubicBezTo>
                      <a:pt x="446" y="145"/>
                      <a:pt x="347"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8"/>
              <p:cNvSpPr/>
              <p:nvPr/>
            </p:nvSpPr>
            <p:spPr>
              <a:xfrm>
                <a:off x="7143285" y="963230"/>
                <a:ext cx="23077" cy="287844"/>
              </a:xfrm>
              <a:custGeom>
                <a:avLst/>
                <a:gdLst/>
                <a:ahLst/>
                <a:cxnLst/>
                <a:rect l="l" t="t" r="r" b="b"/>
                <a:pathLst>
                  <a:path w="446" h="5563" extrusionOk="0">
                    <a:moveTo>
                      <a:pt x="224" y="1"/>
                    </a:moveTo>
                    <a:cubicBezTo>
                      <a:pt x="100" y="1"/>
                      <a:pt x="1" y="145"/>
                      <a:pt x="1" y="325"/>
                    </a:cubicBezTo>
                    <a:lnTo>
                      <a:pt x="1" y="5239"/>
                    </a:lnTo>
                    <a:cubicBezTo>
                      <a:pt x="1" y="5419"/>
                      <a:pt x="100" y="5563"/>
                      <a:pt x="224" y="5563"/>
                    </a:cubicBezTo>
                    <a:cubicBezTo>
                      <a:pt x="347" y="5563"/>
                      <a:pt x="446" y="5419"/>
                      <a:pt x="446" y="5239"/>
                    </a:cubicBezTo>
                    <a:lnTo>
                      <a:pt x="446" y="325"/>
                    </a:lnTo>
                    <a:cubicBezTo>
                      <a:pt x="446" y="145"/>
                      <a:pt x="347"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8"/>
              <p:cNvSpPr/>
              <p:nvPr/>
            </p:nvSpPr>
            <p:spPr>
              <a:xfrm>
                <a:off x="7096200" y="977667"/>
                <a:ext cx="23077" cy="282721"/>
              </a:xfrm>
              <a:custGeom>
                <a:avLst/>
                <a:gdLst/>
                <a:ahLst/>
                <a:cxnLst/>
                <a:rect l="l" t="t" r="r" b="b"/>
                <a:pathLst>
                  <a:path w="446" h="5464" extrusionOk="0">
                    <a:moveTo>
                      <a:pt x="224" y="1"/>
                    </a:moveTo>
                    <a:cubicBezTo>
                      <a:pt x="101" y="1"/>
                      <a:pt x="0" y="145"/>
                      <a:pt x="0" y="325"/>
                    </a:cubicBezTo>
                    <a:lnTo>
                      <a:pt x="0" y="5140"/>
                    </a:lnTo>
                    <a:cubicBezTo>
                      <a:pt x="0" y="5318"/>
                      <a:pt x="101" y="5464"/>
                      <a:pt x="224" y="5464"/>
                    </a:cubicBezTo>
                    <a:cubicBezTo>
                      <a:pt x="347" y="5464"/>
                      <a:pt x="446" y="5318"/>
                      <a:pt x="446" y="5140"/>
                    </a:cubicBezTo>
                    <a:lnTo>
                      <a:pt x="446" y="325"/>
                    </a:lnTo>
                    <a:cubicBezTo>
                      <a:pt x="446" y="145"/>
                      <a:pt x="347"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8"/>
              <p:cNvSpPr/>
              <p:nvPr/>
            </p:nvSpPr>
            <p:spPr>
              <a:xfrm>
                <a:off x="5813447" y="972803"/>
                <a:ext cx="23181" cy="282462"/>
              </a:xfrm>
              <a:custGeom>
                <a:avLst/>
                <a:gdLst/>
                <a:ahLst/>
                <a:cxnLst/>
                <a:rect l="l" t="t" r="r" b="b"/>
                <a:pathLst>
                  <a:path w="448" h="5459" extrusionOk="0">
                    <a:moveTo>
                      <a:pt x="224" y="0"/>
                    </a:moveTo>
                    <a:cubicBezTo>
                      <a:pt x="101" y="0"/>
                      <a:pt x="0" y="144"/>
                      <a:pt x="0" y="324"/>
                    </a:cubicBezTo>
                    <a:lnTo>
                      <a:pt x="0" y="5135"/>
                    </a:lnTo>
                    <a:cubicBezTo>
                      <a:pt x="0" y="5313"/>
                      <a:pt x="101" y="5459"/>
                      <a:pt x="224" y="5459"/>
                    </a:cubicBezTo>
                    <a:cubicBezTo>
                      <a:pt x="347" y="5459"/>
                      <a:pt x="447" y="5313"/>
                      <a:pt x="447" y="5135"/>
                    </a:cubicBezTo>
                    <a:lnTo>
                      <a:pt x="447" y="324"/>
                    </a:lnTo>
                    <a:cubicBezTo>
                      <a:pt x="447" y="144"/>
                      <a:pt x="347"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8"/>
              <p:cNvSpPr/>
              <p:nvPr/>
            </p:nvSpPr>
            <p:spPr>
              <a:xfrm>
                <a:off x="5861774" y="977925"/>
                <a:ext cx="23077" cy="282462"/>
              </a:xfrm>
              <a:custGeom>
                <a:avLst/>
                <a:gdLst/>
                <a:ahLst/>
                <a:cxnLst/>
                <a:rect l="l" t="t" r="r" b="b"/>
                <a:pathLst>
                  <a:path w="446" h="5459" extrusionOk="0">
                    <a:moveTo>
                      <a:pt x="222" y="0"/>
                    </a:moveTo>
                    <a:cubicBezTo>
                      <a:pt x="99" y="0"/>
                      <a:pt x="0" y="144"/>
                      <a:pt x="0" y="323"/>
                    </a:cubicBezTo>
                    <a:lnTo>
                      <a:pt x="0" y="5135"/>
                    </a:lnTo>
                    <a:cubicBezTo>
                      <a:pt x="0" y="5313"/>
                      <a:pt x="99" y="5459"/>
                      <a:pt x="222" y="5459"/>
                    </a:cubicBezTo>
                    <a:cubicBezTo>
                      <a:pt x="345" y="5459"/>
                      <a:pt x="446" y="5313"/>
                      <a:pt x="446" y="5135"/>
                    </a:cubicBezTo>
                    <a:lnTo>
                      <a:pt x="446" y="323"/>
                    </a:lnTo>
                    <a:cubicBezTo>
                      <a:pt x="446" y="144"/>
                      <a:pt x="345"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8"/>
              <p:cNvSpPr/>
              <p:nvPr/>
            </p:nvSpPr>
            <p:spPr>
              <a:xfrm>
                <a:off x="5910050" y="982944"/>
                <a:ext cx="23077" cy="272321"/>
              </a:xfrm>
              <a:custGeom>
                <a:avLst/>
                <a:gdLst/>
                <a:ahLst/>
                <a:cxnLst/>
                <a:rect l="l" t="t" r="r" b="b"/>
                <a:pathLst>
                  <a:path w="446" h="5263" extrusionOk="0">
                    <a:moveTo>
                      <a:pt x="223" y="1"/>
                    </a:moveTo>
                    <a:cubicBezTo>
                      <a:pt x="99" y="1"/>
                      <a:pt x="0" y="146"/>
                      <a:pt x="0" y="325"/>
                    </a:cubicBezTo>
                    <a:lnTo>
                      <a:pt x="0" y="4939"/>
                    </a:lnTo>
                    <a:cubicBezTo>
                      <a:pt x="0" y="5117"/>
                      <a:pt x="99" y="5263"/>
                      <a:pt x="223" y="5263"/>
                    </a:cubicBezTo>
                    <a:cubicBezTo>
                      <a:pt x="346" y="5263"/>
                      <a:pt x="445" y="5117"/>
                      <a:pt x="445" y="4939"/>
                    </a:cubicBezTo>
                    <a:lnTo>
                      <a:pt x="445" y="325"/>
                    </a:lnTo>
                    <a:cubicBezTo>
                      <a:pt x="445" y="146"/>
                      <a:pt x="346" y="1"/>
                      <a:pt x="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8"/>
              <p:cNvSpPr/>
              <p:nvPr/>
            </p:nvSpPr>
            <p:spPr>
              <a:xfrm>
                <a:off x="7416176" y="1061645"/>
                <a:ext cx="119163" cy="112023"/>
              </a:xfrm>
              <a:custGeom>
                <a:avLst/>
                <a:gdLst/>
                <a:ahLst/>
                <a:cxnLst/>
                <a:rect l="l" t="t" r="r" b="b"/>
                <a:pathLst>
                  <a:path w="2303" h="2165" extrusionOk="0">
                    <a:moveTo>
                      <a:pt x="0" y="0"/>
                    </a:moveTo>
                    <a:lnTo>
                      <a:pt x="0" y="2164"/>
                    </a:lnTo>
                    <a:lnTo>
                      <a:pt x="2302" y="2164"/>
                    </a:lnTo>
                    <a:lnTo>
                      <a:pt x="23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8"/>
              <p:cNvSpPr/>
              <p:nvPr/>
            </p:nvSpPr>
            <p:spPr>
              <a:xfrm>
                <a:off x="5353247" y="1010834"/>
                <a:ext cx="298244" cy="211472"/>
              </a:xfrm>
              <a:custGeom>
                <a:avLst/>
                <a:gdLst/>
                <a:ahLst/>
                <a:cxnLst/>
                <a:rect l="l" t="t" r="r" b="b"/>
                <a:pathLst>
                  <a:path w="5764" h="4087" extrusionOk="0">
                    <a:moveTo>
                      <a:pt x="5763" y="0"/>
                    </a:moveTo>
                    <a:lnTo>
                      <a:pt x="1" y="1714"/>
                    </a:lnTo>
                    <a:lnTo>
                      <a:pt x="1" y="2326"/>
                    </a:lnTo>
                    <a:lnTo>
                      <a:pt x="5763" y="4086"/>
                    </a:lnTo>
                    <a:lnTo>
                      <a:pt x="57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8"/>
              <p:cNvSpPr/>
              <p:nvPr/>
            </p:nvSpPr>
            <p:spPr>
              <a:xfrm>
                <a:off x="5300625" y="1099521"/>
                <a:ext cx="52674" cy="31666"/>
              </a:xfrm>
              <a:custGeom>
                <a:avLst/>
                <a:gdLst/>
                <a:ahLst/>
                <a:cxnLst/>
                <a:rect l="l" t="t" r="r" b="b"/>
                <a:pathLst>
                  <a:path w="1018" h="612" extrusionOk="0">
                    <a:moveTo>
                      <a:pt x="1018" y="0"/>
                    </a:moveTo>
                    <a:lnTo>
                      <a:pt x="1" y="302"/>
                    </a:lnTo>
                    <a:lnTo>
                      <a:pt x="1018" y="612"/>
                    </a:lnTo>
                    <a:lnTo>
                      <a:pt x="10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55" name="Google Shape;1255;p28"/>
          <p:cNvGrpSpPr/>
          <p:nvPr/>
        </p:nvGrpSpPr>
        <p:grpSpPr>
          <a:xfrm rot="465930">
            <a:off x="7732370" y="1248257"/>
            <a:ext cx="1229462" cy="765793"/>
            <a:chOff x="7184590" y="1067895"/>
            <a:chExt cx="1622303" cy="1010613"/>
          </a:xfrm>
        </p:grpSpPr>
        <p:grpSp>
          <p:nvGrpSpPr>
            <p:cNvPr id="1256" name="Google Shape;1256;p28"/>
            <p:cNvGrpSpPr/>
            <p:nvPr/>
          </p:nvGrpSpPr>
          <p:grpSpPr>
            <a:xfrm>
              <a:off x="7184590" y="1067895"/>
              <a:ext cx="1622303" cy="1010613"/>
              <a:chOff x="7184590" y="1052445"/>
              <a:chExt cx="1622303" cy="1010613"/>
            </a:xfrm>
          </p:grpSpPr>
          <p:sp>
            <p:nvSpPr>
              <p:cNvPr id="1257" name="Google Shape;1257;p28"/>
              <p:cNvSpPr/>
              <p:nvPr/>
            </p:nvSpPr>
            <p:spPr>
              <a:xfrm rot="-9312755">
                <a:off x="7220718" y="1144215"/>
                <a:ext cx="232221" cy="223378"/>
              </a:xfrm>
              <a:custGeom>
                <a:avLst/>
                <a:gdLst/>
                <a:ahLst/>
                <a:cxnLst/>
                <a:rect l="l" t="t" r="r" b="b"/>
                <a:pathLst>
                  <a:path w="2337" h="2248" extrusionOk="0">
                    <a:moveTo>
                      <a:pt x="1212" y="418"/>
                    </a:moveTo>
                    <a:cubicBezTo>
                      <a:pt x="1303" y="418"/>
                      <a:pt x="1395" y="436"/>
                      <a:pt x="1483" y="472"/>
                    </a:cubicBezTo>
                    <a:cubicBezTo>
                      <a:pt x="1747" y="580"/>
                      <a:pt x="1919" y="838"/>
                      <a:pt x="1919" y="1123"/>
                    </a:cubicBezTo>
                    <a:cubicBezTo>
                      <a:pt x="1919" y="1513"/>
                      <a:pt x="1603" y="1829"/>
                      <a:pt x="1213" y="1829"/>
                    </a:cubicBezTo>
                    <a:cubicBezTo>
                      <a:pt x="927" y="1829"/>
                      <a:pt x="670" y="1657"/>
                      <a:pt x="561" y="1393"/>
                    </a:cubicBezTo>
                    <a:cubicBezTo>
                      <a:pt x="452" y="1130"/>
                      <a:pt x="512" y="826"/>
                      <a:pt x="714" y="624"/>
                    </a:cubicBezTo>
                    <a:cubicBezTo>
                      <a:pt x="848" y="489"/>
                      <a:pt x="1029" y="418"/>
                      <a:pt x="1212" y="418"/>
                    </a:cubicBezTo>
                    <a:close/>
                    <a:moveTo>
                      <a:pt x="1213" y="1"/>
                    </a:moveTo>
                    <a:cubicBezTo>
                      <a:pt x="759" y="1"/>
                      <a:pt x="349" y="274"/>
                      <a:pt x="176" y="694"/>
                    </a:cubicBezTo>
                    <a:cubicBezTo>
                      <a:pt x="1" y="1114"/>
                      <a:pt x="97" y="1597"/>
                      <a:pt x="419" y="1918"/>
                    </a:cubicBezTo>
                    <a:cubicBezTo>
                      <a:pt x="634" y="2133"/>
                      <a:pt x="922" y="2247"/>
                      <a:pt x="1214" y="2247"/>
                    </a:cubicBezTo>
                    <a:cubicBezTo>
                      <a:pt x="1358" y="2247"/>
                      <a:pt x="1504" y="2219"/>
                      <a:pt x="1643" y="2162"/>
                    </a:cubicBezTo>
                    <a:cubicBezTo>
                      <a:pt x="2063" y="1987"/>
                      <a:pt x="2337" y="1577"/>
                      <a:pt x="2337" y="1123"/>
                    </a:cubicBezTo>
                    <a:cubicBezTo>
                      <a:pt x="2337" y="503"/>
                      <a:pt x="1834" y="1"/>
                      <a:pt x="1213" y="1"/>
                    </a:cubicBezTo>
                    <a:close/>
                  </a:path>
                </a:pathLst>
              </a:custGeom>
              <a:solidFill>
                <a:schemeClr val="lt1"/>
              </a:solidFill>
              <a:ln>
                <a:noFill/>
              </a:ln>
              <a:effectLst>
                <a:outerShdw blurRad="57150" dist="19050" dir="5400000" algn="bl" rotWithShape="0">
                  <a:schemeClr val="dk1">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8"/>
              <p:cNvSpPr/>
              <p:nvPr/>
            </p:nvSpPr>
            <p:spPr>
              <a:xfrm rot="-9312755">
                <a:off x="7268248" y="1324812"/>
                <a:ext cx="1396905" cy="444172"/>
              </a:xfrm>
              <a:custGeom>
                <a:avLst/>
                <a:gdLst/>
                <a:ahLst/>
                <a:cxnLst/>
                <a:rect l="l" t="t" r="r" b="b"/>
                <a:pathLst>
                  <a:path w="14058" h="4470" extrusionOk="0">
                    <a:moveTo>
                      <a:pt x="449" y="1"/>
                    </a:moveTo>
                    <a:cubicBezTo>
                      <a:pt x="201" y="1"/>
                      <a:pt x="0" y="220"/>
                      <a:pt x="0" y="491"/>
                    </a:cubicBezTo>
                    <a:lnTo>
                      <a:pt x="0" y="3980"/>
                    </a:lnTo>
                    <a:cubicBezTo>
                      <a:pt x="0" y="4251"/>
                      <a:pt x="202" y="4470"/>
                      <a:pt x="449" y="4470"/>
                    </a:cubicBezTo>
                    <a:lnTo>
                      <a:pt x="13607" y="4470"/>
                    </a:lnTo>
                    <a:cubicBezTo>
                      <a:pt x="13856" y="4470"/>
                      <a:pt x="14056" y="4251"/>
                      <a:pt x="14056" y="3980"/>
                    </a:cubicBezTo>
                    <a:lnTo>
                      <a:pt x="14057" y="491"/>
                    </a:lnTo>
                    <a:cubicBezTo>
                      <a:pt x="14057" y="220"/>
                      <a:pt x="13856" y="1"/>
                      <a:pt x="13607" y="1"/>
                    </a:cubicBezTo>
                    <a:close/>
                  </a:path>
                </a:pathLst>
              </a:custGeom>
              <a:solidFill>
                <a:schemeClr val="lt1"/>
              </a:solidFill>
              <a:ln>
                <a:noFill/>
              </a:ln>
              <a:effectLst>
                <a:outerShdw blurRad="57150" dist="19050" dir="5400000" algn="bl" rotWithShape="0">
                  <a:schemeClr val="dk1">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8"/>
              <p:cNvSpPr/>
              <p:nvPr/>
            </p:nvSpPr>
            <p:spPr>
              <a:xfrm rot="-9312755">
                <a:off x="8594094" y="1690358"/>
                <a:ext cx="144182" cy="359014"/>
              </a:xfrm>
              <a:custGeom>
                <a:avLst/>
                <a:gdLst/>
                <a:ahLst/>
                <a:cxnLst/>
                <a:rect l="l" t="t" r="r" b="b"/>
                <a:pathLst>
                  <a:path w="1451" h="3613" extrusionOk="0">
                    <a:moveTo>
                      <a:pt x="1" y="0"/>
                    </a:moveTo>
                    <a:lnTo>
                      <a:pt x="1" y="3612"/>
                    </a:lnTo>
                    <a:lnTo>
                      <a:pt x="1450" y="3612"/>
                    </a:lnTo>
                    <a:lnTo>
                      <a:pt x="1450" y="0"/>
                    </a:lnTo>
                    <a:close/>
                  </a:path>
                </a:pathLst>
              </a:custGeom>
              <a:solidFill>
                <a:schemeClr val="lt1"/>
              </a:solidFill>
              <a:ln>
                <a:noFill/>
              </a:ln>
              <a:effectLst>
                <a:outerShdw blurRad="57150" dist="19050" dir="5400000" algn="bl" rotWithShape="0">
                  <a:schemeClr val="dk1">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8"/>
              <p:cNvSpPr/>
              <p:nvPr/>
            </p:nvSpPr>
            <p:spPr>
              <a:xfrm rot="-9312755">
                <a:off x="7660493" y="1439498"/>
                <a:ext cx="292338" cy="66974"/>
              </a:xfrm>
              <a:custGeom>
                <a:avLst/>
                <a:gdLst/>
                <a:ahLst/>
                <a:cxnLst/>
                <a:rect l="l" t="t" r="r" b="b"/>
                <a:pathLst>
                  <a:path w="2942" h="674" extrusionOk="0">
                    <a:moveTo>
                      <a:pt x="337" y="1"/>
                    </a:moveTo>
                    <a:cubicBezTo>
                      <a:pt x="151" y="1"/>
                      <a:pt x="1" y="152"/>
                      <a:pt x="1" y="337"/>
                    </a:cubicBezTo>
                    <a:cubicBezTo>
                      <a:pt x="1" y="522"/>
                      <a:pt x="150" y="674"/>
                      <a:pt x="334" y="674"/>
                    </a:cubicBezTo>
                    <a:cubicBezTo>
                      <a:pt x="335" y="674"/>
                      <a:pt x="336" y="674"/>
                      <a:pt x="337" y="674"/>
                    </a:cubicBezTo>
                    <a:lnTo>
                      <a:pt x="2603" y="674"/>
                    </a:lnTo>
                    <a:cubicBezTo>
                      <a:pt x="2790" y="674"/>
                      <a:pt x="2941" y="523"/>
                      <a:pt x="2941" y="337"/>
                    </a:cubicBezTo>
                    <a:cubicBezTo>
                      <a:pt x="2941" y="152"/>
                      <a:pt x="2790" y="1"/>
                      <a:pt x="2603" y="1"/>
                    </a:cubicBezTo>
                    <a:close/>
                  </a:path>
                </a:pathLst>
              </a:custGeom>
              <a:solidFill>
                <a:schemeClr val="lt1"/>
              </a:solidFill>
              <a:ln>
                <a:noFill/>
              </a:ln>
              <a:effectLst>
                <a:outerShdw blurRad="57150" dist="19050" dir="5400000" algn="bl" rotWithShape="0">
                  <a:schemeClr val="dk1">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8"/>
              <p:cNvSpPr/>
              <p:nvPr/>
            </p:nvSpPr>
            <p:spPr>
              <a:xfrm rot="-9312755">
                <a:off x="8483474" y="1595831"/>
                <a:ext cx="140207" cy="444172"/>
              </a:xfrm>
              <a:custGeom>
                <a:avLst/>
                <a:gdLst/>
                <a:ahLst/>
                <a:cxnLst/>
                <a:rect l="l" t="t" r="r" b="b"/>
                <a:pathLst>
                  <a:path w="1411" h="4470" extrusionOk="0">
                    <a:moveTo>
                      <a:pt x="1" y="1"/>
                    </a:moveTo>
                    <a:lnTo>
                      <a:pt x="1" y="4470"/>
                    </a:lnTo>
                    <a:lnTo>
                      <a:pt x="1410" y="4470"/>
                    </a:lnTo>
                    <a:lnTo>
                      <a:pt x="1410" y="1"/>
                    </a:lnTo>
                    <a:close/>
                  </a:path>
                </a:pathLst>
              </a:custGeom>
              <a:solidFill>
                <a:schemeClr val="lt1"/>
              </a:solidFill>
              <a:ln>
                <a:noFill/>
              </a:ln>
              <a:effectLst>
                <a:outerShdw blurRad="57150" dist="19050" dir="5400000" algn="bl" rotWithShape="0">
                  <a:schemeClr val="dk1">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2" name="Google Shape;1262;p28"/>
            <p:cNvGrpSpPr/>
            <p:nvPr/>
          </p:nvGrpSpPr>
          <p:grpSpPr>
            <a:xfrm>
              <a:off x="7184590" y="1067895"/>
              <a:ext cx="1622303" cy="1010613"/>
              <a:chOff x="7184590" y="1052445"/>
              <a:chExt cx="1622303" cy="1010613"/>
            </a:xfrm>
          </p:grpSpPr>
          <p:sp>
            <p:nvSpPr>
              <p:cNvPr id="1263" name="Google Shape;1263;p28"/>
              <p:cNvSpPr/>
              <p:nvPr/>
            </p:nvSpPr>
            <p:spPr>
              <a:xfrm rot="-9312755">
                <a:off x="7220718" y="1144215"/>
                <a:ext cx="232221" cy="223378"/>
              </a:xfrm>
              <a:custGeom>
                <a:avLst/>
                <a:gdLst/>
                <a:ahLst/>
                <a:cxnLst/>
                <a:rect l="l" t="t" r="r" b="b"/>
                <a:pathLst>
                  <a:path w="2337" h="2248" extrusionOk="0">
                    <a:moveTo>
                      <a:pt x="1212" y="418"/>
                    </a:moveTo>
                    <a:cubicBezTo>
                      <a:pt x="1303" y="418"/>
                      <a:pt x="1395" y="436"/>
                      <a:pt x="1483" y="472"/>
                    </a:cubicBezTo>
                    <a:cubicBezTo>
                      <a:pt x="1747" y="580"/>
                      <a:pt x="1919" y="838"/>
                      <a:pt x="1919" y="1123"/>
                    </a:cubicBezTo>
                    <a:cubicBezTo>
                      <a:pt x="1919" y="1513"/>
                      <a:pt x="1603" y="1829"/>
                      <a:pt x="1213" y="1829"/>
                    </a:cubicBezTo>
                    <a:cubicBezTo>
                      <a:pt x="927" y="1829"/>
                      <a:pt x="670" y="1657"/>
                      <a:pt x="561" y="1393"/>
                    </a:cubicBezTo>
                    <a:cubicBezTo>
                      <a:pt x="452" y="1130"/>
                      <a:pt x="512" y="826"/>
                      <a:pt x="714" y="624"/>
                    </a:cubicBezTo>
                    <a:cubicBezTo>
                      <a:pt x="848" y="489"/>
                      <a:pt x="1029" y="418"/>
                      <a:pt x="1212" y="418"/>
                    </a:cubicBezTo>
                    <a:close/>
                    <a:moveTo>
                      <a:pt x="1213" y="1"/>
                    </a:moveTo>
                    <a:cubicBezTo>
                      <a:pt x="759" y="1"/>
                      <a:pt x="349" y="274"/>
                      <a:pt x="176" y="694"/>
                    </a:cubicBezTo>
                    <a:cubicBezTo>
                      <a:pt x="1" y="1114"/>
                      <a:pt x="97" y="1597"/>
                      <a:pt x="419" y="1918"/>
                    </a:cubicBezTo>
                    <a:cubicBezTo>
                      <a:pt x="634" y="2133"/>
                      <a:pt x="922" y="2247"/>
                      <a:pt x="1214" y="2247"/>
                    </a:cubicBezTo>
                    <a:cubicBezTo>
                      <a:pt x="1358" y="2247"/>
                      <a:pt x="1504" y="2219"/>
                      <a:pt x="1643" y="2162"/>
                    </a:cubicBezTo>
                    <a:cubicBezTo>
                      <a:pt x="2063" y="1987"/>
                      <a:pt x="2337" y="1577"/>
                      <a:pt x="2337" y="1123"/>
                    </a:cubicBezTo>
                    <a:cubicBezTo>
                      <a:pt x="2337" y="503"/>
                      <a:pt x="1834" y="1"/>
                      <a:pt x="1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8"/>
              <p:cNvSpPr/>
              <p:nvPr/>
            </p:nvSpPr>
            <p:spPr>
              <a:xfrm rot="-9312755">
                <a:off x="7268248" y="1324812"/>
                <a:ext cx="1396905" cy="444172"/>
              </a:xfrm>
              <a:custGeom>
                <a:avLst/>
                <a:gdLst/>
                <a:ahLst/>
                <a:cxnLst/>
                <a:rect l="l" t="t" r="r" b="b"/>
                <a:pathLst>
                  <a:path w="14058" h="4470" extrusionOk="0">
                    <a:moveTo>
                      <a:pt x="449" y="1"/>
                    </a:moveTo>
                    <a:cubicBezTo>
                      <a:pt x="201" y="1"/>
                      <a:pt x="0" y="220"/>
                      <a:pt x="0" y="491"/>
                    </a:cubicBezTo>
                    <a:lnTo>
                      <a:pt x="0" y="3980"/>
                    </a:lnTo>
                    <a:cubicBezTo>
                      <a:pt x="0" y="4251"/>
                      <a:pt x="202" y="4470"/>
                      <a:pt x="449" y="4470"/>
                    </a:cubicBezTo>
                    <a:lnTo>
                      <a:pt x="13607" y="4470"/>
                    </a:lnTo>
                    <a:cubicBezTo>
                      <a:pt x="13856" y="4470"/>
                      <a:pt x="14056" y="4251"/>
                      <a:pt x="14056" y="3980"/>
                    </a:cubicBezTo>
                    <a:lnTo>
                      <a:pt x="14057" y="491"/>
                    </a:lnTo>
                    <a:cubicBezTo>
                      <a:pt x="14057" y="220"/>
                      <a:pt x="13856" y="1"/>
                      <a:pt x="136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8"/>
              <p:cNvSpPr/>
              <p:nvPr/>
            </p:nvSpPr>
            <p:spPr>
              <a:xfrm rot="-9312755">
                <a:off x="8594094" y="1690358"/>
                <a:ext cx="144182" cy="359014"/>
              </a:xfrm>
              <a:custGeom>
                <a:avLst/>
                <a:gdLst/>
                <a:ahLst/>
                <a:cxnLst/>
                <a:rect l="l" t="t" r="r" b="b"/>
                <a:pathLst>
                  <a:path w="1451" h="3613" extrusionOk="0">
                    <a:moveTo>
                      <a:pt x="1" y="0"/>
                    </a:moveTo>
                    <a:lnTo>
                      <a:pt x="1" y="3612"/>
                    </a:lnTo>
                    <a:lnTo>
                      <a:pt x="1450" y="3612"/>
                    </a:lnTo>
                    <a:lnTo>
                      <a:pt x="14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8"/>
              <p:cNvSpPr/>
              <p:nvPr/>
            </p:nvSpPr>
            <p:spPr>
              <a:xfrm rot="-9312755">
                <a:off x="7660493" y="1439498"/>
                <a:ext cx="292338" cy="66974"/>
              </a:xfrm>
              <a:custGeom>
                <a:avLst/>
                <a:gdLst/>
                <a:ahLst/>
                <a:cxnLst/>
                <a:rect l="l" t="t" r="r" b="b"/>
                <a:pathLst>
                  <a:path w="2942" h="674" extrusionOk="0">
                    <a:moveTo>
                      <a:pt x="337" y="1"/>
                    </a:moveTo>
                    <a:cubicBezTo>
                      <a:pt x="151" y="1"/>
                      <a:pt x="1" y="152"/>
                      <a:pt x="1" y="337"/>
                    </a:cubicBezTo>
                    <a:cubicBezTo>
                      <a:pt x="1" y="522"/>
                      <a:pt x="150" y="674"/>
                      <a:pt x="334" y="674"/>
                    </a:cubicBezTo>
                    <a:cubicBezTo>
                      <a:pt x="335" y="674"/>
                      <a:pt x="336" y="674"/>
                      <a:pt x="337" y="674"/>
                    </a:cubicBezTo>
                    <a:lnTo>
                      <a:pt x="2603" y="674"/>
                    </a:lnTo>
                    <a:cubicBezTo>
                      <a:pt x="2790" y="674"/>
                      <a:pt x="2941" y="523"/>
                      <a:pt x="2941" y="337"/>
                    </a:cubicBezTo>
                    <a:cubicBezTo>
                      <a:pt x="2941" y="152"/>
                      <a:pt x="2790" y="1"/>
                      <a:pt x="2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8"/>
              <p:cNvSpPr/>
              <p:nvPr/>
            </p:nvSpPr>
            <p:spPr>
              <a:xfrm rot="-9312755">
                <a:off x="8483474" y="1595831"/>
                <a:ext cx="140207" cy="444172"/>
              </a:xfrm>
              <a:custGeom>
                <a:avLst/>
                <a:gdLst/>
                <a:ahLst/>
                <a:cxnLst/>
                <a:rect l="l" t="t" r="r" b="b"/>
                <a:pathLst>
                  <a:path w="1411" h="4470" extrusionOk="0">
                    <a:moveTo>
                      <a:pt x="1" y="1"/>
                    </a:moveTo>
                    <a:lnTo>
                      <a:pt x="1" y="4470"/>
                    </a:lnTo>
                    <a:lnTo>
                      <a:pt x="1410" y="4470"/>
                    </a:lnTo>
                    <a:lnTo>
                      <a:pt x="14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68" name="Google Shape;1268;p28"/>
          <p:cNvGrpSpPr/>
          <p:nvPr/>
        </p:nvGrpSpPr>
        <p:grpSpPr>
          <a:xfrm rot="7095694">
            <a:off x="-338623" y="2871781"/>
            <a:ext cx="3665715" cy="1224280"/>
            <a:chOff x="4482151" y="591324"/>
            <a:chExt cx="3665695" cy="1224273"/>
          </a:xfrm>
        </p:grpSpPr>
        <p:grpSp>
          <p:nvGrpSpPr>
            <p:cNvPr id="1269" name="Google Shape;1269;p28"/>
            <p:cNvGrpSpPr/>
            <p:nvPr/>
          </p:nvGrpSpPr>
          <p:grpSpPr>
            <a:xfrm>
              <a:off x="4482151" y="591324"/>
              <a:ext cx="3665695" cy="1224273"/>
              <a:chOff x="4482151" y="591324"/>
              <a:chExt cx="3665695" cy="1224273"/>
            </a:xfrm>
          </p:grpSpPr>
          <p:sp>
            <p:nvSpPr>
              <p:cNvPr id="1270" name="Google Shape;1270;p28"/>
              <p:cNvSpPr/>
              <p:nvPr/>
            </p:nvSpPr>
            <p:spPr>
              <a:xfrm rot="-4441225">
                <a:off x="7826914" y="1484370"/>
                <a:ext cx="258783" cy="324372"/>
              </a:xfrm>
              <a:custGeom>
                <a:avLst/>
                <a:gdLst/>
                <a:ahLst/>
                <a:cxnLst/>
                <a:rect l="l" t="t" r="r" b="b"/>
                <a:pathLst>
                  <a:path w="3259" h="4085" extrusionOk="0">
                    <a:moveTo>
                      <a:pt x="490" y="0"/>
                    </a:moveTo>
                    <a:cubicBezTo>
                      <a:pt x="219" y="0"/>
                      <a:pt x="0" y="243"/>
                      <a:pt x="0" y="542"/>
                    </a:cubicBezTo>
                    <a:lnTo>
                      <a:pt x="0" y="3543"/>
                    </a:lnTo>
                    <a:cubicBezTo>
                      <a:pt x="0" y="3842"/>
                      <a:pt x="219" y="4085"/>
                      <a:pt x="490" y="4085"/>
                    </a:cubicBezTo>
                    <a:lnTo>
                      <a:pt x="2767" y="4085"/>
                    </a:lnTo>
                    <a:cubicBezTo>
                      <a:pt x="3038" y="4085"/>
                      <a:pt x="3259" y="3842"/>
                      <a:pt x="3259" y="3543"/>
                    </a:cubicBezTo>
                    <a:lnTo>
                      <a:pt x="3259" y="542"/>
                    </a:lnTo>
                    <a:cubicBezTo>
                      <a:pt x="3259" y="243"/>
                      <a:pt x="3038" y="0"/>
                      <a:pt x="2767" y="0"/>
                    </a:cubicBezTo>
                    <a:close/>
                  </a:path>
                </a:pathLst>
              </a:custGeom>
              <a:solidFill>
                <a:schemeClr val="accent3"/>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8"/>
              <p:cNvSpPr/>
              <p:nvPr/>
            </p:nvSpPr>
            <p:spPr>
              <a:xfrm rot="-4441225">
                <a:off x="6269591" y="-299944"/>
                <a:ext cx="267836" cy="3011781"/>
              </a:xfrm>
              <a:custGeom>
                <a:avLst/>
                <a:gdLst/>
                <a:ahLst/>
                <a:cxnLst/>
                <a:rect l="l" t="t" r="r" b="b"/>
                <a:pathLst>
                  <a:path w="3373" h="37929" extrusionOk="0">
                    <a:moveTo>
                      <a:pt x="1568" y="1"/>
                    </a:moveTo>
                    <a:lnTo>
                      <a:pt x="1" y="261"/>
                    </a:lnTo>
                    <a:lnTo>
                      <a:pt x="110" y="37929"/>
                    </a:lnTo>
                    <a:lnTo>
                      <a:pt x="3373" y="37909"/>
                    </a:lnTo>
                    <a:lnTo>
                      <a:pt x="3263" y="241"/>
                    </a:lnTo>
                    <a:lnTo>
                      <a:pt x="1568" y="1"/>
                    </a:lnTo>
                    <a:close/>
                  </a:path>
                </a:pathLst>
              </a:custGeom>
              <a:solidFill>
                <a:schemeClr val="accent3"/>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8"/>
              <p:cNvSpPr/>
              <p:nvPr/>
            </p:nvSpPr>
            <p:spPr>
              <a:xfrm rot="-4441225">
                <a:off x="6398313" y="-378553"/>
                <a:ext cx="88379" cy="3005984"/>
              </a:xfrm>
              <a:custGeom>
                <a:avLst/>
                <a:gdLst/>
                <a:ahLst/>
                <a:cxnLst/>
                <a:rect l="l" t="t" r="r" b="b"/>
                <a:pathLst>
                  <a:path w="1113" h="37856" extrusionOk="0">
                    <a:moveTo>
                      <a:pt x="1002" y="0"/>
                    </a:moveTo>
                    <a:lnTo>
                      <a:pt x="1" y="7"/>
                    </a:lnTo>
                    <a:lnTo>
                      <a:pt x="110" y="37855"/>
                    </a:lnTo>
                    <a:lnTo>
                      <a:pt x="1113" y="37850"/>
                    </a:lnTo>
                    <a:lnTo>
                      <a:pt x="1002" y="0"/>
                    </a:lnTo>
                    <a:close/>
                  </a:path>
                </a:pathLst>
              </a:custGeom>
              <a:solidFill>
                <a:schemeClr val="accent3"/>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8"/>
              <p:cNvSpPr/>
              <p:nvPr/>
            </p:nvSpPr>
            <p:spPr>
              <a:xfrm rot="-4441225">
                <a:off x="4697921" y="602081"/>
                <a:ext cx="259180" cy="314129"/>
              </a:xfrm>
              <a:custGeom>
                <a:avLst/>
                <a:gdLst/>
                <a:ahLst/>
                <a:cxnLst/>
                <a:rect l="l" t="t" r="r" b="b"/>
                <a:pathLst>
                  <a:path w="3264" h="3956" extrusionOk="0">
                    <a:moveTo>
                      <a:pt x="2227" y="1"/>
                    </a:moveTo>
                    <a:lnTo>
                      <a:pt x="1003" y="6"/>
                    </a:lnTo>
                    <a:lnTo>
                      <a:pt x="1" y="3956"/>
                    </a:lnTo>
                    <a:lnTo>
                      <a:pt x="3263" y="3943"/>
                    </a:lnTo>
                    <a:lnTo>
                      <a:pt x="2227" y="1"/>
                    </a:lnTo>
                    <a:close/>
                  </a:path>
                </a:pathLst>
              </a:custGeom>
              <a:solidFill>
                <a:schemeClr val="accent3"/>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8"/>
              <p:cNvSpPr/>
              <p:nvPr/>
            </p:nvSpPr>
            <p:spPr>
              <a:xfrm rot="-4441225">
                <a:off x="4537478" y="597168"/>
                <a:ext cx="97272" cy="188430"/>
              </a:xfrm>
              <a:custGeom>
                <a:avLst/>
                <a:gdLst/>
                <a:ahLst/>
                <a:cxnLst/>
                <a:rect l="l" t="t" r="r" b="b"/>
                <a:pathLst>
                  <a:path w="1225" h="2373" extrusionOk="0">
                    <a:moveTo>
                      <a:pt x="602" y="0"/>
                    </a:moveTo>
                    <a:lnTo>
                      <a:pt x="0" y="2372"/>
                    </a:lnTo>
                    <a:lnTo>
                      <a:pt x="0" y="2372"/>
                    </a:lnTo>
                    <a:lnTo>
                      <a:pt x="1224" y="2367"/>
                    </a:lnTo>
                    <a:lnTo>
                      <a:pt x="602" y="0"/>
                    </a:lnTo>
                    <a:close/>
                  </a:path>
                </a:pathLst>
              </a:custGeom>
              <a:solidFill>
                <a:schemeClr val="accent3"/>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5" name="Google Shape;1275;p28"/>
            <p:cNvGrpSpPr/>
            <p:nvPr/>
          </p:nvGrpSpPr>
          <p:grpSpPr>
            <a:xfrm>
              <a:off x="4482151" y="591324"/>
              <a:ext cx="3665695" cy="1224273"/>
              <a:chOff x="4482151" y="591324"/>
              <a:chExt cx="3665695" cy="1224273"/>
            </a:xfrm>
          </p:grpSpPr>
          <p:sp>
            <p:nvSpPr>
              <p:cNvPr id="1276" name="Google Shape;1276;p28"/>
              <p:cNvSpPr/>
              <p:nvPr/>
            </p:nvSpPr>
            <p:spPr>
              <a:xfrm rot="-4441225">
                <a:off x="7826914" y="1484370"/>
                <a:ext cx="258783" cy="324372"/>
              </a:xfrm>
              <a:custGeom>
                <a:avLst/>
                <a:gdLst/>
                <a:ahLst/>
                <a:cxnLst/>
                <a:rect l="l" t="t" r="r" b="b"/>
                <a:pathLst>
                  <a:path w="3259" h="4085" extrusionOk="0">
                    <a:moveTo>
                      <a:pt x="490" y="0"/>
                    </a:moveTo>
                    <a:cubicBezTo>
                      <a:pt x="219" y="0"/>
                      <a:pt x="0" y="243"/>
                      <a:pt x="0" y="542"/>
                    </a:cubicBezTo>
                    <a:lnTo>
                      <a:pt x="0" y="3543"/>
                    </a:lnTo>
                    <a:cubicBezTo>
                      <a:pt x="0" y="3842"/>
                      <a:pt x="219" y="4085"/>
                      <a:pt x="490" y="4085"/>
                    </a:cubicBezTo>
                    <a:lnTo>
                      <a:pt x="2767" y="4085"/>
                    </a:lnTo>
                    <a:cubicBezTo>
                      <a:pt x="3038" y="4085"/>
                      <a:pt x="3259" y="3842"/>
                      <a:pt x="3259" y="3543"/>
                    </a:cubicBezTo>
                    <a:lnTo>
                      <a:pt x="3259" y="542"/>
                    </a:lnTo>
                    <a:cubicBezTo>
                      <a:pt x="3259" y="243"/>
                      <a:pt x="3038" y="0"/>
                      <a:pt x="27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8"/>
              <p:cNvSpPr/>
              <p:nvPr/>
            </p:nvSpPr>
            <p:spPr>
              <a:xfrm rot="-4441225">
                <a:off x="6269591" y="-299944"/>
                <a:ext cx="267836" cy="3011781"/>
              </a:xfrm>
              <a:custGeom>
                <a:avLst/>
                <a:gdLst/>
                <a:ahLst/>
                <a:cxnLst/>
                <a:rect l="l" t="t" r="r" b="b"/>
                <a:pathLst>
                  <a:path w="3373" h="37929" extrusionOk="0">
                    <a:moveTo>
                      <a:pt x="1568" y="1"/>
                    </a:moveTo>
                    <a:lnTo>
                      <a:pt x="1" y="261"/>
                    </a:lnTo>
                    <a:lnTo>
                      <a:pt x="110" y="37929"/>
                    </a:lnTo>
                    <a:lnTo>
                      <a:pt x="3373" y="37909"/>
                    </a:lnTo>
                    <a:lnTo>
                      <a:pt x="3263" y="241"/>
                    </a:lnTo>
                    <a:lnTo>
                      <a:pt x="15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8"/>
              <p:cNvSpPr/>
              <p:nvPr/>
            </p:nvSpPr>
            <p:spPr>
              <a:xfrm rot="-4441225">
                <a:off x="6398313" y="-378553"/>
                <a:ext cx="88379" cy="3005984"/>
              </a:xfrm>
              <a:custGeom>
                <a:avLst/>
                <a:gdLst/>
                <a:ahLst/>
                <a:cxnLst/>
                <a:rect l="l" t="t" r="r" b="b"/>
                <a:pathLst>
                  <a:path w="1113" h="37856" extrusionOk="0">
                    <a:moveTo>
                      <a:pt x="1002" y="0"/>
                    </a:moveTo>
                    <a:lnTo>
                      <a:pt x="1" y="7"/>
                    </a:lnTo>
                    <a:lnTo>
                      <a:pt x="110" y="37855"/>
                    </a:lnTo>
                    <a:lnTo>
                      <a:pt x="1113" y="37850"/>
                    </a:lnTo>
                    <a:lnTo>
                      <a:pt x="10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8"/>
              <p:cNvSpPr/>
              <p:nvPr/>
            </p:nvSpPr>
            <p:spPr>
              <a:xfrm rot="-4441225">
                <a:off x="4697921" y="602081"/>
                <a:ext cx="259180" cy="314129"/>
              </a:xfrm>
              <a:custGeom>
                <a:avLst/>
                <a:gdLst/>
                <a:ahLst/>
                <a:cxnLst/>
                <a:rect l="l" t="t" r="r" b="b"/>
                <a:pathLst>
                  <a:path w="3264" h="3956" extrusionOk="0">
                    <a:moveTo>
                      <a:pt x="2227" y="1"/>
                    </a:moveTo>
                    <a:lnTo>
                      <a:pt x="1003" y="6"/>
                    </a:lnTo>
                    <a:lnTo>
                      <a:pt x="1" y="3956"/>
                    </a:lnTo>
                    <a:lnTo>
                      <a:pt x="3263" y="3943"/>
                    </a:lnTo>
                    <a:lnTo>
                      <a:pt x="222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8"/>
              <p:cNvSpPr/>
              <p:nvPr/>
            </p:nvSpPr>
            <p:spPr>
              <a:xfrm rot="-4441225">
                <a:off x="4537478" y="597168"/>
                <a:ext cx="97272" cy="188430"/>
              </a:xfrm>
              <a:custGeom>
                <a:avLst/>
                <a:gdLst/>
                <a:ahLst/>
                <a:cxnLst/>
                <a:rect l="l" t="t" r="r" b="b"/>
                <a:pathLst>
                  <a:path w="1225" h="2373" extrusionOk="0">
                    <a:moveTo>
                      <a:pt x="602" y="0"/>
                    </a:moveTo>
                    <a:lnTo>
                      <a:pt x="0" y="2372"/>
                    </a:lnTo>
                    <a:lnTo>
                      <a:pt x="0" y="2372"/>
                    </a:lnTo>
                    <a:lnTo>
                      <a:pt x="1224" y="2367"/>
                    </a:lnTo>
                    <a:lnTo>
                      <a:pt x="6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8"/>
              <p:cNvSpPr/>
              <p:nvPr/>
            </p:nvSpPr>
            <p:spPr>
              <a:xfrm rot="-4441225">
                <a:off x="7707525" y="1574516"/>
                <a:ext cx="259419" cy="76468"/>
              </a:xfrm>
              <a:custGeom>
                <a:avLst/>
                <a:gdLst/>
                <a:ahLst/>
                <a:cxnLst/>
                <a:rect l="l" t="t" r="r" b="b"/>
                <a:pathLst>
                  <a:path w="3267" h="963" extrusionOk="0">
                    <a:moveTo>
                      <a:pt x="3263" y="1"/>
                    </a:moveTo>
                    <a:lnTo>
                      <a:pt x="1" y="15"/>
                    </a:lnTo>
                    <a:lnTo>
                      <a:pt x="5" y="963"/>
                    </a:lnTo>
                    <a:lnTo>
                      <a:pt x="3267" y="950"/>
                    </a:lnTo>
                    <a:lnTo>
                      <a:pt x="32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82" name="Google Shape;1282;p28"/>
          <p:cNvGrpSpPr/>
          <p:nvPr/>
        </p:nvGrpSpPr>
        <p:grpSpPr>
          <a:xfrm rot="412820">
            <a:off x="279937" y="2430806"/>
            <a:ext cx="1075026" cy="1098781"/>
            <a:chOff x="-1662940" y="2482639"/>
            <a:chExt cx="1167579" cy="1193508"/>
          </a:xfrm>
        </p:grpSpPr>
        <p:grpSp>
          <p:nvGrpSpPr>
            <p:cNvPr id="1283" name="Google Shape;1283;p28"/>
            <p:cNvGrpSpPr/>
            <p:nvPr/>
          </p:nvGrpSpPr>
          <p:grpSpPr>
            <a:xfrm>
              <a:off x="-1662940" y="2482639"/>
              <a:ext cx="1167579" cy="1193508"/>
              <a:chOff x="219385" y="2318264"/>
              <a:chExt cx="1167579" cy="1193508"/>
            </a:xfrm>
          </p:grpSpPr>
          <p:sp>
            <p:nvSpPr>
              <p:cNvPr id="1284" name="Google Shape;1284;p28"/>
              <p:cNvSpPr/>
              <p:nvPr/>
            </p:nvSpPr>
            <p:spPr>
              <a:xfrm rot="1812721">
                <a:off x="389448" y="2465377"/>
                <a:ext cx="827453" cy="899283"/>
              </a:xfrm>
              <a:custGeom>
                <a:avLst/>
                <a:gdLst/>
                <a:ahLst/>
                <a:cxnLst/>
                <a:rect l="l" t="t" r="r" b="b"/>
                <a:pathLst>
                  <a:path w="8801" h="9565" extrusionOk="0">
                    <a:moveTo>
                      <a:pt x="0" y="0"/>
                    </a:moveTo>
                    <a:lnTo>
                      <a:pt x="0" y="9564"/>
                    </a:lnTo>
                    <a:lnTo>
                      <a:pt x="8801" y="9564"/>
                    </a:lnTo>
                    <a:lnTo>
                      <a:pt x="8801" y="0"/>
                    </a:lnTo>
                    <a:close/>
                  </a:path>
                </a:pathLst>
              </a:custGeom>
              <a:solidFill>
                <a:schemeClr val="accent1"/>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8"/>
              <p:cNvSpPr/>
              <p:nvPr/>
            </p:nvSpPr>
            <p:spPr>
              <a:xfrm rot="1812721">
                <a:off x="543312" y="2343167"/>
                <a:ext cx="153343" cy="701563"/>
              </a:xfrm>
              <a:custGeom>
                <a:avLst/>
                <a:gdLst/>
                <a:ahLst/>
                <a:cxnLst/>
                <a:rect l="l" t="t" r="r" b="b"/>
                <a:pathLst>
                  <a:path w="1631" h="7462" extrusionOk="0">
                    <a:moveTo>
                      <a:pt x="1" y="0"/>
                    </a:moveTo>
                    <a:lnTo>
                      <a:pt x="1" y="5831"/>
                    </a:lnTo>
                    <a:cubicBezTo>
                      <a:pt x="1" y="6732"/>
                      <a:pt x="731" y="7462"/>
                      <a:pt x="1630" y="7462"/>
                    </a:cubicBezTo>
                    <a:lnTo>
                      <a:pt x="1630" y="0"/>
                    </a:lnTo>
                    <a:close/>
                  </a:path>
                </a:pathLst>
              </a:custGeom>
              <a:solidFill>
                <a:schemeClr val="accent6"/>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8"/>
              <p:cNvSpPr/>
              <p:nvPr/>
            </p:nvSpPr>
            <p:spPr>
              <a:xfrm rot="1812721">
                <a:off x="675739" y="2420304"/>
                <a:ext cx="153437" cy="701563"/>
              </a:xfrm>
              <a:custGeom>
                <a:avLst/>
                <a:gdLst/>
                <a:ahLst/>
                <a:cxnLst/>
                <a:rect l="l" t="t" r="r" b="b"/>
                <a:pathLst>
                  <a:path w="1632" h="7462" extrusionOk="0">
                    <a:moveTo>
                      <a:pt x="0" y="0"/>
                    </a:moveTo>
                    <a:lnTo>
                      <a:pt x="0" y="7462"/>
                    </a:lnTo>
                    <a:cubicBezTo>
                      <a:pt x="901" y="7462"/>
                      <a:pt x="1631" y="6732"/>
                      <a:pt x="1631" y="5831"/>
                    </a:cubicBezTo>
                    <a:lnTo>
                      <a:pt x="1631" y="0"/>
                    </a:lnTo>
                    <a:close/>
                  </a:path>
                </a:pathLst>
              </a:custGeom>
              <a:solidFill>
                <a:schemeClr val="lt1"/>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8"/>
              <p:cNvSpPr/>
              <p:nvPr/>
            </p:nvSpPr>
            <p:spPr>
              <a:xfrm rot="1812721">
                <a:off x="880569" y="2539546"/>
                <a:ext cx="153343" cy="701563"/>
              </a:xfrm>
              <a:custGeom>
                <a:avLst/>
                <a:gdLst/>
                <a:ahLst/>
                <a:cxnLst/>
                <a:rect l="l" t="t" r="r" b="b"/>
                <a:pathLst>
                  <a:path w="1631" h="7462" extrusionOk="0">
                    <a:moveTo>
                      <a:pt x="1" y="0"/>
                    </a:moveTo>
                    <a:lnTo>
                      <a:pt x="1" y="5831"/>
                    </a:lnTo>
                    <a:cubicBezTo>
                      <a:pt x="1" y="6732"/>
                      <a:pt x="730" y="7462"/>
                      <a:pt x="1631" y="7462"/>
                    </a:cubicBezTo>
                    <a:lnTo>
                      <a:pt x="1631" y="0"/>
                    </a:lnTo>
                    <a:close/>
                  </a:path>
                </a:pathLst>
              </a:custGeom>
              <a:solidFill>
                <a:schemeClr val="accent6"/>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8"/>
              <p:cNvSpPr/>
              <p:nvPr/>
            </p:nvSpPr>
            <p:spPr>
              <a:xfrm rot="1812721">
                <a:off x="1012996" y="2616683"/>
                <a:ext cx="153437" cy="701563"/>
              </a:xfrm>
              <a:custGeom>
                <a:avLst/>
                <a:gdLst/>
                <a:ahLst/>
                <a:cxnLst/>
                <a:rect l="l" t="t" r="r" b="b"/>
                <a:pathLst>
                  <a:path w="1632" h="7462" extrusionOk="0">
                    <a:moveTo>
                      <a:pt x="1" y="0"/>
                    </a:moveTo>
                    <a:lnTo>
                      <a:pt x="1" y="7462"/>
                    </a:lnTo>
                    <a:cubicBezTo>
                      <a:pt x="902" y="7462"/>
                      <a:pt x="1632" y="6732"/>
                      <a:pt x="1632" y="5831"/>
                    </a:cubicBezTo>
                    <a:lnTo>
                      <a:pt x="1632" y="0"/>
                    </a:lnTo>
                    <a:close/>
                  </a:path>
                </a:pathLst>
              </a:custGeom>
              <a:solidFill>
                <a:schemeClr val="lt1"/>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8"/>
              <p:cNvSpPr/>
              <p:nvPr/>
            </p:nvSpPr>
            <p:spPr>
              <a:xfrm rot="1812721">
                <a:off x="595130" y="2645926"/>
                <a:ext cx="176378" cy="169797"/>
              </a:xfrm>
              <a:custGeom>
                <a:avLst/>
                <a:gdLst/>
                <a:ahLst/>
                <a:cxnLst/>
                <a:rect l="l" t="t" r="r" b="b"/>
                <a:pathLst>
                  <a:path w="1876" h="1806" extrusionOk="0">
                    <a:moveTo>
                      <a:pt x="973" y="1"/>
                    </a:moveTo>
                    <a:cubicBezTo>
                      <a:pt x="609" y="1"/>
                      <a:pt x="281" y="221"/>
                      <a:pt x="140" y="557"/>
                    </a:cubicBezTo>
                    <a:cubicBezTo>
                      <a:pt x="0" y="895"/>
                      <a:pt x="78" y="1282"/>
                      <a:pt x="335" y="1541"/>
                    </a:cubicBezTo>
                    <a:cubicBezTo>
                      <a:pt x="508" y="1713"/>
                      <a:pt x="739" y="1805"/>
                      <a:pt x="973" y="1805"/>
                    </a:cubicBezTo>
                    <a:cubicBezTo>
                      <a:pt x="1090" y="1805"/>
                      <a:pt x="1207" y="1783"/>
                      <a:pt x="1319" y="1736"/>
                    </a:cubicBezTo>
                    <a:cubicBezTo>
                      <a:pt x="1655" y="1597"/>
                      <a:pt x="1876" y="1268"/>
                      <a:pt x="1876" y="903"/>
                    </a:cubicBezTo>
                    <a:cubicBezTo>
                      <a:pt x="1876" y="405"/>
                      <a:pt x="1473" y="1"/>
                      <a:pt x="973" y="1"/>
                    </a:cubicBezTo>
                    <a:close/>
                  </a:path>
                </a:pathLst>
              </a:custGeom>
              <a:solidFill>
                <a:schemeClr val="dk1"/>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8"/>
              <p:cNvSpPr/>
              <p:nvPr/>
            </p:nvSpPr>
            <p:spPr>
              <a:xfrm rot="1812721">
                <a:off x="634532" y="2682140"/>
                <a:ext cx="103796" cy="100881"/>
              </a:xfrm>
              <a:custGeom>
                <a:avLst/>
                <a:gdLst/>
                <a:ahLst/>
                <a:cxnLst/>
                <a:rect l="l" t="t" r="r" b="b"/>
                <a:pathLst>
                  <a:path w="1104" h="1073" extrusionOk="0">
                    <a:moveTo>
                      <a:pt x="173" y="0"/>
                    </a:moveTo>
                    <a:cubicBezTo>
                      <a:pt x="146" y="0"/>
                      <a:pt x="118" y="10"/>
                      <a:pt x="97" y="30"/>
                    </a:cubicBezTo>
                    <a:cubicBezTo>
                      <a:pt x="49" y="73"/>
                      <a:pt x="45" y="145"/>
                      <a:pt x="88" y="193"/>
                    </a:cubicBezTo>
                    <a:lnTo>
                      <a:pt x="388" y="528"/>
                    </a:lnTo>
                    <a:lnTo>
                      <a:pt x="53" y="828"/>
                    </a:lnTo>
                    <a:cubicBezTo>
                      <a:pt x="5" y="871"/>
                      <a:pt x="1" y="943"/>
                      <a:pt x="43" y="991"/>
                    </a:cubicBezTo>
                    <a:cubicBezTo>
                      <a:pt x="66" y="1016"/>
                      <a:pt x="97" y="1029"/>
                      <a:pt x="129" y="1029"/>
                    </a:cubicBezTo>
                    <a:cubicBezTo>
                      <a:pt x="156" y="1029"/>
                      <a:pt x="184" y="1019"/>
                      <a:pt x="206" y="999"/>
                    </a:cubicBezTo>
                    <a:lnTo>
                      <a:pt x="541" y="699"/>
                    </a:lnTo>
                    <a:lnTo>
                      <a:pt x="842" y="1035"/>
                    </a:lnTo>
                    <a:cubicBezTo>
                      <a:pt x="864" y="1060"/>
                      <a:pt x="896" y="1073"/>
                      <a:pt x="927" y="1073"/>
                    </a:cubicBezTo>
                    <a:cubicBezTo>
                      <a:pt x="954" y="1073"/>
                      <a:pt x="982" y="1063"/>
                      <a:pt x="1005" y="1043"/>
                    </a:cubicBezTo>
                    <a:cubicBezTo>
                      <a:pt x="1051" y="1002"/>
                      <a:pt x="1055" y="928"/>
                      <a:pt x="1013" y="882"/>
                    </a:cubicBezTo>
                    <a:lnTo>
                      <a:pt x="712" y="545"/>
                    </a:lnTo>
                    <a:lnTo>
                      <a:pt x="1049" y="245"/>
                    </a:lnTo>
                    <a:cubicBezTo>
                      <a:pt x="1098" y="204"/>
                      <a:pt x="1103" y="129"/>
                      <a:pt x="1059" y="81"/>
                    </a:cubicBezTo>
                    <a:cubicBezTo>
                      <a:pt x="1037" y="55"/>
                      <a:pt x="1006" y="43"/>
                      <a:pt x="974" y="43"/>
                    </a:cubicBezTo>
                    <a:cubicBezTo>
                      <a:pt x="946" y="43"/>
                      <a:pt x="917" y="53"/>
                      <a:pt x="895" y="74"/>
                    </a:cubicBezTo>
                    <a:lnTo>
                      <a:pt x="559" y="374"/>
                    </a:lnTo>
                    <a:lnTo>
                      <a:pt x="258" y="39"/>
                    </a:lnTo>
                    <a:cubicBezTo>
                      <a:pt x="236" y="14"/>
                      <a:pt x="205" y="0"/>
                      <a:pt x="173" y="0"/>
                    </a:cubicBezTo>
                    <a:close/>
                  </a:path>
                </a:pathLst>
              </a:custGeom>
              <a:solidFill>
                <a:schemeClr val="accent6"/>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8"/>
              <p:cNvSpPr/>
              <p:nvPr/>
            </p:nvSpPr>
            <p:spPr>
              <a:xfrm rot="1812721">
                <a:off x="932387" y="2842306"/>
                <a:ext cx="176378" cy="169797"/>
              </a:xfrm>
              <a:custGeom>
                <a:avLst/>
                <a:gdLst/>
                <a:ahLst/>
                <a:cxnLst/>
                <a:rect l="l" t="t" r="r" b="b"/>
                <a:pathLst>
                  <a:path w="1876" h="1806" extrusionOk="0">
                    <a:moveTo>
                      <a:pt x="975" y="1"/>
                    </a:moveTo>
                    <a:cubicBezTo>
                      <a:pt x="610" y="1"/>
                      <a:pt x="281" y="220"/>
                      <a:pt x="141" y="557"/>
                    </a:cubicBezTo>
                    <a:cubicBezTo>
                      <a:pt x="0" y="894"/>
                      <a:pt x="78" y="1282"/>
                      <a:pt x="336" y="1540"/>
                    </a:cubicBezTo>
                    <a:cubicBezTo>
                      <a:pt x="508" y="1713"/>
                      <a:pt x="739" y="1805"/>
                      <a:pt x="974" y="1805"/>
                    </a:cubicBezTo>
                    <a:cubicBezTo>
                      <a:pt x="1090" y="1805"/>
                      <a:pt x="1207" y="1783"/>
                      <a:pt x="1319" y="1736"/>
                    </a:cubicBezTo>
                    <a:cubicBezTo>
                      <a:pt x="1656" y="1597"/>
                      <a:pt x="1876" y="1268"/>
                      <a:pt x="1876" y="903"/>
                    </a:cubicBezTo>
                    <a:cubicBezTo>
                      <a:pt x="1876" y="405"/>
                      <a:pt x="1473" y="1"/>
                      <a:pt x="975" y="1"/>
                    </a:cubicBezTo>
                    <a:close/>
                  </a:path>
                </a:pathLst>
              </a:custGeom>
              <a:solidFill>
                <a:schemeClr val="dk1"/>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8"/>
              <p:cNvSpPr/>
              <p:nvPr/>
            </p:nvSpPr>
            <p:spPr>
              <a:xfrm rot="1812721">
                <a:off x="972008" y="2878503"/>
                <a:ext cx="103326" cy="100787"/>
              </a:xfrm>
              <a:custGeom>
                <a:avLst/>
                <a:gdLst/>
                <a:ahLst/>
                <a:cxnLst/>
                <a:rect l="l" t="t" r="r" b="b"/>
                <a:pathLst>
                  <a:path w="1099" h="1072" extrusionOk="0">
                    <a:moveTo>
                      <a:pt x="172" y="0"/>
                    </a:moveTo>
                    <a:cubicBezTo>
                      <a:pt x="145" y="0"/>
                      <a:pt x="117" y="10"/>
                      <a:pt x="95" y="30"/>
                    </a:cubicBezTo>
                    <a:cubicBezTo>
                      <a:pt x="48" y="73"/>
                      <a:pt x="44" y="145"/>
                      <a:pt x="86" y="193"/>
                    </a:cubicBezTo>
                    <a:lnTo>
                      <a:pt x="386" y="528"/>
                    </a:lnTo>
                    <a:lnTo>
                      <a:pt x="51" y="828"/>
                    </a:lnTo>
                    <a:cubicBezTo>
                      <a:pt x="4" y="871"/>
                      <a:pt x="0" y="943"/>
                      <a:pt x="42" y="991"/>
                    </a:cubicBezTo>
                    <a:cubicBezTo>
                      <a:pt x="64" y="1016"/>
                      <a:pt x="96" y="1029"/>
                      <a:pt x="128" y="1029"/>
                    </a:cubicBezTo>
                    <a:cubicBezTo>
                      <a:pt x="155" y="1029"/>
                      <a:pt x="183" y="1019"/>
                      <a:pt x="205" y="999"/>
                    </a:cubicBezTo>
                    <a:lnTo>
                      <a:pt x="541" y="699"/>
                    </a:lnTo>
                    <a:lnTo>
                      <a:pt x="841" y="1035"/>
                    </a:lnTo>
                    <a:cubicBezTo>
                      <a:pt x="864" y="1059"/>
                      <a:pt x="894" y="1071"/>
                      <a:pt x="924" y="1071"/>
                    </a:cubicBezTo>
                    <a:cubicBezTo>
                      <a:pt x="952" y="1071"/>
                      <a:pt x="979" y="1061"/>
                      <a:pt x="1001" y="1042"/>
                    </a:cubicBezTo>
                    <a:cubicBezTo>
                      <a:pt x="1047" y="1000"/>
                      <a:pt x="1052" y="928"/>
                      <a:pt x="1012" y="882"/>
                    </a:cubicBezTo>
                    <a:lnTo>
                      <a:pt x="712" y="545"/>
                    </a:lnTo>
                    <a:lnTo>
                      <a:pt x="1047" y="245"/>
                    </a:lnTo>
                    <a:cubicBezTo>
                      <a:pt x="1095" y="204"/>
                      <a:pt x="1099" y="130"/>
                      <a:pt x="1056" y="83"/>
                    </a:cubicBezTo>
                    <a:cubicBezTo>
                      <a:pt x="1033" y="58"/>
                      <a:pt x="1002" y="44"/>
                      <a:pt x="970" y="44"/>
                    </a:cubicBezTo>
                    <a:cubicBezTo>
                      <a:pt x="943" y="44"/>
                      <a:pt x="916" y="54"/>
                      <a:pt x="893" y="74"/>
                    </a:cubicBezTo>
                    <a:lnTo>
                      <a:pt x="558" y="374"/>
                    </a:lnTo>
                    <a:lnTo>
                      <a:pt x="258" y="39"/>
                    </a:lnTo>
                    <a:cubicBezTo>
                      <a:pt x="235" y="14"/>
                      <a:pt x="204" y="0"/>
                      <a:pt x="172" y="0"/>
                    </a:cubicBezTo>
                    <a:close/>
                  </a:path>
                </a:pathLst>
              </a:custGeom>
              <a:solidFill>
                <a:schemeClr val="accent6"/>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3" name="Google Shape;1293;p28"/>
            <p:cNvGrpSpPr/>
            <p:nvPr/>
          </p:nvGrpSpPr>
          <p:grpSpPr>
            <a:xfrm>
              <a:off x="-1662940" y="2482639"/>
              <a:ext cx="1167579" cy="1193508"/>
              <a:chOff x="219385" y="2318264"/>
              <a:chExt cx="1167579" cy="1193508"/>
            </a:xfrm>
          </p:grpSpPr>
          <p:sp>
            <p:nvSpPr>
              <p:cNvPr id="1294" name="Google Shape;1294;p28"/>
              <p:cNvSpPr/>
              <p:nvPr/>
            </p:nvSpPr>
            <p:spPr>
              <a:xfrm rot="1812721">
                <a:off x="389448" y="2465377"/>
                <a:ext cx="827453" cy="899283"/>
              </a:xfrm>
              <a:custGeom>
                <a:avLst/>
                <a:gdLst/>
                <a:ahLst/>
                <a:cxnLst/>
                <a:rect l="l" t="t" r="r" b="b"/>
                <a:pathLst>
                  <a:path w="8801" h="9565" extrusionOk="0">
                    <a:moveTo>
                      <a:pt x="0" y="0"/>
                    </a:moveTo>
                    <a:lnTo>
                      <a:pt x="0" y="9564"/>
                    </a:lnTo>
                    <a:lnTo>
                      <a:pt x="8801" y="9564"/>
                    </a:lnTo>
                    <a:lnTo>
                      <a:pt x="88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8"/>
              <p:cNvSpPr/>
              <p:nvPr/>
            </p:nvSpPr>
            <p:spPr>
              <a:xfrm rot="1812721">
                <a:off x="543312" y="2343167"/>
                <a:ext cx="153343" cy="701563"/>
              </a:xfrm>
              <a:custGeom>
                <a:avLst/>
                <a:gdLst/>
                <a:ahLst/>
                <a:cxnLst/>
                <a:rect l="l" t="t" r="r" b="b"/>
                <a:pathLst>
                  <a:path w="1631" h="7462" extrusionOk="0">
                    <a:moveTo>
                      <a:pt x="1" y="0"/>
                    </a:moveTo>
                    <a:lnTo>
                      <a:pt x="1" y="5831"/>
                    </a:lnTo>
                    <a:cubicBezTo>
                      <a:pt x="1" y="6732"/>
                      <a:pt x="731" y="7462"/>
                      <a:pt x="1630" y="7462"/>
                    </a:cubicBezTo>
                    <a:lnTo>
                      <a:pt x="16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8"/>
              <p:cNvSpPr/>
              <p:nvPr/>
            </p:nvSpPr>
            <p:spPr>
              <a:xfrm rot="1812721">
                <a:off x="675739" y="2420304"/>
                <a:ext cx="153437" cy="701563"/>
              </a:xfrm>
              <a:custGeom>
                <a:avLst/>
                <a:gdLst/>
                <a:ahLst/>
                <a:cxnLst/>
                <a:rect l="l" t="t" r="r" b="b"/>
                <a:pathLst>
                  <a:path w="1632" h="7462" extrusionOk="0">
                    <a:moveTo>
                      <a:pt x="0" y="0"/>
                    </a:moveTo>
                    <a:lnTo>
                      <a:pt x="0" y="7462"/>
                    </a:lnTo>
                    <a:cubicBezTo>
                      <a:pt x="901" y="7462"/>
                      <a:pt x="1631" y="6732"/>
                      <a:pt x="1631" y="5831"/>
                    </a:cubicBezTo>
                    <a:lnTo>
                      <a:pt x="1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8"/>
              <p:cNvSpPr/>
              <p:nvPr/>
            </p:nvSpPr>
            <p:spPr>
              <a:xfrm rot="1812721">
                <a:off x="880569" y="2539546"/>
                <a:ext cx="153343" cy="701563"/>
              </a:xfrm>
              <a:custGeom>
                <a:avLst/>
                <a:gdLst/>
                <a:ahLst/>
                <a:cxnLst/>
                <a:rect l="l" t="t" r="r" b="b"/>
                <a:pathLst>
                  <a:path w="1631" h="7462" extrusionOk="0">
                    <a:moveTo>
                      <a:pt x="1" y="0"/>
                    </a:moveTo>
                    <a:lnTo>
                      <a:pt x="1" y="5831"/>
                    </a:lnTo>
                    <a:cubicBezTo>
                      <a:pt x="1" y="6732"/>
                      <a:pt x="730" y="7462"/>
                      <a:pt x="1631" y="7462"/>
                    </a:cubicBezTo>
                    <a:lnTo>
                      <a:pt x="163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8"/>
              <p:cNvSpPr/>
              <p:nvPr/>
            </p:nvSpPr>
            <p:spPr>
              <a:xfrm rot="1812721">
                <a:off x="1012996" y="2616683"/>
                <a:ext cx="153437" cy="701563"/>
              </a:xfrm>
              <a:custGeom>
                <a:avLst/>
                <a:gdLst/>
                <a:ahLst/>
                <a:cxnLst/>
                <a:rect l="l" t="t" r="r" b="b"/>
                <a:pathLst>
                  <a:path w="1632" h="7462" extrusionOk="0">
                    <a:moveTo>
                      <a:pt x="1" y="0"/>
                    </a:moveTo>
                    <a:lnTo>
                      <a:pt x="1" y="7462"/>
                    </a:lnTo>
                    <a:cubicBezTo>
                      <a:pt x="902" y="7462"/>
                      <a:pt x="1632" y="6732"/>
                      <a:pt x="1632" y="5831"/>
                    </a:cubicBezTo>
                    <a:lnTo>
                      <a:pt x="16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8"/>
              <p:cNvSpPr/>
              <p:nvPr/>
            </p:nvSpPr>
            <p:spPr>
              <a:xfrm rot="1812721">
                <a:off x="595130" y="2645926"/>
                <a:ext cx="176378" cy="169797"/>
              </a:xfrm>
              <a:custGeom>
                <a:avLst/>
                <a:gdLst/>
                <a:ahLst/>
                <a:cxnLst/>
                <a:rect l="l" t="t" r="r" b="b"/>
                <a:pathLst>
                  <a:path w="1876" h="1806" extrusionOk="0">
                    <a:moveTo>
                      <a:pt x="973" y="1"/>
                    </a:moveTo>
                    <a:cubicBezTo>
                      <a:pt x="609" y="1"/>
                      <a:pt x="281" y="221"/>
                      <a:pt x="140" y="557"/>
                    </a:cubicBezTo>
                    <a:cubicBezTo>
                      <a:pt x="0" y="895"/>
                      <a:pt x="78" y="1282"/>
                      <a:pt x="335" y="1541"/>
                    </a:cubicBezTo>
                    <a:cubicBezTo>
                      <a:pt x="508" y="1713"/>
                      <a:pt x="739" y="1805"/>
                      <a:pt x="973" y="1805"/>
                    </a:cubicBezTo>
                    <a:cubicBezTo>
                      <a:pt x="1090" y="1805"/>
                      <a:pt x="1207" y="1783"/>
                      <a:pt x="1319" y="1736"/>
                    </a:cubicBezTo>
                    <a:cubicBezTo>
                      <a:pt x="1655" y="1597"/>
                      <a:pt x="1876" y="1268"/>
                      <a:pt x="1876" y="903"/>
                    </a:cubicBezTo>
                    <a:cubicBezTo>
                      <a:pt x="1876" y="405"/>
                      <a:pt x="1473" y="1"/>
                      <a:pt x="9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8"/>
              <p:cNvSpPr/>
              <p:nvPr/>
            </p:nvSpPr>
            <p:spPr>
              <a:xfrm rot="1812721">
                <a:off x="634532" y="2682140"/>
                <a:ext cx="103796" cy="100881"/>
              </a:xfrm>
              <a:custGeom>
                <a:avLst/>
                <a:gdLst/>
                <a:ahLst/>
                <a:cxnLst/>
                <a:rect l="l" t="t" r="r" b="b"/>
                <a:pathLst>
                  <a:path w="1104" h="1073" extrusionOk="0">
                    <a:moveTo>
                      <a:pt x="173" y="0"/>
                    </a:moveTo>
                    <a:cubicBezTo>
                      <a:pt x="146" y="0"/>
                      <a:pt x="118" y="10"/>
                      <a:pt x="97" y="30"/>
                    </a:cubicBezTo>
                    <a:cubicBezTo>
                      <a:pt x="49" y="73"/>
                      <a:pt x="45" y="145"/>
                      <a:pt x="88" y="193"/>
                    </a:cubicBezTo>
                    <a:lnTo>
                      <a:pt x="388" y="528"/>
                    </a:lnTo>
                    <a:lnTo>
                      <a:pt x="53" y="828"/>
                    </a:lnTo>
                    <a:cubicBezTo>
                      <a:pt x="5" y="871"/>
                      <a:pt x="1" y="943"/>
                      <a:pt x="43" y="991"/>
                    </a:cubicBezTo>
                    <a:cubicBezTo>
                      <a:pt x="66" y="1016"/>
                      <a:pt x="97" y="1029"/>
                      <a:pt x="129" y="1029"/>
                    </a:cubicBezTo>
                    <a:cubicBezTo>
                      <a:pt x="156" y="1029"/>
                      <a:pt x="184" y="1019"/>
                      <a:pt x="206" y="999"/>
                    </a:cubicBezTo>
                    <a:lnTo>
                      <a:pt x="541" y="699"/>
                    </a:lnTo>
                    <a:lnTo>
                      <a:pt x="842" y="1035"/>
                    </a:lnTo>
                    <a:cubicBezTo>
                      <a:pt x="864" y="1060"/>
                      <a:pt x="896" y="1073"/>
                      <a:pt x="927" y="1073"/>
                    </a:cubicBezTo>
                    <a:cubicBezTo>
                      <a:pt x="954" y="1073"/>
                      <a:pt x="982" y="1063"/>
                      <a:pt x="1005" y="1043"/>
                    </a:cubicBezTo>
                    <a:cubicBezTo>
                      <a:pt x="1051" y="1002"/>
                      <a:pt x="1055" y="928"/>
                      <a:pt x="1013" y="882"/>
                    </a:cubicBezTo>
                    <a:lnTo>
                      <a:pt x="712" y="545"/>
                    </a:lnTo>
                    <a:lnTo>
                      <a:pt x="1049" y="245"/>
                    </a:lnTo>
                    <a:cubicBezTo>
                      <a:pt x="1098" y="204"/>
                      <a:pt x="1103" y="129"/>
                      <a:pt x="1059" y="81"/>
                    </a:cubicBezTo>
                    <a:cubicBezTo>
                      <a:pt x="1037" y="55"/>
                      <a:pt x="1006" y="43"/>
                      <a:pt x="974" y="43"/>
                    </a:cubicBezTo>
                    <a:cubicBezTo>
                      <a:pt x="946" y="43"/>
                      <a:pt x="917" y="53"/>
                      <a:pt x="895" y="74"/>
                    </a:cubicBezTo>
                    <a:lnTo>
                      <a:pt x="559" y="374"/>
                    </a:lnTo>
                    <a:lnTo>
                      <a:pt x="258" y="39"/>
                    </a:lnTo>
                    <a:cubicBezTo>
                      <a:pt x="236" y="14"/>
                      <a:pt x="205" y="0"/>
                      <a:pt x="1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8"/>
              <p:cNvSpPr/>
              <p:nvPr/>
            </p:nvSpPr>
            <p:spPr>
              <a:xfrm rot="1812721">
                <a:off x="932387" y="2842306"/>
                <a:ext cx="176378" cy="169797"/>
              </a:xfrm>
              <a:custGeom>
                <a:avLst/>
                <a:gdLst/>
                <a:ahLst/>
                <a:cxnLst/>
                <a:rect l="l" t="t" r="r" b="b"/>
                <a:pathLst>
                  <a:path w="1876" h="1806" extrusionOk="0">
                    <a:moveTo>
                      <a:pt x="975" y="1"/>
                    </a:moveTo>
                    <a:cubicBezTo>
                      <a:pt x="610" y="1"/>
                      <a:pt x="281" y="220"/>
                      <a:pt x="141" y="557"/>
                    </a:cubicBezTo>
                    <a:cubicBezTo>
                      <a:pt x="0" y="894"/>
                      <a:pt x="78" y="1282"/>
                      <a:pt x="336" y="1540"/>
                    </a:cubicBezTo>
                    <a:cubicBezTo>
                      <a:pt x="508" y="1713"/>
                      <a:pt x="739" y="1805"/>
                      <a:pt x="974" y="1805"/>
                    </a:cubicBezTo>
                    <a:cubicBezTo>
                      <a:pt x="1090" y="1805"/>
                      <a:pt x="1207" y="1783"/>
                      <a:pt x="1319" y="1736"/>
                    </a:cubicBezTo>
                    <a:cubicBezTo>
                      <a:pt x="1656" y="1597"/>
                      <a:pt x="1876" y="1268"/>
                      <a:pt x="1876" y="903"/>
                    </a:cubicBezTo>
                    <a:cubicBezTo>
                      <a:pt x="1876" y="405"/>
                      <a:pt x="1473" y="1"/>
                      <a:pt x="9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8"/>
              <p:cNvSpPr/>
              <p:nvPr/>
            </p:nvSpPr>
            <p:spPr>
              <a:xfrm rot="1812721">
                <a:off x="972008" y="2878503"/>
                <a:ext cx="103326" cy="100787"/>
              </a:xfrm>
              <a:custGeom>
                <a:avLst/>
                <a:gdLst/>
                <a:ahLst/>
                <a:cxnLst/>
                <a:rect l="l" t="t" r="r" b="b"/>
                <a:pathLst>
                  <a:path w="1099" h="1072" extrusionOk="0">
                    <a:moveTo>
                      <a:pt x="172" y="0"/>
                    </a:moveTo>
                    <a:cubicBezTo>
                      <a:pt x="145" y="0"/>
                      <a:pt x="117" y="10"/>
                      <a:pt x="95" y="30"/>
                    </a:cubicBezTo>
                    <a:cubicBezTo>
                      <a:pt x="48" y="73"/>
                      <a:pt x="44" y="145"/>
                      <a:pt x="86" y="193"/>
                    </a:cubicBezTo>
                    <a:lnTo>
                      <a:pt x="386" y="528"/>
                    </a:lnTo>
                    <a:lnTo>
                      <a:pt x="51" y="828"/>
                    </a:lnTo>
                    <a:cubicBezTo>
                      <a:pt x="4" y="871"/>
                      <a:pt x="0" y="943"/>
                      <a:pt x="42" y="991"/>
                    </a:cubicBezTo>
                    <a:cubicBezTo>
                      <a:pt x="64" y="1016"/>
                      <a:pt x="96" y="1029"/>
                      <a:pt x="128" y="1029"/>
                    </a:cubicBezTo>
                    <a:cubicBezTo>
                      <a:pt x="155" y="1029"/>
                      <a:pt x="183" y="1019"/>
                      <a:pt x="205" y="999"/>
                    </a:cubicBezTo>
                    <a:lnTo>
                      <a:pt x="541" y="699"/>
                    </a:lnTo>
                    <a:lnTo>
                      <a:pt x="841" y="1035"/>
                    </a:lnTo>
                    <a:cubicBezTo>
                      <a:pt x="864" y="1059"/>
                      <a:pt x="894" y="1071"/>
                      <a:pt x="924" y="1071"/>
                    </a:cubicBezTo>
                    <a:cubicBezTo>
                      <a:pt x="952" y="1071"/>
                      <a:pt x="979" y="1061"/>
                      <a:pt x="1001" y="1042"/>
                    </a:cubicBezTo>
                    <a:cubicBezTo>
                      <a:pt x="1047" y="1000"/>
                      <a:pt x="1052" y="928"/>
                      <a:pt x="1012" y="882"/>
                    </a:cubicBezTo>
                    <a:lnTo>
                      <a:pt x="712" y="545"/>
                    </a:lnTo>
                    <a:lnTo>
                      <a:pt x="1047" y="245"/>
                    </a:lnTo>
                    <a:cubicBezTo>
                      <a:pt x="1095" y="204"/>
                      <a:pt x="1099" y="130"/>
                      <a:pt x="1056" y="83"/>
                    </a:cubicBezTo>
                    <a:cubicBezTo>
                      <a:pt x="1033" y="58"/>
                      <a:pt x="1002" y="44"/>
                      <a:pt x="970" y="44"/>
                    </a:cubicBezTo>
                    <a:cubicBezTo>
                      <a:pt x="943" y="44"/>
                      <a:pt x="916" y="54"/>
                      <a:pt x="893" y="74"/>
                    </a:cubicBezTo>
                    <a:lnTo>
                      <a:pt x="558" y="374"/>
                    </a:lnTo>
                    <a:lnTo>
                      <a:pt x="258" y="39"/>
                    </a:lnTo>
                    <a:cubicBezTo>
                      <a:pt x="235" y="14"/>
                      <a:pt x="204" y="0"/>
                      <a:pt x="1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1"/>
                                        </p:tgtEl>
                                        <p:attrNameLst>
                                          <p:attrName>style.visibility</p:attrName>
                                        </p:attrNameLst>
                                      </p:cBhvr>
                                      <p:to>
                                        <p:strVal val="visible"/>
                                      </p:to>
                                    </p:set>
                                    <p:anim calcmode="lin" valueType="num">
                                      <p:cBhvr additive="base">
                                        <p:cTn id="7" dur="500" fill="hold"/>
                                        <p:tgtEl>
                                          <p:spTgt spid="1221"/>
                                        </p:tgtEl>
                                        <p:attrNameLst>
                                          <p:attrName>ppt_x</p:attrName>
                                        </p:attrNameLst>
                                      </p:cBhvr>
                                      <p:tavLst>
                                        <p:tav tm="0">
                                          <p:val>
                                            <p:strVal val="#ppt_x"/>
                                          </p:val>
                                        </p:tav>
                                        <p:tav tm="100000">
                                          <p:val>
                                            <p:strVal val="#ppt_x"/>
                                          </p:val>
                                        </p:tav>
                                      </p:tavLst>
                                    </p:anim>
                                    <p:anim calcmode="lin" valueType="num">
                                      <p:cBhvr additive="base">
                                        <p:cTn id="8" dur="500" fill="hold"/>
                                        <p:tgtEl>
                                          <p:spTgt spid="12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380" y="364802"/>
            <a:ext cx="7479219" cy="528300"/>
          </a:xfrm>
        </p:spPr>
        <p:txBody>
          <a:bodyPr/>
          <a:lstStyle/>
          <a:p>
            <a:pPr algn="ctr"/>
            <a:r>
              <a:rPr lang="en-US" sz="2800" dirty="0" err="1" smtClean="0">
                <a:solidFill>
                  <a:srgbClr val="FF0000"/>
                </a:solidFill>
                <a:latin typeface="Times New Roman" pitchFamily="18" charset="0"/>
                <a:cs typeface="Times New Roman" pitchFamily="18" charset="0"/>
              </a:rPr>
              <a:t>Rút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ra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kết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luận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về</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quy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trình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viết</a:t>
            </a:r>
            <a:endParaRPr lang="en-SG" sz="2800"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226943" y="1434662"/>
            <a:ext cx="6892298" cy="1655379"/>
          </a:xfrm>
        </p:spPr>
        <p:txBody>
          <a:bodyPr/>
          <a:lstStyle/>
          <a:p>
            <a:pPr algn="just"/>
            <a:r>
              <a:rPr lang="en-US" sz="2800" dirty="0" err="1" smtClean="0">
                <a:solidFill>
                  <a:srgbClr val="FF0000"/>
                </a:solidFill>
                <a:latin typeface="Times New Roman" pitchFamily="18" charset="0"/>
                <a:cs typeface="Times New Roman" pitchFamily="18" charset="0"/>
              </a:rPr>
              <a:t>Câu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hỏi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thảo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luận</a:t>
            </a:r>
            <a:r>
              <a:rPr lang="en-US" sz="2800" dirty="0" smtClean="0">
                <a:solidFill>
                  <a:srgbClr val="FF0000"/>
                </a:solidFill>
                <a:latin typeface="Times New Roman" pitchFamily="18" charset="0"/>
                <a:cs typeface="Times New Roman" pitchFamily="18" charset="0"/>
              </a:rPr>
              <a:t>: </a:t>
            </a:r>
          </a:p>
          <a:p>
            <a:pPr algn="just"/>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Kể </a:t>
            </a:r>
            <a:r>
              <a:rPr lang="vi-VN" sz="2800" dirty="0">
                <a:latin typeface="Times New Roman" pitchFamily="18" charset="0"/>
                <a:cs typeface="Times New Roman" pitchFamily="18" charset="0"/>
              </a:rPr>
              <a:t>tên </a:t>
            </a:r>
            <a:r>
              <a:rPr lang="en-US" sz="2800" dirty="0" err="1" smtClean="0">
                <a:latin typeface="Times New Roman" pitchFamily="18" charset="0"/>
                <a:cs typeface="Times New Roman" pitchFamily="18" charset="0"/>
              </a:rPr>
              <a:t>các</a:t>
            </a: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bước trong quy trình viết một văn </a:t>
            </a:r>
            <a:r>
              <a:rPr lang="vi-VN" sz="2800" dirty="0" smtClean="0">
                <a:latin typeface="Times New Roman" pitchFamily="18" charset="0"/>
                <a:cs typeface="Times New Roman" pitchFamily="18" charset="0"/>
              </a:rPr>
              <a:t>bản?</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Ở </a:t>
            </a:r>
            <a:r>
              <a:rPr lang="vi-VN" sz="2800" dirty="0">
                <a:latin typeface="Times New Roman" pitchFamily="18" charset="0"/>
                <a:cs typeface="Times New Roman" pitchFamily="18" charset="0"/>
              </a:rPr>
              <a:t>từng bước, chúng ta cần thực hiện những thao tác nào</a:t>
            </a:r>
            <a:r>
              <a:rPr lang="vi-VN" sz="2800"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pPr algn="just"/>
            <a:endParaRPr lang="en-SG" sz="2800" dirty="0">
              <a:latin typeface="Times New Roman" pitchFamily="18" charset="0"/>
              <a:cs typeface="Times New Roman" pitchFamily="18" charset="0"/>
            </a:endParaRPr>
          </a:p>
          <a:p>
            <a:endParaRPr lang="en-SG" dirty="0"/>
          </a:p>
        </p:txBody>
      </p:sp>
      <p:sp>
        <p:nvSpPr>
          <p:cNvPr id="4" name="Google Shape;2377;p44"/>
          <p:cNvSpPr/>
          <p:nvPr/>
        </p:nvSpPr>
        <p:spPr>
          <a:xfrm rot="-124911">
            <a:off x="661179" y="114990"/>
            <a:ext cx="1131529" cy="1139545"/>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2381;p44"/>
          <p:cNvSpPr txBox="1">
            <a:spLocks/>
          </p:cNvSpPr>
          <p:nvPr/>
        </p:nvSpPr>
        <p:spPr>
          <a:xfrm>
            <a:off x="640855" y="315927"/>
            <a:ext cx="1172179" cy="737670"/>
          </a:xfrm>
          <a:prstGeom prst="rect">
            <a:avLst/>
          </a:prstGeom>
        </p:spPr>
        <p:txBody>
          <a:bodyPr spcFirstLastPara="1" wrap="square" lIns="91425" tIns="91425" rIns="64350"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pt-BR" sz="4000" dirty="0" smtClean="0">
                <a:latin typeface="Times New Roman" pitchFamily="18" charset="0"/>
                <a:cs typeface="Times New Roman" pitchFamily="18" charset="0"/>
              </a:rPr>
              <a:t>02</a:t>
            </a:r>
            <a:endParaRPr lang="pt-BR" sz="4000" dirty="0">
              <a:latin typeface="Times New Roman" pitchFamily="18" charset="0"/>
              <a:cs typeface="Times New Roman" pitchFamily="18" charset="0"/>
            </a:endParaRPr>
          </a:p>
        </p:txBody>
      </p:sp>
    </p:spTree>
    <p:extLst>
      <p:ext uri="{BB962C8B-B14F-4D97-AF65-F5344CB8AC3E}">
        <p14:creationId xmlns:p14="http://schemas.microsoft.com/office/powerpoint/2010/main" val="39458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0593" y="207144"/>
            <a:ext cx="4319752" cy="528300"/>
          </a:xfrm>
        </p:spPr>
        <p:txBody>
          <a:bodyPr/>
          <a:lstStyle/>
          <a:p>
            <a:r>
              <a:rPr lang="en-US" dirty="0" smtClean="0">
                <a:solidFill>
                  <a:srgbClr val="FF0000"/>
                </a:solidFill>
                <a:latin typeface="Times New Roman" pitchFamily="18" charset="0"/>
                <a:cs typeface="Times New Roman" pitchFamily="18" charset="0"/>
              </a:rPr>
              <a:t>2. </a:t>
            </a:r>
            <a:r>
              <a:rPr lang="en-US" dirty="0" err="1" smtClean="0">
                <a:solidFill>
                  <a:srgbClr val="FF0000"/>
                </a:solidFill>
                <a:latin typeface="Times New Roman" pitchFamily="18" charset="0"/>
                <a:cs typeface="Times New Roman" pitchFamily="18" charset="0"/>
              </a:rPr>
              <a:t>Quy</a:t>
            </a:r>
            <a:r>
              <a:rPr lang="en-US" dirty="0" smtClean="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trình</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viết</a:t>
            </a:r>
            <a:endParaRPr lang="en-SG" dirty="0"/>
          </a:p>
        </p:txBody>
      </p:sp>
      <p:graphicFrame>
        <p:nvGraphicFramePr>
          <p:cNvPr id="4" name="Table 3"/>
          <p:cNvGraphicFramePr>
            <a:graphicFrameLocks noGrp="1"/>
          </p:cNvGraphicFramePr>
          <p:nvPr>
            <p:extLst>
              <p:ext uri="{D42A27DB-BD31-4B8C-83A1-F6EECF244321}">
                <p14:modId xmlns:p14="http://schemas.microsoft.com/office/powerpoint/2010/main" val="3102904909"/>
              </p:ext>
            </p:extLst>
          </p:nvPr>
        </p:nvGraphicFramePr>
        <p:xfrm>
          <a:off x="772510" y="817500"/>
          <a:ext cx="7472856" cy="3926313"/>
        </p:xfrm>
        <a:graphic>
          <a:graphicData uri="http://schemas.openxmlformats.org/drawingml/2006/table">
            <a:tbl>
              <a:tblPr firstRow="1" firstCol="1" bandRow="1">
                <a:effectLst>
                  <a:outerShdw blurRad="50800" dist="50800" dir="5400000" algn="ctr" rotWithShape="0">
                    <a:schemeClr val="bg2"/>
                  </a:outerShdw>
                </a:effectLst>
                <a:tableStyleId>{5B19E826-6823-4F63-9D79-20574EFCC52F}</a:tableStyleId>
              </a:tblPr>
              <a:tblGrid>
                <a:gridCol w="3736428"/>
                <a:gridCol w="3736428"/>
              </a:tblGrid>
              <a:tr h="390379">
                <a:tc>
                  <a:txBody>
                    <a:bodyPr/>
                    <a:lstStyle/>
                    <a:p>
                      <a:pPr marR="60960" algn="ctr">
                        <a:lnSpc>
                          <a:spcPct val="106000"/>
                        </a:lnSpc>
                        <a:spcAft>
                          <a:spcPts val="0"/>
                        </a:spcAft>
                      </a:pPr>
                      <a:r>
                        <a:rPr lang="vi-VN" sz="2400" dirty="0">
                          <a:effectLst/>
                          <a:latin typeface="Times New Roman" pitchFamily="18" charset="0"/>
                          <a:cs typeface="Times New Roman" pitchFamily="18" charset="0"/>
                        </a:rPr>
                        <a:t>Quy trình viết</a:t>
                      </a:r>
                      <a:endParaRPr lang="en-SG" sz="2400" dirty="0">
                        <a:effectLst/>
                        <a:latin typeface="Times New Roman" pitchFamily="18" charset="0"/>
                        <a:ea typeface="Calibri"/>
                        <a:cs typeface="Times New Roman" pitchFamily="18" charset="0"/>
                      </a:endParaRPr>
                    </a:p>
                  </a:txBody>
                  <a:tcPr marL="68580" marR="68580" marT="0" marB="0" anchor="ctr"/>
                </a:tc>
                <a:tc>
                  <a:txBody>
                    <a:bodyPr/>
                    <a:lstStyle/>
                    <a:p>
                      <a:pPr marR="60960" algn="ctr">
                        <a:lnSpc>
                          <a:spcPct val="106000"/>
                        </a:lnSpc>
                        <a:spcAft>
                          <a:spcPts val="0"/>
                        </a:spcAft>
                      </a:pPr>
                      <a:r>
                        <a:rPr lang="vi-VN" sz="2400">
                          <a:effectLst/>
                          <a:latin typeface="Times New Roman" pitchFamily="18" charset="0"/>
                          <a:cs typeface="Times New Roman" pitchFamily="18" charset="0"/>
                        </a:rPr>
                        <a:t>Thao tác cần làm</a:t>
                      </a:r>
                      <a:endParaRPr lang="en-SG" sz="2400">
                        <a:effectLst/>
                        <a:latin typeface="Times New Roman" pitchFamily="18" charset="0"/>
                        <a:ea typeface="Calibri"/>
                        <a:cs typeface="Times New Roman" pitchFamily="18" charset="0"/>
                      </a:endParaRPr>
                    </a:p>
                  </a:txBody>
                  <a:tcPr marL="68580" marR="68580" marT="0" marB="0"/>
                </a:tc>
              </a:tr>
              <a:tr h="698243">
                <a:tc rowSpan="3">
                  <a:txBody>
                    <a:bodyPr/>
                    <a:lstStyle/>
                    <a:p>
                      <a:pPr marR="60960" algn="just">
                        <a:lnSpc>
                          <a:spcPct val="106000"/>
                        </a:lnSpc>
                        <a:spcAft>
                          <a:spcPts val="0"/>
                        </a:spcAft>
                      </a:pPr>
                      <a:r>
                        <a:rPr lang="vi-VN" sz="2400" dirty="0">
                          <a:solidFill>
                            <a:srgbClr val="FF0000"/>
                          </a:solidFill>
                          <a:effectLst/>
                          <a:latin typeface="Times New Roman" pitchFamily="18" charset="0"/>
                          <a:cs typeface="Times New Roman" pitchFamily="18" charset="0"/>
                        </a:rPr>
                        <a:t>Bước 1</a:t>
                      </a:r>
                      <a:r>
                        <a:rPr lang="vi-VN" sz="2400" dirty="0">
                          <a:effectLst/>
                          <a:latin typeface="Times New Roman" pitchFamily="18" charset="0"/>
                          <a:cs typeface="Times New Roman" pitchFamily="18" charset="0"/>
                        </a:rPr>
                        <a:t>: Chuẩn bị trước khi viết</a:t>
                      </a:r>
                      <a:endParaRPr lang="en-SG" sz="2400" dirty="0">
                        <a:effectLst/>
                        <a:latin typeface="Times New Roman" pitchFamily="18" charset="0"/>
                        <a:ea typeface="Calibri"/>
                        <a:cs typeface="Times New Roman" pitchFamily="18" charset="0"/>
                      </a:endParaRPr>
                    </a:p>
                  </a:txBody>
                  <a:tcPr marL="68580" marR="68580" marT="0" marB="0" anchor="ctr">
                    <a:solidFill>
                      <a:schemeClr val="tx2">
                        <a:lumMod val="40000"/>
                        <a:lumOff val="60000"/>
                      </a:schemeClr>
                    </a:solidFill>
                  </a:tcPr>
                </a:tc>
                <a:tc>
                  <a:txBody>
                    <a:bodyPr/>
                    <a:lstStyle/>
                    <a:p>
                      <a:pPr marR="60960">
                        <a:lnSpc>
                          <a:spcPct val="106000"/>
                        </a:lnSpc>
                        <a:spcAft>
                          <a:spcPts val="0"/>
                        </a:spcAft>
                      </a:pPr>
                      <a:r>
                        <a:rPr lang="vi-VN" sz="2400" dirty="0">
                          <a:effectLst/>
                          <a:latin typeface="Times New Roman" pitchFamily="18" charset="0"/>
                          <a:cs typeface="Times New Roman" pitchFamily="18" charset="0"/>
                        </a:rPr>
                        <a:t>Xác định mục đích, người đọc</a:t>
                      </a:r>
                      <a:endParaRPr lang="en-SG" sz="2400" dirty="0">
                        <a:effectLst/>
                        <a:latin typeface="Times New Roman" pitchFamily="18" charset="0"/>
                        <a:ea typeface="Calibri"/>
                        <a:cs typeface="Times New Roman" pitchFamily="18" charset="0"/>
                      </a:endParaRPr>
                    </a:p>
                  </a:txBody>
                  <a:tcPr marL="68580" marR="68580" marT="0" marB="0">
                    <a:gradFill>
                      <a:gsLst>
                        <a:gs pos="0">
                          <a:schemeClr val="bg2"/>
                        </a:gs>
                        <a:gs pos="50000">
                          <a:schemeClr val="accent1">
                            <a:tint val="44500"/>
                            <a:satMod val="160000"/>
                          </a:schemeClr>
                        </a:gs>
                        <a:gs pos="100000">
                          <a:schemeClr val="accent1">
                            <a:tint val="23500"/>
                            <a:satMod val="160000"/>
                          </a:schemeClr>
                        </a:gs>
                      </a:gsLst>
                      <a:lin ang="5400000" scaled="0"/>
                    </a:gradFill>
                  </a:tcPr>
                </a:tc>
              </a:tr>
              <a:tr h="390379">
                <a:tc vMerge="1">
                  <a:txBody>
                    <a:bodyPr/>
                    <a:lstStyle/>
                    <a:p>
                      <a:endParaRPr lang="en-SG"/>
                    </a:p>
                  </a:txBody>
                  <a:tcPr/>
                </a:tc>
                <a:tc>
                  <a:txBody>
                    <a:bodyPr/>
                    <a:lstStyle/>
                    <a:p>
                      <a:pPr marR="60960">
                        <a:lnSpc>
                          <a:spcPct val="106000"/>
                        </a:lnSpc>
                        <a:spcAft>
                          <a:spcPts val="0"/>
                        </a:spcAft>
                      </a:pPr>
                      <a:r>
                        <a:rPr lang="vi-VN" sz="2400" dirty="0">
                          <a:effectLst/>
                          <a:latin typeface="Times New Roman" pitchFamily="18" charset="0"/>
                          <a:cs typeface="Times New Roman" pitchFamily="18" charset="0"/>
                        </a:rPr>
                        <a:t>Xác định đề tài</a:t>
                      </a:r>
                      <a:endParaRPr lang="en-SG" sz="2400" dirty="0">
                        <a:effectLst/>
                        <a:latin typeface="Times New Roman" pitchFamily="18" charset="0"/>
                        <a:ea typeface="Calibri"/>
                        <a:cs typeface="Times New Roman" pitchFamily="18" charset="0"/>
                      </a:endParaRPr>
                    </a:p>
                  </a:txBody>
                  <a:tcPr marL="68580" marR="68580" marT="0" marB="0">
                    <a:solidFill>
                      <a:schemeClr val="tx2">
                        <a:lumMod val="40000"/>
                        <a:lumOff val="60000"/>
                      </a:schemeClr>
                    </a:solidFill>
                  </a:tcPr>
                </a:tc>
              </a:tr>
              <a:tr h="390379">
                <a:tc vMerge="1">
                  <a:txBody>
                    <a:bodyPr/>
                    <a:lstStyle/>
                    <a:p>
                      <a:endParaRPr lang="en-SG"/>
                    </a:p>
                  </a:txBody>
                  <a:tcPr/>
                </a:tc>
                <a:tc>
                  <a:txBody>
                    <a:bodyPr/>
                    <a:lstStyle/>
                    <a:p>
                      <a:pPr marR="60960">
                        <a:lnSpc>
                          <a:spcPct val="106000"/>
                        </a:lnSpc>
                        <a:spcAft>
                          <a:spcPts val="0"/>
                        </a:spcAft>
                      </a:pPr>
                      <a:r>
                        <a:rPr lang="vi-VN" sz="2400" dirty="0">
                          <a:effectLst/>
                          <a:latin typeface="Times New Roman" pitchFamily="18" charset="0"/>
                          <a:cs typeface="Times New Roman" pitchFamily="18" charset="0"/>
                        </a:rPr>
                        <a:t>Thu thập </a:t>
                      </a:r>
                      <a:r>
                        <a:rPr lang="en-US" sz="2400" dirty="0" err="1">
                          <a:effectLst/>
                          <a:latin typeface="Times New Roman" pitchFamily="18" charset="0"/>
                          <a:cs typeface="Times New Roman" pitchFamily="18" charset="0"/>
                        </a:rPr>
                        <a:t>tư</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liệu</a:t>
                      </a:r>
                      <a:endParaRPr lang="en-SG" sz="2400" dirty="0">
                        <a:effectLst/>
                        <a:latin typeface="Times New Roman" pitchFamily="18" charset="0"/>
                        <a:ea typeface="Calibri"/>
                        <a:cs typeface="Times New Roman" pitchFamily="18" charset="0"/>
                      </a:endParaRPr>
                    </a:p>
                  </a:txBody>
                  <a:tcPr marL="68580" marR="68580" marT="0" marB="0">
                    <a:solidFill>
                      <a:schemeClr val="tx2">
                        <a:lumMod val="40000"/>
                        <a:lumOff val="60000"/>
                      </a:schemeClr>
                    </a:solidFill>
                  </a:tcPr>
                </a:tc>
              </a:tr>
              <a:tr h="390379">
                <a:tc rowSpan="2">
                  <a:txBody>
                    <a:bodyPr/>
                    <a:lstStyle/>
                    <a:p>
                      <a:pPr marR="60960" algn="just">
                        <a:lnSpc>
                          <a:spcPct val="106000"/>
                        </a:lnSpc>
                        <a:spcAft>
                          <a:spcPts val="0"/>
                        </a:spcAft>
                      </a:pPr>
                      <a:r>
                        <a:rPr lang="en-US" sz="2400" dirty="0" err="1">
                          <a:solidFill>
                            <a:srgbClr val="FF0000"/>
                          </a:solidFill>
                          <a:effectLst/>
                          <a:latin typeface="Times New Roman" pitchFamily="18" charset="0"/>
                          <a:cs typeface="Times New Roman" pitchFamily="18" charset="0"/>
                        </a:rPr>
                        <a:t>Bước</a:t>
                      </a:r>
                      <a:r>
                        <a:rPr lang="en-US" sz="2400" dirty="0">
                          <a:solidFill>
                            <a:srgbClr val="FF0000"/>
                          </a:solidFill>
                          <a:effectLst/>
                          <a:latin typeface="Times New Roman" pitchFamily="18" charset="0"/>
                          <a:cs typeface="Times New Roman" pitchFamily="18" charset="0"/>
                        </a:rPr>
                        <a:t> 2: </a:t>
                      </a:r>
                      <a:r>
                        <a:rPr lang="en-US" sz="2400" dirty="0" err="1">
                          <a:effectLst/>
                          <a:latin typeface="Times New Roman" pitchFamily="18" charset="0"/>
                          <a:cs typeface="Times New Roman" pitchFamily="18" charset="0"/>
                        </a:rPr>
                        <a:t>Tìm</a:t>
                      </a:r>
                      <a:r>
                        <a:rPr lang="en-US" sz="2400" dirty="0">
                          <a:effectLst/>
                          <a:latin typeface="Times New Roman" pitchFamily="18" charset="0"/>
                          <a:cs typeface="Times New Roman" pitchFamily="18" charset="0"/>
                        </a:rPr>
                        <a:t> ý </a:t>
                      </a:r>
                      <a:r>
                        <a:rPr lang="en-US" sz="2400" dirty="0" err="1">
                          <a:effectLst/>
                          <a:latin typeface="Times New Roman" pitchFamily="18" charset="0"/>
                          <a:cs typeface="Times New Roman" pitchFamily="18" charset="0"/>
                        </a:rPr>
                        <a:t>và</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lập</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dàn</a:t>
                      </a:r>
                      <a:r>
                        <a:rPr lang="en-US" sz="2400" dirty="0">
                          <a:effectLst/>
                          <a:latin typeface="Times New Roman" pitchFamily="18" charset="0"/>
                          <a:cs typeface="Times New Roman" pitchFamily="18" charset="0"/>
                        </a:rPr>
                        <a:t> ý</a:t>
                      </a:r>
                      <a:endParaRPr lang="en-SG" sz="2400" dirty="0">
                        <a:effectLst/>
                        <a:latin typeface="Times New Roman" pitchFamily="18" charset="0"/>
                        <a:ea typeface="Calibri"/>
                        <a:cs typeface="Times New Roman" pitchFamily="18" charset="0"/>
                      </a:endParaRPr>
                    </a:p>
                  </a:txBody>
                  <a:tcPr marL="68580" marR="68580" marT="0" marB="0" anchor="ctr"/>
                </a:tc>
                <a:tc>
                  <a:txBody>
                    <a:bodyPr/>
                    <a:lstStyle/>
                    <a:p>
                      <a:pPr marR="60960">
                        <a:lnSpc>
                          <a:spcPct val="106000"/>
                        </a:lnSpc>
                        <a:spcAft>
                          <a:spcPts val="0"/>
                        </a:spcAft>
                      </a:pPr>
                      <a:r>
                        <a:rPr lang="en-US" sz="2400" dirty="0" err="1">
                          <a:effectLst/>
                          <a:latin typeface="Times New Roman" pitchFamily="18" charset="0"/>
                          <a:cs typeface="Times New Roman" pitchFamily="18" charset="0"/>
                        </a:rPr>
                        <a:t>Tìm</a:t>
                      </a:r>
                      <a:r>
                        <a:rPr lang="en-US" sz="2400" dirty="0">
                          <a:effectLst/>
                          <a:latin typeface="Times New Roman" pitchFamily="18" charset="0"/>
                          <a:cs typeface="Times New Roman" pitchFamily="18" charset="0"/>
                        </a:rPr>
                        <a:t> ý</a:t>
                      </a:r>
                      <a:endParaRPr lang="en-SG" sz="2400" dirty="0">
                        <a:effectLst/>
                        <a:latin typeface="Times New Roman" pitchFamily="18" charset="0"/>
                        <a:ea typeface="Calibri"/>
                        <a:cs typeface="Times New Roman" pitchFamily="18" charset="0"/>
                      </a:endParaRPr>
                    </a:p>
                  </a:txBody>
                  <a:tcPr marL="68580" marR="68580" marT="0" marB="0"/>
                </a:tc>
              </a:tr>
              <a:tr h="390379">
                <a:tc vMerge="1">
                  <a:txBody>
                    <a:bodyPr/>
                    <a:lstStyle/>
                    <a:p>
                      <a:endParaRPr lang="en-SG"/>
                    </a:p>
                  </a:txBody>
                  <a:tcPr/>
                </a:tc>
                <a:tc>
                  <a:txBody>
                    <a:bodyPr/>
                    <a:lstStyle/>
                    <a:p>
                      <a:pPr marR="60960">
                        <a:lnSpc>
                          <a:spcPct val="106000"/>
                        </a:lnSpc>
                        <a:spcAft>
                          <a:spcPts val="0"/>
                        </a:spcAft>
                      </a:pPr>
                      <a:r>
                        <a:rPr lang="en-US" sz="2400" dirty="0" err="1">
                          <a:effectLst/>
                          <a:latin typeface="Times New Roman" pitchFamily="18" charset="0"/>
                          <a:cs typeface="Times New Roman" pitchFamily="18" charset="0"/>
                        </a:rPr>
                        <a:t>Lập</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dàn</a:t>
                      </a:r>
                      <a:r>
                        <a:rPr lang="en-US" sz="2400" dirty="0">
                          <a:effectLst/>
                          <a:latin typeface="Times New Roman" pitchFamily="18" charset="0"/>
                          <a:cs typeface="Times New Roman" pitchFamily="18" charset="0"/>
                        </a:rPr>
                        <a:t> ý</a:t>
                      </a:r>
                      <a:endParaRPr lang="en-SG" sz="2400" dirty="0">
                        <a:effectLst/>
                        <a:latin typeface="Times New Roman" pitchFamily="18" charset="0"/>
                        <a:ea typeface="Calibri"/>
                        <a:cs typeface="Times New Roman" pitchFamily="18" charset="0"/>
                      </a:endParaRPr>
                    </a:p>
                  </a:txBody>
                  <a:tcPr marL="68580" marR="68580" marT="0" marB="0"/>
                </a:tc>
              </a:tr>
              <a:tr h="390379">
                <a:tc>
                  <a:txBody>
                    <a:bodyPr/>
                    <a:lstStyle/>
                    <a:p>
                      <a:pPr marR="60960" algn="just">
                        <a:lnSpc>
                          <a:spcPct val="106000"/>
                        </a:lnSpc>
                        <a:spcAft>
                          <a:spcPts val="0"/>
                        </a:spcAft>
                      </a:pPr>
                      <a:r>
                        <a:rPr lang="en-US" sz="2400" dirty="0" err="1">
                          <a:solidFill>
                            <a:srgbClr val="FF0000"/>
                          </a:solidFill>
                          <a:effectLst/>
                          <a:latin typeface="Times New Roman" pitchFamily="18" charset="0"/>
                          <a:cs typeface="Times New Roman" pitchFamily="18" charset="0"/>
                        </a:rPr>
                        <a:t>Bước</a:t>
                      </a:r>
                      <a:r>
                        <a:rPr lang="en-US" sz="2400" dirty="0">
                          <a:solidFill>
                            <a:srgbClr val="FF0000"/>
                          </a:solidFill>
                          <a:effectLst/>
                          <a:latin typeface="Times New Roman" pitchFamily="18" charset="0"/>
                          <a:cs typeface="Times New Roman" pitchFamily="18" charset="0"/>
                        </a:rPr>
                        <a:t> 3:</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Viết</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đoạn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văn</a:t>
                      </a:r>
                      <a:endParaRPr lang="en-SG" sz="2400" dirty="0">
                        <a:effectLst/>
                        <a:latin typeface="Times New Roman" pitchFamily="18" charset="0"/>
                        <a:ea typeface="Calibri"/>
                        <a:cs typeface="Times New Roman" pitchFamily="18" charset="0"/>
                      </a:endParaRPr>
                    </a:p>
                  </a:txBody>
                  <a:tcPr marL="68580" marR="68580" marT="0" marB="0" anchor="ctr">
                    <a:solidFill>
                      <a:schemeClr val="accent4">
                        <a:lumMod val="20000"/>
                        <a:lumOff val="80000"/>
                      </a:schemeClr>
                    </a:solidFill>
                  </a:tcPr>
                </a:tc>
                <a:tc>
                  <a:txBody>
                    <a:bodyPr/>
                    <a:lstStyle/>
                    <a:p>
                      <a:pPr marR="60960">
                        <a:lnSpc>
                          <a:spcPct val="106000"/>
                        </a:lnSpc>
                        <a:spcAft>
                          <a:spcPts val="0"/>
                        </a:spcAft>
                      </a:pPr>
                      <a:r>
                        <a:rPr lang="en-US" sz="2400" dirty="0" err="1">
                          <a:effectLst/>
                          <a:latin typeface="Times New Roman" pitchFamily="18" charset="0"/>
                          <a:cs typeface="Times New Roman" pitchFamily="18" charset="0"/>
                        </a:rPr>
                        <a:t>Viết</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đoạn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văn</a:t>
                      </a:r>
                      <a:endParaRPr lang="en-SG" sz="2400" dirty="0">
                        <a:effectLst/>
                        <a:latin typeface="Times New Roman" pitchFamily="18" charset="0"/>
                        <a:ea typeface="Calibri"/>
                        <a:cs typeface="Times New Roman" pitchFamily="18" charset="0"/>
                      </a:endParaRPr>
                    </a:p>
                  </a:txBody>
                  <a:tcPr marL="68580" marR="68580" marT="0" marB="0">
                    <a:solidFill>
                      <a:schemeClr val="accent4">
                        <a:lumMod val="20000"/>
                        <a:lumOff val="80000"/>
                      </a:schemeClr>
                    </a:solidFill>
                  </a:tcPr>
                </a:tc>
              </a:tr>
              <a:tr h="390379">
                <a:tc rowSpan="2">
                  <a:txBody>
                    <a:bodyPr/>
                    <a:lstStyle/>
                    <a:p>
                      <a:pPr marR="60960" algn="just">
                        <a:lnSpc>
                          <a:spcPct val="106000"/>
                        </a:lnSpc>
                        <a:spcAft>
                          <a:spcPts val="0"/>
                        </a:spcAft>
                      </a:pPr>
                      <a:r>
                        <a:rPr lang="en-US" sz="2400" dirty="0" err="1">
                          <a:solidFill>
                            <a:srgbClr val="FF0000"/>
                          </a:solidFill>
                          <a:effectLst/>
                          <a:latin typeface="Times New Roman" pitchFamily="18" charset="0"/>
                          <a:cs typeface="Times New Roman" pitchFamily="18" charset="0"/>
                        </a:rPr>
                        <a:t>Bước</a:t>
                      </a:r>
                      <a:r>
                        <a:rPr lang="en-US" sz="2400" dirty="0">
                          <a:solidFill>
                            <a:srgbClr val="FF0000"/>
                          </a:solidFill>
                          <a:effectLst/>
                          <a:latin typeface="Times New Roman" pitchFamily="18" charset="0"/>
                          <a:cs typeface="Times New Roman" pitchFamily="18" charset="0"/>
                        </a:rPr>
                        <a:t> 4:</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Xem</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lại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và</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chỉnh</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sửa</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rút</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kinh</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nghiệm</a:t>
                      </a:r>
                      <a:endParaRPr lang="en-SG" sz="2400" dirty="0">
                        <a:effectLst/>
                        <a:latin typeface="Times New Roman" pitchFamily="18" charset="0"/>
                        <a:ea typeface="Calibri"/>
                        <a:cs typeface="Times New Roman" pitchFamily="18" charset="0"/>
                      </a:endParaRPr>
                    </a:p>
                  </a:txBody>
                  <a:tcPr marL="68580" marR="68580" marT="0" marB="0" anchor="ctr"/>
                </a:tc>
                <a:tc>
                  <a:txBody>
                    <a:bodyPr/>
                    <a:lstStyle/>
                    <a:p>
                      <a:pPr marR="60960">
                        <a:lnSpc>
                          <a:spcPct val="106000"/>
                        </a:lnSpc>
                        <a:spcAft>
                          <a:spcPts val="0"/>
                        </a:spcAft>
                      </a:pPr>
                      <a:r>
                        <a:rPr lang="en-US" sz="2400" dirty="0" err="1">
                          <a:effectLst/>
                          <a:latin typeface="Times New Roman" pitchFamily="18" charset="0"/>
                          <a:cs typeface="Times New Roman" pitchFamily="18" charset="0"/>
                        </a:rPr>
                        <a:t>Xem</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lại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và</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chỉnh</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sửa</a:t>
                      </a:r>
                      <a:endParaRPr lang="en-SG" sz="2400" dirty="0">
                        <a:effectLst/>
                        <a:latin typeface="Times New Roman" pitchFamily="18" charset="0"/>
                        <a:ea typeface="Calibri"/>
                        <a:cs typeface="Times New Roman" pitchFamily="18" charset="0"/>
                      </a:endParaRPr>
                    </a:p>
                  </a:txBody>
                  <a:tcPr marL="68580" marR="68580" marT="0" marB="0"/>
                </a:tc>
              </a:tr>
              <a:tr h="418198">
                <a:tc vMerge="1">
                  <a:txBody>
                    <a:bodyPr/>
                    <a:lstStyle/>
                    <a:p>
                      <a:endParaRPr lang="en-SG"/>
                    </a:p>
                  </a:txBody>
                  <a:tcPr/>
                </a:tc>
                <a:tc>
                  <a:txBody>
                    <a:bodyPr/>
                    <a:lstStyle/>
                    <a:p>
                      <a:pPr marR="60960">
                        <a:lnSpc>
                          <a:spcPct val="106000"/>
                        </a:lnSpc>
                        <a:spcAft>
                          <a:spcPts val="0"/>
                        </a:spcAft>
                      </a:pPr>
                      <a:r>
                        <a:rPr lang="en-US" sz="2400" dirty="0" err="1">
                          <a:effectLst/>
                          <a:latin typeface="Times New Roman" pitchFamily="18" charset="0"/>
                          <a:cs typeface="Times New Roman" pitchFamily="18" charset="0"/>
                        </a:rPr>
                        <a:t>Rút</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kinh</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nghiệm</a:t>
                      </a:r>
                      <a:endParaRPr lang="en-SG" sz="2400" dirty="0">
                        <a:effectLst/>
                        <a:latin typeface="Times New Roman" pitchFamily="18" charset="0"/>
                        <a:ea typeface="Calibri"/>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914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7463" y="1229710"/>
            <a:ext cx="6905296" cy="1529256"/>
          </a:xfrm>
        </p:spPr>
        <p:txBody>
          <a:bodyPr/>
          <a:lstStyle/>
          <a:p>
            <a:pPr marL="0" indent="536575" algn="just"/>
            <a:r>
              <a:rPr lang="en-US" sz="2800" dirty="0" err="1" smtClean="0">
                <a:solidFill>
                  <a:srgbClr val="FF0000"/>
                </a:solidFill>
                <a:latin typeface="Times New Roman" pitchFamily="18" charset="0"/>
                <a:cs typeface="Times New Roman" pitchFamily="18" charset="0"/>
              </a:rPr>
              <a:t>Câu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hỏi</a:t>
            </a:r>
            <a:r>
              <a:rPr lang="en-US" sz="2800" dirty="0" smtClean="0">
                <a:solidFill>
                  <a:srgbClr val="FF0000"/>
                </a:solidFill>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luận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tranh</a:t>
            </a:r>
            <a:r>
              <a:rPr lang="en-US" sz="2800" dirty="0" smtClean="0">
                <a:latin typeface="Times New Roman" pitchFamily="18" charset="0"/>
                <a:cs typeface="Times New Roman" pitchFamily="18" charset="0"/>
              </a:rPr>
              <a:t>/ pho </a:t>
            </a:r>
            <a:r>
              <a:rPr lang="en-US" sz="2800" dirty="0" err="1" smtClean="0">
                <a:latin typeface="Times New Roman" pitchFamily="18" charset="0"/>
                <a:cs typeface="Times New Roman" pitchFamily="18" charset="0"/>
              </a:rPr>
              <a:t>tượng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chú</a:t>
            </a:r>
            <a:r>
              <a:rPr lang="en-US" sz="2800" dirty="0" smtClean="0">
                <a:latin typeface="Times New Roman" pitchFamily="18" charset="0"/>
                <a:cs typeface="Times New Roman" pitchFamily="18" charset="0"/>
              </a:rPr>
              <a:t> ý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cầu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nào</a:t>
            </a:r>
            <a:r>
              <a:rPr lang="en-US" sz="2800" dirty="0" smtClean="0">
                <a:latin typeface="Times New Roman" pitchFamily="18" charset="0"/>
                <a:cs typeface="Times New Roman" pitchFamily="18" charset="0"/>
              </a:rPr>
              <a:t>?</a:t>
            </a:r>
            <a:endParaRPr lang="en-SG" sz="2800" dirty="0">
              <a:latin typeface="Times New Roman" pitchFamily="18" charset="0"/>
              <a:cs typeface="Times New Roman" pitchFamily="18" charset="0"/>
            </a:endParaRPr>
          </a:p>
        </p:txBody>
      </p:sp>
    </p:spTree>
    <p:extLst>
      <p:ext uri="{BB962C8B-B14F-4D97-AF65-F5344CB8AC3E}">
        <p14:creationId xmlns:p14="http://schemas.microsoft.com/office/powerpoint/2010/main" val="920442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55"/>
        <p:cNvGrpSpPr/>
        <p:nvPr/>
      </p:nvGrpSpPr>
      <p:grpSpPr>
        <a:xfrm>
          <a:off x="0" y="0"/>
          <a:ext cx="0" cy="0"/>
          <a:chOff x="0" y="0"/>
          <a:chExt cx="0" cy="0"/>
        </a:xfrm>
      </p:grpSpPr>
      <p:sp>
        <p:nvSpPr>
          <p:cNvPr id="2756" name="Google Shape;2756;p51"/>
          <p:cNvSpPr/>
          <p:nvPr/>
        </p:nvSpPr>
        <p:spPr>
          <a:xfrm>
            <a:off x="4702800" y="3756487"/>
            <a:ext cx="3446700" cy="836100"/>
          </a:xfrm>
          <a:prstGeom prst="rect">
            <a:avLst/>
          </a:prstGeom>
          <a:solidFill>
            <a:schemeClr val="accent3"/>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7" name="Google Shape;2757;p51"/>
          <p:cNvSpPr/>
          <p:nvPr/>
        </p:nvSpPr>
        <p:spPr>
          <a:xfrm rot="-5400000">
            <a:off x="7896351" y="4339531"/>
            <a:ext cx="270600" cy="235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8" name="Google Shape;2758;p51"/>
          <p:cNvSpPr/>
          <p:nvPr/>
        </p:nvSpPr>
        <p:spPr>
          <a:xfrm>
            <a:off x="4702800" y="2838184"/>
            <a:ext cx="3446700" cy="836100"/>
          </a:xfrm>
          <a:prstGeom prst="rect">
            <a:avLst/>
          </a:prstGeom>
          <a:solidFill>
            <a:schemeClr val="accent3"/>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9" name="Google Shape;2759;p51"/>
          <p:cNvSpPr/>
          <p:nvPr/>
        </p:nvSpPr>
        <p:spPr>
          <a:xfrm rot="-5400000">
            <a:off x="7896351" y="3421231"/>
            <a:ext cx="270600" cy="235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0" name="Google Shape;2760;p51"/>
          <p:cNvSpPr/>
          <p:nvPr/>
        </p:nvSpPr>
        <p:spPr>
          <a:xfrm>
            <a:off x="4702800" y="1919882"/>
            <a:ext cx="3446700" cy="836100"/>
          </a:xfrm>
          <a:prstGeom prst="rect">
            <a:avLst/>
          </a:prstGeom>
          <a:solidFill>
            <a:schemeClr val="accent3"/>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1" name="Google Shape;2761;p51"/>
          <p:cNvSpPr/>
          <p:nvPr/>
        </p:nvSpPr>
        <p:spPr>
          <a:xfrm rot="-5400000">
            <a:off x="7896351" y="2502931"/>
            <a:ext cx="270600" cy="235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2" name="Google Shape;2762;p51"/>
          <p:cNvSpPr/>
          <p:nvPr/>
        </p:nvSpPr>
        <p:spPr>
          <a:xfrm>
            <a:off x="1099616" y="3001565"/>
            <a:ext cx="3446700" cy="1367637"/>
          </a:xfrm>
          <a:prstGeom prst="rect">
            <a:avLst/>
          </a:prstGeom>
          <a:solidFill>
            <a:schemeClr val="accent3"/>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3" name="Google Shape;2763;p51"/>
          <p:cNvSpPr/>
          <p:nvPr/>
        </p:nvSpPr>
        <p:spPr>
          <a:xfrm rot="-5400000">
            <a:off x="4316277" y="4099547"/>
            <a:ext cx="270600" cy="235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4" name="Google Shape;2764;p51"/>
          <p:cNvSpPr/>
          <p:nvPr/>
        </p:nvSpPr>
        <p:spPr>
          <a:xfrm>
            <a:off x="1106849" y="1936020"/>
            <a:ext cx="3446700" cy="902164"/>
          </a:xfrm>
          <a:prstGeom prst="rect">
            <a:avLst/>
          </a:prstGeom>
          <a:solidFill>
            <a:schemeClr val="accent3"/>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5" name="Google Shape;2765;p51"/>
          <p:cNvSpPr/>
          <p:nvPr/>
        </p:nvSpPr>
        <p:spPr>
          <a:xfrm rot="-5400000">
            <a:off x="4316277" y="2566373"/>
            <a:ext cx="270600" cy="235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6" name="Google Shape;2766;p51"/>
          <p:cNvSpPr/>
          <p:nvPr/>
        </p:nvSpPr>
        <p:spPr>
          <a:xfrm>
            <a:off x="1075317" y="986193"/>
            <a:ext cx="3446700" cy="836100"/>
          </a:xfrm>
          <a:prstGeom prst="rect">
            <a:avLst/>
          </a:prstGeom>
          <a:solidFill>
            <a:schemeClr val="accent3"/>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7" name="Google Shape;2767;p51"/>
          <p:cNvSpPr/>
          <p:nvPr/>
        </p:nvSpPr>
        <p:spPr>
          <a:xfrm rot="-5400000">
            <a:off x="4300511" y="1569243"/>
            <a:ext cx="270600" cy="235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0" name="Google Shape;2770;p51"/>
          <p:cNvSpPr/>
          <p:nvPr/>
        </p:nvSpPr>
        <p:spPr>
          <a:xfrm>
            <a:off x="4708866" y="1013170"/>
            <a:ext cx="3446700" cy="836100"/>
          </a:xfrm>
          <a:prstGeom prst="rect">
            <a:avLst/>
          </a:prstGeom>
          <a:solidFill>
            <a:schemeClr val="accent4"/>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1" name="Google Shape;2771;p51"/>
          <p:cNvSpPr/>
          <p:nvPr/>
        </p:nvSpPr>
        <p:spPr>
          <a:xfrm rot="-5400000">
            <a:off x="11162703" y="-1303097"/>
            <a:ext cx="270600" cy="2355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2" name="Google Shape;2772;p51"/>
          <p:cNvSpPr txBox="1">
            <a:spLocks noGrp="1"/>
          </p:cNvSpPr>
          <p:nvPr>
            <p:ph type="title"/>
          </p:nvPr>
        </p:nvSpPr>
        <p:spPr>
          <a:xfrm>
            <a:off x="1170000" y="413372"/>
            <a:ext cx="6979500" cy="361500"/>
          </a:xfrm>
          <a:prstGeom prst="rect">
            <a:avLst/>
          </a:prstGeom>
        </p:spPr>
        <p:txBody>
          <a:bodyPr spcFirstLastPara="1" wrap="square" lIns="91425" tIns="91425" rIns="64350" bIns="91425" anchor="ctr" anchorCtr="0">
            <a:noAutofit/>
          </a:bodyPr>
          <a:lstStyle/>
          <a:p>
            <a:pPr marL="0" lvl="0" indent="0" algn="ctr" rtl="0">
              <a:spcBef>
                <a:spcPts val="0"/>
              </a:spcBef>
              <a:spcAft>
                <a:spcPts val="0"/>
              </a:spcAft>
              <a:buNone/>
            </a:pPr>
            <a:r>
              <a:rPr lang="pt-BR" dirty="0" smtClean="0"/>
              <a:t>3. </a:t>
            </a:r>
            <a:r>
              <a:rPr lang="pt-BR" dirty="0"/>
              <a:t>Yêu cầu với kiểu bài</a:t>
            </a:r>
            <a:endParaRPr dirty="0"/>
          </a:p>
        </p:txBody>
      </p:sp>
      <p:sp>
        <p:nvSpPr>
          <p:cNvPr id="2774" name="Google Shape;2774;p51"/>
          <p:cNvSpPr txBox="1"/>
          <p:nvPr/>
        </p:nvSpPr>
        <p:spPr>
          <a:xfrm>
            <a:off x="1172405" y="1029317"/>
            <a:ext cx="3061272" cy="819954"/>
          </a:xfrm>
          <a:prstGeom prst="rect">
            <a:avLst/>
          </a:prstGeom>
          <a:noFill/>
          <a:ln>
            <a:noFill/>
          </a:ln>
        </p:spPr>
        <p:txBody>
          <a:bodyPr spcFirstLastPara="1" wrap="square" lIns="91425" tIns="91425" rIns="91425" bIns="91425" anchor="ctr" anchorCtr="0">
            <a:noAutofit/>
          </a:bodyPr>
          <a:lstStyle/>
          <a:p>
            <a:pPr marL="0" marR="3810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err="1" smtClean="0">
                <a:ln>
                  <a:noFill/>
                </a:ln>
                <a:solidFill>
                  <a:srgbClr val="3F3E3B"/>
                </a:solidFill>
                <a:effectLst/>
                <a:uLnTx/>
                <a:uFillTx/>
                <a:latin typeface="Noto Sans Symbols"/>
                <a:ea typeface="Karla"/>
                <a:cs typeface="Karla"/>
                <a:sym typeface="Karla"/>
              </a:rPr>
              <a:t>Nêu</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được</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một</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số</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nét</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đặc</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sắc</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về</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nội</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dung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và</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nghệ</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thuật</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của</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tác</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phẩm</a:t>
            </a:r>
            <a:endParaRPr kumimoji="0" sz="1400" b="1" i="0" u="none" strike="noStrike" kern="0" cap="none" spc="0" normalizeH="0" baseline="0" noProof="0" dirty="0">
              <a:ln>
                <a:noFill/>
              </a:ln>
              <a:solidFill>
                <a:srgbClr val="3F3E3B"/>
              </a:solidFill>
              <a:effectLst/>
              <a:uLnTx/>
              <a:uFillTx/>
              <a:latin typeface="Noto Sans Symbols"/>
              <a:ea typeface="Karla"/>
              <a:cs typeface="Karla"/>
              <a:sym typeface="Karla"/>
            </a:endParaRPr>
          </a:p>
        </p:txBody>
      </p:sp>
      <p:sp>
        <p:nvSpPr>
          <p:cNvPr id="2775" name="Google Shape;2775;p51"/>
          <p:cNvSpPr txBox="1"/>
          <p:nvPr/>
        </p:nvSpPr>
        <p:spPr>
          <a:xfrm>
            <a:off x="3905219" y="1029316"/>
            <a:ext cx="656917" cy="342268"/>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100" b="1" i="0" u="none" strike="noStrike" kern="0" cap="none" spc="0" normalizeH="0" baseline="0" noProof="0">
                <a:ln>
                  <a:noFill/>
                </a:ln>
                <a:solidFill>
                  <a:srgbClr val="3F3E3B"/>
                </a:solidFill>
                <a:effectLst/>
                <a:uLnTx/>
                <a:uFillTx/>
                <a:latin typeface="Asap"/>
                <a:ea typeface="Asap"/>
                <a:cs typeface="Asap"/>
                <a:sym typeface="Asap"/>
              </a:rPr>
              <a:t>01</a:t>
            </a:r>
            <a:endParaRPr kumimoji="0" sz="2100" b="1" i="0" u="none" strike="noStrike" kern="0" cap="none" spc="0" normalizeH="0" baseline="0" noProof="0">
              <a:ln>
                <a:noFill/>
              </a:ln>
              <a:solidFill>
                <a:srgbClr val="3F3E3B"/>
              </a:solidFill>
              <a:effectLst/>
              <a:uLnTx/>
              <a:uFillTx/>
              <a:latin typeface="Asap"/>
              <a:ea typeface="Asap"/>
              <a:cs typeface="Asap"/>
              <a:sym typeface="Asap"/>
            </a:endParaRPr>
          </a:p>
        </p:txBody>
      </p:sp>
      <p:sp>
        <p:nvSpPr>
          <p:cNvPr id="2777" name="Google Shape;2777;p51"/>
          <p:cNvSpPr txBox="1"/>
          <p:nvPr/>
        </p:nvSpPr>
        <p:spPr>
          <a:xfrm>
            <a:off x="1192997" y="1936019"/>
            <a:ext cx="3040680" cy="819961"/>
          </a:xfrm>
          <a:prstGeom prst="rect">
            <a:avLst/>
          </a:prstGeom>
          <a:noFill/>
          <a:ln>
            <a:noFill/>
          </a:ln>
        </p:spPr>
        <p:txBody>
          <a:bodyPr spcFirstLastPara="1" wrap="square" lIns="91425" tIns="91425" rIns="91425" bIns="91425" anchor="ctr" anchorCtr="0">
            <a:noAutofit/>
          </a:bodyPr>
          <a:lstStyle/>
          <a:p>
            <a:pPr marL="0" marR="3810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err="1" smtClean="0">
                <a:ln>
                  <a:noFill/>
                </a:ln>
                <a:solidFill>
                  <a:srgbClr val="3F3E3B"/>
                </a:solidFill>
                <a:effectLst/>
                <a:uLnTx/>
                <a:uFillTx/>
                <a:latin typeface="Noto Sans Symbols"/>
                <a:ea typeface="Karla"/>
                <a:cs typeface="Karla"/>
                <a:sym typeface="Karla"/>
              </a:rPr>
              <a:t>Có</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lí</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lẽ</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xác</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đáng</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hợp</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lí</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dựa</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trên</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các</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bằng</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chứng</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tiêu</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biểu</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từ</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tác</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phẩm</a:t>
            </a:r>
            <a:endParaRPr kumimoji="0" sz="1400" b="1" i="0" u="none" strike="noStrike" kern="0" cap="none" spc="0" normalizeH="0" baseline="0" noProof="0" dirty="0">
              <a:ln>
                <a:noFill/>
              </a:ln>
              <a:solidFill>
                <a:srgbClr val="3F3E3B"/>
              </a:solidFill>
              <a:effectLst/>
              <a:uLnTx/>
              <a:uFillTx/>
              <a:latin typeface="Noto Sans Symbols"/>
              <a:ea typeface="Karla"/>
              <a:cs typeface="Karla"/>
              <a:sym typeface="Karla"/>
            </a:endParaRPr>
          </a:p>
        </p:txBody>
      </p:sp>
      <p:sp>
        <p:nvSpPr>
          <p:cNvPr id="2778" name="Google Shape;2778;p51"/>
          <p:cNvSpPr txBox="1"/>
          <p:nvPr/>
        </p:nvSpPr>
        <p:spPr>
          <a:xfrm>
            <a:off x="3905219" y="1947611"/>
            <a:ext cx="656917" cy="342268"/>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100" b="1" i="0" u="none" strike="noStrike" kern="0" cap="none" spc="0" normalizeH="0" baseline="0" noProof="0">
                <a:ln>
                  <a:noFill/>
                </a:ln>
                <a:solidFill>
                  <a:srgbClr val="3F3E3B"/>
                </a:solidFill>
                <a:effectLst/>
                <a:uLnTx/>
                <a:uFillTx/>
                <a:latin typeface="Asap"/>
                <a:ea typeface="Asap"/>
                <a:cs typeface="Asap"/>
                <a:sym typeface="Asap"/>
              </a:rPr>
              <a:t>02</a:t>
            </a:r>
            <a:endParaRPr kumimoji="0" sz="2100" b="1" i="0" u="none" strike="noStrike" kern="0" cap="none" spc="0" normalizeH="0" baseline="0" noProof="0">
              <a:ln>
                <a:noFill/>
              </a:ln>
              <a:solidFill>
                <a:srgbClr val="3F3E3B"/>
              </a:solidFill>
              <a:effectLst/>
              <a:uLnTx/>
              <a:uFillTx/>
              <a:latin typeface="Asap"/>
              <a:ea typeface="Asap"/>
              <a:cs typeface="Asap"/>
              <a:sym typeface="Asap"/>
            </a:endParaRPr>
          </a:p>
        </p:txBody>
      </p:sp>
      <p:sp>
        <p:nvSpPr>
          <p:cNvPr id="2780" name="Google Shape;2780;p51"/>
          <p:cNvSpPr txBox="1"/>
          <p:nvPr/>
        </p:nvSpPr>
        <p:spPr>
          <a:xfrm>
            <a:off x="1232424" y="3351825"/>
            <a:ext cx="2767386" cy="677200"/>
          </a:xfrm>
          <a:prstGeom prst="rect">
            <a:avLst/>
          </a:prstGeom>
          <a:noFill/>
          <a:ln>
            <a:noFill/>
          </a:ln>
        </p:spPr>
        <p:txBody>
          <a:bodyPr spcFirstLastPara="1" wrap="square" lIns="91425" tIns="91425" rIns="91425" bIns="91425" anchor="ctr" anchorCtr="0">
            <a:noAutofit/>
          </a:bodyPr>
          <a:lstStyle/>
          <a:p>
            <a:pPr marL="0" marR="3810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pt-BR" b="1" dirty="0" smtClean="0">
                <a:solidFill>
                  <a:srgbClr val="3F3E3B"/>
                </a:solidFill>
                <a:latin typeface="Noto Sans Symbols"/>
                <a:ea typeface="Karla"/>
                <a:cs typeface="Karla"/>
                <a:sym typeface="Karla"/>
              </a:rPr>
              <a:t>Đảm bảo yêu cầu của kiểu bài nghị luận: lập luận chặt chẽ, kết hợp các thaao tác lập luận; diễn đạt mạch lạc; sử dụng hiệu quả các phương tiện liên kết</a:t>
            </a:r>
            <a:endParaRPr kumimoji="0" lang="pt-BR" sz="1400" b="1" i="0" u="none" strike="noStrike" kern="0" cap="none" spc="0" normalizeH="0" baseline="0" noProof="0" dirty="0">
              <a:ln>
                <a:noFill/>
              </a:ln>
              <a:solidFill>
                <a:srgbClr val="3F3E3B"/>
              </a:solidFill>
              <a:effectLst/>
              <a:uLnTx/>
              <a:uFillTx/>
              <a:latin typeface="Noto Sans Symbols"/>
              <a:ea typeface="Karla"/>
              <a:cs typeface="Karla"/>
              <a:sym typeface="Karla"/>
            </a:endParaRPr>
          </a:p>
        </p:txBody>
      </p:sp>
      <p:sp>
        <p:nvSpPr>
          <p:cNvPr id="2781" name="Google Shape;2781;p51"/>
          <p:cNvSpPr txBox="1"/>
          <p:nvPr/>
        </p:nvSpPr>
        <p:spPr>
          <a:xfrm>
            <a:off x="3959708" y="3001565"/>
            <a:ext cx="656917" cy="342268"/>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100" b="1" i="0" u="none" strike="noStrike" kern="0" cap="none" spc="0" normalizeH="0" baseline="0" noProof="0" dirty="0">
                <a:ln>
                  <a:noFill/>
                </a:ln>
                <a:solidFill>
                  <a:srgbClr val="3F3E3B"/>
                </a:solidFill>
                <a:effectLst/>
                <a:uLnTx/>
                <a:uFillTx/>
                <a:latin typeface="Asap"/>
                <a:ea typeface="Asap"/>
                <a:cs typeface="Asap"/>
                <a:sym typeface="Asap"/>
              </a:rPr>
              <a:t>03</a:t>
            </a:r>
            <a:endParaRPr kumimoji="0" sz="2100" b="1" i="0" u="none" strike="noStrike" kern="0" cap="none" spc="0" normalizeH="0" baseline="0" noProof="0" dirty="0">
              <a:ln>
                <a:noFill/>
              </a:ln>
              <a:solidFill>
                <a:srgbClr val="3F3E3B"/>
              </a:solidFill>
              <a:effectLst/>
              <a:uLnTx/>
              <a:uFillTx/>
              <a:latin typeface="Asap"/>
              <a:ea typeface="Asap"/>
              <a:cs typeface="Asap"/>
              <a:sym typeface="Asap"/>
            </a:endParaRPr>
          </a:p>
        </p:txBody>
      </p:sp>
      <p:sp>
        <p:nvSpPr>
          <p:cNvPr id="2786" name="Google Shape;2786;p51"/>
          <p:cNvSpPr txBox="1"/>
          <p:nvPr/>
        </p:nvSpPr>
        <p:spPr>
          <a:xfrm>
            <a:off x="4657158" y="1919883"/>
            <a:ext cx="3437865" cy="852242"/>
          </a:xfrm>
          <a:prstGeom prst="rect">
            <a:avLst/>
          </a:prstGeom>
          <a:noFill/>
          <a:ln>
            <a:noFill/>
          </a:ln>
        </p:spPr>
        <p:txBody>
          <a:bodyPr spcFirstLastPara="1" wrap="square" lIns="91425" tIns="91425" rIns="91425" bIns="91425" anchor="ctr" anchorCtr="0">
            <a:noAutofit/>
          </a:bodyPr>
          <a:lstStyle/>
          <a:p>
            <a:pPr marR="38100" lvl="0" algn="just">
              <a:defRPr/>
            </a:pPr>
            <a:r>
              <a:rPr kumimoji="0" lang="vi-VN" sz="1400" b="1" i="0" u="none" strike="noStrike" kern="0" cap="none" spc="0" normalizeH="0" baseline="0" noProof="0" dirty="0">
                <a:ln>
                  <a:noFill/>
                </a:ln>
                <a:solidFill>
                  <a:srgbClr val="3F3E3B"/>
                </a:solidFill>
                <a:effectLst/>
                <a:uLnTx/>
                <a:uFillTx/>
                <a:latin typeface="Noto Sans Symbols"/>
                <a:ea typeface="Karla"/>
                <a:cs typeface="Karla"/>
                <a:sym typeface="Karla"/>
              </a:rPr>
              <a:t>Mở bài: </a:t>
            </a:r>
            <a:r>
              <a:rPr lang="en-US" dirty="0" err="1"/>
              <a:t>Giới</a:t>
            </a:r>
            <a:r>
              <a:rPr lang="en-US" dirty="0"/>
              <a:t> </a:t>
            </a:r>
            <a:r>
              <a:rPr lang="en-US" dirty="0" err="1"/>
              <a:t>thiệu</a:t>
            </a:r>
            <a:r>
              <a:rPr lang="en-US" dirty="0"/>
              <a:t> </a:t>
            </a:r>
            <a:r>
              <a:rPr lang="en-US" dirty="0" err="1"/>
              <a:t>bài</a:t>
            </a:r>
            <a:r>
              <a:rPr lang="en-US" dirty="0"/>
              <a:t> </a:t>
            </a:r>
            <a:r>
              <a:rPr lang="en-US" dirty="0" err="1"/>
              <a:t>thơ</a:t>
            </a:r>
            <a:r>
              <a:rPr lang="en-US" dirty="0"/>
              <a:t> </a:t>
            </a:r>
            <a:r>
              <a:rPr lang="en-US" dirty="0" err="1"/>
              <a:t>và</a:t>
            </a:r>
            <a:r>
              <a:rPr lang="en-US" dirty="0"/>
              <a:t> </a:t>
            </a:r>
            <a:r>
              <a:rPr lang="en-US" dirty="0" err="1"/>
              <a:t>tác</a:t>
            </a:r>
            <a:r>
              <a:rPr lang="en-US" dirty="0"/>
              <a:t> </a:t>
            </a:r>
            <a:r>
              <a:rPr lang="en-US" dirty="0" err="1"/>
              <a:t>giả</a:t>
            </a:r>
            <a:r>
              <a:rPr lang="en-US" dirty="0"/>
              <a:t>, </a:t>
            </a:r>
            <a:r>
              <a:rPr lang="en-US" dirty="0" err="1"/>
              <a:t>nhận</a:t>
            </a:r>
            <a:r>
              <a:rPr lang="en-US" dirty="0"/>
              <a:t> </a:t>
            </a:r>
            <a:r>
              <a:rPr lang="en-US" dirty="0" err="1"/>
              <a:t>xét</a:t>
            </a:r>
            <a:r>
              <a:rPr lang="en-US" dirty="0"/>
              <a:t> </a:t>
            </a:r>
            <a:r>
              <a:rPr lang="en-US" dirty="0" err="1"/>
              <a:t>khái</a:t>
            </a:r>
            <a:r>
              <a:rPr lang="en-US" dirty="0"/>
              <a:t> </a:t>
            </a:r>
            <a:r>
              <a:rPr lang="en-US" dirty="0" err="1"/>
              <a:t>quát</a:t>
            </a:r>
            <a:r>
              <a:rPr lang="en-US" dirty="0"/>
              <a:t> </a:t>
            </a:r>
            <a:r>
              <a:rPr lang="en-US" dirty="0" err="1"/>
              <a:t>về</a:t>
            </a:r>
            <a:r>
              <a:rPr lang="en-US" dirty="0"/>
              <a:t> </a:t>
            </a:r>
            <a:r>
              <a:rPr lang="en-US" dirty="0" err="1"/>
              <a:t>nội</a:t>
            </a:r>
            <a:r>
              <a:rPr lang="en-US" dirty="0"/>
              <a:t> dung </a:t>
            </a:r>
            <a:r>
              <a:rPr lang="en-US" dirty="0" err="1"/>
              <a:t>và</a:t>
            </a:r>
            <a:r>
              <a:rPr lang="en-US" dirty="0"/>
              <a:t> </a:t>
            </a:r>
            <a:r>
              <a:rPr lang="en-US" dirty="0" err="1"/>
              <a:t>nghệ</a:t>
            </a:r>
            <a:r>
              <a:rPr lang="en-US" dirty="0"/>
              <a:t> </a:t>
            </a:r>
            <a:r>
              <a:rPr lang="en-US" dirty="0" err="1"/>
              <a:t>thuật</a:t>
            </a:r>
            <a:r>
              <a:rPr lang="en-US" dirty="0"/>
              <a:t> </a:t>
            </a:r>
            <a:r>
              <a:rPr lang="en-US" dirty="0" err="1"/>
              <a:t>của</a:t>
            </a:r>
            <a:r>
              <a:rPr lang="en-US" dirty="0"/>
              <a:t> </a:t>
            </a:r>
            <a:r>
              <a:rPr lang="en-US" dirty="0" err="1"/>
              <a:t>tác</a:t>
            </a:r>
            <a:r>
              <a:rPr lang="en-US" dirty="0"/>
              <a:t> </a:t>
            </a:r>
            <a:r>
              <a:rPr lang="en-US" dirty="0" err="1"/>
              <a:t>phẩm</a:t>
            </a:r>
            <a:r>
              <a:rPr lang="en-US" dirty="0"/>
              <a:t> </a:t>
            </a:r>
            <a:r>
              <a:rPr lang="en-US" dirty="0" err="1"/>
              <a:t>thơ</a:t>
            </a:r>
            <a:r>
              <a:rPr lang="en-US" dirty="0"/>
              <a:t>/ </a:t>
            </a:r>
            <a:r>
              <a:rPr lang="en-US" dirty="0" err="1"/>
              <a:t>tác</a:t>
            </a:r>
            <a:r>
              <a:rPr lang="en-US" dirty="0"/>
              <a:t> </a:t>
            </a:r>
            <a:r>
              <a:rPr lang="en-US" dirty="0" err="1"/>
              <a:t>phẩm</a:t>
            </a:r>
            <a:r>
              <a:rPr lang="en-US" dirty="0"/>
              <a:t> </a:t>
            </a:r>
            <a:r>
              <a:rPr lang="en-US" dirty="0" err="1"/>
              <a:t>nghệ</a:t>
            </a:r>
            <a:r>
              <a:rPr lang="en-US" dirty="0"/>
              <a:t> </a:t>
            </a:r>
            <a:r>
              <a:rPr lang="en-US" dirty="0" err="1"/>
              <a:t>thuật</a:t>
            </a:r>
            <a:r>
              <a:rPr lang="en-US" dirty="0"/>
              <a:t>.</a:t>
            </a:r>
            <a:endParaRPr kumimoji="0" lang="pt-BR" sz="1400" b="1" i="0" u="none" strike="noStrike" kern="0" cap="none" spc="0" normalizeH="0" baseline="0" noProof="0" dirty="0">
              <a:ln>
                <a:noFill/>
              </a:ln>
              <a:solidFill>
                <a:srgbClr val="3F3E3B"/>
              </a:solidFill>
              <a:effectLst/>
              <a:uLnTx/>
              <a:uFillTx/>
              <a:latin typeface="Noto Sans Symbols"/>
              <a:ea typeface="Karla"/>
              <a:cs typeface="Karla"/>
              <a:sym typeface="Karla"/>
            </a:endParaRPr>
          </a:p>
        </p:txBody>
      </p:sp>
      <p:sp>
        <p:nvSpPr>
          <p:cNvPr id="2789" name="Google Shape;2789;p51"/>
          <p:cNvSpPr txBox="1"/>
          <p:nvPr/>
        </p:nvSpPr>
        <p:spPr>
          <a:xfrm>
            <a:off x="4659750" y="2838184"/>
            <a:ext cx="3575925" cy="836097"/>
          </a:xfrm>
          <a:prstGeom prst="rect">
            <a:avLst/>
          </a:prstGeom>
          <a:noFill/>
          <a:ln>
            <a:noFill/>
          </a:ln>
        </p:spPr>
        <p:txBody>
          <a:bodyPr spcFirstLastPara="1" wrap="square" lIns="91425" tIns="91425" rIns="91425" bIns="91425" anchor="ctr" anchorCtr="0">
            <a:noAutofit/>
          </a:bodyPr>
          <a:lstStyle/>
          <a:p>
            <a:pPr marR="38100" lvl="0" algn="just">
              <a:defRPr/>
            </a:pPr>
            <a:r>
              <a:rPr kumimoji="0" lang="vi-VN" sz="1400" b="1" i="0" u="none" strike="noStrike" kern="0" cap="none" spc="0" normalizeH="0" baseline="0" noProof="0" dirty="0">
                <a:ln>
                  <a:noFill/>
                </a:ln>
                <a:solidFill>
                  <a:srgbClr val="3F3E3B"/>
                </a:solidFill>
                <a:effectLst/>
                <a:uLnTx/>
                <a:uFillTx/>
                <a:latin typeface="Noto Sans Symbols"/>
                <a:ea typeface="Karla"/>
                <a:cs typeface="Karla"/>
                <a:sym typeface="Karla"/>
              </a:rPr>
              <a:t>Thân bài: </a:t>
            </a:r>
            <a:r>
              <a:rPr lang="en-US" dirty="0" err="1"/>
              <a:t>Lần</a:t>
            </a:r>
            <a:r>
              <a:rPr lang="en-US" dirty="0"/>
              <a:t> </a:t>
            </a:r>
            <a:r>
              <a:rPr lang="en-US" dirty="0" err="1"/>
              <a:t>lượt</a:t>
            </a:r>
            <a:r>
              <a:rPr lang="en-US" dirty="0"/>
              <a:t> </a:t>
            </a:r>
            <a:r>
              <a:rPr lang="en-US" dirty="0" err="1"/>
              <a:t>phân</a:t>
            </a:r>
            <a:r>
              <a:rPr lang="en-US" dirty="0"/>
              <a:t> </a:t>
            </a:r>
            <a:r>
              <a:rPr lang="en-US" dirty="0" err="1"/>
              <a:t>tích</a:t>
            </a:r>
            <a:r>
              <a:rPr lang="en-US" dirty="0"/>
              <a:t> </a:t>
            </a:r>
            <a:r>
              <a:rPr lang="en-US" dirty="0" err="1"/>
              <a:t>đánh</a:t>
            </a:r>
            <a:r>
              <a:rPr lang="en-US" dirty="0"/>
              <a:t> </a:t>
            </a:r>
            <a:r>
              <a:rPr lang="en-US" dirty="0" err="1"/>
              <a:t>giá</a:t>
            </a:r>
            <a:r>
              <a:rPr lang="en-US" dirty="0"/>
              <a:t> </a:t>
            </a:r>
            <a:r>
              <a:rPr lang="en-US" dirty="0" err="1"/>
              <a:t>chủ</a:t>
            </a:r>
            <a:r>
              <a:rPr lang="en-US" dirty="0"/>
              <a:t> </a:t>
            </a:r>
            <a:r>
              <a:rPr lang="en-US" dirty="0" err="1"/>
              <a:t>đề</a:t>
            </a:r>
            <a:r>
              <a:rPr lang="en-US" dirty="0"/>
              <a:t> </a:t>
            </a:r>
            <a:r>
              <a:rPr lang="en-US" dirty="0" err="1"/>
              <a:t>và</a:t>
            </a:r>
            <a:r>
              <a:rPr lang="en-US" dirty="0"/>
              <a:t> </a:t>
            </a:r>
            <a:r>
              <a:rPr lang="en-US" dirty="0" err="1"/>
              <a:t>những</a:t>
            </a:r>
            <a:r>
              <a:rPr lang="en-US" dirty="0"/>
              <a:t> </a:t>
            </a:r>
            <a:r>
              <a:rPr lang="en-US" dirty="0" err="1"/>
              <a:t>nét</a:t>
            </a:r>
            <a:r>
              <a:rPr lang="en-US" dirty="0"/>
              <a:t> </a:t>
            </a:r>
            <a:r>
              <a:rPr lang="en-US" dirty="0" err="1"/>
              <a:t>đặc</a:t>
            </a:r>
            <a:r>
              <a:rPr lang="en-US" dirty="0"/>
              <a:t> </a:t>
            </a:r>
            <a:r>
              <a:rPr lang="en-US" dirty="0" err="1"/>
              <a:t>sắc</a:t>
            </a:r>
            <a:r>
              <a:rPr lang="en-US" dirty="0"/>
              <a:t> </a:t>
            </a:r>
            <a:r>
              <a:rPr lang="en-US" dirty="0" err="1"/>
              <a:t>nghệ</a:t>
            </a:r>
            <a:r>
              <a:rPr lang="en-US" dirty="0"/>
              <a:t> </a:t>
            </a:r>
            <a:r>
              <a:rPr lang="en-US" dirty="0" err="1"/>
              <a:t>thuật</a:t>
            </a:r>
            <a:r>
              <a:rPr lang="en-US" dirty="0"/>
              <a:t> </a:t>
            </a:r>
            <a:r>
              <a:rPr lang="en-US" dirty="0" err="1"/>
              <a:t>của</a:t>
            </a:r>
            <a:r>
              <a:rPr lang="en-US" dirty="0"/>
              <a:t> </a:t>
            </a:r>
            <a:r>
              <a:rPr lang="en-US" dirty="0" err="1"/>
              <a:t>tác</a:t>
            </a:r>
            <a:r>
              <a:rPr lang="en-US" dirty="0"/>
              <a:t> </a:t>
            </a:r>
            <a:r>
              <a:rPr lang="en-US" dirty="0" err="1"/>
              <a:t>phẩm</a:t>
            </a:r>
            <a:r>
              <a:rPr lang="en-US" dirty="0"/>
              <a:t> </a:t>
            </a:r>
            <a:r>
              <a:rPr lang="en-US" dirty="0" err="1"/>
              <a:t>thơ</a:t>
            </a:r>
            <a:r>
              <a:rPr lang="en-US" dirty="0"/>
              <a:t>/ </a:t>
            </a:r>
            <a:r>
              <a:rPr lang="en-US" dirty="0" err="1"/>
              <a:t>tác</a:t>
            </a:r>
            <a:r>
              <a:rPr lang="en-US" dirty="0"/>
              <a:t> </a:t>
            </a:r>
            <a:r>
              <a:rPr lang="en-US" dirty="0" err="1"/>
              <a:t>phẩm</a:t>
            </a:r>
            <a:r>
              <a:rPr lang="en-US" dirty="0"/>
              <a:t> </a:t>
            </a:r>
            <a:r>
              <a:rPr lang="en-US" dirty="0" err="1"/>
              <a:t>nghệ</a:t>
            </a:r>
            <a:r>
              <a:rPr lang="en-US" dirty="0"/>
              <a:t> </a:t>
            </a:r>
            <a:r>
              <a:rPr lang="en-US" dirty="0" err="1"/>
              <a:t>thuật</a:t>
            </a:r>
            <a:r>
              <a:rPr lang="en-US" dirty="0"/>
              <a:t>.</a:t>
            </a:r>
            <a:endParaRPr kumimoji="0" sz="1400" b="1" i="0" u="none" strike="noStrike" kern="0" cap="none" spc="0" normalizeH="0" baseline="0" noProof="0" dirty="0">
              <a:ln>
                <a:noFill/>
              </a:ln>
              <a:solidFill>
                <a:srgbClr val="3F3E3B"/>
              </a:solidFill>
              <a:effectLst/>
              <a:uLnTx/>
              <a:uFillTx/>
              <a:latin typeface="Noto Sans Symbols"/>
              <a:ea typeface="Karla"/>
              <a:cs typeface="Karla"/>
              <a:sym typeface="Karla"/>
            </a:endParaRPr>
          </a:p>
        </p:txBody>
      </p:sp>
      <p:sp>
        <p:nvSpPr>
          <p:cNvPr id="2792" name="Google Shape;2792;p51"/>
          <p:cNvSpPr txBox="1"/>
          <p:nvPr/>
        </p:nvSpPr>
        <p:spPr>
          <a:xfrm>
            <a:off x="4702701" y="3927760"/>
            <a:ext cx="3446700" cy="470370"/>
          </a:xfrm>
          <a:prstGeom prst="rect">
            <a:avLst/>
          </a:prstGeom>
          <a:noFill/>
          <a:ln>
            <a:noFill/>
          </a:ln>
        </p:spPr>
        <p:txBody>
          <a:bodyPr spcFirstLastPara="1" wrap="square" lIns="91425" tIns="91425" rIns="91425" bIns="91425" anchor="ctr" anchorCtr="0">
            <a:noAutofit/>
          </a:bodyPr>
          <a:lstStyle/>
          <a:p>
            <a:pPr marR="38100" lvl="0" algn="just">
              <a:defRPr/>
            </a:pPr>
            <a:r>
              <a:rPr kumimoji="0" lang="vi-VN" sz="1400" b="1" i="0" u="none" strike="noStrike" kern="0" cap="none" spc="0" normalizeH="0" baseline="0" noProof="0" dirty="0">
                <a:ln>
                  <a:noFill/>
                </a:ln>
                <a:solidFill>
                  <a:srgbClr val="3F3E3B"/>
                </a:solidFill>
                <a:effectLst/>
                <a:uLnTx/>
                <a:uFillTx/>
                <a:latin typeface="Noto Sans Symbols"/>
                <a:ea typeface="Karla"/>
                <a:cs typeface="Karla"/>
                <a:sym typeface="Karla"/>
              </a:rPr>
              <a:t>Kết bài: </a:t>
            </a:r>
            <a:r>
              <a:rPr lang="en-US" dirty="0" err="1"/>
              <a:t>Khẳng</a:t>
            </a:r>
            <a:r>
              <a:rPr lang="en-US" dirty="0"/>
              <a:t> </a:t>
            </a:r>
            <a:r>
              <a:rPr lang="en-US" dirty="0" err="1"/>
              <a:t>định</a:t>
            </a:r>
            <a:r>
              <a:rPr lang="en-US" dirty="0"/>
              <a:t> </a:t>
            </a:r>
            <a:r>
              <a:rPr lang="en-US" dirty="0" err="1"/>
              <a:t>lại</a:t>
            </a:r>
            <a:r>
              <a:rPr lang="en-US" dirty="0"/>
              <a:t> </a:t>
            </a:r>
            <a:r>
              <a:rPr lang="en-US" dirty="0" err="1"/>
              <a:t>chủ</a:t>
            </a:r>
            <a:r>
              <a:rPr lang="en-US" dirty="0"/>
              <a:t> </a:t>
            </a:r>
            <a:r>
              <a:rPr lang="en-US" dirty="0" err="1"/>
              <a:t>đề</a:t>
            </a:r>
            <a:r>
              <a:rPr lang="en-US" dirty="0"/>
              <a:t> </a:t>
            </a:r>
            <a:r>
              <a:rPr lang="en-US" dirty="0" err="1"/>
              <a:t>và</a:t>
            </a:r>
            <a:r>
              <a:rPr lang="en-US" dirty="0"/>
              <a:t> </a:t>
            </a:r>
            <a:r>
              <a:rPr lang="en-US" dirty="0" err="1"/>
              <a:t>những</a:t>
            </a:r>
            <a:r>
              <a:rPr lang="en-US" dirty="0"/>
              <a:t> </a:t>
            </a:r>
            <a:r>
              <a:rPr lang="en-US" dirty="0" err="1"/>
              <a:t>nét</a:t>
            </a:r>
            <a:r>
              <a:rPr lang="en-US" dirty="0"/>
              <a:t> </a:t>
            </a:r>
            <a:r>
              <a:rPr lang="en-US" dirty="0" err="1"/>
              <a:t>đặc</a:t>
            </a:r>
            <a:r>
              <a:rPr lang="en-US" dirty="0"/>
              <a:t> </a:t>
            </a:r>
            <a:r>
              <a:rPr lang="en-US" dirty="0" err="1"/>
              <a:t>sắc</a:t>
            </a:r>
            <a:r>
              <a:rPr lang="en-US" dirty="0"/>
              <a:t> </a:t>
            </a:r>
            <a:r>
              <a:rPr lang="en-US" dirty="0" err="1"/>
              <a:t>nghệ</a:t>
            </a:r>
            <a:r>
              <a:rPr lang="en-US" dirty="0"/>
              <a:t> </a:t>
            </a:r>
            <a:r>
              <a:rPr lang="en-US" dirty="0" err="1"/>
              <a:t>thuật</a:t>
            </a:r>
            <a:r>
              <a:rPr lang="en-US" dirty="0"/>
              <a:t> </a:t>
            </a:r>
            <a:r>
              <a:rPr lang="en-US" dirty="0" err="1"/>
              <a:t>của</a:t>
            </a:r>
            <a:r>
              <a:rPr lang="en-US" dirty="0"/>
              <a:t> </a:t>
            </a:r>
            <a:r>
              <a:rPr lang="en-US" dirty="0" err="1"/>
              <a:t>bài</a:t>
            </a:r>
            <a:r>
              <a:rPr lang="en-US" dirty="0"/>
              <a:t> </a:t>
            </a:r>
            <a:r>
              <a:rPr lang="en-US" dirty="0" err="1"/>
              <a:t>thơ</a:t>
            </a:r>
            <a:r>
              <a:rPr lang="en-US" dirty="0"/>
              <a:t>; </a:t>
            </a:r>
            <a:r>
              <a:rPr lang="en-US" dirty="0" err="1"/>
              <a:t>tác</a:t>
            </a:r>
            <a:r>
              <a:rPr lang="en-US" dirty="0"/>
              <a:t> </a:t>
            </a:r>
            <a:r>
              <a:rPr lang="en-US" dirty="0" err="1"/>
              <a:t>động</a:t>
            </a:r>
            <a:r>
              <a:rPr lang="en-US" dirty="0"/>
              <a:t> </a:t>
            </a:r>
            <a:r>
              <a:rPr lang="en-US" dirty="0" err="1"/>
              <a:t>của</a:t>
            </a:r>
            <a:r>
              <a:rPr lang="en-US" dirty="0"/>
              <a:t> </a:t>
            </a:r>
            <a:r>
              <a:rPr lang="en-US" dirty="0" err="1"/>
              <a:t>bài</a:t>
            </a:r>
            <a:r>
              <a:rPr lang="en-US" dirty="0"/>
              <a:t> </a:t>
            </a:r>
            <a:r>
              <a:rPr lang="en-US" dirty="0" err="1"/>
              <a:t>thơ</a:t>
            </a:r>
            <a:r>
              <a:rPr lang="en-US" dirty="0"/>
              <a:t> </a:t>
            </a:r>
            <a:r>
              <a:rPr lang="en-US" dirty="0" err="1"/>
              <a:t>đối</a:t>
            </a:r>
            <a:r>
              <a:rPr lang="en-US" dirty="0"/>
              <a:t> </a:t>
            </a:r>
            <a:r>
              <a:rPr lang="en-US" dirty="0" err="1"/>
              <a:t>với</a:t>
            </a:r>
            <a:r>
              <a:rPr lang="en-US" dirty="0"/>
              <a:t> </a:t>
            </a:r>
            <a:r>
              <a:rPr lang="en-US" dirty="0" err="1"/>
              <a:t>bản</a:t>
            </a:r>
            <a:r>
              <a:rPr lang="en-US" dirty="0"/>
              <a:t> </a:t>
            </a:r>
            <a:r>
              <a:rPr lang="en-US" dirty="0" err="1"/>
              <a:t>thân</a:t>
            </a:r>
            <a:r>
              <a:rPr lang="en-US" dirty="0"/>
              <a:t> </a:t>
            </a:r>
            <a:r>
              <a:rPr lang="en-US" dirty="0" err="1"/>
              <a:t>hoặc</a:t>
            </a:r>
            <a:r>
              <a:rPr lang="en-US" dirty="0"/>
              <a:t> </a:t>
            </a:r>
            <a:r>
              <a:rPr lang="en-US" dirty="0" err="1"/>
              <a:t>cảm</a:t>
            </a:r>
            <a:r>
              <a:rPr lang="en-US" dirty="0"/>
              <a:t> </a:t>
            </a:r>
            <a:r>
              <a:rPr lang="en-US" dirty="0" err="1"/>
              <a:t>nghĩ</a:t>
            </a:r>
            <a:r>
              <a:rPr lang="en-US" dirty="0"/>
              <a:t> </a:t>
            </a:r>
            <a:r>
              <a:rPr lang="en-US" dirty="0" err="1"/>
              <a:t>về</a:t>
            </a:r>
            <a:r>
              <a:rPr lang="en-US" dirty="0"/>
              <a:t> </a:t>
            </a:r>
            <a:r>
              <a:rPr lang="en-US" dirty="0" err="1"/>
              <a:t>tác</a:t>
            </a:r>
            <a:r>
              <a:rPr lang="en-US" dirty="0"/>
              <a:t> </a:t>
            </a:r>
            <a:r>
              <a:rPr lang="en-US" dirty="0" err="1"/>
              <a:t>phẩm</a:t>
            </a:r>
            <a:r>
              <a:rPr kumimoji="0" lang="vi-VN" sz="1400" b="0" i="0" u="none" strike="noStrike" kern="0" cap="none" spc="0" normalizeH="0" baseline="0" noProof="0" dirty="0" smtClean="0">
                <a:ln>
                  <a:noFill/>
                </a:ln>
                <a:solidFill>
                  <a:srgbClr val="3F3E3B"/>
                </a:solidFill>
                <a:effectLst/>
                <a:uLnTx/>
                <a:uFillTx/>
                <a:latin typeface="Noto Sans Symbols"/>
                <a:ea typeface="Karla"/>
                <a:cs typeface="Karla"/>
                <a:sym typeface="Karla"/>
              </a:rPr>
              <a:t>.</a:t>
            </a:r>
            <a:endParaRPr kumimoji="0" sz="1400" b="1" i="0" u="none" strike="noStrike" kern="0" cap="none" spc="0" normalizeH="0" baseline="0" noProof="0" dirty="0">
              <a:ln>
                <a:noFill/>
              </a:ln>
              <a:solidFill>
                <a:srgbClr val="3F3E3B"/>
              </a:solidFill>
              <a:effectLst/>
              <a:uLnTx/>
              <a:uFillTx/>
              <a:latin typeface="Noto Sans Symbols"/>
              <a:ea typeface="Karla"/>
              <a:cs typeface="Karla"/>
              <a:sym typeface="Karla"/>
            </a:endParaRPr>
          </a:p>
        </p:txBody>
      </p:sp>
      <p:sp>
        <p:nvSpPr>
          <p:cNvPr id="2794" name="Google Shape;2794;p51"/>
          <p:cNvSpPr txBox="1"/>
          <p:nvPr/>
        </p:nvSpPr>
        <p:spPr>
          <a:xfrm>
            <a:off x="4763204" y="1024762"/>
            <a:ext cx="2681100" cy="342300"/>
          </a:xfrm>
          <a:prstGeom prst="rect">
            <a:avLst/>
          </a:prstGeom>
          <a:noFill/>
          <a:ln>
            <a:noFill/>
          </a:ln>
        </p:spPr>
        <p:txBody>
          <a:bodyPr spcFirstLastPara="1" wrap="square" lIns="91425" tIns="91425" rIns="91425" bIns="91425" anchor="ctr" anchorCtr="0">
            <a:noAutofit/>
          </a:bodyPr>
          <a:lstStyle/>
          <a:p>
            <a:pPr marL="0" marR="190500" lvl="0" indent="0" algn="l" defTabSz="914400" rtl="0" eaLnBrk="1" fontAlgn="auto" latinLnBrk="0" hangingPunct="1">
              <a:lnSpc>
                <a:spcPct val="128571"/>
              </a:lnSpc>
              <a:spcBef>
                <a:spcPts val="0"/>
              </a:spcBef>
              <a:spcAft>
                <a:spcPts val="0"/>
              </a:spcAft>
              <a:buClr>
                <a:srgbClr val="000000"/>
              </a:buClr>
              <a:buSzTx/>
              <a:buFont typeface="Arial"/>
              <a:buNone/>
              <a:tabLst/>
              <a:defRPr/>
            </a:pPr>
            <a:r>
              <a:rPr kumimoji="0" lang="pt-BR" sz="1800" b="1" i="0" u="none" strike="noStrike" kern="0" cap="none" spc="0" normalizeH="0" baseline="0" noProof="0" dirty="0">
                <a:ln>
                  <a:noFill/>
                </a:ln>
                <a:solidFill>
                  <a:srgbClr val="3F3E3B"/>
                </a:solidFill>
                <a:effectLst/>
                <a:uLnTx/>
                <a:uFillTx/>
                <a:latin typeface="Asap"/>
                <a:ea typeface="Asap"/>
                <a:cs typeface="Asap"/>
                <a:sym typeface="Asap"/>
              </a:rPr>
              <a:t>Bố cục</a:t>
            </a:r>
            <a:endParaRPr kumimoji="0" sz="1800" b="1" i="0" u="none" strike="noStrike" kern="0" cap="none" spc="0" normalizeH="0" baseline="0" noProof="0" dirty="0">
              <a:ln>
                <a:noFill/>
              </a:ln>
              <a:solidFill>
                <a:srgbClr val="3F3E3B"/>
              </a:solidFill>
              <a:effectLst/>
              <a:uLnTx/>
              <a:uFillTx/>
              <a:latin typeface="Asap"/>
              <a:ea typeface="Asap"/>
              <a:cs typeface="Asap"/>
              <a:sym typeface="Asap"/>
            </a:endParaRPr>
          </a:p>
        </p:txBody>
      </p:sp>
      <p:sp>
        <p:nvSpPr>
          <p:cNvPr id="2795" name="Google Shape;2795;p51"/>
          <p:cNvSpPr txBox="1"/>
          <p:nvPr/>
        </p:nvSpPr>
        <p:spPr>
          <a:xfrm>
            <a:off x="4763204" y="1367030"/>
            <a:ext cx="3337885" cy="470370"/>
          </a:xfrm>
          <a:prstGeom prst="rect">
            <a:avLst/>
          </a:prstGeom>
          <a:noFill/>
          <a:ln>
            <a:noFill/>
          </a:ln>
        </p:spPr>
        <p:txBody>
          <a:bodyPr spcFirstLastPara="1" wrap="square" lIns="91425" tIns="91425" rIns="91425" bIns="91425" anchor="ctr" anchorCtr="0">
            <a:noAutofit/>
          </a:bodyPr>
          <a:lstStyle/>
          <a:p>
            <a:pPr marL="0" marR="3810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400" b="0" i="0" u="none" strike="noStrike" kern="0" cap="none" spc="0" normalizeH="0" baseline="0" noProof="0" dirty="0">
                <a:ln>
                  <a:noFill/>
                </a:ln>
                <a:solidFill>
                  <a:srgbClr val="3F3E3B"/>
                </a:solidFill>
                <a:effectLst/>
                <a:uLnTx/>
                <a:uFillTx/>
                <a:latin typeface="Noto Sans Symbols"/>
                <a:ea typeface="Karla"/>
                <a:cs typeface="Karla"/>
                <a:sym typeface="Karla"/>
              </a:rPr>
              <a:t>Gồm 3 phần</a:t>
            </a:r>
            <a:endParaRPr kumimoji="0" sz="1400" b="0" i="0" u="none" strike="noStrike" kern="0" cap="none" spc="0" normalizeH="0" baseline="0" noProof="0" dirty="0">
              <a:ln>
                <a:noFill/>
              </a:ln>
              <a:solidFill>
                <a:srgbClr val="3F3E3B"/>
              </a:solidFill>
              <a:effectLst/>
              <a:uLnTx/>
              <a:uFillTx/>
              <a:latin typeface="Noto Sans Symbols"/>
              <a:ea typeface="Karla"/>
              <a:cs typeface="Karla"/>
              <a:sym typeface="Karla"/>
            </a:endParaRPr>
          </a:p>
        </p:txBody>
      </p:sp>
      <p:grpSp>
        <p:nvGrpSpPr>
          <p:cNvPr id="2796" name="Google Shape;2796;p51"/>
          <p:cNvGrpSpPr/>
          <p:nvPr/>
        </p:nvGrpSpPr>
        <p:grpSpPr>
          <a:xfrm rot="10371945">
            <a:off x="-1283838" y="-169737"/>
            <a:ext cx="3665851" cy="1224325"/>
            <a:chOff x="4482151" y="591324"/>
            <a:chExt cx="3665695" cy="1224273"/>
          </a:xfrm>
        </p:grpSpPr>
        <p:grpSp>
          <p:nvGrpSpPr>
            <p:cNvPr id="2797" name="Google Shape;2797;p51"/>
            <p:cNvGrpSpPr/>
            <p:nvPr/>
          </p:nvGrpSpPr>
          <p:grpSpPr>
            <a:xfrm>
              <a:off x="4482151" y="591324"/>
              <a:ext cx="3665695" cy="1224273"/>
              <a:chOff x="4482151" y="591324"/>
              <a:chExt cx="3665695" cy="1224273"/>
            </a:xfrm>
          </p:grpSpPr>
          <p:sp>
            <p:nvSpPr>
              <p:cNvPr id="2798" name="Google Shape;2798;p51"/>
              <p:cNvSpPr/>
              <p:nvPr/>
            </p:nvSpPr>
            <p:spPr>
              <a:xfrm rot="-4441225">
                <a:off x="7826914" y="1484370"/>
                <a:ext cx="258783" cy="324372"/>
              </a:xfrm>
              <a:custGeom>
                <a:avLst/>
                <a:gdLst/>
                <a:ahLst/>
                <a:cxnLst/>
                <a:rect l="l" t="t" r="r" b="b"/>
                <a:pathLst>
                  <a:path w="3259" h="4085" extrusionOk="0">
                    <a:moveTo>
                      <a:pt x="490" y="0"/>
                    </a:moveTo>
                    <a:cubicBezTo>
                      <a:pt x="219" y="0"/>
                      <a:pt x="0" y="243"/>
                      <a:pt x="0" y="542"/>
                    </a:cubicBezTo>
                    <a:lnTo>
                      <a:pt x="0" y="3543"/>
                    </a:lnTo>
                    <a:cubicBezTo>
                      <a:pt x="0" y="3842"/>
                      <a:pt x="219" y="4085"/>
                      <a:pt x="490" y="4085"/>
                    </a:cubicBezTo>
                    <a:lnTo>
                      <a:pt x="2767" y="4085"/>
                    </a:lnTo>
                    <a:cubicBezTo>
                      <a:pt x="3038" y="4085"/>
                      <a:pt x="3259" y="3842"/>
                      <a:pt x="3259" y="3543"/>
                    </a:cubicBezTo>
                    <a:lnTo>
                      <a:pt x="3259" y="542"/>
                    </a:lnTo>
                    <a:cubicBezTo>
                      <a:pt x="3259" y="243"/>
                      <a:pt x="3038" y="0"/>
                      <a:pt x="2767" y="0"/>
                    </a:cubicBezTo>
                    <a:close/>
                  </a:path>
                </a:pathLst>
              </a:custGeom>
              <a:solidFill>
                <a:schemeClr val="accent3"/>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9" name="Google Shape;2799;p51"/>
              <p:cNvSpPr/>
              <p:nvPr/>
            </p:nvSpPr>
            <p:spPr>
              <a:xfrm rot="-4441225">
                <a:off x="6269591" y="-299944"/>
                <a:ext cx="267836" cy="3011781"/>
              </a:xfrm>
              <a:custGeom>
                <a:avLst/>
                <a:gdLst/>
                <a:ahLst/>
                <a:cxnLst/>
                <a:rect l="l" t="t" r="r" b="b"/>
                <a:pathLst>
                  <a:path w="3373" h="37929" extrusionOk="0">
                    <a:moveTo>
                      <a:pt x="1568" y="1"/>
                    </a:moveTo>
                    <a:lnTo>
                      <a:pt x="1" y="261"/>
                    </a:lnTo>
                    <a:lnTo>
                      <a:pt x="110" y="37929"/>
                    </a:lnTo>
                    <a:lnTo>
                      <a:pt x="3373" y="37909"/>
                    </a:lnTo>
                    <a:lnTo>
                      <a:pt x="3263" y="241"/>
                    </a:lnTo>
                    <a:lnTo>
                      <a:pt x="1568" y="1"/>
                    </a:lnTo>
                    <a:close/>
                  </a:path>
                </a:pathLst>
              </a:custGeom>
              <a:solidFill>
                <a:schemeClr val="accent3"/>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0" name="Google Shape;2800;p51"/>
              <p:cNvSpPr/>
              <p:nvPr/>
            </p:nvSpPr>
            <p:spPr>
              <a:xfrm rot="-4441225">
                <a:off x="6398313" y="-378553"/>
                <a:ext cx="88379" cy="3005984"/>
              </a:xfrm>
              <a:custGeom>
                <a:avLst/>
                <a:gdLst/>
                <a:ahLst/>
                <a:cxnLst/>
                <a:rect l="l" t="t" r="r" b="b"/>
                <a:pathLst>
                  <a:path w="1113" h="37856" extrusionOk="0">
                    <a:moveTo>
                      <a:pt x="1002" y="0"/>
                    </a:moveTo>
                    <a:lnTo>
                      <a:pt x="1" y="7"/>
                    </a:lnTo>
                    <a:lnTo>
                      <a:pt x="110" y="37855"/>
                    </a:lnTo>
                    <a:lnTo>
                      <a:pt x="1113" y="37850"/>
                    </a:lnTo>
                    <a:lnTo>
                      <a:pt x="1002" y="0"/>
                    </a:lnTo>
                    <a:close/>
                  </a:path>
                </a:pathLst>
              </a:custGeom>
              <a:solidFill>
                <a:schemeClr val="accent3"/>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1" name="Google Shape;2801;p51"/>
              <p:cNvSpPr/>
              <p:nvPr/>
            </p:nvSpPr>
            <p:spPr>
              <a:xfrm rot="-4441225">
                <a:off x="4697921" y="602081"/>
                <a:ext cx="259180" cy="314129"/>
              </a:xfrm>
              <a:custGeom>
                <a:avLst/>
                <a:gdLst/>
                <a:ahLst/>
                <a:cxnLst/>
                <a:rect l="l" t="t" r="r" b="b"/>
                <a:pathLst>
                  <a:path w="3264" h="3956" extrusionOk="0">
                    <a:moveTo>
                      <a:pt x="2227" y="1"/>
                    </a:moveTo>
                    <a:lnTo>
                      <a:pt x="1003" y="6"/>
                    </a:lnTo>
                    <a:lnTo>
                      <a:pt x="1" y="3956"/>
                    </a:lnTo>
                    <a:lnTo>
                      <a:pt x="3263" y="3943"/>
                    </a:lnTo>
                    <a:lnTo>
                      <a:pt x="2227" y="1"/>
                    </a:lnTo>
                    <a:close/>
                  </a:path>
                </a:pathLst>
              </a:custGeom>
              <a:solidFill>
                <a:schemeClr val="accent3"/>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2" name="Google Shape;2802;p51"/>
              <p:cNvSpPr/>
              <p:nvPr/>
            </p:nvSpPr>
            <p:spPr>
              <a:xfrm rot="-4441225">
                <a:off x="4537478" y="597168"/>
                <a:ext cx="97272" cy="188430"/>
              </a:xfrm>
              <a:custGeom>
                <a:avLst/>
                <a:gdLst/>
                <a:ahLst/>
                <a:cxnLst/>
                <a:rect l="l" t="t" r="r" b="b"/>
                <a:pathLst>
                  <a:path w="1225" h="2373" extrusionOk="0">
                    <a:moveTo>
                      <a:pt x="602" y="0"/>
                    </a:moveTo>
                    <a:lnTo>
                      <a:pt x="0" y="2372"/>
                    </a:lnTo>
                    <a:lnTo>
                      <a:pt x="0" y="2372"/>
                    </a:lnTo>
                    <a:lnTo>
                      <a:pt x="1224" y="2367"/>
                    </a:lnTo>
                    <a:lnTo>
                      <a:pt x="602" y="0"/>
                    </a:lnTo>
                    <a:close/>
                  </a:path>
                </a:pathLst>
              </a:custGeom>
              <a:solidFill>
                <a:schemeClr val="accent3"/>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03" name="Google Shape;2803;p51"/>
            <p:cNvGrpSpPr/>
            <p:nvPr/>
          </p:nvGrpSpPr>
          <p:grpSpPr>
            <a:xfrm>
              <a:off x="4482151" y="591324"/>
              <a:ext cx="3665695" cy="1224273"/>
              <a:chOff x="4482151" y="591324"/>
              <a:chExt cx="3665695" cy="1224273"/>
            </a:xfrm>
          </p:grpSpPr>
          <p:sp>
            <p:nvSpPr>
              <p:cNvPr id="2804" name="Google Shape;2804;p51"/>
              <p:cNvSpPr/>
              <p:nvPr/>
            </p:nvSpPr>
            <p:spPr>
              <a:xfrm rot="-4441225">
                <a:off x="7826914" y="1484370"/>
                <a:ext cx="258783" cy="324372"/>
              </a:xfrm>
              <a:custGeom>
                <a:avLst/>
                <a:gdLst/>
                <a:ahLst/>
                <a:cxnLst/>
                <a:rect l="l" t="t" r="r" b="b"/>
                <a:pathLst>
                  <a:path w="3259" h="4085" extrusionOk="0">
                    <a:moveTo>
                      <a:pt x="490" y="0"/>
                    </a:moveTo>
                    <a:cubicBezTo>
                      <a:pt x="219" y="0"/>
                      <a:pt x="0" y="243"/>
                      <a:pt x="0" y="542"/>
                    </a:cubicBezTo>
                    <a:lnTo>
                      <a:pt x="0" y="3543"/>
                    </a:lnTo>
                    <a:cubicBezTo>
                      <a:pt x="0" y="3842"/>
                      <a:pt x="219" y="4085"/>
                      <a:pt x="490" y="4085"/>
                    </a:cubicBezTo>
                    <a:lnTo>
                      <a:pt x="2767" y="4085"/>
                    </a:lnTo>
                    <a:cubicBezTo>
                      <a:pt x="3038" y="4085"/>
                      <a:pt x="3259" y="3842"/>
                      <a:pt x="3259" y="3543"/>
                    </a:cubicBezTo>
                    <a:lnTo>
                      <a:pt x="3259" y="542"/>
                    </a:lnTo>
                    <a:cubicBezTo>
                      <a:pt x="3259" y="243"/>
                      <a:pt x="3038" y="0"/>
                      <a:pt x="276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5" name="Google Shape;2805;p51"/>
              <p:cNvSpPr/>
              <p:nvPr/>
            </p:nvSpPr>
            <p:spPr>
              <a:xfrm rot="-4441225">
                <a:off x="6269591" y="-299944"/>
                <a:ext cx="267836" cy="3011781"/>
              </a:xfrm>
              <a:custGeom>
                <a:avLst/>
                <a:gdLst/>
                <a:ahLst/>
                <a:cxnLst/>
                <a:rect l="l" t="t" r="r" b="b"/>
                <a:pathLst>
                  <a:path w="3373" h="37929" extrusionOk="0">
                    <a:moveTo>
                      <a:pt x="1568" y="1"/>
                    </a:moveTo>
                    <a:lnTo>
                      <a:pt x="1" y="261"/>
                    </a:lnTo>
                    <a:lnTo>
                      <a:pt x="110" y="37929"/>
                    </a:lnTo>
                    <a:lnTo>
                      <a:pt x="3373" y="37909"/>
                    </a:lnTo>
                    <a:lnTo>
                      <a:pt x="3263" y="241"/>
                    </a:lnTo>
                    <a:lnTo>
                      <a:pt x="156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6" name="Google Shape;2806;p51"/>
              <p:cNvSpPr/>
              <p:nvPr/>
            </p:nvSpPr>
            <p:spPr>
              <a:xfrm rot="-4441225">
                <a:off x="6398313" y="-378553"/>
                <a:ext cx="88379" cy="3005984"/>
              </a:xfrm>
              <a:custGeom>
                <a:avLst/>
                <a:gdLst/>
                <a:ahLst/>
                <a:cxnLst/>
                <a:rect l="l" t="t" r="r" b="b"/>
                <a:pathLst>
                  <a:path w="1113" h="37856" extrusionOk="0">
                    <a:moveTo>
                      <a:pt x="1002" y="0"/>
                    </a:moveTo>
                    <a:lnTo>
                      <a:pt x="1" y="7"/>
                    </a:lnTo>
                    <a:lnTo>
                      <a:pt x="110" y="37855"/>
                    </a:lnTo>
                    <a:lnTo>
                      <a:pt x="1113" y="37850"/>
                    </a:lnTo>
                    <a:lnTo>
                      <a:pt x="100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7" name="Google Shape;2807;p51"/>
              <p:cNvSpPr/>
              <p:nvPr/>
            </p:nvSpPr>
            <p:spPr>
              <a:xfrm rot="-4441225">
                <a:off x="4697921" y="602081"/>
                <a:ext cx="259180" cy="314129"/>
              </a:xfrm>
              <a:custGeom>
                <a:avLst/>
                <a:gdLst/>
                <a:ahLst/>
                <a:cxnLst/>
                <a:rect l="l" t="t" r="r" b="b"/>
                <a:pathLst>
                  <a:path w="3264" h="3956" extrusionOk="0">
                    <a:moveTo>
                      <a:pt x="2227" y="1"/>
                    </a:moveTo>
                    <a:lnTo>
                      <a:pt x="1003" y="6"/>
                    </a:lnTo>
                    <a:lnTo>
                      <a:pt x="1" y="3956"/>
                    </a:lnTo>
                    <a:lnTo>
                      <a:pt x="3263" y="3943"/>
                    </a:lnTo>
                    <a:lnTo>
                      <a:pt x="2227"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8" name="Google Shape;2808;p51"/>
              <p:cNvSpPr/>
              <p:nvPr/>
            </p:nvSpPr>
            <p:spPr>
              <a:xfrm rot="-4441225">
                <a:off x="4537478" y="597168"/>
                <a:ext cx="97272" cy="188430"/>
              </a:xfrm>
              <a:custGeom>
                <a:avLst/>
                <a:gdLst/>
                <a:ahLst/>
                <a:cxnLst/>
                <a:rect l="l" t="t" r="r" b="b"/>
                <a:pathLst>
                  <a:path w="1225" h="2373" extrusionOk="0">
                    <a:moveTo>
                      <a:pt x="602" y="0"/>
                    </a:moveTo>
                    <a:lnTo>
                      <a:pt x="0" y="2372"/>
                    </a:lnTo>
                    <a:lnTo>
                      <a:pt x="0" y="2372"/>
                    </a:lnTo>
                    <a:lnTo>
                      <a:pt x="1224" y="2367"/>
                    </a:lnTo>
                    <a:lnTo>
                      <a:pt x="60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9" name="Google Shape;2809;p51"/>
              <p:cNvSpPr/>
              <p:nvPr/>
            </p:nvSpPr>
            <p:spPr>
              <a:xfrm rot="-4441225">
                <a:off x="7707525" y="1574516"/>
                <a:ext cx="259419" cy="76468"/>
              </a:xfrm>
              <a:custGeom>
                <a:avLst/>
                <a:gdLst/>
                <a:ahLst/>
                <a:cxnLst/>
                <a:rect l="l" t="t" r="r" b="b"/>
                <a:pathLst>
                  <a:path w="3267" h="963" extrusionOk="0">
                    <a:moveTo>
                      <a:pt x="3263" y="1"/>
                    </a:moveTo>
                    <a:lnTo>
                      <a:pt x="1" y="15"/>
                    </a:lnTo>
                    <a:lnTo>
                      <a:pt x="5" y="963"/>
                    </a:lnTo>
                    <a:lnTo>
                      <a:pt x="3267" y="950"/>
                    </a:lnTo>
                    <a:lnTo>
                      <a:pt x="326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810" name="Google Shape;2810;p51"/>
          <p:cNvGrpSpPr/>
          <p:nvPr/>
        </p:nvGrpSpPr>
        <p:grpSpPr>
          <a:xfrm rot="5400000">
            <a:off x="7226991" y="14250"/>
            <a:ext cx="478175" cy="1184887"/>
            <a:chOff x="3053025" y="2111000"/>
            <a:chExt cx="484375" cy="1200250"/>
          </a:xfrm>
        </p:grpSpPr>
        <p:sp>
          <p:nvSpPr>
            <p:cNvPr id="2811" name="Google Shape;2811;p51"/>
            <p:cNvSpPr/>
            <p:nvPr/>
          </p:nvSpPr>
          <p:spPr>
            <a:xfrm>
              <a:off x="3228675" y="2111000"/>
              <a:ext cx="118425" cy="1030225"/>
            </a:xfrm>
            <a:custGeom>
              <a:avLst/>
              <a:gdLst/>
              <a:ahLst/>
              <a:cxnLst/>
              <a:rect l="l" t="t" r="r" b="b"/>
              <a:pathLst>
                <a:path w="4737" h="41209" extrusionOk="0">
                  <a:moveTo>
                    <a:pt x="1529" y="0"/>
                  </a:moveTo>
                  <a:cubicBezTo>
                    <a:pt x="1486" y="0"/>
                    <a:pt x="1443" y="12"/>
                    <a:pt x="1405" y="36"/>
                  </a:cubicBezTo>
                  <a:cubicBezTo>
                    <a:pt x="1294" y="106"/>
                    <a:pt x="1261" y="251"/>
                    <a:pt x="1330" y="360"/>
                  </a:cubicBezTo>
                  <a:cubicBezTo>
                    <a:pt x="3538" y="3871"/>
                    <a:pt x="4256" y="8241"/>
                    <a:pt x="3524" y="13719"/>
                  </a:cubicBezTo>
                  <a:cubicBezTo>
                    <a:pt x="3210" y="16074"/>
                    <a:pt x="2666" y="18447"/>
                    <a:pt x="2141" y="20743"/>
                  </a:cubicBezTo>
                  <a:cubicBezTo>
                    <a:pt x="1646" y="22908"/>
                    <a:pt x="1134" y="25148"/>
                    <a:pt x="810" y="27378"/>
                  </a:cubicBezTo>
                  <a:cubicBezTo>
                    <a:pt x="0" y="32977"/>
                    <a:pt x="642" y="37462"/>
                    <a:pt x="2772" y="41091"/>
                  </a:cubicBezTo>
                  <a:cubicBezTo>
                    <a:pt x="2814" y="41163"/>
                    <a:pt x="2892" y="41209"/>
                    <a:pt x="2975" y="41209"/>
                  </a:cubicBezTo>
                  <a:lnTo>
                    <a:pt x="2975" y="41207"/>
                  </a:lnTo>
                  <a:cubicBezTo>
                    <a:pt x="2976" y="41207"/>
                    <a:pt x="2977" y="41207"/>
                    <a:pt x="2977" y="41207"/>
                  </a:cubicBezTo>
                  <a:cubicBezTo>
                    <a:pt x="3157" y="41207"/>
                    <a:pt x="3271" y="41010"/>
                    <a:pt x="3178" y="40853"/>
                  </a:cubicBezTo>
                  <a:cubicBezTo>
                    <a:pt x="1105" y="37319"/>
                    <a:pt x="483" y="32935"/>
                    <a:pt x="1277" y="27446"/>
                  </a:cubicBezTo>
                  <a:cubicBezTo>
                    <a:pt x="1596" y="25235"/>
                    <a:pt x="2107" y="23004"/>
                    <a:pt x="2600" y="20847"/>
                  </a:cubicBezTo>
                  <a:cubicBezTo>
                    <a:pt x="3127" y="18542"/>
                    <a:pt x="3674" y="16158"/>
                    <a:pt x="3991" y="13781"/>
                  </a:cubicBezTo>
                  <a:cubicBezTo>
                    <a:pt x="4737" y="8189"/>
                    <a:pt x="3997" y="3718"/>
                    <a:pt x="1728" y="110"/>
                  </a:cubicBezTo>
                  <a:cubicBezTo>
                    <a:pt x="1684" y="39"/>
                    <a:pt x="1607" y="0"/>
                    <a:pt x="152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2" name="Google Shape;2812;p51"/>
            <p:cNvSpPr/>
            <p:nvPr/>
          </p:nvSpPr>
          <p:spPr>
            <a:xfrm>
              <a:off x="3098625" y="2876050"/>
              <a:ext cx="153650" cy="201200"/>
            </a:xfrm>
            <a:custGeom>
              <a:avLst/>
              <a:gdLst/>
              <a:ahLst/>
              <a:cxnLst/>
              <a:rect l="l" t="t" r="r" b="b"/>
              <a:pathLst>
                <a:path w="6146" h="8048" extrusionOk="0">
                  <a:moveTo>
                    <a:pt x="5615" y="716"/>
                  </a:moveTo>
                  <a:lnTo>
                    <a:pt x="5615" y="716"/>
                  </a:lnTo>
                  <a:cubicBezTo>
                    <a:pt x="5281" y="3429"/>
                    <a:pt x="3330" y="5950"/>
                    <a:pt x="519" y="7301"/>
                  </a:cubicBezTo>
                  <a:cubicBezTo>
                    <a:pt x="812" y="4466"/>
                    <a:pt x="2764" y="1943"/>
                    <a:pt x="5615" y="716"/>
                  </a:cubicBezTo>
                  <a:close/>
                  <a:moveTo>
                    <a:pt x="6146" y="1"/>
                  </a:moveTo>
                  <a:lnTo>
                    <a:pt x="5802" y="133"/>
                  </a:lnTo>
                  <a:cubicBezTo>
                    <a:pt x="2451" y="1414"/>
                    <a:pt x="180" y="4372"/>
                    <a:pt x="19" y="7669"/>
                  </a:cubicBezTo>
                  <a:lnTo>
                    <a:pt x="1" y="8047"/>
                  </a:lnTo>
                  <a:lnTo>
                    <a:pt x="348" y="7895"/>
                  </a:lnTo>
                  <a:cubicBezTo>
                    <a:pt x="3646" y="6466"/>
                    <a:pt x="5912" y="3510"/>
                    <a:pt x="6122" y="367"/>
                  </a:cubicBezTo>
                  <a:lnTo>
                    <a:pt x="614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3" name="Google Shape;2813;p51"/>
            <p:cNvSpPr/>
            <p:nvPr/>
          </p:nvSpPr>
          <p:spPr>
            <a:xfrm>
              <a:off x="3058300" y="2668800"/>
              <a:ext cx="225775" cy="145125"/>
            </a:xfrm>
            <a:custGeom>
              <a:avLst/>
              <a:gdLst/>
              <a:ahLst/>
              <a:cxnLst/>
              <a:rect l="l" t="t" r="r" b="b"/>
              <a:pathLst>
                <a:path w="9031" h="5805" extrusionOk="0">
                  <a:moveTo>
                    <a:pt x="7561" y="472"/>
                  </a:moveTo>
                  <a:cubicBezTo>
                    <a:pt x="7744" y="472"/>
                    <a:pt x="7929" y="476"/>
                    <a:pt x="8117" y="486"/>
                  </a:cubicBezTo>
                  <a:cubicBezTo>
                    <a:pt x="7219" y="1625"/>
                    <a:pt x="6273" y="2775"/>
                    <a:pt x="5060" y="3690"/>
                  </a:cubicBezTo>
                  <a:cubicBezTo>
                    <a:pt x="3664" y="4743"/>
                    <a:pt x="2081" y="5321"/>
                    <a:pt x="570" y="5334"/>
                  </a:cubicBezTo>
                  <a:cubicBezTo>
                    <a:pt x="927" y="3749"/>
                    <a:pt x="1768" y="2539"/>
                    <a:pt x="3135" y="1643"/>
                  </a:cubicBezTo>
                  <a:cubicBezTo>
                    <a:pt x="4316" y="871"/>
                    <a:pt x="5831" y="472"/>
                    <a:pt x="7561" y="472"/>
                  </a:cubicBezTo>
                  <a:close/>
                  <a:moveTo>
                    <a:pt x="7558" y="0"/>
                  </a:moveTo>
                  <a:cubicBezTo>
                    <a:pt x="5734" y="0"/>
                    <a:pt x="4133" y="427"/>
                    <a:pt x="2877" y="1249"/>
                  </a:cubicBezTo>
                  <a:cubicBezTo>
                    <a:pt x="1319" y="2270"/>
                    <a:pt x="394" y="3667"/>
                    <a:pt x="51" y="5522"/>
                  </a:cubicBezTo>
                  <a:lnTo>
                    <a:pt x="0" y="5790"/>
                  </a:lnTo>
                  <a:lnTo>
                    <a:pt x="273" y="5801"/>
                  </a:lnTo>
                  <a:cubicBezTo>
                    <a:pt x="354" y="5803"/>
                    <a:pt x="434" y="5805"/>
                    <a:pt x="517" y="5805"/>
                  </a:cubicBezTo>
                  <a:cubicBezTo>
                    <a:pt x="2145" y="5805"/>
                    <a:pt x="3851" y="5193"/>
                    <a:pt x="5343" y="4066"/>
                  </a:cubicBezTo>
                  <a:cubicBezTo>
                    <a:pt x="6730" y="3020"/>
                    <a:pt x="7763" y="1701"/>
                    <a:pt x="8762" y="424"/>
                  </a:cubicBezTo>
                  <a:lnTo>
                    <a:pt x="9031" y="81"/>
                  </a:lnTo>
                  <a:lnTo>
                    <a:pt x="8597" y="45"/>
                  </a:lnTo>
                  <a:cubicBezTo>
                    <a:pt x="8243" y="15"/>
                    <a:pt x="7896" y="0"/>
                    <a:pt x="755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4" name="Google Shape;2814;p51"/>
            <p:cNvSpPr/>
            <p:nvPr/>
          </p:nvSpPr>
          <p:spPr>
            <a:xfrm>
              <a:off x="3058200" y="2401700"/>
              <a:ext cx="270825" cy="130625"/>
            </a:xfrm>
            <a:custGeom>
              <a:avLst/>
              <a:gdLst/>
              <a:ahLst/>
              <a:cxnLst/>
              <a:rect l="l" t="t" r="r" b="b"/>
              <a:pathLst>
                <a:path w="10833" h="5225" extrusionOk="0">
                  <a:moveTo>
                    <a:pt x="9986" y="485"/>
                  </a:moveTo>
                  <a:lnTo>
                    <a:pt x="9986" y="485"/>
                  </a:lnTo>
                  <a:cubicBezTo>
                    <a:pt x="8246" y="3085"/>
                    <a:pt x="4798" y="4753"/>
                    <a:pt x="1272" y="4753"/>
                  </a:cubicBezTo>
                  <a:cubicBezTo>
                    <a:pt x="1147" y="4753"/>
                    <a:pt x="1021" y="4750"/>
                    <a:pt x="895" y="4746"/>
                  </a:cubicBezTo>
                  <a:cubicBezTo>
                    <a:pt x="2870" y="2303"/>
                    <a:pt x="6422" y="636"/>
                    <a:pt x="9986" y="485"/>
                  </a:cubicBezTo>
                  <a:close/>
                  <a:moveTo>
                    <a:pt x="10832" y="0"/>
                  </a:moveTo>
                  <a:lnTo>
                    <a:pt x="10417" y="3"/>
                  </a:lnTo>
                  <a:cubicBezTo>
                    <a:pt x="6401" y="32"/>
                    <a:pt x="2314" y="1968"/>
                    <a:pt x="248" y="4818"/>
                  </a:cubicBezTo>
                  <a:lnTo>
                    <a:pt x="0" y="5159"/>
                  </a:lnTo>
                  <a:lnTo>
                    <a:pt x="420" y="5191"/>
                  </a:lnTo>
                  <a:cubicBezTo>
                    <a:pt x="710" y="5214"/>
                    <a:pt x="1001" y="5224"/>
                    <a:pt x="1291" y="5224"/>
                  </a:cubicBezTo>
                  <a:cubicBezTo>
                    <a:pt x="5140" y="5224"/>
                    <a:pt x="8891" y="3299"/>
                    <a:pt x="10622" y="357"/>
                  </a:cubicBezTo>
                  <a:lnTo>
                    <a:pt x="1083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5" name="Google Shape;2815;p51"/>
            <p:cNvSpPr/>
            <p:nvPr/>
          </p:nvSpPr>
          <p:spPr>
            <a:xfrm>
              <a:off x="3053025" y="2209700"/>
              <a:ext cx="265050" cy="171075"/>
            </a:xfrm>
            <a:custGeom>
              <a:avLst/>
              <a:gdLst/>
              <a:ahLst/>
              <a:cxnLst/>
              <a:rect l="l" t="t" r="r" b="b"/>
              <a:pathLst>
                <a:path w="10602" h="6843" extrusionOk="0">
                  <a:moveTo>
                    <a:pt x="9646" y="610"/>
                  </a:moveTo>
                  <a:cubicBezTo>
                    <a:pt x="7746" y="3333"/>
                    <a:pt x="4552" y="5375"/>
                    <a:pt x="933" y="6179"/>
                  </a:cubicBezTo>
                  <a:cubicBezTo>
                    <a:pt x="2736" y="3354"/>
                    <a:pt x="6062" y="1229"/>
                    <a:pt x="9646" y="610"/>
                  </a:cubicBezTo>
                  <a:close/>
                  <a:moveTo>
                    <a:pt x="10601" y="0"/>
                  </a:moveTo>
                  <a:lnTo>
                    <a:pt x="10104" y="66"/>
                  </a:lnTo>
                  <a:cubicBezTo>
                    <a:pt x="5928" y="609"/>
                    <a:pt x="2152" y="3037"/>
                    <a:pt x="250" y="6401"/>
                  </a:cubicBezTo>
                  <a:lnTo>
                    <a:pt x="1" y="6842"/>
                  </a:lnTo>
                  <a:lnTo>
                    <a:pt x="499" y="6749"/>
                  </a:lnTo>
                  <a:cubicBezTo>
                    <a:pt x="4651" y="5971"/>
                    <a:pt x="8328" y="3607"/>
                    <a:pt x="10335" y="424"/>
                  </a:cubicBezTo>
                  <a:lnTo>
                    <a:pt x="10601"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6" name="Google Shape;2816;p51"/>
            <p:cNvSpPr/>
            <p:nvPr/>
          </p:nvSpPr>
          <p:spPr>
            <a:xfrm>
              <a:off x="3294225" y="3132500"/>
              <a:ext cx="167275" cy="178750"/>
            </a:xfrm>
            <a:custGeom>
              <a:avLst/>
              <a:gdLst/>
              <a:ahLst/>
              <a:cxnLst/>
              <a:rect l="l" t="t" r="r" b="b"/>
              <a:pathLst>
                <a:path w="6691" h="7150" extrusionOk="0">
                  <a:moveTo>
                    <a:pt x="508" y="510"/>
                  </a:moveTo>
                  <a:lnTo>
                    <a:pt x="508" y="510"/>
                  </a:lnTo>
                  <a:cubicBezTo>
                    <a:pt x="1942" y="683"/>
                    <a:pt x="3342" y="1523"/>
                    <a:pt x="4300" y="2796"/>
                  </a:cubicBezTo>
                  <a:cubicBezTo>
                    <a:pt x="5143" y="3917"/>
                    <a:pt x="5592" y="5217"/>
                    <a:pt x="5993" y="6498"/>
                  </a:cubicBezTo>
                  <a:cubicBezTo>
                    <a:pt x="4423" y="6070"/>
                    <a:pt x="3058" y="5304"/>
                    <a:pt x="2120" y="4318"/>
                  </a:cubicBezTo>
                  <a:cubicBezTo>
                    <a:pt x="1217" y="3368"/>
                    <a:pt x="649" y="2024"/>
                    <a:pt x="508" y="510"/>
                  </a:cubicBezTo>
                  <a:close/>
                  <a:moveTo>
                    <a:pt x="0" y="1"/>
                  </a:moveTo>
                  <a:lnTo>
                    <a:pt x="15" y="266"/>
                  </a:lnTo>
                  <a:cubicBezTo>
                    <a:pt x="119" y="2001"/>
                    <a:pt x="745" y="3556"/>
                    <a:pt x="1778" y="4643"/>
                  </a:cubicBezTo>
                  <a:cubicBezTo>
                    <a:pt x="2874" y="5796"/>
                    <a:pt x="4435" y="6631"/>
                    <a:pt x="6291" y="7057"/>
                  </a:cubicBezTo>
                  <a:lnTo>
                    <a:pt x="6690" y="7149"/>
                  </a:lnTo>
                  <a:lnTo>
                    <a:pt x="6690" y="7149"/>
                  </a:lnTo>
                  <a:lnTo>
                    <a:pt x="6568" y="6760"/>
                  </a:lnTo>
                  <a:cubicBezTo>
                    <a:pt x="6120" y="5313"/>
                    <a:pt x="5656" y="3818"/>
                    <a:pt x="4676" y="2514"/>
                  </a:cubicBezTo>
                  <a:cubicBezTo>
                    <a:pt x="3575" y="1052"/>
                    <a:pt x="1927" y="118"/>
                    <a:pt x="266" y="17"/>
                  </a:cubicBezTo>
                  <a:lnTo>
                    <a:pt x="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7" name="Google Shape;2817;p51"/>
            <p:cNvSpPr/>
            <p:nvPr/>
          </p:nvSpPr>
          <p:spPr>
            <a:xfrm>
              <a:off x="3239625" y="2876050"/>
              <a:ext cx="235350" cy="107550"/>
            </a:xfrm>
            <a:custGeom>
              <a:avLst/>
              <a:gdLst/>
              <a:ahLst/>
              <a:cxnLst/>
              <a:rect l="l" t="t" r="r" b="b"/>
              <a:pathLst>
                <a:path w="9414" h="4302" extrusionOk="0">
                  <a:moveTo>
                    <a:pt x="1904" y="472"/>
                  </a:moveTo>
                  <a:cubicBezTo>
                    <a:pt x="3112" y="472"/>
                    <a:pt x="4316" y="713"/>
                    <a:pt x="5397" y="1183"/>
                  </a:cubicBezTo>
                  <a:cubicBezTo>
                    <a:pt x="6750" y="1770"/>
                    <a:pt x="7872" y="2699"/>
                    <a:pt x="8597" y="3823"/>
                  </a:cubicBezTo>
                  <a:cubicBezTo>
                    <a:pt x="5717" y="3725"/>
                    <a:pt x="2852" y="2490"/>
                    <a:pt x="941" y="523"/>
                  </a:cubicBezTo>
                  <a:cubicBezTo>
                    <a:pt x="1261" y="489"/>
                    <a:pt x="1582" y="472"/>
                    <a:pt x="1904" y="472"/>
                  </a:cubicBezTo>
                  <a:close/>
                  <a:moveTo>
                    <a:pt x="1904" y="1"/>
                  </a:moveTo>
                  <a:cubicBezTo>
                    <a:pt x="1409" y="1"/>
                    <a:pt x="912" y="40"/>
                    <a:pt x="423" y="118"/>
                  </a:cubicBezTo>
                  <a:lnTo>
                    <a:pt x="1" y="185"/>
                  </a:lnTo>
                  <a:lnTo>
                    <a:pt x="283" y="506"/>
                  </a:lnTo>
                  <a:cubicBezTo>
                    <a:pt x="2351" y="2849"/>
                    <a:pt x="5677" y="4302"/>
                    <a:pt x="8973" y="4302"/>
                  </a:cubicBezTo>
                  <a:lnTo>
                    <a:pt x="9017" y="4302"/>
                  </a:lnTo>
                  <a:lnTo>
                    <a:pt x="9414" y="4300"/>
                  </a:lnTo>
                  <a:lnTo>
                    <a:pt x="9222" y="3953"/>
                  </a:lnTo>
                  <a:cubicBezTo>
                    <a:pt x="8465" y="2578"/>
                    <a:pt x="7173" y="1441"/>
                    <a:pt x="5583" y="751"/>
                  </a:cubicBezTo>
                  <a:cubicBezTo>
                    <a:pt x="4445" y="256"/>
                    <a:pt x="3177" y="1"/>
                    <a:pt x="19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8" name="Google Shape;2818;p51"/>
            <p:cNvSpPr/>
            <p:nvPr/>
          </p:nvSpPr>
          <p:spPr>
            <a:xfrm>
              <a:off x="3268375" y="2663600"/>
              <a:ext cx="269025" cy="100225"/>
            </a:xfrm>
            <a:custGeom>
              <a:avLst/>
              <a:gdLst/>
              <a:ahLst/>
              <a:cxnLst/>
              <a:rect l="l" t="t" r="r" b="b"/>
              <a:pathLst>
                <a:path w="10761" h="4009" extrusionOk="0">
                  <a:moveTo>
                    <a:pt x="2566" y="470"/>
                  </a:moveTo>
                  <a:cubicBezTo>
                    <a:pt x="3568" y="470"/>
                    <a:pt x="4639" y="691"/>
                    <a:pt x="5682" y="1128"/>
                  </a:cubicBezTo>
                  <a:cubicBezTo>
                    <a:pt x="7110" y="1724"/>
                    <a:pt x="8331" y="2622"/>
                    <a:pt x="9496" y="3532"/>
                  </a:cubicBezTo>
                  <a:cubicBezTo>
                    <a:pt x="9368" y="3535"/>
                    <a:pt x="9240" y="3537"/>
                    <a:pt x="9112" y="3537"/>
                  </a:cubicBezTo>
                  <a:cubicBezTo>
                    <a:pt x="6062" y="3537"/>
                    <a:pt x="3141" y="2521"/>
                    <a:pt x="918" y="691"/>
                  </a:cubicBezTo>
                  <a:cubicBezTo>
                    <a:pt x="1433" y="543"/>
                    <a:pt x="1988" y="470"/>
                    <a:pt x="2566" y="470"/>
                  </a:cubicBezTo>
                  <a:close/>
                  <a:moveTo>
                    <a:pt x="2564" y="0"/>
                  </a:moveTo>
                  <a:cubicBezTo>
                    <a:pt x="1782" y="0"/>
                    <a:pt x="1036" y="125"/>
                    <a:pt x="366" y="378"/>
                  </a:cubicBezTo>
                  <a:lnTo>
                    <a:pt x="0" y="515"/>
                  </a:lnTo>
                  <a:lnTo>
                    <a:pt x="292" y="775"/>
                  </a:lnTo>
                  <a:cubicBezTo>
                    <a:pt x="2640" y="2856"/>
                    <a:pt x="5818" y="4009"/>
                    <a:pt x="9135" y="4009"/>
                  </a:cubicBezTo>
                  <a:cubicBezTo>
                    <a:pt x="9474" y="4007"/>
                    <a:pt x="9814" y="3995"/>
                    <a:pt x="10153" y="3971"/>
                  </a:cubicBezTo>
                  <a:lnTo>
                    <a:pt x="10761" y="3929"/>
                  </a:lnTo>
                  <a:lnTo>
                    <a:pt x="10284" y="3552"/>
                  </a:lnTo>
                  <a:cubicBezTo>
                    <a:pt x="8942" y="2494"/>
                    <a:pt x="7556" y="1398"/>
                    <a:pt x="5866" y="692"/>
                  </a:cubicBezTo>
                  <a:cubicBezTo>
                    <a:pt x="4764" y="233"/>
                    <a:pt x="3630" y="0"/>
                    <a:pt x="25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9" name="Google Shape;2819;p51"/>
            <p:cNvSpPr/>
            <p:nvPr/>
          </p:nvSpPr>
          <p:spPr>
            <a:xfrm>
              <a:off x="3317550" y="2399850"/>
              <a:ext cx="216000" cy="140800"/>
            </a:xfrm>
            <a:custGeom>
              <a:avLst/>
              <a:gdLst/>
              <a:ahLst/>
              <a:cxnLst/>
              <a:rect l="l" t="t" r="r" b="b"/>
              <a:pathLst>
                <a:path w="8640" h="5632" extrusionOk="0">
                  <a:moveTo>
                    <a:pt x="850" y="486"/>
                  </a:moveTo>
                  <a:cubicBezTo>
                    <a:pt x="2432" y="568"/>
                    <a:pt x="3975" y="1051"/>
                    <a:pt x="5234" y="1866"/>
                  </a:cubicBezTo>
                  <a:cubicBezTo>
                    <a:pt x="6474" y="2668"/>
                    <a:pt x="7419" y="3777"/>
                    <a:pt x="7928" y="5021"/>
                  </a:cubicBezTo>
                  <a:cubicBezTo>
                    <a:pt x="4981" y="4402"/>
                    <a:pt x="2334" y="2704"/>
                    <a:pt x="850" y="486"/>
                  </a:cubicBezTo>
                  <a:close/>
                  <a:moveTo>
                    <a:pt x="0" y="1"/>
                  </a:moveTo>
                  <a:lnTo>
                    <a:pt x="213" y="358"/>
                  </a:lnTo>
                  <a:cubicBezTo>
                    <a:pt x="1771" y="2975"/>
                    <a:pt x="4851" y="4969"/>
                    <a:pt x="8253" y="5564"/>
                  </a:cubicBezTo>
                  <a:lnTo>
                    <a:pt x="8639" y="5632"/>
                  </a:lnTo>
                  <a:lnTo>
                    <a:pt x="8517" y="5257"/>
                  </a:lnTo>
                  <a:cubicBezTo>
                    <a:pt x="8021" y="3757"/>
                    <a:pt x="6946" y="2413"/>
                    <a:pt x="5490" y="1471"/>
                  </a:cubicBezTo>
                  <a:cubicBezTo>
                    <a:pt x="4039" y="533"/>
                    <a:pt x="2237" y="12"/>
                    <a:pt x="417" y="2"/>
                  </a:cubicBezTo>
                  <a:lnTo>
                    <a:pt x="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0" name="Google Shape;2820;p51"/>
            <p:cNvSpPr/>
            <p:nvPr/>
          </p:nvSpPr>
          <p:spPr>
            <a:xfrm>
              <a:off x="3305150" y="2204000"/>
              <a:ext cx="194850" cy="142800"/>
            </a:xfrm>
            <a:custGeom>
              <a:avLst/>
              <a:gdLst/>
              <a:ahLst/>
              <a:cxnLst/>
              <a:rect l="l" t="t" r="r" b="b"/>
              <a:pathLst>
                <a:path w="7794" h="5712" extrusionOk="0">
                  <a:moveTo>
                    <a:pt x="669" y="549"/>
                  </a:moveTo>
                  <a:lnTo>
                    <a:pt x="669" y="549"/>
                  </a:lnTo>
                  <a:cubicBezTo>
                    <a:pt x="3561" y="968"/>
                    <a:pt x="6108" y="2786"/>
                    <a:pt x="7081" y="5117"/>
                  </a:cubicBezTo>
                  <a:cubicBezTo>
                    <a:pt x="3875" y="4513"/>
                    <a:pt x="1522" y="2836"/>
                    <a:pt x="669" y="549"/>
                  </a:cubicBezTo>
                  <a:close/>
                  <a:moveTo>
                    <a:pt x="0" y="0"/>
                  </a:moveTo>
                  <a:lnTo>
                    <a:pt x="102" y="337"/>
                  </a:lnTo>
                  <a:cubicBezTo>
                    <a:pt x="920" y="3076"/>
                    <a:pt x="3651" y="5062"/>
                    <a:pt x="7410" y="5651"/>
                  </a:cubicBezTo>
                  <a:lnTo>
                    <a:pt x="7794" y="5711"/>
                  </a:lnTo>
                  <a:lnTo>
                    <a:pt x="7794" y="5711"/>
                  </a:lnTo>
                  <a:lnTo>
                    <a:pt x="7670" y="5343"/>
                  </a:lnTo>
                  <a:cubicBezTo>
                    <a:pt x="6734" y="2565"/>
                    <a:pt x="3726" y="383"/>
                    <a:pt x="351" y="36"/>
                  </a:cubicBezTo>
                  <a:lnTo>
                    <a:pt x="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1" name="Google Shape;2821;p51"/>
            <p:cNvSpPr/>
            <p:nvPr/>
          </p:nvSpPr>
          <p:spPr>
            <a:xfrm>
              <a:off x="3297250" y="3133825"/>
              <a:ext cx="110775" cy="123225"/>
            </a:xfrm>
            <a:custGeom>
              <a:avLst/>
              <a:gdLst/>
              <a:ahLst/>
              <a:cxnLst/>
              <a:rect l="l" t="t" r="r" b="b"/>
              <a:pathLst>
                <a:path w="4431" h="4929" extrusionOk="0">
                  <a:moveTo>
                    <a:pt x="268" y="0"/>
                  </a:moveTo>
                  <a:cubicBezTo>
                    <a:pt x="219" y="0"/>
                    <a:pt x="169" y="16"/>
                    <a:pt x="127" y="48"/>
                  </a:cubicBezTo>
                  <a:cubicBezTo>
                    <a:pt x="23" y="125"/>
                    <a:pt x="1" y="273"/>
                    <a:pt x="79" y="377"/>
                  </a:cubicBezTo>
                  <a:cubicBezTo>
                    <a:pt x="1260" y="1963"/>
                    <a:pt x="2553" y="3460"/>
                    <a:pt x="3950" y="4859"/>
                  </a:cubicBezTo>
                  <a:cubicBezTo>
                    <a:pt x="3994" y="4903"/>
                    <a:pt x="4054" y="4928"/>
                    <a:pt x="4116" y="4928"/>
                  </a:cubicBezTo>
                  <a:lnTo>
                    <a:pt x="4118" y="4928"/>
                  </a:lnTo>
                  <a:cubicBezTo>
                    <a:pt x="4327" y="4928"/>
                    <a:pt x="4431" y="4675"/>
                    <a:pt x="4284" y="4527"/>
                  </a:cubicBezTo>
                  <a:cubicBezTo>
                    <a:pt x="2904" y="3144"/>
                    <a:pt x="1625" y="1663"/>
                    <a:pt x="458" y="96"/>
                  </a:cubicBezTo>
                  <a:cubicBezTo>
                    <a:pt x="411" y="33"/>
                    <a:pt x="340" y="0"/>
                    <a:pt x="2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2" name="Google Shape;2822;p51"/>
            <p:cNvSpPr/>
            <p:nvPr/>
          </p:nvSpPr>
          <p:spPr>
            <a:xfrm>
              <a:off x="3139375" y="2892875"/>
              <a:ext cx="110800" cy="125675"/>
            </a:xfrm>
            <a:custGeom>
              <a:avLst/>
              <a:gdLst/>
              <a:ahLst/>
              <a:cxnLst/>
              <a:rect l="l" t="t" r="r" b="b"/>
              <a:pathLst>
                <a:path w="4432" h="5027" extrusionOk="0">
                  <a:moveTo>
                    <a:pt x="4172" y="1"/>
                  </a:moveTo>
                  <a:cubicBezTo>
                    <a:pt x="4116" y="1"/>
                    <a:pt x="4060" y="21"/>
                    <a:pt x="4015" y="61"/>
                  </a:cubicBezTo>
                  <a:cubicBezTo>
                    <a:pt x="2513" y="1465"/>
                    <a:pt x="1186" y="3012"/>
                    <a:pt x="73" y="4659"/>
                  </a:cubicBezTo>
                  <a:cubicBezTo>
                    <a:pt x="0" y="4767"/>
                    <a:pt x="28" y="4913"/>
                    <a:pt x="136" y="4987"/>
                  </a:cubicBezTo>
                  <a:cubicBezTo>
                    <a:pt x="175" y="5012"/>
                    <a:pt x="221" y="5026"/>
                    <a:pt x="268" y="5026"/>
                  </a:cubicBezTo>
                  <a:cubicBezTo>
                    <a:pt x="347" y="5026"/>
                    <a:pt x="420" y="4988"/>
                    <a:pt x="464" y="4923"/>
                  </a:cubicBezTo>
                  <a:cubicBezTo>
                    <a:pt x="1558" y="3305"/>
                    <a:pt x="2861" y="1785"/>
                    <a:pt x="4337" y="404"/>
                  </a:cubicBezTo>
                  <a:cubicBezTo>
                    <a:pt x="4429" y="315"/>
                    <a:pt x="4432" y="169"/>
                    <a:pt x="4344" y="75"/>
                  </a:cubicBezTo>
                  <a:cubicBezTo>
                    <a:pt x="4298" y="26"/>
                    <a:pt x="4235" y="1"/>
                    <a:pt x="41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3" name="Google Shape;2823;p51"/>
            <p:cNvSpPr/>
            <p:nvPr/>
          </p:nvSpPr>
          <p:spPr>
            <a:xfrm>
              <a:off x="3246525" y="2883550"/>
              <a:ext cx="148975" cy="61225"/>
            </a:xfrm>
            <a:custGeom>
              <a:avLst/>
              <a:gdLst/>
              <a:ahLst/>
              <a:cxnLst/>
              <a:rect l="l" t="t" r="r" b="b"/>
              <a:pathLst>
                <a:path w="5959" h="2449" extrusionOk="0">
                  <a:moveTo>
                    <a:pt x="256" y="1"/>
                  </a:moveTo>
                  <a:cubicBezTo>
                    <a:pt x="147" y="1"/>
                    <a:pt x="49" y="78"/>
                    <a:pt x="27" y="190"/>
                  </a:cubicBezTo>
                  <a:cubicBezTo>
                    <a:pt x="0" y="316"/>
                    <a:pt x="83" y="440"/>
                    <a:pt x="210" y="467"/>
                  </a:cubicBezTo>
                  <a:cubicBezTo>
                    <a:pt x="2124" y="861"/>
                    <a:pt x="3935" y="1518"/>
                    <a:pt x="5592" y="2420"/>
                  </a:cubicBezTo>
                  <a:cubicBezTo>
                    <a:pt x="5627" y="2439"/>
                    <a:pt x="5666" y="2448"/>
                    <a:pt x="5704" y="2448"/>
                  </a:cubicBezTo>
                  <a:cubicBezTo>
                    <a:pt x="5812" y="2448"/>
                    <a:pt x="5906" y="2375"/>
                    <a:pt x="5932" y="2271"/>
                  </a:cubicBezTo>
                  <a:cubicBezTo>
                    <a:pt x="5959" y="2167"/>
                    <a:pt x="5912" y="2058"/>
                    <a:pt x="5818" y="2006"/>
                  </a:cubicBezTo>
                  <a:cubicBezTo>
                    <a:pt x="4119" y="1083"/>
                    <a:pt x="2264" y="410"/>
                    <a:pt x="304" y="6"/>
                  </a:cubicBezTo>
                  <a:cubicBezTo>
                    <a:pt x="288" y="3"/>
                    <a:pt x="272" y="1"/>
                    <a:pt x="25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4" name="Google Shape;2824;p51"/>
            <p:cNvSpPr/>
            <p:nvPr/>
          </p:nvSpPr>
          <p:spPr>
            <a:xfrm>
              <a:off x="3106350" y="2679300"/>
              <a:ext cx="169000" cy="96050"/>
            </a:xfrm>
            <a:custGeom>
              <a:avLst/>
              <a:gdLst/>
              <a:ahLst/>
              <a:cxnLst/>
              <a:rect l="l" t="t" r="r" b="b"/>
              <a:pathLst>
                <a:path w="6760" h="3842" extrusionOk="0">
                  <a:moveTo>
                    <a:pt x="6493" y="0"/>
                  </a:moveTo>
                  <a:cubicBezTo>
                    <a:pt x="6465" y="0"/>
                    <a:pt x="6436" y="5"/>
                    <a:pt x="6408" y="16"/>
                  </a:cubicBezTo>
                  <a:cubicBezTo>
                    <a:pt x="4176" y="922"/>
                    <a:pt x="2083" y="2066"/>
                    <a:pt x="187" y="3415"/>
                  </a:cubicBezTo>
                  <a:cubicBezTo>
                    <a:pt x="1" y="3547"/>
                    <a:pt x="94" y="3842"/>
                    <a:pt x="324" y="3842"/>
                  </a:cubicBezTo>
                  <a:cubicBezTo>
                    <a:pt x="372" y="3842"/>
                    <a:pt x="420" y="3827"/>
                    <a:pt x="460" y="3798"/>
                  </a:cubicBezTo>
                  <a:cubicBezTo>
                    <a:pt x="2326" y="2471"/>
                    <a:pt x="4387" y="1345"/>
                    <a:pt x="6585" y="452"/>
                  </a:cubicBezTo>
                  <a:cubicBezTo>
                    <a:pt x="6704" y="401"/>
                    <a:pt x="6760" y="265"/>
                    <a:pt x="6711" y="147"/>
                  </a:cubicBezTo>
                  <a:cubicBezTo>
                    <a:pt x="6674" y="56"/>
                    <a:pt x="6586" y="0"/>
                    <a:pt x="64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5" name="Google Shape;2825;p51"/>
            <p:cNvSpPr/>
            <p:nvPr/>
          </p:nvSpPr>
          <p:spPr>
            <a:xfrm>
              <a:off x="3271450" y="2676125"/>
              <a:ext cx="151450" cy="54625"/>
            </a:xfrm>
            <a:custGeom>
              <a:avLst/>
              <a:gdLst/>
              <a:ahLst/>
              <a:cxnLst/>
              <a:rect l="l" t="t" r="r" b="b"/>
              <a:pathLst>
                <a:path w="6058" h="2185" extrusionOk="0">
                  <a:moveTo>
                    <a:pt x="252" y="1"/>
                  </a:moveTo>
                  <a:cubicBezTo>
                    <a:pt x="137" y="1"/>
                    <a:pt x="36" y="85"/>
                    <a:pt x="19" y="202"/>
                  </a:cubicBezTo>
                  <a:cubicBezTo>
                    <a:pt x="0" y="331"/>
                    <a:pt x="89" y="451"/>
                    <a:pt x="219" y="470"/>
                  </a:cubicBezTo>
                  <a:cubicBezTo>
                    <a:pt x="2156" y="754"/>
                    <a:pt x="4000" y="1323"/>
                    <a:pt x="5699" y="2161"/>
                  </a:cubicBezTo>
                  <a:cubicBezTo>
                    <a:pt x="5731" y="2177"/>
                    <a:pt x="5767" y="2185"/>
                    <a:pt x="5803" y="2185"/>
                  </a:cubicBezTo>
                  <a:cubicBezTo>
                    <a:pt x="5913" y="2185"/>
                    <a:pt x="6008" y="2109"/>
                    <a:pt x="6033" y="2002"/>
                  </a:cubicBezTo>
                  <a:cubicBezTo>
                    <a:pt x="6057" y="1895"/>
                    <a:pt x="6005" y="1786"/>
                    <a:pt x="5908" y="1738"/>
                  </a:cubicBezTo>
                  <a:cubicBezTo>
                    <a:pt x="4165" y="877"/>
                    <a:pt x="2273" y="294"/>
                    <a:pt x="286" y="3"/>
                  </a:cubicBezTo>
                  <a:cubicBezTo>
                    <a:pt x="275" y="2"/>
                    <a:pt x="264" y="1"/>
                    <a:pt x="2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6" name="Google Shape;2826;p51"/>
            <p:cNvSpPr/>
            <p:nvPr/>
          </p:nvSpPr>
          <p:spPr>
            <a:xfrm>
              <a:off x="3145700" y="2411725"/>
              <a:ext cx="176900" cy="88025"/>
            </a:xfrm>
            <a:custGeom>
              <a:avLst/>
              <a:gdLst/>
              <a:ahLst/>
              <a:cxnLst/>
              <a:rect l="l" t="t" r="r" b="b"/>
              <a:pathLst>
                <a:path w="7076" h="3521" extrusionOk="0">
                  <a:moveTo>
                    <a:pt x="6811" y="0"/>
                  </a:moveTo>
                  <a:cubicBezTo>
                    <a:pt x="6786" y="0"/>
                    <a:pt x="6760" y="5"/>
                    <a:pt x="6734" y="14"/>
                  </a:cubicBezTo>
                  <a:cubicBezTo>
                    <a:pt x="4425" y="816"/>
                    <a:pt x="2227" y="1848"/>
                    <a:pt x="203" y="3083"/>
                  </a:cubicBezTo>
                  <a:cubicBezTo>
                    <a:pt x="0" y="3207"/>
                    <a:pt x="88" y="3519"/>
                    <a:pt x="327" y="3520"/>
                  </a:cubicBezTo>
                  <a:cubicBezTo>
                    <a:pt x="369" y="3520"/>
                    <a:pt x="412" y="3508"/>
                    <a:pt x="449" y="3486"/>
                  </a:cubicBezTo>
                  <a:cubicBezTo>
                    <a:pt x="2444" y="2268"/>
                    <a:pt x="4610" y="1250"/>
                    <a:pt x="6889" y="459"/>
                  </a:cubicBezTo>
                  <a:cubicBezTo>
                    <a:pt x="7011" y="416"/>
                    <a:pt x="7075" y="281"/>
                    <a:pt x="7033" y="159"/>
                  </a:cubicBezTo>
                  <a:cubicBezTo>
                    <a:pt x="6999" y="62"/>
                    <a:pt x="6908" y="0"/>
                    <a:pt x="681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7" name="Google Shape;2827;p51"/>
            <p:cNvSpPr/>
            <p:nvPr/>
          </p:nvSpPr>
          <p:spPr>
            <a:xfrm>
              <a:off x="3327225" y="2409200"/>
              <a:ext cx="137875" cy="78750"/>
            </a:xfrm>
            <a:custGeom>
              <a:avLst/>
              <a:gdLst/>
              <a:ahLst/>
              <a:cxnLst/>
              <a:rect l="l" t="t" r="r" b="b"/>
              <a:pathLst>
                <a:path w="5515" h="3150" extrusionOk="0">
                  <a:moveTo>
                    <a:pt x="269" y="0"/>
                  </a:moveTo>
                  <a:cubicBezTo>
                    <a:pt x="185" y="0"/>
                    <a:pt x="104" y="45"/>
                    <a:pt x="61" y="124"/>
                  </a:cubicBezTo>
                  <a:cubicBezTo>
                    <a:pt x="1" y="237"/>
                    <a:pt x="41" y="377"/>
                    <a:pt x="153" y="440"/>
                  </a:cubicBezTo>
                  <a:lnTo>
                    <a:pt x="5149" y="3122"/>
                  </a:lnTo>
                  <a:cubicBezTo>
                    <a:pt x="5182" y="3140"/>
                    <a:pt x="5221" y="3150"/>
                    <a:pt x="5260" y="3150"/>
                  </a:cubicBezTo>
                  <a:cubicBezTo>
                    <a:pt x="5368" y="3150"/>
                    <a:pt x="5462" y="3076"/>
                    <a:pt x="5489" y="2971"/>
                  </a:cubicBezTo>
                  <a:cubicBezTo>
                    <a:pt x="5514" y="2867"/>
                    <a:pt x="5466" y="2758"/>
                    <a:pt x="5372" y="2707"/>
                  </a:cubicBezTo>
                  <a:lnTo>
                    <a:pt x="375" y="25"/>
                  </a:lnTo>
                  <a:cubicBezTo>
                    <a:pt x="341" y="8"/>
                    <a:pt x="305" y="0"/>
                    <a:pt x="2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8" name="Google Shape;2828;p51"/>
            <p:cNvSpPr/>
            <p:nvPr/>
          </p:nvSpPr>
          <p:spPr>
            <a:xfrm>
              <a:off x="3162250" y="2214650"/>
              <a:ext cx="258450" cy="92425"/>
            </a:xfrm>
            <a:custGeom>
              <a:avLst/>
              <a:gdLst/>
              <a:ahLst/>
              <a:cxnLst/>
              <a:rect l="l" t="t" r="r" b="b"/>
              <a:pathLst>
                <a:path w="10338" h="3697" extrusionOk="0">
                  <a:moveTo>
                    <a:pt x="5911" y="1"/>
                  </a:moveTo>
                  <a:lnTo>
                    <a:pt x="5835" y="29"/>
                  </a:lnTo>
                  <a:cubicBezTo>
                    <a:pt x="3720" y="812"/>
                    <a:pt x="1815" y="1906"/>
                    <a:pt x="170" y="3280"/>
                  </a:cubicBezTo>
                  <a:cubicBezTo>
                    <a:pt x="0" y="3421"/>
                    <a:pt x="100" y="3697"/>
                    <a:pt x="322" y="3697"/>
                  </a:cubicBezTo>
                  <a:cubicBezTo>
                    <a:pt x="376" y="3695"/>
                    <a:pt x="429" y="3677"/>
                    <a:pt x="471" y="3641"/>
                  </a:cubicBezTo>
                  <a:cubicBezTo>
                    <a:pt x="2055" y="2318"/>
                    <a:pt x="3888" y="1261"/>
                    <a:pt x="5922" y="499"/>
                  </a:cubicBezTo>
                  <a:cubicBezTo>
                    <a:pt x="7532" y="1021"/>
                    <a:pt x="8765" y="1769"/>
                    <a:pt x="9912" y="2916"/>
                  </a:cubicBezTo>
                  <a:cubicBezTo>
                    <a:pt x="9958" y="2962"/>
                    <a:pt x="10018" y="2985"/>
                    <a:pt x="10078" y="2985"/>
                  </a:cubicBezTo>
                  <a:cubicBezTo>
                    <a:pt x="10138" y="2985"/>
                    <a:pt x="10198" y="2962"/>
                    <a:pt x="10244" y="2916"/>
                  </a:cubicBezTo>
                  <a:cubicBezTo>
                    <a:pt x="10337" y="2824"/>
                    <a:pt x="10337" y="2675"/>
                    <a:pt x="10245" y="2583"/>
                  </a:cubicBezTo>
                  <a:cubicBezTo>
                    <a:pt x="9023" y="1362"/>
                    <a:pt x="7711" y="572"/>
                    <a:pt x="5988" y="25"/>
                  </a:cubicBezTo>
                  <a:lnTo>
                    <a:pt x="591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23391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75"/>
                                        </p:tgtEl>
                                        <p:attrNameLst>
                                          <p:attrName>style.visibility</p:attrName>
                                        </p:attrNameLst>
                                      </p:cBhvr>
                                      <p:to>
                                        <p:strVal val="visible"/>
                                      </p:to>
                                    </p:set>
                                    <p:animEffect transition="in" filter="fade">
                                      <p:cBhvr>
                                        <p:cTn id="7" dur="1000"/>
                                        <p:tgtEl>
                                          <p:spTgt spid="2775"/>
                                        </p:tgtEl>
                                      </p:cBhvr>
                                    </p:animEffect>
                                    <p:anim calcmode="lin" valueType="num">
                                      <p:cBhvr>
                                        <p:cTn id="8" dur="1000" fill="hold"/>
                                        <p:tgtEl>
                                          <p:spTgt spid="2775"/>
                                        </p:tgtEl>
                                        <p:attrNameLst>
                                          <p:attrName>ppt_x</p:attrName>
                                        </p:attrNameLst>
                                      </p:cBhvr>
                                      <p:tavLst>
                                        <p:tav tm="0">
                                          <p:val>
                                            <p:strVal val="#ppt_x"/>
                                          </p:val>
                                        </p:tav>
                                        <p:tav tm="100000">
                                          <p:val>
                                            <p:strVal val="#ppt_x"/>
                                          </p:val>
                                        </p:tav>
                                      </p:tavLst>
                                    </p:anim>
                                    <p:anim calcmode="lin" valueType="num">
                                      <p:cBhvr>
                                        <p:cTn id="9" dur="1000" fill="hold"/>
                                        <p:tgtEl>
                                          <p:spTgt spid="277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74"/>
                                        </p:tgtEl>
                                        <p:attrNameLst>
                                          <p:attrName>style.visibility</p:attrName>
                                        </p:attrNameLst>
                                      </p:cBhvr>
                                      <p:to>
                                        <p:strVal val="visible"/>
                                      </p:to>
                                    </p:set>
                                    <p:animEffect transition="in" filter="fade">
                                      <p:cBhvr>
                                        <p:cTn id="12" dur="1000"/>
                                        <p:tgtEl>
                                          <p:spTgt spid="2774"/>
                                        </p:tgtEl>
                                      </p:cBhvr>
                                    </p:animEffect>
                                    <p:anim calcmode="lin" valueType="num">
                                      <p:cBhvr>
                                        <p:cTn id="13" dur="1000" fill="hold"/>
                                        <p:tgtEl>
                                          <p:spTgt spid="2774"/>
                                        </p:tgtEl>
                                        <p:attrNameLst>
                                          <p:attrName>ppt_x</p:attrName>
                                        </p:attrNameLst>
                                      </p:cBhvr>
                                      <p:tavLst>
                                        <p:tav tm="0">
                                          <p:val>
                                            <p:strVal val="#ppt_x"/>
                                          </p:val>
                                        </p:tav>
                                        <p:tav tm="100000">
                                          <p:val>
                                            <p:strVal val="#ppt_x"/>
                                          </p:val>
                                        </p:tav>
                                      </p:tavLst>
                                    </p:anim>
                                    <p:anim calcmode="lin" valueType="num">
                                      <p:cBhvr>
                                        <p:cTn id="14" dur="1000" fill="hold"/>
                                        <p:tgtEl>
                                          <p:spTgt spid="277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778"/>
                                        </p:tgtEl>
                                        <p:attrNameLst>
                                          <p:attrName>style.visibility</p:attrName>
                                        </p:attrNameLst>
                                      </p:cBhvr>
                                      <p:to>
                                        <p:strVal val="visible"/>
                                      </p:to>
                                    </p:set>
                                    <p:animEffect transition="in" filter="fade">
                                      <p:cBhvr>
                                        <p:cTn id="17" dur="1000"/>
                                        <p:tgtEl>
                                          <p:spTgt spid="2778"/>
                                        </p:tgtEl>
                                      </p:cBhvr>
                                    </p:animEffect>
                                    <p:anim calcmode="lin" valueType="num">
                                      <p:cBhvr>
                                        <p:cTn id="18" dur="1000" fill="hold"/>
                                        <p:tgtEl>
                                          <p:spTgt spid="2778"/>
                                        </p:tgtEl>
                                        <p:attrNameLst>
                                          <p:attrName>ppt_x</p:attrName>
                                        </p:attrNameLst>
                                      </p:cBhvr>
                                      <p:tavLst>
                                        <p:tav tm="0">
                                          <p:val>
                                            <p:strVal val="#ppt_x"/>
                                          </p:val>
                                        </p:tav>
                                        <p:tav tm="100000">
                                          <p:val>
                                            <p:strVal val="#ppt_x"/>
                                          </p:val>
                                        </p:tav>
                                      </p:tavLst>
                                    </p:anim>
                                    <p:anim calcmode="lin" valueType="num">
                                      <p:cBhvr>
                                        <p:cTn id="19" dur="1000" fill="hold"/>
                                        <p:tgtEl>
                                          <p:spTgt spid="277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777"/>
                                        </p:tgtEl>
                                        <p:attrNameLst>
                                          <p:attrName>style.visibility</p:attrName>
                                        </p:attrNameLst>
                                      </p:cBhvr>
                                      <p:to>
                                        <p:strVal val="visible"/>
                                      </p:to>
                                    </p:set>
                                    <p:animEffect transition="in" filter="fade">
                                      <p:cBhvr>
                                        <p:cTn id="22" dur="1000"/>
                                        <p:tgtEl>
                                          <p:spTgt spid="2777"/>
                                        </p:tgtEl>
                                      </p:cBhvr>
                                    </p:animEffect>
                                    <p:anim calcmode="lin" valueType="num">
                                      <p:cBhvr>
                                        <p:cTn id="23" dur="1000" fill="hold"/>
                                        <p:tgtEl>
                                          <p:spTgt spid="2777"/>
                                        </p:tgtEl>
                                        <p:attrNameLst>
                                          <p:attrName>ppt_x</p:attrName>
                                        </p:attrNameLst>
                                      </p:cBhvr>
                                      <p:tavLst>
                                        <p:tav tm="0">
                                          <p:val>
                                            <p:strVal val="#ppt_x"/>
                                          </p:val>
                                        </p:tav>
                                        <p:tav tm="100000">
                                          <p:val>
                                            <p:strVal val="#ppt_x"/>
                                          </p:val>
                                        </p:tav>
                                      </p:tavLst>
                                    </p:anim>
                                    <p:anim calcmode="lin" valueType="num">
                                      <p:cBhvr>
                                        <p:cTn id="24" dur="1000" fill="hold"/>
                                        <p:tgtEl>
                                          <p:spTgt spid="277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781"/>
                                        </p:tgtEl>
                                        <p:attrNameLst>
                                          <p:attrName>style.visibility</p:attrName>
                                        </p:attrNameLst>
                                      </p:cBhvr>
                                      <p:to>
                                        <p:strVal val="visible"/>
                                      </p:to>
                                    </p:set>
                                    <p:animEffect transition="in" filter="fade">
                                      <p:cBhvr>
                                        <p:cTn id="27" dur="1000"/>
                                        <p:tgtEl>
                                          <p:spTgt spid="2781"/>
                                        </p:tgtEl>
                                      </p:cBhvr>
                                    </p:animEffect>
                                    <p:anim calcmode="lin" valueType="num">
                                      <p:cBhvr>
                                        <p:cTn id="28" dur="1000" fill="hold"/>
                                        <p:tgtEl>
                                          <p:spTgt spid="2781"/>
                                        </p:tgtEl>
                                        <p:attrNameLst>
                                          <p:attrName>ppt_x</p:attrName>
                                        </p:attrNameLst>
                                      </p:cBhvr>
                                      <p:tavLst>
                                        <p:tav tm="0">
                                          <p:val>
                                            <p:strVal val="#ppt_x"/>
                                          </p:val>
                                        </p:tav>
                                        <p:tav tm="100000">
                                          <p:val>
                                            <p:strVal val="#ppt_x"/>
                                          </p:val>
                                        </p:tav>
                                      </p:tavLst>
                                    </p:anim>
                                    <p:anim calcmode="lin" valueType="num">
                                      <p:cBhvr>
                                        <p:cTn id="29" dur="1000" fill="hold"/>
                                        <p:tgtEl>
                                          <p:spTgt spid="278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780"/>
                                        </p:tgtEl>
                                        <p:attrNameLst>
                                          <p:attrName>style.visibility</p:attrName>
                                        </p:attrNameLst>
                                      </p:cBhvr>
                                      <p:to>
                                        <p:strVal val="visible"/>
                                      </p:to>
                                    </p:set>
                                    <p:animEffect transition="in" filter="fade">
                                      <p:cBhvr>
                                        <p:cTn id="32" dur="1000"/>
                                        <p:tgtEl>
                                          <p:spTgt spid="2780"/>
                                        </p:tgtEl>
                                      </p:cBhvr>
                                    </p:animEffect>
                                    <p:anim calcmode="lin" valueType="num">
                                      <p:cBhvr>
                                        <p:cTn id="33" dur="1000" fill="hold"/>
                                        <p:tgtEl>
                                          <p:spTgt spid="2780"/>
                                        </p:tgtEl>
                                        <p:attrNameLst>
                                          <p:attrName>ppt_x</p:attrName>
                                        </p:attrNameLst>
                                      </p:cBhvr>
                                      <p:tavLst>
                                        <p:tav tm="0">
                                          <p:val>
                                            <p:strVal val="#ppt_x"/>
                                          </p:val>
                                        </p:tav>
                                        <p:tav tm="100000">
                                          <p:val>
                                            <p:strVal val="#ppt_x"/>
                                          </p:val>
                                        </p:tav>
                                      </p:tavLst>
                                    </p:anim>
                                    <p:anim calcmode="lin" valueType="num">
                                      <p:cBhvr>
                                        <p:cTn id="34" dur="1000" fill="hold"/>
                                        <p:tgtEl>
                                          <p:spTgt spid="278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794"/>
                                        </p:tgtEl>
                                        <p:attrNameLst>
                                          <p:attrName>style.visibility</p:attrName>
                                        </p:attrNameLst>
                                      </p:cBhvr>
                                      <p:to>
                                        <p:strVal val="visible"/>
                                      </p:to>
                                    </p:set>
                                    <p:animEffect transition="in" filter="fade">
                                      <p:cBhvr>
                                        <p:cTn id="39" dur="1000"/>
                                        <p:tgtEl>
                                          <p:spTgt spid="2794"/>
                                        </p:tgtEl>
                                      </p:cBhvr>
                                    </p:animEffect>
                                    <p:anim calcmode="lin" valueType="num">
                                      <p:cBhvr>
                                        <p:cTn id="40" dur="1000" fill="hold"/>
                                        <p:tgtEl>
                                          <p:spTgt spid="2794"/>
                                        </p:tgtEl>
                                        <p:attrNameLst>
                                          <p:attrName>ppt_x</p:attrName>
                                        </p:attrNameLst>
                                      </p:cBhvr>
                                      <p:tavLst>
                                        <p:tav tm="0">
                                          <p:val>
                                            <p:strVal val="#ppt_x"/>
                                          </p:val>
                                        </p:tav>
                                        <p:tav tm="100000">
                                          <p:val>
                                            <p:strVal val="#ppt_x"/>
                                          </p:val>
                                        </p:tav>
                                      </p:tavLst>
                                    </p:anim>
                                    <p:anim calcmode="lin" valueType="num">
                                      <p:cBhvr>
                                        <p:cTn id="41" dur="1000" fill="hold"/>
                                        <p:tgtEl>
                                          <p:spTgt spid="279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795"/>
                                        </p:tgtEl>
                                        <p:attrNameLst>
                                          <p:attrName>style.visibility</p:attrName>
                                        </p:attrNameLst>
                                      </p:cBhvr>
                                      <p:to>
                                        <p:strVal val="visible"/>
                                      </p:to>
                                    </p:set>
                                    <p:animEffect transition="in" filter="fade">
                                      <p:cBhvr>
                                        <p:cTn id="44" dur="1000"/>
                                        <p:tgtEl>
                                          <p:spTgt spid="2795"/>
                                        </p:tgtEl>
                                      </p:cBhvr>
                                    </p:animEffect>
                                    <p:anim calcmode="lin" valueType="num">
                                      <p:cBhvr>
                                        <p:cTn id="45" dur="1000" fill="hold"/>
                                        <p:tgtEl>
                                          <p:spTgt spid="2795"/>
                                        </p:tgtEl>
                                        <p:attrNameLst>
                                          <p:attrName>ppt_x</p:attrName>
                                        </p:attrNameLst>
                                      </p:cBhvr>
                                      <p:tavLst>
                                        <p:tav tm="0">
                                          <p:val>
                                            <p:strVal val="#ppt_x"/>
                                          </p:val>
                                        </p:tav>
                                        <p:tav tm="100000">
                                          <p:val>
                                            <p:strVal val="#ppt_x"/>
                                          </p:val>
                                        </p:tav>
                                      </p:tavLst>
                                    </p:anim>
                                    <p:anim calcmode="lin" valueType="num">
                                      <p:cBhvr>
                                        <p:cTn id="46" dur="1000" fill="hold"/>
                                        <p:tgtEl>
                                          <p:spTgt spid="279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786"/>
                                        </p:tgtEl>
                                        <p:attrNameLst>
                                          <p:attrName>style.visibility</p:attrName>
                                        </p:attrNameLst>
                                      </p:cBhvr>
                                      <p:to>
                                        <p:strVal val="visible"/>
                                      </p:to>
                                    </p:set>
                                    <p:animEffect transition="in" filter="fade">
                                      <p:cBhvr>
                                        <p:cTn id="49" dur="1000"/>
                                        <p:tgtEl>
                                          <p:spTgt spid="2786"/>
                                        </p:tgtEl>
                                      </p:cBhvr>
                                    </p:animEffect>
                                    <p:anim calcmode="lin" valueType="num">
                                      <p:cBhvr>
                                        <p:cTn id="50" dur="1000" fill="hold"/>
                                        <p:tgtEl>
                                          <p:spTgt spid="2786"/>
                                        </p:tgtEl>
                                        <p:attrNameLst>
                                          <p:attrName>ppt_x</p:attrName>
                                        </p:attrNameLst>
                                      </p:cBhvr>
                                      <p:tavLst>
                                        <p:tav tm="0">
                                          <p:val>
                                            <p:strVal val="#ppt_x"/>
                                          </p:val>
                                        </p:tav>
                                        <p:tav tm="100000">
                                          <p:val>
                                            <p:strVal val="#ppt_x"/>
                                          </p:val>
                                        </p:tav>
                                      </p:tavLst>
                                    </p:anim>
                                    <p:anim calcmode="lin" valueType="num">
                                      <p:cBhvr>
                                        <p:cTn id="51" dur="1000" fill="hold"/>
                                        <p:tgtEl>
                                          <p:spTgt spid="278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789"/>
                                        </p:tgtEl>
                                        <p:attrNameLst>
                                          <p:attrName>style.visibility</p:attrName>
                                        </p:attrNameLst>
                                      </p:cBhvr>
                                      <p:to>
                                        <p:strVal val="visible"/>
                                      </p:to>
                                    </p:set>
                                    <p:animEffect transition="in" filter="fade">
                                      <p:cBhvr>
                                        <p:cTn id="54" dur="1000"/>
                                        <p:tgtEl>
                                          <p:spTgt spid="2789"/>
                                        </p:tgtEl>
                                      </p:cBhvr>
                                    </p:animEffect>
                                    <p:anim calcmode="lin" valueType="num">
                                      <p:cBhvr>
                                        <p:cTn id="55" dur="1000" fill="hold"/>
                                        <p:tgtEl>
                                          <p:spTgt spid="2789"/>
                                        </p:tgtEl>
                                        <p:attrNameLst>
                                          <p:attrName>ppt_x</p:attrName>
                                        </p:attrNameLst>
                                      </p:cBhvr>
                                      <p:tavLst>
                                        <p:tav tm="0">
                                          <p:val>
                                            <p:strVal val="#ppt_x"/>
                                          </p:val>
                                        </p:tav>
                                        <p:tav tm="100000">
                                          <p:val>
                                            <p:strVal val="#ppt_x"/>
                                          </p:val>
                                        </p:tav>
                                      </p:tavLst>
                                    </p:anim>
                                    <p:anim calcmode="lin" valueType="num">
                                      <p:cBhvr>
                                        <p:cTn id="56" dur="1000" fill="hold"/>
                                        <p:tgtEl>
                                          <p:spTgt spid="2789"/>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792"/>
                                        </p:tgtEl>
                                        <p:attrNameLst>
                                          <p:attrName>style.visibility</p:attrName>
                                        </p:attrNameLst>
                                      </p:cBhvr>
                                      <p:to>
                                        <p:strVal val="visible"/>
                                      </p:to>
                                    </p:set>
                                    <p:animEffect transition="in" filter="fade">
                                      <p:cBhvr>
                                        <p:cTn id="59" dur="1000"/>
                                        <p:tgtEl>
                                          <p:spTgt spid="2792"/>
                                        </p:tgtEl>
                                      </p:cBhvr>
                                    </p:animEffect>
                                    <p:anim calcmode="lin" valueType="num">
                                      <p:cBhvr>
                                        <p:cTn id="60" dur="1000" fill="hold"/>
                                        <p:tgtEl>
                                          <p:spTgt spid="2792"/>
                                        </p:tgtEl>
                                        <p:attrNameLst>
                                          <p:attrName>ppt_x</p:attrName>
                                        </p:attrNameLst>
                                      </p:cBhvr>
                                      <p:tavLst>
                                        <p:tav tm="0">
                                          <p:val>
                                            <p:strVal val="#ppt_x"/>
                                          </p:val>
                                        </p:tav>
                                        <p:tav tm="100000">
                                          <p:val>
                                            <p:strVal val="#ppt_x"/>
                                          </p:val>
                                        </p:tav>
                                      </p:tavLst>
                                    </p:anim>
                                    <p:anim calcmode="lin" valueType="num">
                                      <p:cBhvr>
                                        <p:cTn id="61" dur="1000" fill="hold"/>
                                        <p:tgtEl>
                                          <p:spTgt spid="27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4" grpId="0"/>
      <p:bldP spid="2775" grpId="0"/>
      <p:bldP spid="2777" grpId="0"/>
      <p:bldP spid="2778" grpId="0"/>
      <p:bldP spid="2780" grpId="0"/>
      <p:bldP spid="2781" grpId="0"/>
      <p:bldP spid="2786" grpId="0"/>
      <p:bldP spid="2789" grpId="0"/>
      <p:bldP spid="2792" grpId="0"/>
      <p:bldP spid="2794" grpId="0"/>
      <p:bldP spid="279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1"/>
        <p:cNvGrpSpPr/>
        <p:nvPr/>
      </p:nvGrpSpPr>
      <p:grpSpPr>
        <a:xfrm>
          <a:off x="0" y="0"/>
          <a:ext cx="0" cy="0"/>
          <a:chOff x="0" y="0"/>
          <a:chExt cx="0" cy="0"/>
        </a:xfrm>
      </p:grpSpPr>
      <p:sp>
        <p:nvSpPr>
          <p:cNvPr id="2376" name="Google Shape;2376;p44"/>
          <p:cNvSpPr/>
          <p:nvPr/>
        </p:nvSpPr>
        <p:spPr>
          <a:xfrm rot="403">
            <a:off x="1170000" y="1327350"/>
            <a:ext cx="5122800" cy="2402700"/>
          </a:xfrm>
          <a:prstGeom prst="roundRect">
            <a:avLst>
              <a:gd name="adj" fmla="val 0"/>
            </a:avLst>
          </a:prstGeom>
          <a:solidFill>
            <a:schemeClr val="accent2"/>
          </a:solidFill>
          <a:ln>
            <a:noFill/>
          </a:ln>
          <a:effectLst>
            <a:outerShdw blurRad="57150" dist="19050" dir="5400000" algn="bl" rotWithShape="0">
              <a:schemeClr val="dk1">
                <a:alpha val="33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7" name="Google Shape;2377;p44"/>
          <p:cNvSpPr/>
          <p:nvPr/>
        </p:nvSpPr>
        <p:spPr>
          <a:xfrm rot="-124911">
            <a:off x="1373742" y="1987788"/>
            <a:ext cx="1313067" cy="1313067"/>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8" name="Google Shape;2378;p44"/>
          <p:cNvSpPr/>
          <p:nvPr/>
        </p:nvSpPr>
        <p:spPr>
          <a:xfrm rot="1513993">
            <a:off x="5634255" y="1318406"/>
            <a:ext cx="912025" cy="257666"/>
          </a:xfrm>
          <a:prstGeom prst="rect">
            <a:avLst/>
          </a:prstGeom>
          <a:solidFill>
            <a:srgbClr val="F1BB82">
              <a:alpha val="348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9" name="Google Shape;2379;p44"/>
          <p:cNvSpPr txBox="1">
            <a:spLocks noGrp="1"/>
          </p:cNvSpPr>
          <p:nvPr>
            <p:ph type="title"/>
          </p:nvPr>
        </p:nvSpPr>
        <p:spPr>
          <a:xfrm>
            <a:off x="2761532" y="1704595"/>
            <a:ext cx="4278379" cy="2187696"/>
          </a:xfrm>
          <a:prstGeom prst="rect">
            <a:avLst/>
          </a:prstGeom>
        </p:spPr>
        <p:txBody>
          <a:bodyPr spcFirstLastPara="1" wrap="square" lIns="91425" tIns="91425" rIns="64350" bIns="91425" anchor="ctr" anchorCtr="0">
            <a:noAutofit/>
          </a:bodyPr>
          <a:lstStyle/>
          <a:p>
            <a:pPr marL="0" lvl="0" indent="0" algn="just" rtl="0">
              <a:spcBef>
                <a:spcPts val="0"/>
              </a:spcBef>
              <a:spcAft>
                <a:spcPts val="0"/>
              </a:spcAft>
              <a:buNone/>
            </a:pPr>
            <a:r>
              <a:rPr lang="pt-BR" dirty="0" smtClean="0">
                <a:solidFill>
                  <a:srgbClr val="FF0000"/>
                </a:solidFill>
                <a:latin typeface="Times New Roman" pitchFamily="18" charset="0"/>
                <a:cs typeface="Times New Roman" pitchFamily="18" charset="0"/>
              </a:rPr>
              <a:t>THỰC HÀNH VIẾT THEO QUY TRÌNH</a:t>
            </a:r>
            <a:endParaRPr dirty="0">
              <a:solidFill>
                <a:srgbClr val="FF0000"/>
              </a:solidFill>
              <a:latin typeface="Times New Roman" pitchFamily="18" charset="0"/>
              <a:cs typeface="Times New Roman" pitchFamily="18" charset="0"/>
            </a:endParaRPr>
          </a:p>
        </p:txBody>
      </p:sp>
      <p:sp>
        <p:nvSpPr>
          <p:cNvPr id="2381" name="Google Shape;2381;p44"/>
          <p:cNvSpPr txBox="1">
            <a:spLocks noGrp="1"/>
          </p:cNvSpPr>
          <p:nvPr>
            <p:ph type="title" idx="2"/>
          </p:nvPr>
        </p:nvSpPr>
        <p:spPr>
          <a:xfrm>
            <a:off x="1350325" y="2194771"/>
            <a:ext cx="1359900" cy="899100"/>
          </a:xfrm>
          <a:prstGeom prst="rect">
            <a:avLst/>
          </a:prstGeom>
        </p:spPr>
        <p:txBody>
          <a:bodyPr spcFirstLastPara="1" wrap="square" lIns="91425" tIns="91425" rIns="64350" bIns="91425" anchor="ctr" anchorCtr="0">
            <a:noAutofit/>
          </a:bodyPr>
          <a:lstStyle/>
          <a:p>
            <a:pPr marL="0" lvl="0" indent="0" algn="ctr" rtl="0">
              <a:spcBef>
                <a:spcPts val="0"/>
              </a:spcBef>
              <a:spcAft>
                <a:spcPts val="0"/>
              </a:spcAft>
              <a:buNone/>
            </a:pPr>
            <a:r>
              <a:rPr lang="pt-BR" dirty="0"/>
              <a:t>03</a:t>
            </a:r>
            <a:endParaRPr dirty="0"/>
          </a:p>
        </p:txBody>
      </p:sp>
      <p:sp>
        <p:nvSpPr>
          <p:cNvPr id="2382" name="Google Shape;2382;p44"/>
          <p:cNvSpPr/>
          <p:nvPr/>
        </p:nvSpPr>
        <p:spPr>
          <a:xfrm rot="-1454283">
            <a:off x="5634243" y="3458780"/>
            <a:ext cx="911994" cy="257668"/>
          </a:xfrm>
          <a:prstGeom prst="rect">
            <a:avLst/>
          </a:prstGeom>
          <a:solidFill>
            <a:srgbClr val="F1BB82">
              <a:alpha val="348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3" name="Google Shape;2383;p44"/>
          <p:cNvSpPr/>
          <p:nvPr/>
        </p:nvSpPr>
        <p:spPr>
          <a:xfrm rot="-1027078">
            <a:off x="1025520" y="1318604"/>
            <a:ext cx="912210" cy="257443"/>
          </a:xfrm>
          <a:prstGeom prst="rect">
            <a:avLst/>
          </a:prstGeom>
          <a:solidFill>
            <a:srgbClr val="F1BB82">
              <a:alpha val="348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4" name="Google Shape;2384;p44"/>
          <p:cNvSpPr/>
          <p:nvPr/>
        </p:nvSpPr>
        <p:spPr>
          <a:xfrm rot="894283">
            <a:off x="1025533" y="3491400"/>
            <a:ext cx="912087" cy="257599"/>
          </a:xfrm>
          <a:prstGeom prst="rect">
            <a:avLst/>
          </a:prstGeom>
          <a:solidFill>
            <a:srgbClr val="F1BB82">
              <a:alpha val="348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385" name="Google Shape;2385;p44"/>
          <p:cNvGrpSpPr/>
          <p:nvPr/>
        </p:nvGrpSpPr>
        <p:grpSpPr>
          <a:xfrm rot="-5694021">
            <a:off x="5422341" y="1516588"/>
            <a:ext cx="3685160" cy="2024221"/>
            <a:chOff x="4879991" y="539488"/>
            <a:chExt cx="2174012" cy="1194023"/>
          </a:xfrm>
        </p:grpSpPr>
        <p:grpSp>
          <p:nvGrpSpPr>
            <p:cNvPr id="2386" name="Google Shape;2386;p44"/>
            <p:cNvGrpSpPr/>
            <p:nvPr/>
          </p:nvGrpSpPr>
          <p:grpSpPr>
            <a:xfrm rot="1427034">
              <a:off x="4849607" y="976533"/>
              <a:ext cx="2234780" cy="319933"/>
              <a:chOff x="5300625" y="940464"/>
              <a:chExt cx="2234714" cy="319924"/>
            </a:xfrm>
          </p:grpSpPr>
          <p:sp>
            <p:nvSpPr>
              <p:cNvPr id="2387" name="Google Shape;2387;p44"/>
              <p:cNvSpPr/>
              <p:nvPr/>
            </p:nvSpPr>
            <p:spPr>
              <a:xfrm>
                <a:off x="6442741" y="940464"/>
                <a:ext cx="905339" cy="108349"/>
              </a:xfrm>
              <a:custGeom>
                <a:avLst/>
                <a:gdLst/>
                <a:ahLst/>
                <a:cxnLst/>
                <a:rect l="l" t="t" r="r" b="b"/>
                <a:pathLst>
                  <a:path w="17497" h="2094" extrusionOk="0">
                    <a:moveTo>
                      <a:pt x="1" y="0"/>
                    </a:moveTo>
                    <a:lnTo>
                      <a:pt x="1" y="729"/>
                    </a:lnTo>
                    <a:lnTo>
                      <a:pt x="16767" y="729"/>
                    </a:lnTo>
                    <a:lnTo>
                      <a:pt x="16767" y="2093"/>
                    </a:lnTo>
                    <a:lnTo>
                      <a:pt x="17497" y="2093"/>
                    </a:lnTo>
                    <a:lnTo>
                      <a:pt x="17497" y="729"/>
                    </a:lnTo>
                    <a:lnTo>
                      <a:pt x="17497" y="364"/>
                    </a:lnTo>
                    <a:lnTo>
                      <a:pt x="17497" y="0"/>
                    </a:ln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8" name="Google Shape;2388;p44"/>
              <p:cNvSpPr/>
              <p:nvPr/>
            </p:nvSpPr>
            <p:spPr>
              <a:xfrm>
                <a:off x="5651440" y="1010834"/>
                <a:ext cx="1764781" cy="211472"/>
              </a:xfrm>
              <a:custGeom>
                <a:avLst/>
                <a:gdLst/>
                <a:ahLst/>
                <a:cxnLst/>
                <a:rect l="l" t="t" r="r" b="b"/>
                <a:pathLst>
                  <a:path w="34107" h="4087" extrusionOk="0">
                    <a:moveTo>
                      <a:pt x="0" y="0"/>
                    </a:moveTo>
                    <a:lnTo>
                      <a:pt x="0" y="4086"/>
                    </a:lnTo>
                    <a:lnTo>
                      <a:pt x="34106" y="4086"/>
                    </a:lnTo>
                    <a:lnTo>
                      <a:pt x="34106" y="0"/>
                    </a:ln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9" name="Google Shape;2389;p44"/>
              <p:cNvSpPr/>
              <p:nvPr/>
            </p:nvSpPr>
            <p:spPr>
              <a:xfrm>
                <a:off x="7235543" y="963230"/>
                <a:ext cx="23077" cy="287844"/>
              </a:xfrm>
              <a:custGeom>
                <a:avLst/>
                <a:gdLst/>
                <a:ahLst/>
                <a:cxnLst/>
                <a:rect l="l" t="t" r="r" b="b"/>
                <a:pathLst>
                  <a:path w="446" h="5563" extrusionOk="0">
                    <a:moveTo>
                      <a:pt x="222" y="1"/>
                    </a:moveTo>
                    <a:cubicBezTo>
                      <a:pt x="100" y="1"/>
                      <a:pt x="1" y="145"/>
                      <a:pt x="1" y="325"/>
                    </a:cubicBezTo>
                    <a:lnTo>
                      <a:pt x="1" y="5239"/>
                    </a:lnTo>
                    <a:cubicBezTo>
                      <a:pt x="1" y="5419"/>
                      <a:pt x="100" y="5563"/>
                      <a:pt x="222" y="5563"/>
                    </a:cubicBezTo>
                    <a:cubicBezTo>
                      <a:pt x="347" y="5563"/>
                      <a:pt x="446" y="5419"/>
                      <a:pt x="446" y="5239"/>
                    </a:cubicBezTo>
                    <a:lnTo>
                      <a:pt x="446" y="325"/>
                    </a:lnTo>
                    <a:cubicBezTo>
                      <a:pt x="446" y="145"/>
                      <a:pt x="345" y="1"/>
                      <a:pt x="222" y="1"/>
                    </a:cubicBez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0" name="Google Shape;2390;p44"/>
              <p:cNvSpPr/>
              <p:nvPr/>
            </p:nvSpPr>
            <p:spPr>
              <a:xfrm>
                <a:off x="7188457" y="977667"/>
                <a:ext cx="23077" cy="282721"/>
              </a:xfrm>
              <a:custGeom>
                <a:avLst/>
                <a:gdLst/>
                <a:ahLst/>
                <a:cxnLst/>
                <a:rect l="l" t="t" r="r" b="b"/>
                <a:pathLst>
                  <a:path w="446" h="5464" extrusionOk="0">
                    <a:moveTo>
                      <a:pt x="224" y="1"/>
                    </a:moveTo>
                    <a:cubicBezTo>
                      <a:pt x="99" y="1"/>
                      <a:pt x="0" y="145"/>
                      <a:pt x="0" y="325"/>
                    </a:cubicBezTo>
                    <a:lnTo>
                      <a:pt x="0" y="5140"/>
                    </a:lnTo>
                    <a:cubicBezTo>
                      <a:pt x="0" y="5318"/>
                      <a:pt x="99" y="5464"/>
                      <a:pt x="224" y="5464"/>
                    </a:cubicBezTo>
                    <a:cubicBezTo>
                      <a:pt x="347" y="5464"/>
                      <a:pt x="446" y="5318"/>
                      <a:pt x="446" y="5140"/>
                    </a:cubicBezTo>
                    <a:lnTo>
                      <a:pt x="446" y="325"/>
                    </a:lnTo>
                    <a:cubicBezTo>
                      <a:pt x="446" y="145"/>
                      <a:pt x="347" y="1"/>
                      <a:pt x="224" y="1"/>
                    </a:cubicBez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1" name="Google Shape;2391;p44"/>
              <p:cNvSpPr/>
              <p:nvPr/>
            </p:nvSpPr>
            <p:spPr>
              <a:xfrm>
                <a:off x="7143285" y="963230"/>
                <a:ext cx="23077" cy="287844"/>
              </a:xfrm>
              <a:custGeom>
                <a:avLst/>
                <a:gdLst/>
                <a:ahLst/>
                <a:cxnLst/>
                <a:rect l="l" t="t" r="r" b="b"/>
                <a:pathLst>
                  <a:path w="446" h="5563" extrusionOk="0">
                    <a:moveTo>
                      <a:pt x="224" y="1"/>
                    </a:moveTo>
                    <a:cubicBezTo>
                      <a:pt x="100" y="1"/>
                      <a:pt x="1" y="145"/>
                      <a:pt x="1" y="325"/>
                    </a:cubicBezTo>
                    <a:lnTo>
                      <a:pt x="1" y="5239"/>
                    </a:lnTo>
                    <a:cubicBezTo>
                      <a:pt x="1" y="5419"/>
                      <a:pt x="100" y="5563"/>
                      <a:pt x="224" y="5563"/>
                    </a:cubicBezTo>
                    <a:cubicBezTo>
                      <a:pt x="347" y="5563"/>
                      <a:pt x="446" y="5419"/>
                      <a:pt x="446" y="5239"/>
                    </a:cubicBezTo>
                    <a:lnTo>
                      <a:pt x="446" y="325"/>
                    </a:lnTo>
                    <a:cubicBezTo>
                      <a:pt x="446" y="145"/>
                      <a:pt x="347" y="1"/>
                      <a:pt x="224" y="1"/>
                    </a:cubicBez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2" name="Google Shape;2392;p44"/>
              <p:cNvSpPr/>
              <p:nvPr/>
            </p:nvSpPr>
            <p:spPr>
              <a:xfrm>
                <a:off x="7096200" y="977667"/>
                <a:ext cx="23077" cy="282721"/>
              </a:xfrm>
              <a:custGeom>
                <a:avLst/>
                <a:gdLst/>
                <a:ahLst/>
                <a:cxnLst/>
                <a:rect l="l" t="t" r="r" b="b"/>
                <a:pathLst>
                  <a:path w="446" h="5464" extrusionOk="0">
                    <a:moveTo>
                      <a:pt x="224" y="1"/>
                    </a:moveTo>
                    <a:cubicBezTo>
                      <a:pt x="101" y="1"/>
                      <a:pt x="0" y="145"/>
                      <a:pt x="0" y="325"/>
                    </a:cubicBezTo>
                    <a:lnTo>
                      <a:pt x="0" y="5140"/>
                    </a:lnTo>
                    <a:cubicBezTo>
                      <a:pt x="0" y="5318"/>
                      <a:pt x="101" y="5464"/>
                      <a:pt x="224" y="5464"/>
                    </a:cubicBezTo>
                    <a:cubicBezTo>
                      <a:pt x="347" y="5464"/>
                      <a:pt x="446" y="5318"/>
                      <a:pt x="446" y="5140"/>
                    </a:cubicBezTo>
                    <a:lnTo>
                      <a:pt x="446" y="325"/>
                    </a:lnTo>
                    <a:cubicBezTo>
                      <a:pt x="446" y="145"/>
                      <a:pt x="347" y="1"/>
                      <a:pt x="224" y="1"/>
                    </a:cubicBez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3" name="Google Shape;2393;p44"/>
              <p:cNvSpPr/>
              <p:nvPr/>
            </p:nvSpPr>
            <p:spPr>
              <a:xfrm>
                <a:off x="5813447" y="972803"/>
                <a:ext cx="23181" cy="282462"/>
              </a:xfrm>
              <a:custGeom>
                <a:avLst/>
                <a:gdLst/>
                <a:ahLst/>
                <a:cxnLst/>
                <a:rect l="l" t="t" r="r" b="b"/>
                <a:pathLst>
                  <a:path w="448" h="5459" extrusionOk="0">
                    <a:moveTo>
                      <a:pt x="224" y="0"/>
                    </a:moveTo>
                    <a:cubicBezTo>
                      <a:pt x="101" y="0"/>
                      <a:pt x="0" y="144"/>
                      <a:pt x="0" y="324"/>
                    </a:cubicBezTo>
                    <a:lnTo>
                      <a:pt x="0" y="5135"/>
                    </a:lnTo>
                    <a:cubicBezTo>
                      <a:pt x="0" y="5313"/>
                      <a:pt x="101" y="5459"/>
                      <a:pt x="224" y="5459"/>
                    </a:cubicBezTo>
                    <a:cubicBezTo>
                      <a:pt x="347" y="5459"/>
                      <a:pt x="447" y="5313"/>
                      <a:pt x="447" y="5135"/>
                    </a:cubicBezTo>
                    <a:lnTo>
                      <a:pt x="447" y="324"/>
                    </a:lnTo>
                    <a:cubicBezTo>
                      <a:pt x="447" y="144"/>
                      <a:pt x="347" y="0"/>
                      <a:pt x="224" y="0"/>
                    </a:cubicBez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4" name="Google Shape;2394;p44"/>
              <p:cNvSpPr/>
              <p:nvPr/>
            </p:nvSpPr>
            <p:spPr>
              <a:xfrm>
                <a:off x="5861774" y="977925"/>
                <a:ext cx="23077" cy="282462"/>
              </a:xfrm>
              <a:custGeom>
                <a:avLst/>
                <a:gdLst/>
                <a:ahLst/>
                <a:cxnLst/>
                <a:rect l="l" t="t" r="r" b="b"/>
                <a:pathLst>
                  <a:path w="446" h="5459" extrusionOk="0">
                    <a:moveTo>
                      <a:pt x="222" y="0"/>
                    </a:moveTo>
                    <a:cubicBezTo>
                      <a:pt x="99" y="0"/>
                      <a:pt x="0" y="144"/>
                      <a:pt x="0" y="323"/>
                    </a:cubicBezTo>
                    <a:lnTo>
                      <a:pt x="0" y="5135"/>
                    </a:lnTo>
                    <a:cubicBezTo>
                      <a:pt x="0" y="5313"/>
                      <a:pt x="99" y="5459"/>
                      <a:pt x="222" y="5459"/>
                    </a:cubicBezTo>
                    <a:cubicBezTo>
                      <a:pt x="345" y="5459"/>
                      <a:pt x="446" y="5313"/>
                      <a:pt x="446" y="5135"/>
                    </a:cubicBezTo>
                    <a:lnTo>
                      <a:pt x="446" y="323"/>
                    </a:lnTo>
                    <a:cubicBezTo>
                      <a:pt x="446" y="144"/>
                      <a:pt x="345" y="0"/>
                      <a:pt x="222" y="0"/>
                    </a:cubicBez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5" name="Google Shape;2395;p44"/>
              <p:cNvSpPr/>
              <p:nvPr/>
            </p:nvSpPr>
            <p:spPr>
              <a:xfrm>
                <a:off x="5910050" y="982944"/>
                <a:ext cx="23077" cy="272321"/>
              </a:xfrm>
              <a:custGeom>
                <a:avLst/>
                <a:gdLst/>
                <a:ahLst/>
                <a:cxnLst/>
                <a:rect l="l" t="t" r="r" b="b"/>
                <a:pathLst>
                  <a:path w="446" h="5263" extrusionOk="0">
                    <a:moveTo>
                      <a:pt x="223" y="1"/>
                    </a:moveTo>
                    <a:cubicBezTo>
                      <a:pt x="99" y="1"/>
                      <a:pt x="0" y="146"/>
                      <a:pt x="0" y="325"/>
                    </a:cubicBezTo>
                    <a:lnTo>
                      <a:pt x="0" y="4939"/>
                    </a:lnTo>
                    <a:cubicBezTo>
                      <a:pt x="0" y="5117"/>
                      <a:pt x="99" y="5263"/>
                      <a:pt x="223" y="5263"/>
                    </a:cubicBezTo>
                    <a:cubicBezTo>
                      <a:pt x="346" y="5263"/>
                      <a:pt x="445" y="5117"/>
                      <a:pt x="445" y="4939"/>
                    </a:cubicBezTo>
                    <a:lnTo>
                      <a:pt x="445" y="325"/>
                    </a:lnTo>
                    <a:cubicBezTo>
                      <a:pt x="445" y="146"/>
                      <a:pt x="346" y="1"/>
                      <a:pt x="223" y="1"/>
                    </a:cubicBez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6" name="Google Shape;2396;p44"/>
              <p:cNvSpPr/>
              <p:nvPr/>
            </p:nvSpPr>
            <p:spPr>
              <a:xfrm>
                <a:off x="7416176" y="1061645"/>
                <a:ext cx="119163" cy="112023"/>
              </a:xfrm>
              <a:custGeom>
                <a:avLst/>
                <a:gdLst/>
                <a:ahLst/>
                <a:cxnLst/>
                <a:rect l="l" t="t" r="r" b="b"/>
                <a:pathLst>
                  <a:path w="2303" h="2165" extrusionOk="0">
                    <a:moveTo>
                      <a:pt x="0" y="0"/>
                    </a:moveTo>
                    <a:lnTo>
                      <a:pt x="0" y="2164"/>
                    </a:lnTo>
                    <a:lnTo>
                      <a:pt x="2302" y="2164"/>
                    </a:lnTo>
                    <a:lnTo>
                      <a:pt x="2302" y="0"/>
                    </a:ln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7" name="Google Shape;2397;p44"/>
              <p:cNvSpPr/>
              <p:nvPr/>
            </p:nvSpPr>
            <p:spPr>
              <a:xfrm>
                <a:off x="5353247" y="1010834"/>
                <a:ext cx="298244" cy="211472"/>
              </a:xfrm>
              <a:custGeom>
                <a:avLst/>
                <a:gdLst/>
                <a:ahLst/>
                <a:cxnLst/>
                <a:rect l="l" t="t" r="r" b="b"/>
                <a:pathLst>
                  <a:path w="5764" h="4087" extrusionOk="0">
                    <a:moveTo>
                      <a:pt x="5763" y="0"/>
                    </a:moveTo>
                    <a:lnTo>
                      <a:pt x="1" y="1714"/>
                    </a:lnTo>
                    <a:lnTo>
                      <a:pt x="1" y="2326"/>
                    </a:lnTo>
                    <a:lnTo>
                      <a:pt x="5763" y="4086"/>
                    </a:lnTo>
                    <a:lnTo>
                      <a:pt x="5763" y="0"/>
                    </a:ln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8" name="Google Shape;2398;p44"/>
              <p:cNvSpPr/>
              <p:nvPr/>
            </p:nvSpPr>
            <p:spPr>
              <a:xfrm>
                <a:off x="5300625" y="1099521"/>
                <a:ext cx="52674" cy="31666"/>
              </a:xfrm>
              <a:custGeom>
                <a:avLst/>
                <a:gdLst/>
                <a:ahLst/>
                <a:cxnLst/>
                <a:rect l="l" t="t" r="r" b="b"/>
                <a:pathLst>
                  <a:path w="1018" h="612" extrusionOk="0">
                    <a:moveTo>
                      <a:pt x="1018" y="0"/>
                    </a:moveTo>
                    <a:lnTo>
                      <a:pt x="1" y="302"/>
                    </a:lnTo>
                    <a:lnTo>
                      <a:pt x="1018" y="612"/>
                    </a:lnTo>
                    <a:lnTo>
                      <a:pt x="1018" y="0"/>
                    </a:ln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99" name="Google Shape;2399;p44"/>
            <p:cNvGrpSpPr/>
            <p:nvPr/>
          </p:nvGrpSpPr>
          <p:grpSpPr>
            <a:xfrm rot="1427034">
              <a:off x="4849607" y="976533"/>
              <a:ext cx="2234780" cy="319933"/>
              <a:chOff x="5300625" y="940464"/>
              <a:chExt cx="2234714" cy="319924"/>
            </a:xfrm>
          </p:grpSpPr>
          <p:sp>
            <p:nvSpPr>
              <p:cNvPr id="2400" name="Google Shape;2400;p44"/>
              <p:cNvSpPr/>
              <p:nvPr/>
            </p:nvSpPr>
            <p:spPr>
              <a:xfrm>
                <a:off x="6442741" y="940464"/>
                <a:ext cx="905339" cy="108349"/>
              </a:xfrm>
              <a:custGeom>
                <a:avLst/>
                <a:gdLst/>
                <a:ahLst/>
                <a:cxnLst/>
                <a:rect l="l" t="t" r="r" b="b"/>
                <a:pathLst>
                  <a:path w="17497" h="2094" extrusionOk="0">
                    <a:moveTo>
                      <a:pt x="1" y="0"/>
                    </a:moveTo>
                    <a:lnTo>
                      <a:pt x="1" y="729"/>
                    </a:lnTo>
                    <a:lnTo>
                      <a:pt x="16767" y="729"/>
                    </a:lnTo>
                    <a:lnTo>
                      <a:pt x="16767" y="2093"/>
                    </a:lnTo>
                    <a:lnTo>
                      <a:pt x="17497" y="2093"/>
                    </a:lnTo>
                    <a:lnTo>
                      <a:pt x="17497" y="729"/>
                    </a:lnTo>
                    <a:lnTo>
                      <a:pt x="17497" y="364"/>
                    </a:lnTo>
                    <a:lnTo>
                      <a:pt x="1749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1" name="Google Shape;2401;p44"/>
              <p:cNvSpPr/>
              <p:nvPr/>
            </p:nvSpPr>
            <p:spPr>
              <a:xfrm>
                <a:off x="5651440" y="1010834"/>
                <a:ext cx="1764781" cy="211472"/>
              </a:xfrm>
              <a:custGeom>
                <a:avLst/>
                <a:gdLst/>
                <a:ahLst/>
                <a:cxnLst/>
                <a:rect l="l" t="t" r="r" b="b"/>
                <a:pathLst>
                  <a:path w="34107" h="4087" extrusionOk="0">
                    <a:moveTo>
                      <a:pt x="0" y="0"/>
                    </a:moveTo>
                    <a:lnTo>
                      <a:pt x="0" y="4086"/>
                    </a:lnTo>
                    <a:lnTo>
                      <a:pt x="34106" y="4086"/>
                    </a:lnTo>
                    <a:lnTo>
                      <a:pt x="34106"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2" name="Google Shape;2402;p44"/>
              <p:cNvSpPr/>
              <p:nvPr/>
            </p:nvSpPr>
            <p:spPr>
              <a:xfrm>
                <a:off x="7235543" y="963230"/>
                <a:ext cx="23077" cy="287844"/>
              </a:xfrm>
              <a:custGeom>
                <a:avLst/>
                <a:gdLst/>
                <a:ahLst/>
                <a:cxnLst/>
                <a:rect l="l" t="t" r="r" b="b"/>
                <a:pathLst>
                  <a:path w="446" h="5563" extrusionOk="0">
                    <a:moveTo>
                      <a:pt x="222" y="1"/>
                    </a:moveTo>
                    <a:cubicBezTo>
                      <a:pt x="100" y="1"/>
                      <a:pt x="1" y="145"/>
                      <a:pt x="1" y="325"/>
                    </a:cubicBezTo>
                    <a:lnTo>
                      <a:pt x="1" y="5239"/>
                    </a:lnTo>
                    <a:cubicBezTo>
                      <a:pt x="1" y="5419"/>
                      <a:pt x="100" y="5563"/>
                      <a:pt x="222" y="5563"/>
                    </a:cubicBezTo>
                    <a:cubicBezTo>
                      <a:pt x="347" y="5563"/>
                      <a:pt x="446" y="5419"/>
                      <a:pt x="446" y="5239"/>
                    </a:cubicBezTo>
                    <a:lnTo>
                      <a:pt x="446" y="325"/>
                    </a:lnTo>
                    <a:cubicBezTo>
                      <a:pt x="446" y="145"/>
                      <a:pt x="345" y="1"/>
                      <a:pt x="2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3" name="Google Shape;2403;p44"/>
              <p:cNvSpPr/>
              <p:nvPr/>
            </p:nvSpPr>
            <p:spPr>
              <a:xfrm>
                <a:off x="7188457" y="977667"/>
                <a:ext cx="23077" cy="282721"/>
              </a:xfrm>
              <a:custGeom>
                <a:avLst/>
                <a:gdLst/>
                <a:ahLst/>
                <a:cxnLst/>
                <a:rect l="l" t="t" r="r" b="b"/>
                <a:pathLst>
                  <a:path w="446" h="5464" extrusionOk="0">
                    <a:moveTo>
                      <a:pt x="224" y="1"/>
                    </a:moveTo>
                    <a:cubicBezTo>
                      <a:pt x="99" y="1"/>
                      <a:pt x="0" y="145"/>
                      <a:pt x="0" y="325"/>
                    </a:cubicBezTo>
                    <a:lnTo>
                      <a:pt x="0" y="5140"/>
                    </a:lnTo>
                    <a:cubicBezTo>
                      <a:pt x="0" y="5318"/>
                      <a:pt x="99" y="5464"/>
                      <a:pt x="224" y="5464"/>
                    </a:cubicBezTo>
                    <a:cubicBezTo>
                      <a:pt x="347" y="5464"/>
                      <a:pt x="446" y="5318"/>
                      <a:pt x="446" y="5140"/>
                    </a:cubicBezTo>
                    <a:lnTo>
                      <a:pt x="446" y="325"/>
                    </a:lnTo>
                    <a:cubicBezTo>
                      <a:pt x="446" y="145"/>
                      <a:pt x="347" y="1"/>
                      <a:pt x="2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4" name="Google Shape;2404;p44"/>
              <p:cNvSpPr/>
              <p:nvPr/>
            </p:nvSpPr>
            <p:spPr>
              <a:xfrm>
                <a:off x="7143285" y="963230"/>
                <a:ext cx="23077" cy="287844"/>
              </a:xfrm>
              <a:custGeom>
                <a:avLst/>
                <a:gdLst/>
                <a:ahLst/>
                <a:cxnLst/>
                <a:rect l="l" t="t" r="r" b="b"/>
                <a:pathLst>
                  <a:path w="446" h="5563" extrusionOk="0">
                    <a:moveTo>
                      <a:pt x="224" y="1"/>
                    </a:moveTo>
                    <a:cubicBezTo>
                      <a:pt x="100" y="1"/>
                      <a:pt x="1" y="145"/>
                      <a:pt x="1" y="325"/>
                    </a:cubicBezTo>
                    <a:lnTo>
                      <a:pt x="1" y="5239"/>
                    </a:lnTo>
                    <a:cubicBezTo>
                      <a:pt x="1" y="5419"/>
                      <a:pt x="100" y="5563"/>
                      <a:pt x="224" y="5563"/>
                    </a:cubicBezTo>
                    <a:cubicBezTo>
                      <a:pt x="347" y="5563"/>
                      <a:pt x="446" y="5419"/>
                      <a:pt x="446" y="5239"/>
                    </a:cubicBezTo>
                    <a:lnTo>
                      <a:pt x="446" y="325"/>
                    </a:lnTo>
                    <a:cubicBezTo>
                      <a:pt x="446" y="145"/>
                      <a:pt x="347" y="1"/>
                      <a:pt x="2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5" name="Google Shape;2405;p44"/>
              <p:cNvSpPr/>
              <p:nvPr/>
            </p:nvSpPr>
            <p:spPr>
              <a:xfrm>
                <a:off x="7096200" y="977667"/>
                <a:ext cx="23077" cy="282721"/>
              </a:xfrm>
              <a:custGeom>
                <a:avLst/>
                <a:gdLst/>
                <a:ahLst/>
                <a:cxnLst/>
                <a:rect l="l" t="t" r="r" b="b"/>
                <a:pathLst>
                  <a:path w="446" h="5464" extrusionOk="0">
                    <a:moveTo>
                      <a:pt x="224" y="1"/>
                    </a:moveTo>
                    <a:cubicBezTo>
                      <a:pt x="101" y="1"/>
                      <a:pt x="0" y="145"/>
                      <a:pt x="0" y="325"/>
                    </a:cubicBezTo>
                    <a:lnTo>
                      <a:pt x="0" y="5140"/>
                    </a:lnTo>
                    <a:cubicBezTo>
                      <a:pt x="0" y="5318"/>
                      <a:pt x="101" y="5464"/>
                      <a:pt x="224" y="5464"/>
                    </a:cubicBezTo>
                    <a:cubicBezTo>
                      <a:pt x="347" y="5464"/>
                      <a:pt x="446" y="5318"/>
                      <a:pt x="446" y="5140"/>
                    </a:cubicBezTo>
                    <a:lnTo>
                      <a:pt x="446" y="325"/>
                    </a:lnTo>
                    <a:cubicBezTo>
                      <a:pt x="446" y="145"/>
                      <a:pt x="347" y="1"/>
                      <a:pt x="2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6" name="Google Shape;2406;p44"/>
              <p:cNvSpPr/>
              <p:nvPr/>
            </p:nvSpPr>
            <p:spPr>
              <a:xfrm>
                <a:off x="5813447" y="972803"/>
                <a:ext cx="23181" cy="282462"/>
              </a:xfrm>
              <a:custGeom>
                <a:avLst/>
                <a:gdLst/>
                <a:ahLst/>
                <a:cxnLst/>
                <a:rect l="l" t="t" r="r" b="b"/>
                <a:pathLst>
                  <a:path w="448" h="5459" extrusionOk="0">
                    <a:moveTo>
                      <a:pt x="224" y="0"/>
                    </a:moveTo>
                    <a:cubicBezTo>
                      <a:pt x="101" y="0"/>
                      <a:pt x="0" y="144"/>
                      <a:pt x="0" y="324"/>
                    </a:cubicBezTo>
                    <a:lnTo>
                      <a:pt x="0" y="5135"/>
                    </a:lnTo>
                    <a:cubicBezTo>
                      <a:pt x="0" y="5313"/>
                      <a:pt x="101" y="5459"/>
                      <a:pt x="224" y="5459"/>
                    </a:cubicBezTo>
                    <a:cubicBezTo>
                      <a:pt x="347" y="5459"/>
                      <a:pt x="447" y="5313"/>
                      <a:pt x="447" y="5135"/>
                    </a:cubicBezTo>
                    <a:lnTo>
                      <a:pt x="447" y="324"/>
                    </a:lnTo>
                    <a:cubicBezTo>
                      <a:pt x="447" y="144"/>
                      <a:pt x="347" y="0"/>
                      <a:pt x="2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7" name="Google Shape;2407;p44"/>
              <p:cNvSpPr/>
              <p:nvPr/>
            </p:nvSpPr>
            <p:spPr>
              <a:xfrm>
                <a:off x="5861774" y="977925"/>
                <a:ext cx="23077" cy="282462"/>
              </a:xfrm>
              <a:custGeom>
                <a:avLst/>
                <a:gdLst/>
                <a:ahLst/>
                <a:cxnLst/>
                <a:rect l="l" t="t" r="r" b="b"/>
                <a:pathLst>
                  <a:path w="446" h="5459" extrusionOk="0">
                    <a:moveTo>
                      <a:pt x="222" y="0"/>
                    </a:moveTo>
                    <a:cubicBezTo>
                      <a:pt x="99" y="0"/>
                      <a:pt x="0" y="144"/>
                      <a:pt x="0" y="323"/>
                    </a:cubicBezTo>
                    <a:lnTo>
                      <a:pt x="0" y="5135"/>
                    </a:lnTo>
                    <a:cubicBezTo>
                      <a:pt x="0" y="5313"/>
                      <a:pt x="99" y="5459"/>
                      <a:pt x="222" y="5459"/>
                    </a:cubicBezTo>
                    <a:cubicBezTo>
                      <a:pt x="345" y="5459"/>
                      <a:pt x="446" y="5313"/>
                      <a:pt x="446" y="5135"/>
                    </a:cubicBezTo>
                    <a:lnTo>
                      <a:pt x="446" y="323"/>
                    </a:lnTo>
                    <a:cubicBezTo>
                      <a:pt x="446" y="144"/>
                      <a:pt x="345" y="0"/>
                      <a:pt x="2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8" name="Google Shape;2408;p44"/>
              <p:cNvSpPr/>
              <p:nvPr/>
            </p:nvSpPr>
            <p:spPr>
              <a:xfrm>
                <a:off x="5910050" y="982944"/>
                <a:ext cx="23077" cy="272321"/>
              </a:xfrm>
              <a:custGeom>
                <a:avLst/>
                <a:gdLst/>
                <a:ahLst/>
                <a:cxnLst/>
                <a:rect l="l" t="t" r="r" b="b"/>
                <a:pathLst>
                  <a:path w="446" h="5263" extrusionOk="0">
                    <a:moveTo>
                      <a:pt x="223" y="1"/>
                    </a:moveTo>
                    <a:cubicBezTo>
                      <a:pt x="99" y="1"/>
                      <a:pt x="0" y="146"/>
                      <a:pt x="0" y="325"/>
                    </a:cubicBezTo>
                    <a:lnTo>
                      <a:pt x="0" y="4939"/>
                    </a:lnTo>
                    <a:cubicBezTo>
                      <a:pt x="0" y="5117"/>
                      <a:pt x="99" y="5263"/>
                      <a:pt x="223" y="5263"/>
                    </a:cubicBezTo>
                    <a:cubicBezTo>
                      <a:pt x="346" y="5263"/>
                      <a:pt x="445" y="5117"/>
                      <a:pt x="445" y="4939"/>
                    </a:cubicBezTo>
                    <a:lnTo>
                      <a:pt x="445" y="325"/>
                    </a:lnTo>
                    <a:cubicBezTo>
                      <a:pt x="445" y="146"/>
                      <a:pt x="346" y="1"/>
                      <a:pt x="2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9" name="Google Shape;2409;p44"/>
              <p:cNvSpPr/>
              <p:nvPr/>
            </p:nvSpPr>
            <p:spPr>
              <a:xfrm>
                <a:off x="7416176" y="1061645"/>
                <a:ext cx="119163" cy="112023"/>
              </a:xfrm>
              <a:custGeom>
                <a:avLst/>
                <a:gdLst/>
                <a:ahLst/>
                <a:cxnLst/>
                <a:rect l="l" t="t" r="r" b="b"/>
                <a:pathLst>
                  <a:path w="2303" h="2165" extrusionOk="0">
                    <a:moveTo>
                      <a:pt x="0" y="0"/>
                    </a:moveTo>
                    <a:lnTo>
                      <a:pt x="0" y="2164"/>
                    </a:lnTo>
                    <a:lnTo>
                      <a:pt x="2302" y="2164"/>
                    </a:lnTo>
                    <a:lnTo>
                      <a:pt x="230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0" name="Google Shape;2410;p44"/>
              <p:cNvSpPr/>
              <p:nvPr/>
            </p:nvSpPr>
            <p:spPr>
              <a:xfrm>
                <a:off x="5353247" y="1010834"/>
                <a:ext cx="298244" cy="211472"/>
              </a:xfrm>
              <a:custGeom>
                <a:avLst/>
                <a:gdLst/>
                <a:ahLst/>
                <a:cxnLst/>
                <a:rect l="l" t="t" r="r" b="b"/>
                <a:pathLst>
                  <a:path w="5764" h="4087" extrusionOk="0">
                    <a:moveTo>
                      <a:pt x="5763" y="0"/>
                    </a:moveTo>
                    <a:lnTo>
                      <a:pt x="1" y="1714"/>
                    </a:lnTo>
                    <a:lnTo>
                      <a:pt x="1" y="2326"/>
                    </a:lnTo>
                    <a:lnTo>
                      <a:pt x="5763" y="4086"/>
                    </a:lnTo>
                    <a:lnTo>
                      <a:pt x="576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1" name="Google Shape;2411;p44"/>
              <p:cNvSpPr/>
              <p:nvPr/>
            </p:nvSpPr>
            <p:spPr>
              <a:xfrm>
                <a:off x="5300625" y="1099521"/>
                <a:ext cx="52674" cy="31666"/>
              </a:xfrm>
              <a:custGeom>
                <a:avLst/>
                <a:gdLst/>
                <a:ahLst/>
                <a:cxnLst/>
                <a:rect l="l" t="t" r="r" b="b"/>
                <a:pathLst>
                  <a:path w="1018" h="612" extrusionOk="0">
                    <a:moveTo>
                      <a:pt x="1018" y="0"/>
                    </a:moveTo>
                    <a:lnTo>
                      <a:pt x="1" y="302"/>
                    </a:lnTo>
                    <a:lnTo>
                      <a:pt x="1018" y="612"/>
                    </a:lnTo>
                    <a:lnTo>
                      <a:pt x="101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417" name="Google Shape;2417;p44"/>
          <p:cNvGrpSpPr/>
          <p:nvPr/>
        </p:nvGrpSpPr>
        <p:grpSpPr>
          <a:xfrm>
            <a:off x="3169700" y="1476550"/>
            <a:ext cx="2521100" cy="485975"/>
            <a:chOff x="1091150" y="1475850"/>
            <a:chExt cx="2521100" cy="485975"/>
          </a:xfrm>
        </p:grpSpPr>
        <p:sp>
          <p:nvSpPr>
            <p:cNvPr id="2418" name="Google Shape;2418;p44"/>
            <p:cNvSpPr/>
            <p:nvPr/>
          </p:nvSpPr>
          <p:spPr>
            <a:xfrm>
              <a:off x="1538300" y="1585000"/>
              <a:ext cx="1632625" cy="376825"/>
            </a:xfrm>
            <a:custGeom>
              <a:avLst/>
              <a:gdLst/>
              <a:ahLst/>
              <a:cxnLst/>
              <a:rect l="l" t="t" r="r" b="b"/>
              <a:pathLst>
                <a:path w="65305" h="15073" extrusionOk="0">
                  <a:moveTo>
                    <a:pt x="32278" y="472"/>
                  </a:moveTo>
                  <a:cubicBezTo>
                    <a:pt x="43234" y="472"/>
                    <a:pt x="54189" y="1370"/>
                    <a:pt x="64833" y="3166"/>
                  </a:cubicBezTo>
                  <a:lnTo>
                    <a:pt x="64833" y="14516"/>
                  </a:lnTo>
                  <a:cubicBezTo>
                    <a:pt x="54187" y="12724"/>
                    <a:pt x="43235" y="11827"/>
                    <a:pt x="32281" y="11827"/>
                  </a:cubicBezTo>
                  <a:cubicBezTo>
                    <a:pt x="21584" y="11827"/>
                    <a:pt x="10886" y="12682"/>
                    <a:pt x="471" y="14392"/>
                  </a:cubicBezTo>
                  <a:lnTo>
                    <a:pt x="471" y="3042"/>
                  </a:lnTo>
                  <a:cubicBezTo>
                    <a:pt x="10883" y="1328"/>
                    <a:pt x="21581" y="472"/>
                    <a:pt x="32278" y="472"/>
                  </a:cubicBezTo>
                  <a:close/>
                  <a:moveTo>
                    <a:pt x="32285" y="1"/>
                  </a:moveTo>
                  <a:cubicBezTo>
                    <a:pt x="21493" y="1"/>
                    <a:pt x="10699" y="870"/>
                    <a:pt x="197" y="2611"/>
                  </a:cubicBezTo>
                  <a:lnTo>
                    <a:pt x="0" y="2644"/>
                  </a:lnTo>
                  <a:lnTo>
                    <a:pt x="0" y="14947"/>
                  </a:lnTo>
                  <a:lnTo>
                    <a:pt x="275" y="14902"/>
                  </a:lnTo>
                  <a:cubicBezTo>
                    <a:pt x="10751" y="13166"/>
                    <a:pt x="21518" y="12298"/>
                    <a:pt x="32284" y="12298"/>
                  </a:cubicBezTo>
                  <a:cubicBezTo>
                    <a:pt x="43305" y="12298"/>
                    <a:pt x="54325" y="13207"/>
                    <a:pt x="65029" y="15026"/>
                  </a:cubicBezTo>
                  <a:lnTo>
                    <a:pt x="65305" y="15073"/>
                  </a:lnTo>
                  <a:lnTo>
                    <a:pt x="65305" y="2768"/>
                  </a:lnTo>
                  <a:lnTo>
                    <a:pt x="65109" y="2735"/>
                  </a:lnTo>
                  <a:cubicBezTo>
                    <a:pt x="54378" y="912"/>
                    <a:pt x="43332" y="1"/>
                    <a:pt x="3228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9" name="Google Shape;2419;p44"/>
            <p:cNvSpPr/>
            <p:nvPr/>
          </p:nvSpPr>
          <p:spPr>
            <a:xfrm>
              <a:off x="1157400" y="1478150"/>
              <a:ext cx="558400" cy="154500"/>
            </a:xfrm>
            <a:custGeom>
              <a:avLst/>
              <a:gdLst/>
              <a:ahLst/>
              <a:cxnLst/>
              <a:rect l="l" t="t" r="r" b="b"/>
              <a:pathLst>
                <a:path w="22336" h="6180" extrusionOk="0">
                  <a:moveTo>
                    <a:pt x="259" y="0"/>
                  </a:moveTo>
                  <a:cubicBezTo>
                    <a:pt x="145" y="0"/>
                    <a:pt x="44" y="81"/>
                    <a:pt x="23" y="196"/>
                  </a:cubicBezTo>
                  <a:cubicBezTo>
                    <a:pt x="0" y="324"/>
                    <a:pt x="87" y="446"/>
                    <a:pt x="216" y="468"/>
                  </a:cubicBezTo>
                  <a:cubicBezTo>
                    <a:pt x="7075" y="1623"/>
                    <a:pt x="14306" y="2229"/>
                    <a:pt x="21710" y="2269"/>
                  </a:cubicBezTo>
                  <a:lnTo>
                    <a:pt x="21860" y="5955"/>
                  </a:lnTo>
                  <a:cubicBezTo>
                    <a:pt x="21865" y="6080"/>
                    <a:pt x="21969" y="6180"/>
                    <a:pt x="22095" y="6180"/>
                  </a:cubicBezTo>
                  <a:cubicBezTo>
                    <a:pt x="22098" y="6180"/>
                    <a:pt x="22101" y="6180"/>
                    <a:pt x="22103" y="6178"/>
                  </a:cubicBezTo>
                  <a:cubicBezTo>
                    <a:pt x="22234" y="6173"/>
                    <a:pt x="22335" y="6064"/>
                    <a:pt x="22330" y="5935"/>
                  </a:cubicBezTo>
                  <a:lnTo>
                    <a:pt x="22163" y="1799"/>
                  </a:lnTo>
                  <a:lnTo>
                    <a:pt x="21938" y="1799"/>
                  </a:lnTo>
                  <a:cubicBezTo>
                    <a:pt x="14481" y="1771"/>
                    <a:pt x="7198" y="1166"/>
                    <a:pt x="293" y="3"/>
                  </a:cubicBezTo>
                  <a:cubicBezTo>
                    <a:pt x="282" y="1"/>
                    <a:pt x="270" y="0"/>
                    <a:pt x="2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0" name="Google Shape;2420;p44"/>
            <p:cNvSpPr/>
            <p:nvPr/>
          </p:nvSpPr>
          <p:spPr>
            <a:xfrm>
              <a:off x="1091150" y="1475850"/>
              <a:ext cx="449200" cy="359725"/>
            </a:xfrm>
            <a:custGeom>
              <a:avLst/>
              <a:gdLst/>
              <a:ahLst/>
              <a:cxnLst/>
              <a:rect l="l" t="t" r="r" b="b"/>
              <a:pathLst>
                <a:path w="17968" h="14389" extrusionOk="0">
                  <a:moveTo>
                    <a:pt x="2995" y="0"/>
                  </a:moveTo>
                  <a:cubicBezTo>
                    <a:pt x="2953" y="0"/>
                    <a:pt x="2909" y="12"/>
                    <a:pt x="2870" y="36"/>
                  </a:cubicBezTo>
                  <a:cubicBezTo>
                    <a:pt x="2760" y="105"/>
                    <a:pt x="2726" y="251"/>
                    <a:pt x="2796" y="360"/>
                  </a:cubicBezTo>
                  <a:lnTo>
                    <a:pt x="2837" y="427"/>
                  </a:lnTo>
                  <a:cubicBezTo>
                    <a:pt x="4340" y="2822"/>
                    <a:pt x="5891" y="5299"/>
                    <a:pt x="8081" y="7536"/>
                  </a:cubicBezTo>
                  <a:cubicBezTo>
                    <a:pt x="6883" y="8087"/>
                    <a:pt x="5687" y="8625"/>
                    <a:pt x="4490" y="9163"/>
                  </a:cubicBezTo>
                  <a:cubicBezTo>
                    <a:pt x="3190" y="9747"/>
                    <a:pt x="1889" y="10333"/>
                    <a:pt x="589" y="10933"/>
                  </a:cubicBezTo>
                  <a:lnTo>
                    <a:pt x="0" y="11204"/>
                  </a:lnTo>
                  <a:lnTo>
                    <a:pt x="628" y="11374"/>
                  </a:lnTo>
                  <a:cubicBezTo>
                    <a:pt x="6061" y="12837"/>
                    <a:pt x="11807" y="13850"/>
                    <a:pt x="17705" y="14386"/>
                  </a:cubicBezTo>
                  <a:lnTo>
                    <a:pt x="17726" y="14386"/>
                  </a:lnTo>
                  <a:lnTo>
                    <a:pt x="17728" y="14389"/>
                  </a:lnTo>
                  <a:cubicBezTo>
                    <a:pt x="17853" y="14387"/>
                    <a:pt x="17957" y="14289"/>
                    <a:pt x="17962" y="14164"/>
                  </a:cubicBezTo>
                  <a:cubicBezTo>
                    <a:pt x="17967" y="14037"/>
                    <a:pt x="17873" y="13930"/>
                    <a:pt x="17748" y="13918"/>
                  </a:cubicBezTo>
                  <a:cubicBezTo>
                    <a:pt x="12105" y="13404"/>
                    <a:pt x="6602" y="12453"/>
                    <a:pt x="1382" y="11087"/>
                  </a:cubicBezTo>
                  <a:cubicBezTo>
                    <a:pt x="2482" y="10582"/>
                    <a:pt x="3583" y="10088"/>
                    <a:pt x="4684" y="9592"/>
                  </a:cubicBezTo>
                  <a:cubicBezTo>
                    <a:pt x="5984" y="9009"/>
                    <a:pt x="7284" y="8424"/>
                    <a:pt x="8585" y="7824"/>
                  </a:cubicBezTo>
                  <a:lnTo>
                    <a:pt x="8893" y="7681"/>
                  </a:lnTo>
                  <a:lnTo>
                    <a:pt x="8651" y="7443"/>
                  </a:lnTo>
                  <a:cubicBezTo>
                    <a:pt x="6374" y="5181"/>
                    <a:pt x="4779" y="2637"/>
                    <a:pt x="3237" y="177"/>
                  </a:cubicBezTo>
                  <a:lnTo>
                    <a:pt x="3195" y="111"/>
                  </a:lnTo>
                  <a:cubicBezTo>
                    <a:pt x="3150" y="39"/>
                    <a:pt x="3074" y="0"/>
                    <a:pt x="29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1" name="Google Shape;2421;p44"/>
            <p:cNvSpPr/>
            <p:nvPr/>
          </p:nvSpPr>
          <p:spPr>
            <a:xfrm>
              <a:off x="2990975" y="1488025"/>
              <a:ext cx="555000" cy="146200"/>
            </a:xfrm>
            <a:custGeom>
              <a:avLst/>
              <a:gdLst/>
              <a:ahLst/>
              <a:cxnLst/>
              <a:rect l="l" t="t" r="r" b="b"/>
              <a:pathLst>
                <a:path w="22200" h="5848" extrusionOk="0">
                  <a:moveTo>
                    <a:pt x="21943" y="1"/>
                  </a:moveTo>
                  <a:cubicBezTo>
                    <a:pt x="21931" y="1"/>
                    <a:pt x="21919" y="2"/>
                    <a:pt x="21906" y="4"/>
                  </a:cubicBezTo>
                  <a:cubicBezTo>
                    <a:pt x="15002" y="1167"/>
                    <a:pt x="7719" y="1772"/>
                    <a:pt x="261" y="1800"/>
                  </a:cubicBezTo>
                  <a:lnTo>
                    <a:pt x="36" y="1801"/>
                  </a:lnTo>
                  <a:lnTo>
                    <a:pt x="27" y="2026"/>
                  </a:lnTo>
                  <a:cubicBezTo>
                    <a:pt x="0" y="2684"/>
                    <a:pt x="12" y="3265"/>
                    <a:pt x="23" y="3827"/>
                  </a:cubicBezTo>
                  <a:cubicBezTo>
                    <a:pt x="32" y="4384"/>
                    <a:pt x="43" y="4959"/>
                    <a:pt x="18" y="5604"/>
                  </a:cubicBezTo>
                  <a:cubicBezTo>
                    <a:pt x="12" y="5733"/>
                    <a:pt x="114" y="5842"/>
                    <a:pt x="243" y="5847"/>
                  </a:cubicBezTo>
                  <a:lnTo>
                    <a:pt x="252" y="5847"/>
                  </a:lnTo>
                  <a:cubicBezTo>
                    <a:pt x="379" y="5847"/>
                    <a:pt x="484" y="5747"/>
                    <a:pt x="488" y="5621"/>
                  </a:cubicBezTo>
                  <a:cubicBezTo>
                    <a:pt x="515" y="4963"/>
                    <a:pt x="504" y="4380"/>
                    <a:pt x="493" y="3818"/>
                  </a:cubicBezTo>
                  <a:cubicBezTo>
                    <a:pt x="484" y="3329"/>
                    <a:pt x="475" y="2824"/>
                    <a:pt x="491" y="2270"/>
                  </a:cubicBezTo>
                  <a:cubicBezTo>
                    <a:pt x="7893" y="2230"/>
                    <a:pt x="15124" y="1624"/>
                    <a:pt x="21983" y="469"/>
                  </a:cubicBezTo>
                  <a:cubicBezTo>
                    <a:pt x="22113" y="447"/>
                    <a:pt x="22199" y="326"/>
                    <a:pt x="22177" y="197"/>
                  </a:cubicBezTo>
                  <a:cubicBezTo>
                    <a:pt x="22156" y="82"/>
                    <a:pt x="22056" y="1"/>
                    <a:pt x="2194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2" name="Google Shape;2422;p44"/>
            <p:cNvSpPr/>
            <p:nvPr/>
          </p:nvSpPr>
          <p:spPr>
            <a:xfrm>
              <a:off x="3162975" y="1485700"/>
              <a:ext cx="449275" cy="359700"/>
            </a:xfrm>
            <a:custGeom>
              <a:avLst/>
              <a:gdLst/>
              <a:ahLst/>
              <a:cxnLst/>
              <a:rect l="l" t="t" r="r" b="b"/>
              <a:pathLst>
                <a:path w="17971" h="14388" extrusionOk="0">
                  <a:moveTo>
                    <a:pt x="14974" y="0"/>
                  </a:moveTo>
                  <a:cubicBezTo>
                    <a:pt x="14896" y="0"/>
                    <a:pt x="14819" y="40"/>
                    <a:pt x="14774" y="111"/>
                  </a:cubicBezTo>
                  <a:lnTo>
                    <a:pt x="14736" y="174"/>
                  </a:lnTo>
                  <a:cubicBezTo>
                    <a:pt x="13193" y="2635"/>
                    <a:pt x="11598" y="5181"/>
                    <a:pt x="9320" y="7443"/>
                  </a:cubicBezTo>
                  <a:lnTo>
                    <a:pt x="9078" y="7682"/>
                  </a:lnTo>
                  <a:lnTo>
                    <a:pt x="9386" y="7824"/>
                  </a:lnTo>
                  <a:cubicBezTo>
                    <a:pt x="10687" y="8424"/>
                    <a:pt x="11987" y="9009"/>
                    <a:pt x="13286" y="9594"/>
                  </a:cubicBezTo>
                  <a:cubicBezTo>
                    <a:pt x="14387" y="10088"/>
                    <a:pt x="15487" y="10582"/>
                    <a:pt x="16588" y="11087"/>
                  </a:cubicBezTo>
                  <a:cubicBezTo>
                    <a:pt x="11367" y="12452"/>
                    <a:pt x="5865" y="13404"/>
                    <a:pt x="222" y="13917"/>
                  </a:cubicBezTo>
                  <a:cubicBezTo>
                    <a:pt x="95" y="13928"/>
                    <a:pt x="1" y="14036"/>
                    <a:pt x="6" y="14163"/>
                  </a:cubicBezTo>
                  <a:cubicBezTo>
                    <a:pt x="11" y="14289"/>
                    <a:pt x="115" y="14388"/>
                    <a:pt x="242" y="14388"/>
                  </a:cubicBezTo>
                  <a:cubicBezTo>
                    <a:pt x="250" y="14388"/>
                    <a:pt x="257" y="14388"/>
                    <a:pt x="265" y="14386"/>
                  </a:cubicBezTo>
                  <a:cubicBezTo>
                    <a:pt x="6163" y="13851"/>
                    <a:pt x="11908" y="12837"/>
                    <a:pt x="17343" y="11374"/>
                  </a:cubicBezTo>
                  <a:lnTo>
                    <a:pt x="17971" y="11206"/>
                  </a:lnTo>
                  <a:lnTo>
                    <a:pt x="17380" y="10933"/>
                  </a:lnTo>
                  <a:cubicBezTo>
                    <a:pt x="16080" y="10332"/>
                    <a:pt x="14780" y="9748"/>
                    <a:pt x="13481" y="9163"/>
                  </a:cubicBezTo>
                  <a:cubicBezTo>
                    <a:pt x="12283" y="8625"/>
                    <a:pt x="11086" y="8087"/>
                    <a:pt x="9890" y="7537"/>
                  </a:cubicBezTo>
                  <a:cubicBezTo>
                    <a:pt x="12080" y="5298"/>
                    <a:pt x="13632" y="2821"/>
                    <a:pt x="15135" y="424"/>
                  </a:cubicBezTo>
                  <a:lnTo>
                    <a:pt x="15174" y="362"/>
                  </a:lnTo>
                  <a:cubicBezTo>
                    <a:pt x="15243" y="251"/>
                    <a:pt x="15210" y="106"/>
                    <a:pt x="15099" y="37"/>
                  </a:cubicBezTo>
                  <a:cubicBezTo>
                    <a:pt x="15060" y="12"/>
                    <a:pt x="15017" y="0"/>
                    <a:pt x="1497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3" name="Google Shape;2423;p44"/>
            <p:cNvSpPr/>
            <p:nvPr/>
          </p:nvSpPr>
          <p:spPr>
            <a:xfrm>
              <a:off x="3159150" y="1603725"/>
              <a:ext cx="25" cy="25"/>
            </a:xfrm>
            <a:custGeom>
              <a:avLst/>
              <a:gdLst/>
              <a:ahLst/>
              <a:cxnLst/>
              <a:rect l="l" t="t" r="r" b="b"/>
              <a:pathLst>
                <a:path w="1" h="1" extrusionOk="0">
                  <a:moveTo>
                    <a:pt x="1" y="0"/>
                  </a:move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4" name="Google Shape;2424;p44"/>
            <p:cNvSpPr/>
            <p:nvPr/>
          </p:nvSpPr>
          <p:spPr>
            <a:xfrm>
              <a:off x="3031050" y="1619750"/>
              <a:ext cx="25" cy="25"/>
            </a:xfrm>
            <a:custGeom>
              <a:avLst/>
              <a:gdLst/>
              <a:ahLst/>
              <a:cxnLst/>
              <a:rect l="l" t="t" r="r" b="b"/>
              <a:pathLst>
                <a:path w="1" h="1" extrusionOk="0">
                  <a:moveTo>
                    <a:pt x="0" y="0"/>
                  </a:move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5" name="Google Shape;2425;p44"/>
            <p:cNvSpPr/>
            <p:nvPr/>
          </p:nvSpPr>
          <p:spPr>
            <a:xfrm>
              <a:off x="3004400" y="1602875"/>
              <a:ext cx="25" cy="25"/>
            </a:xfrm>
            <a:custGeom>
              <a:avLst/>
              <a:gdLst/>
              <a:ahLst/>
              <a:cxnLst/>
              <a:rect l="l" t="t" r="r" b="b"/>
              <a:pathLst>
                <a:path w="1" h="1" extrusionOk="0">
                  <a:moveTo>
                    <a:pt x="0" y="1"/>
                  </a:move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6" name="Google Shape;2426;p44"/>
            <p:cNvSpPr/>
            <p:nvPr/>
          </p:nvSpPr>
          <p:spPr>
            <a:xfrm>
              <a:off x="1534950" y="1525075"/>
              <a:ext cx="177275" cy="138050"/>
            </a:xfrm>
            <a:custGeom>
              <a:avLst/>
              <a:gdLst/>
              <a:ahLst/>
              <a:cxnLst/>
              <a:rect l="l" t="t" r="r" b="b"/>
              <a:pathLst>
                <a:path w="7091" h="5522" extrusionOk="0">
                  <a:moveTo>
                    <a:pt x="6826" y="0"/>
                  </a:moveTo>
                  <a:cubicBezTo>
                    <a:pt x="6775" y="0"/>
                    <a:pt x="6723" y="17"/>
                    <a:pt x="6680" y="52"/>
                  </a:cubicBezTo>
                  <a:cubicBezTo>
                    <a:pt x="4579" y="1779"/>
                    <a:pt x="2394" y="3477"/>
                    <a:pt x="185" y="5097"/>
                  </a:cubicBezTo>
                  <a:cubicBezTo>
                    <a:pt x="0" y="5231"/>
                    <a:pt x="95" y="5522"/>
                    <a:pt x="322" y="5522"/>
                  </a:cubicBezTo>
                  <a:cubicBezTo>
                    <a:pt x="322" y="5522"/>
                    <a:pt x="323" y="5522"/>
                    <a:pt x="323" y="5522"/>
                  </a:cubicBezTo>
                  <a:cubicBezTo>
                    <a:pt x="374" y="5522"/>
                    <a:pt x="422" y="5507"/>
                    <a:pt x="463" y="5477"/>
                  </a:cubicBezTo>
                  <a:cubicBezTo>
                    <a:pt x="2679" y="3851"/>
                    <a:pt x="4872" y="2148"/>
                    <a:pt x="6979" y="416"/>
                  </a:cubicBezTo>
                  <a:cubicBezTo>
                    <a:pt x="7077" y="334"/>
                    <a:pt x="7091" y="186"/>
                    <a:pt x="7008" y="87"/>
                  </a:cubicBezTo>
                  <a:cubicBezTo>
                    <a:pt x="6962" y="30"/>
                    <a:pt x="6894" y="0"/>
                    <a:pt x="68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7" name="Google Shape;2427;p44"/>
            <p:cNvSpPr/>
            <p:nvPr/>
          </p:nvSpPr>
          <p:spPr>
            <a:xfrm>
              <a:off x="2991525" y="1535625"/>
              <a:ext cx="178700" cy="130300"/>
            </a:xfrm>
            <a:custGeom>
              <a:avLst/>
              <a:gdLst/>
              <a:ahLst/>
              <a:cxnLst/>
              <a:rect l="l" t="t" r="r" b="b"/>
              <a:pathLst>
                <a:path w="7148" h="5212" extrusionOk="0">
                  <a:moveTo>
                    <a:pt x="266" y="0"/>
                  </a:moveTo>
                  <a:cubicBezTo>
                    <a:pt x="197" y="0"/>
                    <a:pt x="128" y="31"/>
                    <a:pt x="82" y="90"/>
                  </a:cubicBezTo>
                  <a:cubicBezTo>
                    <a:pt x="1" y="193"/>
                    <a:pt x="18" y="341"/>
                    <a:pt x="121" y="421"/>
                  </a:cubicBezTo>
                  <a:cubicBezTo>
                    <a:pt x="2222" y="2078"/>
                    <a:pt x="4434" y="3677"/>
                    <a:pt x="6694" y="5173"/>
                  </a:cubicBezTo>
                  <a:cubicBezTo>
                    <a:pt x="6732" y="5199"/>
                    <a:pt x="6777" y="5212"/>
                    <a:pt x="6824" y="5212"/>
                  </a:cubicBezTo>
                  <a:cubicBezTo>
                    <a:pt x="7057" y="5212"/>
                    <a:pt x="7148" y="4909"/>
                    <a:pt x="6955" y="4780"/>
                  </a:cubicBezTo>
                  <a:cubicBezTo>
                    <a:pt x="4704" y="3292"/>
                    <a:pt x="2503" y="1700"/>
                    <a:pt x="413" y="51"/>
                  </a:cubicBezTo>
                  <a:cubicBezTo>
                    <a:pt x="369" y="17"/>
                    <a:pt x="317" y="0"/>
                    <a:pt x="26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8" name="Google Shape;2428;p44"/>
            <p:cNvSpPr/>
            <p:nvPr/>
          </p:nvSpPr>
          <p:spPr>
            <a:xfrm>
              <a:off x="1602625" y="1571375"/>
              <a:ext cx="47350" cy="77725"/>
            </a:xfrm>
            <a:custGeom>
              <a:avLst/>
              <a:gdLst/>
              <a:ahLst/>
              <a:cxnLst/>
              <a:rect l="l" t="t" r="r" b="b"/>
              <a:pathLst>
                <a:path w="1894" h="3109" extrusionOk="0">
                  <a:moveTo>
                    <a:pt x="1625" y="0"/>
                  </a:moveTo>
                  <a:cubicBezTo>
                    <a:pt x="1539" y="0"/>
                    <a:pt x="1455" y="48"/>
                    <a:pt x="1414" y="130"/>
                  </a:cubicBezTo>
                  <a:lnTo>
                    <a:pt x="80" y="2768"/>
                  </a:lnTo>
                  <a:cubicBezTo>
                    <a:pt x="0" y="2924"/>
                    <a:pt x="115" y="3109"/>
                    <a:pt x="291" y="3109"/>
                  </a:cubicBezTo>
                  <a:cubicBezTo>
                    <a:pt x="378" y="3109"/>
                    <a:pt x="460" y="3060"/>
                    <a:pt x="500" y="2980"/>
                  </a:cubicBezTo>
                  <a:lnTo>
                    <a:pt x="1835" y="342"/>
                  </a:lnTo>
                  <a:cubicBezTo>
                    <a:pt x="1893" y="226"/>
                    <a:pt x="1847" y="84"/>
                    <a:pt x="1731" y="26"/>
                  </a:cubicBezTo>
                  <a:cubicBezTo>
                    <a:pt x="1697" y="9"/>
                    <a:pt x="1661" y="0"/>
                    <a:pt x="162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9" name="Google Shape;2429;p44"/>
            <p:cNvSpPr/>
            <p:nvPr/>
          </p:nvSpPr>
          <p:spPr>
            <a:xfrm>
              <a:off x="1635800" y="1548550"/>
              <a:ext cx="51425" cy="94525"/>
            </a:xfrm>
            <a:custGeom>
              <a:avLst/>
              <a:gdLst/>
              <a:ahLst/>
              <a:cxnLst/>
              <a:rect l="l" t="t" r="r" b="b"/>
              <a:pathLst>
                <a:path w="2057" h="3781" extrusionOk="0">
                  <a:moveTo>
                    <a:pt x="1787" y="1"/>
                  </a:moveTo>
                  <a:cubicBezTo>
                    <a:pt x="1700" y="1"/>
                    <a:pt x="1616" y="49"/>
                    <a:pt x="1575" y="133"/>
                  </a:cubicBezTo>
                  <a:cubicBezTo>
                    <a:pt x="1011" y="1213"/>
                    <a:pt x="506" y="2325"/>
                    <a:pt x="61" y="3458"/>
                  </a:cubicBezTo>
                  <a:cubicBezTo>
                    <a:pt x="0" y="3613"/>
                    <a:pt x="115" y="3781"/>
                    <a:pt x="280" y="3781"/>
                  </a:cubicBezTo>
                  <a:cubicBezTo>
                    <a:pt x="377" y="3781"/>
                    <a:pt x="465" y="3721"/>
                    <a:pt x="501" y="3630"/>
                  </a:cubicBezTo>
                  <a:cubicBezTo>
                    <a:pt x="939" y="2511"/>
                    <a:pt x="1436" y="1416"/>
                    <a:pt x="1992" y="350"/>
                  </a:cubicBezTo>
                  <a:cubicBezTo>
                    <a:pt x="2056" y="234"/>
                    <a:pt x="2012" y="89"/>
                    <a:pt x="1895" y="27"/>
                  </a:cubicBezTo>
                  <a:cubicBezTo>
                    <a:pt x="1860" y="9"/>
                    <a:pt x="1823" y="1"/>
                    <a:pt x="178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0" name="Google Shape;2430;p44"/>
            <p:cNvSpPr/>
            <p:nvPr/>
          </p:nvSpPr>
          <p:spPr>
            <a:xfrm>
              <a:off x="1668975" y="1554325"/>
              <a:ext cx="41700" cy="81075"/>
            </a:xfrm>
            <a:custGeom>
              <a:avLst/>
              <a:gdLst/>
              <a:ahLst/>
              <a:cxnLst/>
              <a:rect l="l" t="t" r="r" b="b"/>
              <a:pathLst>
                <a:path w="1668" h="3243" extrusionOk="0">
                  <a:moveTo>
                    <a:pt x="1398" y="1"/>
                  </a:moveTo>
                  <a:cubicBezTo>
                    <a:pt x="1303" y="1"/>
                    <a:pt x="1214" y="59"/>
                    <a:pt x="1178" y="154"/>
                  </a:cubicBezTo>
                  <a:lnTo>
                    <a:pt x="63" y="2918"/>
                  </a:lnTo>
                  <a:cubicBezTo>
                    <a:pt x="0" y="3073"/>
                    <a:pt x="115" y="3242"/>
                    <a:pt x="281" y="3242"/>
                  </a:cubicBezTo>
                  <a:cubicBezTo>
                    <a:pt x="377" y="3242"/>
                    <a:pt x="464" y="3183"/>
                    <a:pt x="500" y="3094"/>
                  </a:cubicBezTo>
                  <a:lnTo>
                    <a:pt x="1615" y="329"/>
                  </a:lnTo>
                  <a:cubicBezTo>
                    <a:pt x="1667" y="208"/>
                    <a:pt x="1608" y="68"/>
                    <a:pt x="1486" y="18"/>
                  </a:cubicBezTo>
                  <a:cubicBezTo>
                    <a:pt x="1457" y="6"/>
                    <a:pt x="1427" y="1"/>
                    <a:pt x="139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1" name="Google Shape;2431;p44"/>
            <p:cNvSpPr/>
            <p:nvPr/>
          </p:nvSpPr>
          <p:spPr>
            <a:xfrm>
              <a:off x="2991975" y="1553675"/>
              <a:ext cx="35900" cy="51275"/>
            </a:xfrm>
            <a:custGeom>
              <a:avLst/>
              <a:gdLst/>
              <a:ahLst/>
              <a:cxnLst/>
              <a:rect l="l" t="t" r="r" b="b"/>
              <a:pathLst>
                <a:path w="1436" h="2051" extrusionOk="0">
                  <a:moveTo>
                    <a:pt x="1166" y="1"/>
                  </a:moveTo>
                  <a:cubicBezTo>
                    <a:pt x="1082" y="1"/>
                    <a:pt x="1000" y="46"/>
                    <a:pt x="958" y="126"/>
                  </a:cubicBezTo>
                  <a:lnTo>
                    <a:pt x="87" y="1700"/>
                  </a:lnTo>
                  <a:cubicBezTo>
                    <a:pt x="0" y="1857"/>
                    <a:pt x="113" y="2050"/>
                    <a:pt x="293" y="2050"/>
                  </a:cubicBezTo>
                  <a:cubicBezTo>
                    <a:pt x="379" y="2050"/>
                    <a:pt x="457" y="2004"/>
                    <a:pt x="499" y="1928"/>
                  </a:cubicBezTo>
                  <a:lnTo>
                    <a:pt x="1370" y="354"/>
                  </a:lnTo>
                  <a:cubicBezTo>
                    <a:pt x="1435" y="240"/>
                    <a:pt x="1395" y="94"/>
                    <a:pt x="1281" y="30"/>
                  </a:cubicBezTo>
                  <a:cubicBezTo>
                    <a:pt x="1244" y="10"/>
                    <a:pt x="1205" y="1"/>
                    <a:pt x="116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2" name="Google Shape;2432;p44"/>
            <p:cNvSpPr/>
            <p:nvPr/>
          </p:nvSpPr>
          <p:spPr>
            <a:xfrm>
              <a:off x="2995475" y="1569125"/>
              <a:ext cx="51425" cy="69700"/>
            </a:xfrm>
            <a:custGeom>
              <a:avLst/>
              <a:gdLst/>
              <a:ahLst/>
              <a:cxnLst/>
              <a:rect l="l" t="t" r="r" b="b"/>
              <a:pathLst>
                <a:path w="2057" h="2788" extrusionOk="0">
                  <a:moveTo>
                    <a:pt x="1790" y="1"/>
                  </a:moveTo>
                  <a:cubicBezTo>
                    <a:pt x="1718" y="1"/>
                    <a:pt x="1647" y="34"/>
                    <a:pt x="1600" y="96"/>
                  </a:cubicBezTo>
                  <a:cubicBezTo>
                    <a:pt x="1046" y="843"/>
                    <a:pt x="541" y="1625"/>
                    <a:pt x="87" y="2437"/>
                  </a:cubicBezTo>
                  <a:cubicBezTo>
                    <a:pt x="0" y="2594"/>
                    <a:pt x="113" y="2786"/>
                    <a:pt x="292" y="2787"/>
                  </a:cubicBezTo>
                  <a:cubicBezTo>
                    <a:pt x="377" y="2786"/>
                    <a:pt x="454" y="2741"/>
                    <a:pt x="497" y="2666"/>
                  </a:cubicBezTo>
                  <a:cubicBezTo>
                    <a:pt x="942" y="1872"/>
                    <a:pt x="1436" y="1107"/>
                    <a:pt x="1979" y="377"/>
                  </a:cubicBezTo>
                  <a:cubicBezTo>
                    <a:pt x="2056" y="272"/>
                    <a:pt x="2033" y="124"/>
                    <a:pt x="1929" y="47"/>
                  </a:cubicBezTo>
                  <a:cubicBezTo>
                    <a:pt x="1887" y="15"/>
                    <a:pt x="1838" y="1"/>
                    <a:pt x="179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3" name="Google Shape;2433;p44"/>
            <p:cNvSpPr/>
            <p:nvPr/>
          </p:nvSpPr>
          <p:spPr>
            <a:xfrm>
              <a:off x="3029875" y="1589425"/>
              <a:ext cx="42100" cy="52525"/>
            </a:xfrm>
            <a:custGeom>
              <a:avLst/>
              <a:gdLst/>
              <a:ahLst/>
              <a:cxnLst/>
              <a:rect l="l" t="t" r="r" b="b"/>
              <a:pathLst>
                <a:path w="1684" h="2101" extrusionOk="0">
                  <a:moveTo>
                    <a:pt x="1416" y="0"/>
                  </a:moveTo>
                  <a:cubicBezTo>
                    <a:pt x="1339" y="0"/>
                    <a:pt x="1264" y="38"/>
                    <a:pt x="1218" y="107"/>
                  </a:cubicBezTo>
                  <a:lnTo>
                    <a:pt x="108" y="1731"/>
                  </a:lnTo>
                  <a:cubicBezTo>
                    <a:pt x="1" y="1889"/>
                    <a:pt x="112" y="2101"/>
                    <a:pt x="303" y="2101"/>
                  </a:cubicBezTo>
                  <a:cubicBezTo>
                    <a:pt x="380" y="2101"/>
                    <a:pt x="454" y="2062"/>
                    <a:pt x="497" y="1998"/>
                  </a:cubicBezTo>
                  <a:lnTo>
                    <a:pt x="1607" y="372"/>
                  </a:lnTo>
                  <a:cubicBezTo>
                    <a:pt x="1683" y="264"/>
                    <a:pt x="1657" y="115"/>
                    <a:pt x="1547" y="41"/>
                  </a:cubicBezTo>
                  <a:cubicBezTo>
                    <a:pt x="1507" y="13"/>
                    <a:pt x="1461" y="0"/>
                    <a:pt x="141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4" name="Google Shape;2434;p44"/>
            <p:cNvSpPr/>
            <p:nvPr/>
          </p:nvSpPr>
          <p:spPr>
            <a:xfrm>
              <a:off x="3067675" y="1609150"/>
              <a:ext cx="27375" cy="34825"/>
            </a:xfrm>
            <a:custGeom>
              <a:avLst/>
              <a:gdLst/>
              <a:ahLst/>
              <a:cxnLst/>
              <a:rect l="l" t="t" r="r" b="b"/>
              <a:pathLst>
                <a:path w="1095" h="1393" extrusionOk="0">
                  <a:moveTo>
                    <a:pt x="831" y="0"/>
                  </a:moveTo>
                  <a:cubicBezTo>
                    <a:pt x="766" y="0"/>
                    <a:pt x="700" y="28"/>
                    <a:pt x="654" y="82"/>
                  </a:cubicBezTo>
                  <a:cubicBezTo>
                    <a:pt x="398" y="375"/>
                    <a:pt x="193" y="709"/>
                    <a:pt x="49" y="1070"/>
                  </a:cubicBezTo>
                  <a:cubicBezTo>
                    <a:pt x="1" y="1192"/>
                    <a:pt x="61" y="1328"/>
                    <a:pt x="182" y="1375"/>
                  </a:cubicBezTo>
                  <a:cubicBezTo>
                    <a:pt x="209" y="1386"/>
                    <a:pt x="238" y="1393"/>
                    <a:pt x="267" y="1393"/>
                  </a:cubicBezTo>
                  <a:cubicBezTo>
                    <a:pt x="365" y="1393"/>
                    <a:pt x="451" y="1333"/>
                    <a:pt x="487" y="1244"/>
                  </a:cubicBezTo>
                  <a:cubicBezTo>
                    <a:pt x="611" y="932"/>
                    <a:pt x="788" y="643"/>
                    <a:pt x="1009" y="391"/>
                  </a:cubicBezTo>
                  <a:cubicBezTo>
                    <a:pt x="1095" y="292"/>
                    <a:pt x="1084" y="143"/>
                    <a:pt x="985" y="58"/>
                  </a:cubicBezTo>
                  <a:cubicBezTo>
                    <a:pt x="941" y="19"/>
                    <a:pt x="886" y="0"/>
                    <a:pt x="83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35" name="Google Shape;2435;p44"/>
          <p:cNvSpPr/>
          <p:nvPr/>
        </p:nvSpPr>
        <p:spPr>
          <a:xfrm rot="6697885">
            <a:off x="6701964" y="498568"/>
            <a:ext cx="221134" cy="885124"/>
          </a:xfrm>
          <a:custGeom>
            <a:avLst/>
            <a:gdLst/>
            <a:ahLst/>
            <a:cxnLst/>
            <a:rect l="l" t="t" r="r" b="b"/>
            <a:pathLst>
              <a:path w="2151" h="8610" extrusionOk="0">
                <a:moveTo>
                  <a:pt x="1080" y="0"/>
                </a:moveTo>
                <a:cubicBezTo>
                  <a:pt x="549" y="0"/>
                  <a:pt x="12" y="365"/>
                  <a:pt x="8" y="1063"/>
                </a:cubicBezTo>
                <a:lnTo>
                  <a:pt x="8" y="1071"/>
                </a:lnTo>
                <a:lnTo>
                  <a:pt x="8" y="5724"/>
                </a:lnTo>
                <a:cubicBezTo>
                  <a:pt x="0" y="5802"/>
                  <a:pt x="62" y="5871"/>
                  <a:pt x="140" y="5871"/>
                </a:cubicBezTo>
                <a:cubicBezTo>
                  <a:pt x="221" y="5871"/>
                  <a:pt x="282" y="5802"/>
                  <a:pt x="274" y="5724"/>
                </a:cubicBezTo>
                <a:lnTo>
                  <a:pt x="274" y="1076"/>
                </a:lnTo>
                <a:cubicBezTo>
                  <a:pt x="274" y="1075"/>
                  <a:pt x="274" y="1072"/>
                  <a:pt x="274" y="1071"/>
                </a:cubicBezTo>
                <a:cubicBezTo>
                  <a:pt x="274" y="517"/>
                  <a:pt x="690" y="264"/>
                  <a:pt x="1080" y="264"/>
                </a:cubicBezTo>
                <a:cubicBezTo>
                  <a:pt x="1469" y="264"/>
                  <a:pt x="1885" y="517"/>
                  <a:pt x="1885" y="1071"/>
                </a:cubicBezTo>
                <a:lnTo>
                  <a:pt x="1885" y="1076"/>
                </a:lnTo>
                <a:lnTo>
                  <a:pt x="1885" y="7726"/>
                </a:lnTo>
                <a:cubicBezTo>
                  <a:pt x="1886" y="7961"/>
                  <a:pt x="1786" y="8149"/>
                  <a:pt x="1605" y="8255"/>
                </a:cubicBezTo>
                <a:cubicBezTo>
                  <a:pt x="1501" y="8314"/>
                  <a:pt x="1385" y="8343"/>
                  <a:pt x="1270" y="8343"/>
                </a:cubicBezTo>
                <a:cubicBezTo>
                  <a:pt x="1155" y="8343"/>
                  <a:pt x="1041" y="8314"/>
                  <a:pt x="937" y="8257"/>
                </a:cubicBezTo>
                <a:cubicBezTo>
                  <a:pt x="775" y="8165"/>
                  <a:pt x="676" y="8005"/>
                  <a:pt x="656" y="7805"/>
                </a:cubicBezTo>
                <a:cubicBezTo>
                  <a:pt x="657" y="7798"/>
                  <a:pt x="657" y="7791"/>
                  <a:pt x="657" y="7785"/>
                </a:cubicBezTo>
                <a:lnTo>
                  <a:pt x="657" y="2724"/>
                </a:lnTo>
                <a:cubicBezTo>
                  <a:pt x="650" y="2700"/>
                  <a:pt x="650" y="2676"/>
                  <a:pt x="657" y="2652"/>
                </a:cubicBezTo>
                <a:cubicBezTo>
                  <a:pt x="657" y="2355"/>
                  <a:pt x="875" y="2223"/>
                  <a:pt x="1088" y="2223"/>
                </a:cubicBezTo>
                <a:cubicBezTo>
                  <a:pt x="1092" y="2222"/>
                  <a:pt x="1095" y="2222"/>
                  <a:pt x="1099" y="2222"/>
                </a:cubicBezTo>
                <a:cubicBezTo>
                  <a:pt x="1204" y="2222"/>
                  <a:pt x="1306" y="2261"/>
                  <a:pt x="1387" y="2329"/>
                </a:cubicBezTo>
                <a:cubicBezTo>
                  <a:pt x="1473" y="2405"/>
                  <a:pt x="1519" y="2518"/>
                  <a:pt x="1519" y="2652"/>
                </a:cubicBezTo>
                <a:lnTo>
                  <a:pt x="1519" y="2658"/>
                </a:lnTo>
                <a:lnTo>
                  <a:pt x="1519" y="5724"/>
                </a:lnTo>
                <a:cubicBezTo>
                  <a:pt x="1525" y="5792"/>
                  <a:pt x="1582" y="5844"/>
                  <a:pt x="1651" y="5844"/>
                </a:cubicBezTo>
                <a:cubicBezTo>
                  <a:pt x="1721" y="5844"/>
                  <a:pt x="1778" y="5792"/>
                  <a:pt x="1785" y="5724"/>
                </a:cubicBezTo>
                <a:lnTo>
                  <a:pt x="1785" y="2654"/>
                </a:lnTo>
                <a:lnTo>
                  <a:pt x="1785" y="2644"/>
                </a:lnTo>
                <a:cubicBezTo>
                  <a:pt x="1780" y="2193"/>
                  <a:pt x="1433" y="1957"/>
                  <a:pt x="1088" y="1957"/>
                </a:cubicBezTo>
                <a:cubicBezTo>
                  <a:pt x="744" y="1957"/>
                  <a:pt x="391" y="2196"/>
                  <a:pt x="391" y="2654"/>
                </a:cubicBezTo>
                <a:cubicBezTo>
                  <a:pt x="398" y="2676"/>
                  <a:pt x="398" y="2700"/>
                  <a:pt x="391" y="2724"/>
                </a:cubicBezTo>
                <a:lnTo>
                  <a:pt x="391" y="7686"/>
                </a:lnTo>
                <a:cubicBezTo>
                  <a:pt x="387" y="7699"/>
                  <a:pt x="386" y="7713"/>
                  <a:pt x="386" y="7726"/>
                </a:cubicBezTo>
                <a:cubicBezTo>
                  <a:pt x="387" y="8064"/>
                  <a:pt x="536" y="8333"/>
                  <a:pt x="807" y="8488"/>
                </a:cubicBezTo>
                <a:cubicBezTo>
                  <a:pt x="950" y="8569"/>
                  <a:pt x="1110" y="8609"/>
                  <a:pt x="1269" y="8609"/>
                </a:cubicBezTo>
                <a:cubicBezTo>
                  <a:pt x="1431" y="8609"/>
                  <a:pt x="1593" y="8568"/>
                  <a:pt x="1738" y="8484"/>
                </a:cubicBezTo>
                <a:cubicBezTo>
                  <a:pt x="1984" y="8343"/>
                  <a:pt x="2127" y="8104"/>
                  <a:pt x="2148" y="7807"/>
                </a:cubicBezTo>
                <a:cubicBezTo>
                  <a:pt x="2151" y="7798"/>
                  <a:pt x="2151" y="7789"/>
                  <a:pt x="2151" y="7779"/>
                </a:cubicBezTo>
                <a:lnTo>
                  <a:pt x="2151" y="1072"/>
                </a:lnTo>
                <a:cubicBezTo>
                  <a:pt x="2151" y="1068"/>
                  <a:pt x="2151" y="1065"/>
                  <a:pt x="2151" y="1063"/>
                </a:cubicBezTo>
                <a:cubicBezTo>
                  <a:pt x="2147" y="365"/>
                  <a:pt x="1610" y="0"/>
                  <a:pt x="1080" y="0"/>
                </a:cubicBezTo>
                <a:close/>
              </a:path>
            </a:pathLst>
          </a:custGeom>
          <a:solidFill>
            <a:schemeClr val="accent5"/>
          </a:solidFill>
          <a:ln>
            <a:noFill/>
          </a:ln>
          <a:effectLst>
            <a:outerShdw blurRad="57150" dist="19050" dir="5400000" algn="bl" rotWithShape="0">
              <a:schemeClr val="dk1">
                <a:alpha val="22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6" name="Google Shape;2436;p44"/>
          <p:cNvSpPr/>
          <p:nvPr/>
        </p:nvSpPr>
        <p:spPr>
          <a:xfrm rot="4449454">
            <a:off x="5426108" y="221641"/>
            <a:ext cx="221133" cy="885136"/>
          </a:xfrm>
          <a:custGeom>
            <a:avLst/>
            <a:gdLst/>
            <a:ahLst/>
            <a:cxnLst/>
            <a:rect l="l" t="t" r="r" b="b"/>
            <a:pathLst>
              <a:path w="2151" h="8610" extrusionOk="0">
                <a:moveTo>
                  <a:pt x="1080" y="0"/>
                </a:moveTo>
                <a:cubicBezTo>
                  <a:pt x="549" y="0"/>
                  <a:pt x="12" y="365"/>
                  <a:pt x="8" y="1063"/>
                </a:cubicBezTo>
                <a:lnTo>
                  <a:pt x="8" y="1071"/>
                </a:lnTo>
                <a:lnTo>
                  <a:pt x="8" y="5724"/>
                </a:lnTo>
                <a:cubicBezTo>
                  <a:pt x="0" y="5802"/>
                  <a:pt x="62" y="5871"/>
                  <a:pt x="140" y="5871"/>
                </a:cubicBezTo>
                <a:cubicBezTo>
                  <a:pt x="221" y="5871"/>
                  <a:pt x="282" y="5802"/>
                  <a:pt x="274" y="5724"/>
                </a:cubicBezTo>
                <a:lnTo>
                  <a:pt x="274" y="1076"/>
                </a:lnTo>
                <a:cubicBezTo>
                  <a:pt x="274" y="1075"/>
                  <a:pt x="274" y="1072"/>
                  <a:pt x="274" y="1071"/>
                </a:cubicBezTo>
                <a:cubicBezTo>
                  <a:pt x="274" y="517"/>
                  <a:pt x="690" y="264"/>
                  <a:pt x="1080" y="264"/>
                </a:cubicBezTo>
                <a:cubicBezTo>
                  <a:pt x="1469" y="264"/>
                  <a:pt x="1885" y="517"/>
                  <a:pt x="1885" y="1071"/>
                </a:cubicBezTo>
                <a:lnTo>
                  <a:pt x="1885" y="1076"/>
                </a:lnTo>
                <a:lnTo>
                  <a:pt x="1885" y="7726"/>
                </a:lnTo>
                <a:cubicBezTo>
                  <a:pt x="1886" y="7961"/>
                  <a:pt x="1786" y="8149"/>
                  <a:pt x="1605" y="8255"/>
                </a:cubicBezTo>
                <a:cubicBezTo>
                  <a:pt x="1501" y="8314"/>
                  <a:pt x="1385" y="8343"/>
                  <a:pt x="1270" y="8343"/>
                </a:cubicBezTo>
                <a:cubicBezTo>
                  <a:pt x="1155" y="8343"/>
                  <a:pt x="1041" y="8314"/>
                  <a:pt x="937" y="8257"/>
                </a:cubicBezTo>
                <a:cubicBezTo>
                  <a:pt x="775" y="8165"/>
                  <a:pt x="676" y="8005"/>
                  <a:pt x="656" y="7805"/>
                </a:cubicBezTo>
                <a:cubicBezTo>
                  <a:pt x="657" y="7798"/>
                  <a:pt x="657" y="7791"/>
                  <a:pt x="657" y="7785"/>
                </a:cubicBezTo>
                <a:lnTo>
                  <a:pt x="657" y="2724"/>
                </a:lnTo>
                <a:cubicBezTo>
                  <a:pt x="650" y="2700"/>
                  <a:pt x="650" y="2676"/>
                  <a:pt x="657" y="2652"/>
                </a:cubicBezTo>
                <a:cubicBezTo>
                  <a:pt x="657" y="2355"/>
                  <a:pt x="875" y="2223"/>
                  <a:pt x="1088" y="2223"/>
                </a:cubicBezTo>
                <a:cubicBezTo>
                  <a:pt x="1092" y="2222"/>
                  <a:pt x="1095" y="2222"/>
                  <a:pt x="1099" y="2222"/>
                </a:cubicBezTo>
                <a:cubicBezTo>
                  <a:pt x="1204" y="2222"/>
                  <a:pt x="1306" y="2261"/>
                  <a:pt x="1387" y="2329"/>
                </a:cubicBezTo>
                <a:cubicBezTo>
                  <a:pt x="1473" y="2405"/>
                  <a:pt x="1519" y="2518"/>
                  <a:pt x="1519" y="2652"/>
                </a:cubicBezTo>
                <a:lnTo>
                  <a:pt x="1519" y="2658"/>
                </a:lnTo>
                <a:lnTo>
                  <a:pt x="1519" y="5724"/>
                </a:lnTo>
                <a:cubicBezTo>
                  <a:pt x="1525" y="5792"/>
                  <a:pt x="1582" y="5844"/>
                  <a:pt x="1651" y="5844"/>
                </a:cubicBezTo>
                <a:cubicBezTo>
                  <a:pt x="1721" y="5844"/>
                  <a:pt x="1778" y="5792"/>
                  <a:pt x="1785" y="5724"/>
                </a:cubicBezTo>
                <a:lnTo>
                  <a:pt x="1785" y="2654"/>
                </a:lnTo>
                <a:lnTo>
                  <a:pt x="1785" y="2644"/>
                </a:lnTo>
                <a:cubicBezTo>
                  <a:pt x="1780" y="2193"/>
                  <a:pt x="1433" y="1957"/>
                  <a:pt x="1088" y="1957"/>
                </a:cubicBezTo>
                <a:cubicBezTo>
                  <a:pt x="744" y="1957"/>
                  <a:pt x="391" y="2196"/>
                  <a:pt x="391" y="2654"/>
                </a:cubicBezTo>
                <a:cubicBezTo>
                  <a:pt x="398" y="2676"/>
                  <a:pt x="398" y="2700"/>
                  <a:pt x="391" y="2724"/>
                </a:cubicBezTo>
                <a:lnTo>
                  <a:pt x="391" y="7686"/>
                </a:lnTo>
                <a:cubicBezTo>
                  <a:pt x="387" y="7699"/>
                  <a:pt x="386" y="7713"/>
                  <a:pt x="386" y="7726"/>
                </a:cubicBezTo>
                <a:cubicBezTo>
                  <a:pt x="387" y="8064"/>
                  <a:pt x="536" y="8333"/>
                  <a:pt x="807" y="8488"/>
                </a:cubicBezTo>
                <a:cubicBezTo>
                  <a:pt x="950" y="8569"/>
                  <a:pt x="1110" y="8609"/>
                  <a:pt x="1269" y="8609"/>
                </a:cubicBezTo>
                <a:cubicBezTo>
                  <a:pt x="1431" y="8609"/>
                  <a:pt x="1593" y="8568"/>
                  <a:pt x="1738" y="8484"/>
                </a:cubicBezTo>
                <a:cubicBezTo>
                  <a:pt x="1984" y="8343"/>
                  <a:pt x="2127" y="8104"/>
                  <a:pt x="2148" y="7807"/>
                </a:cubicBezTo>
                <a:cubicBezTo>
                  <a:pt x="2151" y="7798"/>
                  <a:pt x="2151" y="7789"/>
                  <a:pt x="2151" y="7779"/>
                </a:cubicBezTo>
                <a:lnTo>
                  <a:pt x="2151" y="1072"/>
                </a:lnTo>
                <a:cubicBezTo>
                  <a:pt x="2151" y="1068"/>
                  <a:pt x="2151" y="1065"/>
                  <a:pt x="2151" y="1063"/>
                </a:cubicBezTo>
                <a:cubicBezTo>
                  <a:pt x="2147" y="365"/>
                  <a:pt x="1610" y="0"/>
                  <a:pt x="1080" y="0"/>
                </a:cubicBezTo>
                <a:close/>
              </a:path>
            </a:pathLst>
          </a:custGeom>
          <a:solidFill>
            <a:schemeClr val="lt2"/>
          </a:solidFill>
          <a:ln>
            <a:noFill/>
          </a:ln>
          <a:effectLst>
            <a:outerShdw blurRad="57150" dist="19050" dir="5400000" algn="bl" rotWithShape="0">
              <a:schemeClr val="dk1">
                <a:alpha val="22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2912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76"/>
                                        </p:tgtEl>
                                        <p:attrNameLst>
                                          <p:attrName>style.visibility</p:attrName>
                                        </p:attrNameLst>
                                      </p:cBhvr>
                                      <p:to>
                                        <p:strVal val="visible"/>
                                      </p:to>
                                    </p:set>
                                    <p:animEffect transition="in" filter="fade">
                                      <p:cBhvr>
                                        <p:cTn id="7" dur="1000"/>
                                        <p:tgtEl>
                                          <p:spTgt spid="2376"/>
                                        </p:tgtEl>
                                      </p:cBhvr>
                                    </p:animEffect>
                                    <p:anim calcmode="lin" valueType="num">
                                      <p:cBhvr>
                                        <p:cTn id="8" dur="1000" fill="hold"/>
                                        <p:tgtEl>
                                          <p:spTgt spid="2376"/>
                                        </p:tgtEl>
                                        <p:attrNameLst>
                                          <p:attrName>ppt_x</p:attrName>
                                        </p:attrNameLst>
                                      </p:cBhvr>
                                      <p:tavLst>
                                        <p:tav tm="0">
                                          <p:val>
                                            <p:strVal val="#ppt_x"/>
                                          </p:val>
                                        </p:tav>
                                        <p:tav tm="100000">
                                          <p:val>
                                            <p:strVal val="#ppt_x"/>
                                          </p:val>
                                        </p:tav>
                                      </p:tavLst>
                                    </p:anim>
                                    <p:anim calcmode="lin" valueType="num">
                                      <p:cBhvr>
                                        <p:cTn id="9" dur="1000" fill="hold"/>
                                        <p:tgtEl>
                                          <p:spTgt spid="23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476" y="599090"/>
            <a:ext cx="6779172" cy="3988676"/>
          </a:xfrm>
        </p:spPr>
        <p:txBody>
          <a:bodyPr/>
          <a:lstStyle/>
          <a:p>
            <a:pPr algn="just"/>
            <a:r>
              <a:rPr lang="en-US" i="1" dirty="0" smtClean="0"/>
              <a:t> </a:t>
            </a:r>
            <a:r>
              <a:rPr lang="en-US" i="1" dirty="0" err="1" smtClean="0">
                <a:solidFill>
                  <a:srgbClr val="FF0000"/>
                </a:solidFill>
              </a:rPr>
              <a:t>Giao</a:t>
            </a:r>
            <a:r>
              <a:rPr lang="en-US" i="1" dirty="0" smtClean="0">
                <a:solidFill>
                  <a:srgbClr val="FF0000"/>
                </a:solidFill>
              </a:rPr>
              <a:t> </a:t>
            </a:r>
            <a:r>
              <a:rPr lang="en-US" i="1" dirty="0" err="1">
                <a:solidFill>
                  <a:srgbClr val="FF0000"/>
                </a:solidFill>
              </a:rPr>
              <a:t>nhiệm</a:t>
            </a:r>
            <a:r>
              <a:rPr lang="en-US" i="1" dirty="0">
                <a:solidFill>
                  <a:srgbClr val="FF0000"/>
                </a:solidFill>
              </a:rPr>
              <a:t> </a:t>
            </a:r>
            <a:r>
              <a:rPr lang="en-US" i="1" dirty="0" err="1">
                <a:solidFill>
                  <a:srgbClr val="FF0000"/>
                </a:solidFill>
              </a:rPr>
              <a:t>vụ</a:t>
            </a:r>
            <a:r>
              <a:rPr lang="en-US" i="1" dirty="0">
                <a:solidFill>
                  <a:srgbClr val="FF0000"/>
                </a:solidFill>
              </a:rPr>
              <a:t> </a:t>
            </a:r>
            <a:r>
              <a:rPr lang="en-US" i="1" dirty="0" err="1">
                <a:solidFill>
                  <a:srgbClr val="FF0000"/>
                </a:solidFill>
              </a:rPr>
              <a:t>học</a:t>
            </a:r>
            <a:r>
              <a:rPr lang="en-US" i="1" dirty="0">
                <a:solidFill>
                  <a:srgbClr val="FF0000"/>
                </a:solidFill>
              </a:rPr>
              <a:t> </a:t>
            </a:r>
            <a:r>
              <a:rPr lang="en-US" i="1" dirty="0" err="1">
                <a:solidFill>
                  <a:srgbClr val="FF0000"/>
                </a:solidFill>
              </a:rPr>
              <a:t>tập</a:t>
            </a:r>
            <a:r>
              <a:rPr lang="en-US" dirty="0" smtClean="0">
                <a:solidFill>
                  <a:srgbClr val="FF0000"/>
                </a:solidFill>
              </a:rPr>
              <a:t>:</a:t>
            </a:r>
            <a:br>
              <a:rPr lang="en-US" dirty="0" smtClean="0">
                <a:solidFill>
                  <a:srgbClr val="FF0000"/>
                </a:solidFill>
              </a:rPr>
            </a:br>
            <a:r>
              <a:rPr lang="en-US" dirty="0" smtClean="0"/>
              <a:t>GV </a:t>
            </a:r>
            <a:r>
              <a:rPr lang="en-US" dirty="0" err="1"/>
              <a:t>cho</a:t>
            </a:r>
            <a:r>
              <a:rPr lang="en-US" dirty="0"/>
              <a:t> HS </a:t>
            </a:r>
            <a:r>
              <a:rPr lang="en-US" dirty="0" err="1"/>
              <a:t>đọc</a:t>
            </a:r>
            <a:r>
              <a:rPr lang="en-US" dirty="0"/>
              <a:t> </a:t>
            </a:r>
            <a:r>
              <a:rPr lang="en-US" dirty="0" err="1"/>
              <a:t>đề</a:t>
            </a:r>
            <a:r>
              <a:rPr lang="en-US" dirty="0"/>
              <a:t> </a:t>
            </a:r>
            <a:r>
              <a:rPr lang="en-US" dirty="0" err="1"/>
              <a:t>bài</a:t>
            </a:r>
            <a:r>
              <a:rPr lang="en-US" dirty="0"/>
              <a:t> </a:t>
            </a:r>
            <a:r>
              <a:rPr lang="en-US" dirty="0" err="1"/>
              <a:t>trong</a:t>
            </a:r>
            <a:r>
              <a:rPr lang="en-US" dirty="0"/>
              <a:t> SGK/tr71. (</a:t>
            </a:r>
            <a:r>
              <a:rPr lang="en-US" i="1" dirty="0" err="1"/>
              <a:t>Hãy</a:t>
            </a:r>
            <a:r>
              <a:rPr lang="en-US" i="1" dirty="0"/>
              <a:t> </a:t>
            </a:r>
            <a:r>
              <a:rPr lang="en-US" i="1" dirty="0" err="1"/>
              <a:t>viết</a:t>
            </a:r>
            <a:r>
              <a:rPr lang="en-US" i="1" dirty="0"/>
              <a:t> </a:t>
            </a:r>
            <a:r>
              <a:rPr lang="en-US" i="1" dirty="0" err="1"/>
              <a:t>một</a:t>
            </a:r>
            <a:r>
              <a:rPr lang="en-US" i="1" dirty="0"/>
              <a:t> </a:t>
            </a:r>
            <a:r>
              <a:rPr lang="en-US" i="1" dirty="0" err="1"/>
              <a:t>bài</a:t>
            </a:r>
            <a:r>
              <a:rPr lang="en-US" i="1" dirty="0"/>
              <a:t> </a:t>
            </a:r>
            <a:r>
              <a:rPr lang="en-US" i="1" dirty="0" err="1"/>
              <a:t>văn</a:t>
            </a:r>
            <a:r>
              <a:rPr lang="en-US" i="1" dirty="0"/>
              <a:t> </a:t>
            </a:r>
            <a:r>
              <a:rPr lang="en-US" i="1" dirty="0" err="1"/>
              <a:t>nghị</a:t>
            </a:r>
            <a:r>
              <a:rPr lang="en-US" i="1" dirty="0"/>
              <a:t> </a:t>
            </a:r>
            <a:r>
              <a:rPr lang="en-US" i="1" dirty="0" err="1"/>
              <a:t>luận</a:t>
            </a:r>
            <a:r>
              <a:rPr lang="en-US" i="1" dirty="0"/>
              <a:t> </a:t>
            </a:r>
            <a:r>
              <a:rPr lang="en-US" i="1" dirty="0" err="1"/>
              <a:t>về</a:t>
            </a:r>
            <a:r>
              <a:rPr lang="en-US" i="1" dirty="0"/>
              <a:t> </a:t>
            </a:r>
            <a:r>
              <a:rPr lang="en-US" i="1" dirty="0" err="1"/>
              <a:t>một</a:t>
            </a:r>
            <a:r>
              <a:rPr lang="en-US" i="1" dirty="0"/>
              <a:t> </a:t>
            </a:r>
            <a:r>
              <a:rPr lang="en-US" i="1" dirty="0" err="1"/>
              <a:t>bài</a:t>
            </a:r>
            <a:r>
              <a:rPr lang="en-US" i="1" dirty="0"/>
              <a:t> </a:t>
            </a:r>
            <a:r>
              <a:rPr lang="en-US" i="1" dirty="0" err="1"/>
              <a:t>thơ</a:t>
            </a:r>
            <a:r>
              <a:rPr lang="en-US" i="1" dirty="0"/>
              <a:t> </a:t>
            </a:r>
            <a:r>
              <a:rPr lang="en-US" i="1" dirty="0" err="1"/>
              <a:t>hoặc</a:t>
            </a:r>
            <a:r>
              <a:rPr lang="en-US" i="1" dirty="0"/>
              <a:t> </a:t>
            </a:r>
            <a:r>
              <a:rPr lang="en-US" i="1" dirty="0" err="1"/>
              <a:t>một</a:t>
            </a:r>
            <a:r>
              <a:rPr lang="en-US" i="1" dirty="0"/>
              <a:t> </a:t>
            </a:r>
            <a:r>
              <a:rPr lang="en-US" i="1" dirty="0" err="1"/>
              <a:t>bức</a:t>
            </a:r>
            <a:r>
              <a:rPr lang="en-US" i="1" dirty="0"/>
              <a:t> </a:t>
            </a:r>
            <a:r>
              <a:rPr lang="en-US" i="1" dirty="0" err="1"/>
              <a:t>tranh</a:t>
            </a:r>
            <a:r>
              <a:rPr lang="en-US" i="1" dirty="0"/>
              <a:t>/pho </a:t>
            </a:r>
            <a:r>
              <a:rPr lang="en-US" i="1" dirty="0" err="1"/>
              <a:t>tượng</a:t>
            </a:r>
            <a:r>
              <a:rPr lang="en-US" i="1" dirty="0"/>
              <a:t> </a:t>
            </a:r>
            <a:r>
              <a:rPr lang="en-US" i="1" dirty="0" err="1"/>
              <a:t>mà</a:t>
            </a:r>
            <a:r>
              <a:rPr lang="en-US" i="1" dirty="0"/>
              <a:t> </a:t>
            </a:r>
            <a:r>
              <a:rPr lang="en-US" i="1" dirty="0" err="1"/>
              <a:t>bạn</a:t>
            </a:r>
            <a:r>
              <a:rPr lang="en-US" i="1" dirty="0"/>
              <a:t> </a:t>
            </a:r>
            <a:r>
              <a:rPr lang="en-US" i="1" dirty="0" err="1"/>
              <a:t>yêu</a:t>
            </a:r>
            <a:r>
              <a:rPr lang="en-US" i="1" dirty="0"/>
              <a:t> </a:t>
            </a:r>
            <a:r>
              <a:rPr lang="en-US" i="1" dirty="0" err="1"/>
              <a:t>thích</a:t>
            </a:r>
            <a:r>
              <a:rPr lang="en-US" i="1" dirty="0"/>
              <a:t>.)</a:t>
            </a:r>
            <a:r>
              <a:rPr lang="en-SG" dirty="0"/>
              <a:t/>
            </a:r>
            <a:br>
              <a:rPr lang="en-SG" dirty="0"/>
            </a:br>
            <a:endParaRPr lang="en-SG" dirty="0"/>
          </a:p>
        </p:txBody>
      </p:sp>
    </p:spTree>
    <p:extLst>
      <p:ext uri="{BB962C8B-B14F-4D97-AF65-F5344CB8AC3E}">
        <p14:creationId xmlns:p14="http://schemas.microsoft.com/office/powerpoint/2010/main" val="33934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4"/>
        <p:cNvGrpSpPr/>
        <p:nvPr/>
      </p:nvGrpSpPr>
      <p:grpSpPr>
        <a:xfrm>
          <a:off x="0" y="0"/>
          <a:ext cx="0" cy="0"/>
          <a:chOff x="0" y="0"/>
          <a:chExt cx="0" cy="0"/>
        </a:xfrm>
      </p:grpSpPr>
      <p:sp>
        <p:nvSpPr>
          <p:cNvPr id="1795" name="Google Shape;1795;p36"/>
          <p:cNvSpPr/>
          <p:nvPr/>
        </p:nvSpPr>
        <p:spPr>
          <a:xfrm rot="-427169">
            <a:off x="3469283" y="1159672"/>
            <a:ext cx="1929174" cy="2347345"/>
          </a:xfrm>
          <a:prstGeom prst="roundRect">
            <a:avLst>
              <a:gd name="adj" fmla="val 0"/>
            </a:avLst>
          </a:prstGeom>
          <a:solidFill>
            <a:schemeClr val="accent2"/>
          </a:solidFill>
          <a:ln>
            <a:noFill/>
          </a:ln>
          <a:effectLst>
            <a:outerShdw blurRad="57150" dist="19050" dir="5400000" algn="bl" rotWithShape="0">
              <a:schemeClr val="dk1">
                <a:alpha val="3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6"/>
          <p:cNvSpPr txBox="1">
            <a:spLocks noGrp="1"/>
          </p:cNvSpPr>
          <p:nvPr>
            <p:ph type="title"/>
          </p:nvPr>
        </p:nvSpPr>
        <p:spPr>
          <a:xfrm>
            <a:off x="1170000" y="539500"/>
            <a:ext cx="6979500" cy="361500"/>
          </a:xfrm>
          <a:prstGeom prst="rect">
            <a:avLst/>
          </a:prstGeom>
        </p:spPr>
        <p:txBody>
          <a:bodyPr spcFirstLastPara="1" wrap="square" lIns="91425" tIns="91425" rIns="64350" bIns="91425" anchor="ctr" anchorCtr="0">
            <a:noAutofit/>
          </a:bodyPr>
          <a:lstStyle/>
          <a:p>
            <a:pPr marL="0" lvl="0" indent="0" algn="ctr" rtl="0">
              <a:spcBef>
                <a:spcPts val="0"/>
              </a:spcBef>
              <a:spcAft>
                <a:spcPts val="0"/>
              </a:spcAft>
              <a:buNone/>
            </a:pPr>
            <a:r>
              <a:rPr lang="pt-BR" dirty="0"/>
              <a:t>Thực hiện theo các bước</a:t>
            </a:r>
            <a:endParaRPr dirty="0"/>
          </a:p>
        </p:txBody>
      </p:sp>
      <p:sp>
        <p:nvSpPr>
          <p:cNvPr id="1797" name="Google Shape;1797;p36"/>
          <p:cNvSpPr txBox="1">
            <a:spLocks noGrp="1"/>
          </p:cNvSpPr>
          <p:nvPr>
            <p:ph type="subTitle" idx="1"/>
          </p:nvPr>
        </p:nvSpPr>
        <p:spPr>
          <a:xfrm>
            <a:off x="1063893" y="2139650"/>
            <a:ext cx="2360929" cy="45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dirty="0">
                <a:latin typeface="Noto Sans Symbols"/>
              </a:rPr>
              <a:t>Xác định đề </a:t>
            </a:r>
            <a:r>
              <a:rPr lang="pt-BR" dirty="0" smtClean="0">
                <a:latin typeface="Noto Sans Symbols"/>
              </a:rPr>
              <a:t>tài; </a:t>
            </a:r>
            <a:r>
              <a:rPr lang="pt-BR" dirty="0">
                <a:latin typeface="Noto Sans Symbols"/>
              </a:rPr>
              <a:t>mục đích</a:t>
            </a:r>
            <a:r>
              <a:rPr lang="pt-BR" dirty="0" smtClean="0">
                <a:latin typeface="Noto Sans Symbols"/>
              </a:rPr>
              <a:t>, đối tượng; Thu </a:t>
            </a:r>
            <a:r>
              <a:rPr lang="pt-BR" dirty="0">
                <a:latin typeface="Noto Sans Symbols"/>
              </a:rPr>
              <a:t>thập tư liệu</a:t>
            </a:r>
            <a:endParaRPr dirty="0">
              <a:latin typeface="Noto Sans Symbols"/>
            </a:endParaRPr>
          </a:p>
        </p:txBody>
      </p:sp>
      <p:sp>
        <p:nvSpPr>
          <p:cNvPr id="1798" name="Google Shape;1798;p36"/>
          <p:cNvSpPr txBox="1">
            <a:spLocks noGrp="1"/>
          </p:cNvSpPr>
          <p:nvPr>
            <p:ph type="subTitle" idx="2"/>
          </p:nvPr>
        </p:nvSpPr>
        <p:spPr>
          <a:xfrm>
            <a:off x="966825" y="1875050"/>
            <a:ext cx="2572500" cy="31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dirty="0"/>
              <a:t>Bước 1</a:t>
            </a:r>
            <a:endParaRPr dirty="0"/>
          </a:p>
        </p:txBody>
      </p:sp>
      <p:sp>
        <p:nvSpPr>
          <p:cNvPr id="1799" name="Google Shape;1799;p36"/>
          <p:cNvSpPr txBox="1">
            <a:spLocks noGrp="1"/>
          </p:cNvSpPr>
          <p:nvPr>
            <p:ph type="subTitle" idx="3"/>
          </p:nvPr>
        </p:nvSpPr>
        <p:spPr>
          <a:xfrm>
            <a:off x="5604688" y="2247842"/>
            <a:ext cx="2572500" cy="45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dirty="0">
                <a:latin typeface="Noto Sans Symbols"/>
              </a:rPr>
              <a:t>Tìm ý </a:t>
            </a:r>
          </a:p>
          <a:p>
            <a:pPr marL="0" lvl="0" indent="0" algn="ctr" rtl="0">
              <a:spcBef>
                <a:spcPts val="0"/>
              </a:spcBef>
              <a:spcAft>
                <a:spcPts val="0"/>
              </a:spcAft>
              <a:buNone/>
            </a:pPr>
            <a:r>
              <a:rPr lang="pt-BR" dirty="0">
                <a:latin typeface="Noto Sans Symbols"/>
              </a:rPr>
              <a:t>Lập dàn ý</a:t>
            </a:r>
            <a:endParaRPr dirty="0">
              <a:latin typeface="Noto Sans Symbols"/>
            </a:endParaRPr>
          </a:p>
        </p:txBody>
      </p:sp>
      <p:sp>
        <p:nvSpPr>
          <p:cNvPr id="1800" name="Google Shape;1800;p36"/>
          <p:cNvSpPr txBox="1">
            <a:spLocks noGrp="1"/>
          </p:cNvSpPr>
          <p:nvPr>
            <p:ph type="subTitle" idx="4"/>
          </p:nvPr>
        </p:nvSpPr>
        <p:spPr>
          <a:xfrm>
            <a:off x="5604700" y="1875050"/>
            <a:ext cx="2572500" cy="31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dirty="0"/>
              <a:t>Bước 2</a:t>
            </a:r>
            <a:endParaRPr dirty="0"/>
          </a:p>
        </p:txBody>
      </p:sp>
      <p:sp>
        <p:nvSpPr>
          <p:cNvPr id="1801" name="Google Shape;1801;p36"/>
          <p:cNvSpPr txBox="1">
            <a:spLocks noGrp="1"/>
          </p:cNvSpPr>
          <p:nvPr>
            <p:ph type="subTitle" idx="5"/>
          </p:nvPr>
        </p:nvSpPr>
        <p:spPr>
          <a:xfrm>
            <a:off x="966818" y="3975913"/>
            <a:ext cx="2572500" cy="45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dirty="0">
                <a:latin typeface="Noto Sans Symbols"/>
              </a:rPr>
              <a:t>Viết bài</a:t>
            </a:r>
            <a:endParaRPr dirty="0">
              <a:latin typeface="Noto Sans Symbols"/>
            </a:endParaRPr>
          </a:p>
        </p:txBody>
      </p:sp>
      <p:sp>
        <p:nvSpPr>
          <p:cNvPr id="1802" name="Google Shape;1802;p36"/>
          <p:cNvSpPr txBox="1">
            <a:spLocks noGrp="1"/>
          </p:cNvSpPr>
          <p:nvPr>
            <p:ph type="subTitle" idx="6"/>
          </p:nvPr>
        </p:nvSpPr>
        <p:spPr>
          <a:xfrm>
            <a:off x="966825" y="3603076"/>
            <a:ext cx="2572500" cy="31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dirty="0"/>
              <a:t> Bước 3</a:t>
            </a:r>
            <a:endParaRPr dirty="0"/>
          </a:p>
        </p:txBody>
      </p:sp>
      <p:sp>
        <p:nvSpPr>
          <p:cNvPr id="1803" name="Google Shape;1803;p36"/>
          <p:cNvSpPr txBox="1">
            <a:spLocks noGrp="1"/>
          </p:cNvSpPr>
          <p:nvPr>
            <p:ph type="subTitle" idx="7"/>
          </p:nvPr>
        </p:nvSpPr>
        <p:spPr>
          <a:xfrm>
            <a:off x="5604693" y="3975913"/>
            <a:ext cx="2572500" cy="45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dirty="0">
                <a:latin typeface="Noto Sans Symbols"/>
              </a:rPr>
              <a:t>Kiểm tra và đánh giá</a:t>
            </a:r>
            <a:endParaRPr dirty="0">
              <a:latin typeface="Noto Sans Symbols"/>
            </a:endParaRPr>
          </a:p>
        </p:txBody>
      </p:sp>
      <p:sp>
        <p:nvSpPr>
          <p:cNvPr id="1804" name="Google Shape;1804;p36"/>
          <p:cNvSpPr txBox="1">
            <a:spLocks noGrp="1"/>
          </p:cNvSpPr>
          <p:nvPr>
            <p:ph type="subTitle" idx="8"/>
          </p:nvPr>
        </p:nvSpPr>
        <p:spPr>
          <a:xfrm>
            <a:off x="5604700" y="3603076"/>
            <a:ext cx="2572500" cy="31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dirty="0"/>
              <a:t>Bước 4</a:t>
            </a:r>
            <a:endParaRPr dirty="0"/>
          </a:p>
        </p:txBody>
      </p:sp>
      <p:sp>
        <p:nvSpPr>
          <p:cNvPr id="1805" name="Google Shape;1805;p36"/>
          <p:cNvSpPr/>
          <p:nvPr/>
        </p:nvSpPr>
        <p:spPr>
          <a:xfrm>
            <a:off x="1932363" y="2863613"/>
            <a:ext cx="641400" cy="641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6"/>
          <p:cNvSpPr/>
          <p:nvPr/>
        </p:nvSpPr>
        <p:spPr>
          <a:xfrm>
            <a:off x="6570238" y="2863613"/>
            <a:ext cx="641400" cy="641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6"/>
          <p:cNvSpPr/>
          <p:nvPr/>
        </p:nvSpPr>
        <p:spPr>
          <a:xfrm>
            <a:off x="1932363" y="1135538"/>
            <a:ext cx="641400" cy="641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6"/>
          <p:cNvSpPr/>
          <p:nvPr/>
        </p:nvSpPr>
        <p:spPr>
          <a:xfrm>
            <a:off x="6570238" y="1135538"/>
            <a:ext cx="641400" cy="641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9" name="Google Shape;1809;p36"/>
          <p:cNvGrpSpPr/>
          <p:nvPr/>
        </p:nvGrpSpPr>
        <p:grpSpPr>
          <a:xfrm>
            <a:off x="6696935" y="1269038"/>
            <a:ext cx="388013" cy="374399"/>
            <a:chOff x="5359485" y="2695703"/>
            <a:chExt cx="388013" cy="374399"/>
          </a:xfrm>
        </p:grpSpPr>
        <p:sp>
          <p:nvSpPr>
            <p:cNvPr id="1810" name="Google Shape;1810;p36"/>
            <p:cNvSpPr/>
            <p:nvPr/>
          </p:nvSpPr>
          <p:spPr>
            <a:xfrm>
              <a:off x="5409418" y="2962806"/>
              <a:ext cx="125477" cy="17919"/>
            </a:xfrm>
            <a:custGeom>
              <a:avLst/>
              <a:gdLst/>
              <a:ahLst/>
              <a:cxnLst/>
              <a:rect l="l" t="t" r="r" b="b"/>
              <a:pathLst>
                <a:path w="5742" h="820" extrusionOk="0">
                  <a:moveTo>
                    <a:pt x="1900" y="1"/>
                  </a:moveTo>
                  <a:cubicBezTo>
                    <a:pt x="1388" y="1"/>
                    <a:pt x="838" y="16"/>
                    <a:pt x="250" y="53"/>
                  </a:cubicBezTo>
                  <a:cubicBezTo>
                    <a:pt x="108" y="63"/>
                    <a:pt x="0" y="187"/>
                    <a:pt x="9" y="329"/>
                  </a:cubicBezTo>
                  <a:cubicBezTo>
                    <a:pt x="19" y="468"/>
                    <a:pt x="134" y="575"/>
                    <a:pt x="271" y="575"/>
                  </a:cubicBezTo>
                  <a:cubicBezTo>
                    <a:pt x="275" y="575"/>
                    <a:pt x="279" y="575"/>
                    <a:pt x="283" y="575"/>
                  </a:cubicBezTo>
                  <a:lnTo>
                    <a:pt x="283" y="573"/>
                  </a:lnTo>
                  <a:cubicBezTo>
                    <a:pt x="877" y="535"/>
                    <a:pt x="1424" y="520"/>
                    <a:pt x="1920" y="520"/>
                  </a:cubicBezTo>
                  <a:cubicBezTo>
                    <a:pt x="4129" y="520"/>
                    <a:pt x="5354" y="820"/>
                    <a:pt x="5477" y="820"/>
                  </a:cubicBezTo>
                  <a:cubicBezTo>
                    <a:pt x="5609" y="818"/>
                    <a:pt x="5717" y="715"/>
                    <a:pt x="5729" y="585"/>
                  </a:cubicBezTo>
                  <a:cubicBezTo>
                    <a:pt x="5741" y="453"/>
                    <a:pt x="5653" y="333"/>
                    <a:pt x="5525" y="304"/>
                  </a:cubicBezTo>
                  <a:cubicBezTo>
                    <a:pt x="4718" y="154"/>
                    <a:pt x="3501" y="1"/>
                    <a:pt x="1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6"/>
            <p:cNvSpPr/>
            <p:nvPr/>
          </p:nvSpPr>
          <p:spPr>
            <a:xfrm>
              <a:off x="5409374" y="2991979"/>
              <a:ext cx="125521" cy="17963"/>
            </a:xfrm>
            <a:custGeom>
              <a:avLst/>
              <a:gdLst/>
              <a:ahLst/>
              <a:cxnLst/>
              <a:rect l="l" t="t" r="r" b="b"/>
              <a:pathLst>
                <a:path w="5744" h="822" extrusionOk="0">
                  <a:moveTo>
                    <a:pt x="1914" y="1"/>
                  </a:moveTo>
                  <a:cubicBezTo>
                    <a:pt x="1399" y="1"/>
                    <a:pt x="845" y="17"/>
                    <a:pt x="252" y="54"/>
                  </a:cubicBezTo>
                  <a:cubicBezTo>
                    <a:pt x="110" y="62"/>
                    <a:pt x="0" y="186"/>
                    <a:pt x="9" y="328"/>
                  </a:cubicBezTo>
                  <a:cubicBezTo>
                    <a:pt x="17" y="468"/>
                    <a:pt x="132" y="574"/>
                    <a:pt x="270" y="574"/>
                  </a:cubicBezTo>
                  <a:cubicBezTo>
                    <a:pt x="275" y="574"/>
                    <a:pt x="280" y="574"/>
                    <a:pt x="285" y="574"/>
                  </a:cubicBezTo>
                  <a:lnTo>
                    <a:pt x="285" y="572"/>
                  </a:lnTo>
                  <a:cubicBezTo>
                    <a:pt x="877" y="535"/>
                    <a:pt x="1422" y="520"/>
                    <a:pt x="1917" y="520"/>
                  </a:cubicBezTo>
                  <a:cubicBezTo>
                    <a:pt x="4129" y="520"/>
                    <a:pt x="5356" y="821"/>
                    <a:pt x="5479" y="821"/>
                  </a:cubicBezTo>
                  <a:cubicBezTo>
                    <a:pt x="5611" y="817"/>
                    <a:pt x="5719" y="716"/>
                    <a:pt x="5731" y="584"/>
                  </a:cubicBezTo>
                  <a:cubicBezTo>
                    <a:pt x="5743" y="452"/>
                    <a:pt x="5655" y="333"/>
                    <a:pt x="5527" y="306"/>
                  </a:cubicBezTo>
                  <a:cubicBezTo>
                    <a:pt x="4722" y="154"/>
                    <a:pt x="3509" y="1"/>
                    <a:pt x="1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6"/>
            <p:cNvSpPr/>
            <p:nvPr/>
          </p:nvSpPr>
          <p:spPr>
            <a:xfrm>
              <a:off x="5409418" y="2933655"/>
              <a:ext cx="125608" cy="17919"/>
            </a:xfrm>
            <a:custGeom>
              <a:avLst/>
              <a:gdLst/>
              <a:ahLst/>
              <a:cxnLst/>
              <a:rect l="l" t="t" r="r" b="b"/>
              <a:pathLst>
                <a:path w="5748" h="820" extrusionOk="0">
                  <a:moveTo>
                    <a:pt x="1900" y="1"/>
                  </a:moveTo>
                  <a:cubicBezTo>
                    <a:pt x="1388" y="1"/>
                    <a:pt x="838" y="16"/>
                    <a:pt x="250" y="53"/>
                  </a:cubicBezTo>
                  <a:cubicBezTo>
                    <a:pt x="108" y="63"/>
                    <a:pt x="0" y="187"/>
                    <a:pt x="9" y="329"/>
                  </a:cubicBezTo>
                  <a:cubicBezTo>
                    <a:pt x="19" y="466"/>
                    <a:pt x="132" y="573"/>
                    <a:pt x="268" y="573"/>
                  </a:cubicBezTo>
                  <a:cubicBezTo>
                    <a:pt x="273" y="573"/>
                    <a:pt x="278" y="573"/>
                    <a:pt x="283" y="572"/>
                  </a:cubicBezTo>
                  <a:cubicBezTo>
                    <a:pt x="877" y="535"/>
                    <a:pt x="1424" y="520"/>
                    <a:pt x="1920" y="520"/>
                  </a:cubicBezTo>
                  <a:cubicBezTo>
                    <a:pt x="4129" y="520"/>
                    <a:pt x="5354" y="820"/>
                    <a:pt x="5477" y="820"/>
                  </a:cubicBezTo>
                  <a:cubicBezTo>
                    <a:pt x="5611" y="820"/>
                    <a:pt x="5723" y="719"/>
                    <a:pt x="5735" y="585"/>
                  </a:cubicBezTo>
                  <a:cubicBezTo>
                    <a:pt x="5748" y="451"/>
                    <a:pt x="5657" y="329"/>
                    <a:pt x="5525" y="304"/>
                  </a:cubicBezTo>
                  <a:cubicBezTo>
                    <a:pt x="4718" y="154"/>
                    <a:pt x="3501" y="1"/>
                    <a:pt x="1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6"/>
            <p:cNvSpPr/>
            <p:nvPr/>
          </p:nvSpPr>
          <p:spPr>
            <a:xfrm>
              <a:off x="5572175" y="2962806"/>
              <a:ext cx="125674" cy="17985"/>
            </a:xfrm>
            <a:custGeom>
              <a:avLst/>
              <a:gdLst/>
              <a:ahLst/>
              <a:cxnLst/>
              <a:rect l="l" t="t" r="r" b="b"/>
              <a:pathLst>
                <a:path w="5751" h="823" extrusionOk="0">
                  <a:moveTo>
                    <a:pt x="3850" y="1"/>
                  </a:moveTo>
                  <a:cubicBezTo>
                    <a:pt x="2249" y="1"/>
                    <a:pt x="1032" y="154"/>
                    <a:pt x="226" y="304"/>
                  </a:cubicBezTo>
                  <a:cubicBezTo>
                    <a:pt x="94" y="329"/>
                    <a:pt x="1" y="451"/>
                    <a:pt x="13" y="585"/>
                  </a:cubicBezTo>
                  <a:cubicBezTo>
                    <a:pt x="26" y="719"/>
                    <a:pt x="139" y="820"/>
                    <a:pt x="273" y="822"/>
                  </a:cubicBezTo>
                  <a:cubicBezTo>
                    <a:pt x="367" y="822"/>
                    <a:pt x="1638" y="521"/>
                    <a:pt x="3852" y="521"/>
                  </a:cubicBezTo>
                  <a:cubicBezTo>
                    <a:pt x="4345" y="521"/>
                    <a:pt x="4884" y="536"/>
                    <a:pt x="5468" y="573"/>
                  </a:cubicBezTo>
                  <a:cubicBezTo>
                    <a:pt x="5473" y="573"/>
                    <a:pt x="5478" y="573"/>
                    <a:pt x="5483" y="573"/>
                  </a:cubicBezTo>
                  <a:cubicBezTo>
                    <a:pt x="5618" y="573"/>
                    <a:pt x="5732" y="466"/>
                    <a:pt x="5740" y="329"/>
                  </a:cubicBezTo>
                  <a:cubicBezTo>
                    <a:pt x="5750" y="187"/>
                    <a:pt x="5643" y="63"/>
                    <a:pt x="5501" y="53"/>
                  </a:cubicBezTo>
                  <a:cubicBezTo>
                    <a:pt x="4912" y="16"/>
                    <a:pt x="4361" y="1"/>
                    <a:pt x="3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6"/>
            <p:cNvSpPr/>
            <p:nvPr/>
          </p:nvSpPr>
          <p:spPr>
            <a:xfrm>
              <a:off x="5572307" y="2991958"/>
              <a:ext cx="125586" cy="17941"/>
            </a:xfrm>
            <a:custGeom>
              <a:avLst/>
              <a:gdLst/>
              <a:ahLst/>
              <a:cxnLst/>
              <a:rect l="l" t="t" r="r" b="b"/>
              <a:pathLst>
                <a:path w="5747" h="821" extrusionOk="0">
                  <a:moveTo>
                    <a:pt x="3844" y="1"/>
                  </a:moveTo>
                  <a:cubicBezTo>
                    <a:pt x="2243" y="1"/>
                    <a:pt x="1026" y="155"/>
                    <a:pt x="220" y="305"/>
                  </a:cubicBezTo>
                  <a:cubicBezTo>
                    <a:pt x="90" y="331"/>
                    <a:pt x="1" y="451"/>
                    <a:pt x="13" y="583"/>
                  </a:cubicBezTo>
                  <a:cubicBezTo>
                    <a:pt x="26" y="715"/>
                    <a:pt x="135" y="816"/>
                    <a:pt x="267" y="820"/>
                  </a:cubicBezTo>
                  <a:cubicBezTo>
                    <a:pt x="361" y="820"/>
                    <a:pt x="1629" y="521"/>
                    <a:pt x="3840" y="521"/>
                  </a:cubicBezTo>
                  <a:cubicBezTo>
                    <a:pt x="4335" y="521"/>
                    <a:pt x="4876" y="536"/>
                    <a:pt x="5462" y="573"/>
                  </a:cubicBezTo>
                  <a:cubicBezTo>
                    <a:pt x="5467" y="573"/>
                    <a:pt x="5472" y="573"/>
                    <a:pt x="5477" y="573"/>
                  </a:cubicBezTo>
                  <a:cubicBezTo>
                    <a:pt x="5612" y="573"/>
                    <a:pt x="5728" y="467"/>
                    <a:pt x="5738" y="327"/>
                  </a:cubicBezTo>
                  <a:cubicBezTo>
                    <a:pt x="5746" y="185"/>
                    <a:pt x="5637" y="61"/>
                    <a:pt x="5495" y="51"/>
                  </a:cubicBezTo>
                  <a:lnTo>
                    <a:pt x="5495" y="53"/>
                  </a:lnTo>
                  <a:cubicBezTo>
                    <a:pt x="4906" y="17"/>
                    <a:pt x="4355" y="1"/>
                    <a:pt x="38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6"/>
            <p:cNvSpPr/>
            <p:nvPr/>
          </p:nvSpPr>
          <p:spPr>
            <a:xfrm>
              <a:off x="5572175" y="2933655"/>
              <a:ext cx="125674" cy="17919"/>
            </a:xfrm>
            <a:custGeom>
              <a:avLst/>
              <a:gdLst/>
              <a:ahLst/>
              <a:cxnLst/>
              <a:rect l="l" t="t" r="r" b="b"/>
              <a:pathLst>
                <a:path w="5751" h="820" extrusionOk="0">
                  <a:moveTo>
                    <a:pt x="3850" y="1"/>
                  </a:moveTo>
                  <a:cubicBezTo>
                    <a:pt x="2249" y="1"/>
                    <a:pt x="1032" y="154"/>
                    <a:pt x="226" y="304"/>
                  </a:cubicBezTo>
                  <a:cubicBezTo>
                    <a:pt x="94" y="329"/>
                    <a:pt x="1" y="451"/>
                    <a:pt x="13" y="585"/>
                  </a:cubicBezTo>
                  <a:cubicBezTo>
                    <a:pt x="26" y="719"/>
                    <a:pt x="139" y="820"/>
                    <a:pt x="273" y="820"/>
                  </a:cubicBezTo>
                  <a:cubicBezTo>
                    <a:pt x="367" y="820"/>
                    <a:pt x="1635" y="521"/>
                    <a:pt x="3846" y="521"/>
                  </a:cubicBezTo>
                  <a:cubicBezTo>
                    <a:pt x="4341" y="521"/>
                    <a:pt x="4882" y="536"/>
                    <a:pt x="5468" y="572"/>
                  </a:cubicBezTo>
                  <a:cubicBezTo>
                    <a:pt x="5473" y="573"/>
                    <a:pt x="5478" y="573"/>
                    <a:pt x="5483" y="573"/>
                  </a:cubicBezTo>
                  <a:cubicBezTo>
                    <a:pt x="5618" y="573"/>
                    <a:pt x="5732" y="466"/>
                    <a:pt x="5740" y="329"/>
                  </a:cubicBezTo>
                  <a:cubicBezTo>
                    <a:pt x="5750" y="187"/>
                    <a:pt x="5643" y="63"/>
                    <a:pt x="5501" y="53"/>
                  </a:cubicBezTo>
                  <a:cubicBezTo>
                    <a:pt x="4912" y="16"/>
                    <a:pt x="4361" y="1"/>
                    <a:pt x="3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6"/>
            <p:cNvSpPr/>
            <p:nvPr/>
          </p:nvSpPr>
          <p:spPr>
            <a:xfrm>
              <a:off x="5359485" y="2695703"/>
              <a:ext cx="388013" cy="374399"/>
            </a:xfrm>
            <a:custGeom>
              <a:avLst/>
              <a:gdLst/>
              <a:ahLst/>
              <a:cxnLst/>
              <a:rect l="l" t="t" r="r" b="b"/>
              <a:pathLst>
                <a:path w="17756" h="17133" extrusionOk="0">
                  <a:moveTo>
                    <a:pt x="8883" y="1863"/>
                  </a:moveTo>
                  <a:cubicBezTo>
                    <a:pt x="9733" y="1863"/>
                    <a:pt x="10582" y="2134"/>
                    <a:pt x="11295" y="2673"/>
                  </a:cubicBezTo>
                  <a:cubicBezTo>
                    <a:pt x="11367" y="2726"/>
                    <a:pt x="11437" y="2784"/>
                    <a:pt x="11503" y="2842"/>
                  </a:cubicBezTo>
                  <a:cubicBezTo>
                    <a:pt x="10175" y="2972"/>
                    <a:pt x="9317" y="3190"/>
                    <a:pt x="8987" y="3287"/>
                  </a:cubicBezTo>
                  <a:cubicBezTo>
                    <a:pt x="8953" y="3297"/>
                    <a:pt x="8918" y="3303"/>
                    <a:pt x="8883" y="3303"/>
                  </a:cubicBezTo>
                  <a:cubicBezTo>
                    <a:pt x="8849" y="3303"/>
                    <a:pt x="8814" y="3297"/>
                    <a:pt x="8781" y="3287"/>
                  </a:cubicBezTo>
                  <a:cubicBezTo>
                    <a:pt x="8449" y="3190"/>
                    <a:pt x="7593" y="2970"/>
                    <a:pt x="6263" y="2842"/>
                  </a:cubicBezTo>
                  <a:cubicBezTo>
                    <a:pt x="6342" y="2774"/>
                    <a:pt x="6424" y="2710"/>
                    <a:pt x="6509" y="2646"/>
                  </a:cubicBezTo>
                  <a:cubicBezTo>
                    <a:pt x="7215" y="2124"/>
                    <a:pt x="8049" y="1863"/>
                    <a:pt x="8883" y="1863"/>
                  </a:cubicBezTo>
                  <a:close/>
                  <a:moveTo>
                    <a:pt x="8880" y="526"/>
                  </a:moveTo>
                  <a:cubicBezTo>
                    <a:pt x="8898" y="526"/>
                    <a:pt x="8916" y="526"/>
                    <a:pt x="8934" y="526"/>
                  </a:cubicBezTo>
                  <a:cubicBezTo>
                    <a:pt x="10986" y="544"/>
                    <a:pt x="12846" y="1734"/>
                    <a:pt x="13726" y="3586"/>
                  </a:cubicBezTo>
                  <a:cubicBezTo>
                    <a:pt x="13879" y="3911"/>
                    <a:pt x="13607" y="4178"/>
                    <a:pt x="13336" y="4178"/>
                  </a:cubicBezTo>
                  <a:cubicBezTo>
                    <a:pt x="13197" y="4178"/>
                    <a:pt x="13059" y="4108"/>
                    <a:pt x="12978" y="3939"/>
                  </a:cubicBezTo>
                  <a:cubicBezTo>
                    <a:pt x="12662" y="3277"/>
                    <a:pt x="12192" y="2699"/>
                    <a:pt x="11608" y="2256"/>
                  </a:cubicBezTo>
                  <a:cubicBezTo>
                    <a:pt x="10815" y="1660"/>
                    <a:pt x="9857" y="1347"/>
                    <a:pt x="8884" y="1347"/>
                  </a:cubicBezTo>
                  <a:cubicBezTo>
                    <a:pt x="8537" y="1347"/>
                    <a:pt x="8187" y="1387"/>
                    <a:pt x="7843" y="1468"/>
                  </a:cubicBezTo>
                  <a:cubicBezTo>
                    <a:pt x="6533" y="1778"/>
                    <a:pt x="5428" y="2652"/>
                    <a:pt x="4826" y="3856"/>
                  </a:cubicBezTo>
                  <a:cubicBezTo>
                    <a:pt x="4752" y="3995"/>
                    <a:pt x="4609" y="4074"/>
                    <a:pt x="4463" y="4074"/>
                  </a:cubicBezTo>
                  <a:cubicBezTo>
                    <a:pt x="4402" y="4074"/>
                    <a:pt x="4340" y="4061"/>
                    <a:pt x="4282" y="4032"/>
                  </a:cubicBezTo>
                  <a:cubicBezTo>
                    <a:pt x="4081" y="3935"/>
                    <a:pt x="3995" y="3695"/>
                    <a:pt x="4086" y="3493"/>
                  </a:cubicBezTo>
                  <a:cubicBezTo>
                    <a:pt x="4993" y="1674"/>
                    <a:pt x="6851" y="526"/>
                    <a:pt x="8880" y="526"/>
                  </a:cubicBezTo>
                  <a:close/>
                  <a:moveTo>
                    <a:pt x="3861" y="4388"/>
                  </a:moveTo>
                  <a:cubicBezTo>
                    <a:pt x="4018" y="4520"/>
                    <a:pt x="4213" y="4597"/>
                    <a:pt x="4420" y="4605"/>
                  </a:cubicBezTo>
                  <a:cubicBezTo>
                    <a:pt x="4325" y="4939"/>
                    <a:pt x="4267" y="5283"/>
                    <a:pt x="4249" y="5630"/>
                  </a:cubicBezTo>
                  <a:cubicBezTo>
                    <a:pt x="4026" y="5700"/>
                    <a:pt x="3822" y="5815"/>
                    <a:pt x="3648" y="5974"/>
                  </a:cubicBezTo>
                  <a:lnTo>
                    <a:pt x="3648" y="5875"/>
                  </a:lnTo>
                  <a:cubicBezTo>
                    <a:pt x="3648" y="5372"/>
                    <a:pt x="3719" y="4871"/>
                    <a:pt x="3861" y="4388"/>
                  </a:cubicBezTo>
                  <a:close/>
                  <a:moveTo>
                    <a:pt x="13957" y="4489"/>
                  </a:moveTo>
                  <a:cubicBezTo>
                    <a:pt x="14081" y="4941"/>
                    <a:pt x="14143" y="5407"/>
                    <a:pt x="14143" y="5875"/>
                  </a:cubicBezTo>
                  <a:lnTo>
                    <a:pt x="14143" y="5974"/>
                  </a:lnTo>
                  <a:cubicBezTo>
                    <a:pt x="13969" y="5815"/>
                    <a:pt x="13765" y="5700"/>
                    <a:pt x="13543" y="5630"/>
                  </a:cubicBezTo>
                  <a:cubicBezTo>
                    <a:pt x="13524" y="5314"/>
                    <a:pt x="13477" y="5001"/>
                    <a:pt x="13396" y="4696"/>
                  </a:cubicBezTo>
                  <a:cubicBezTo>
                    <a:pt x="13600" y="4689"/>
                    <a:pt x="13798" y="4617"/>
                    <a:pt x="13957" y="4489"/>
                  </a:cubicBezTo>
                  <a:close/>
                  <a:moveTo>
                    <a:pt x="12786" y="6069"/>
                  </a:moveTo>
                  <a:lnTo>
                    <a:pt x="12786" y="9509"/>
                  </a:lnTo>
                  <a:lnTo>
                    <a:pt x="12520" y="9509"/>
                  </a:lnTo>
                  <a:cubicBezTo>
                    <a:pt x="12359" y="9509"/>
                    <a:pt x="12231" y="9381"/>
                    <a:pt x="12231" y="9220"/>
                  </a:cubicBezTo>
                  <a:lnTo>
                    <a:pt x="12231" y="6360"/>
                  </a:lnTo>
                  <a:cubicBezTo>
                    <a:pt x="12231" y="6199"/>
                    <a:pt x="12359" y="6071"/>
                    <a:pt x="12520" y="6071"/>
                  </a:cubicBezTo>
                  <a:lnTo>
                    <a:pt x="12786" y="6069"/>
                  </a:lnTo>
                  <a:close/>
                  <a:moveTo>
                    <a:pt x="5271" y="6071"/>
                  </a:moveTo>
                  <a:cubicBezTo>
                    <a:pt x="5430" y="6071"/>
                    <a:pt x="5560" y="6199"/>
                    <a:pt x="5560" y="6360"/>
                  </a:cubicBezTo>
                  <a:lnTo>
                    <a:pt x="5560" y="9220"/>
                  </a:lnTo>
                  <a:cubicBezTo>
                    <a:pt x="5560" y="9379"/>
                    <a:pt x="5430" y="9509"/>
                    <a:pt x="5271" y="9509"/>
                  </a:cubicBezTo>
                  <a:lnTo>
                    <a:pt x="5003" y="9509"/>
                  </a:lnTo>
                  <a:lnTo>
                    <a:pt x="5003" y="7910"/>
                  </a:lnTo>
                  <a:cubicBezTo>
                    <a:pt x="5005" y="7776"/>
                    <a:pt x="4908" y="7661"/>
                    <a:pt x="4776" y="7642"/>
                  </a:cubicBezTo>
                  <a:cubicBezTo>
                    <a:pt x="4765" y="7641"/>
                    <a:pt x="4753" y="7640"/>
                    <a:pt x="4742" y="7640"/>
                  </a:cubicBezTo>
                  <a:cubicBezTo>
                    <a:pt x="4600" y="7640"/>
                    <a:pt x="4483" y="7755"/>
                    <a:pt x="4482" y="7900"/>
                  </a:cubicBezTo>
                  <a:lnTo>
                    <a:pt x="4482" y="9511"/>
                  </a:lnTo>
                  <a:cubicBezTo>
                    <a:pt x="3995" y="9397"/>
                    <a:pt x="3648" y="8962"/>
                    <a:pt x="3648" y="8461"/>
                  </a:cubicBezTo>
                  <a:lnTo>
                    <a:pt x="3648" y="7145"/>
                  </a:lnTo>
                  <a:cubicBezTo>
                    <a:pt x="3648" y="6644"/>
                    <a:pt x="3995" y="6209"/>
                    <a:pt x="4482" y="6096"/>
                  </a:cubicBezTo>
                  <a:lnTo>
                    <a:pt x="4482" y="6692"/>
                  </a:lnTo>
                  <a:cubicBezTo>
                    <a:pt x="4479" y="6826"/>
                    <a:pt x="4576" y="6939"/>
                    <a:pt x="4710" y="6960"/>
                  </a:cubicBezTo>
                  <a:cubicBezTo>
                    <a:pt x="4721" y="6961"/>
                    <a:pt x="4732" y="6962"/>
                    <a:pt x="4742" y="6962"/>
                  </a:cubicBezTo>
                  <a:cubicBezTo>
                    <a:pt x="4883" y="6962"/>
                    <a:pt x="5003" y="6848"/>
                    <a:pt x="5003" y="6702"/>
                  </a:cubicBezTo>
                  <a:lnTo>
                    <a:pt x="5003" y="6071"/>
                  </a:lnTo>
                  <a:close/>
                  <a:moveTo>
                    <a:pt x="13310" y="6096"/>
                  </a:moveTo>
                  <a:cubicBezTo>
                    <a:pt x="13796" y="6209"/>
                    <a:pt x="14141" y="6644"/>
                    <a:pt x="14143" y="7145"/>
                  </a:cubicBezTo>
                  <a:lnTo>
                    <a:pt x="14143" y="8463"/>
                  </a:lnTo>
                  <a:cubicBezTo>
                    <a:pt x="14141" y="8964"/>
                    <a:pt x="13796" y="9399"/>
                    <a:pt x="13310" y="9515"/>
                  </a:cubicBezTo>
                  <a:lnTo>
                    <a:pt x="13310" y="6096"/>
                  </a:lnTo>
                  <a:close/>
                  <a:moveTo>
                    <a:pt x="3622" y="3262"/>
                  </a:moveTo>
                  <a:cubicBezTo>
                    <a:pt x="3549" y="3413"/>
                    <a:pt x="3519" y="3580"/>
                    <a:pt x="3533" y="3745"/>
                  </a:cubicBezTo>
                  <a:cubicBezTo>
                    <a:pt x="3263" y="4425"/>
                    <a:pt x="3125" y="5151"/>
                    <a:pt x="3127" y="5883"/>
                  </a:cubicBezTo>
                  <a:lnTo>
                    <a:pt x="3127" y="8438"/>
                  </a:lnTo>
                  <a:cubicBezTo>
                    <a:pt x="3127" y="9317"/>
                    <a:pt x="3840" y="10030"/>
                    <a:pt x="4719" y="10030"/>
                  </a:cubicBezTo>
                  <a:lnTo>
                    <a:pt x="5271" y="10030"/>
                  </a:lnTo>
                  <a:cubicBezTo>
                    <a:pt x="5719" y="10030"/>
                    <a:pt x="6080" y="9667"/>
                    <a:pt x="6080" y="9220"/>
                  </a:cubicBezTo>
                  <a:lnTo>
                    <a:pt x="6080" y="6360"/>
                  </a:lnTo>
                  <a:cubicBezTo>
                    <a:pt x="6080" y="5912"/>
                    <a:pt x="5719" y="5549"/>
                    <a:pt x="5271" y="5549"/>
                  </a:cubicBezTo>
                  <a:lnTo>
                    <a:pt x="4766" y="5549"/>
                  </a:lnTo>
                  <a:cubicBezTo>
                    <a:pt x="4795" y="5155"/>
                    <a:pt x="4882" y="4770"/>
                    <a:pt x="5024" y="4401"/>
                  </a:cubicBezTo>
                  <a:cubicBezTo>
                    <a:pt x="5135" y="4314"/>
                    <a:pt x="5226" y="4205"/>
                    <a:pt x="5288" y="4079"/>
                  </a:cubicBezTo>
                  <a:cubicBezTo>
                    <a:pt x="5424" y="3807"/>
                    <a:pt x="5589" y="3549"/>
                    <a:pt x="5785" y="3314"/>
                  </a:cubicBezTo>
                  <a:cubicBezTo>
                    <a:pt x="7298" y="3427"/>
                    <a:pt x="8259" y="3671"/>
                    <a:pt x="8616" y="3774"/>
                  </a:cubicBezTo>
                  <a:lnTo>
                    <a:pt x="8616" y="15412"/>
                  </a:lnTo>
                  <a:cubicBezTo>
                    <a:pt x="8527" y="15402"/>
                    <a:pt x="8441" y="15388"/>
                    <a:pt x="8352" y="15367"/>
                  </a:cubicBezTo>
                  <a:cubicBezTo>
                    <a:pt x="7593" y="15184"/>
                    <a:pt x="6171" y="14933"/>
                    <a:pt x="4128" y="14933"/>
                  </a:cubicBezTo>
                  <a:cubicBezTo>
                    <a:pt x="3447" y="14933"/>
                    <a:pt x="2698" y="14961"/>
                    <a:pt x="1881" y="15029"/>
                  </a:cubicBezTo>
                  <a:cubicBezTo>
                    <a:pt x="1873" y="15030"/>
                    <a:pt x="1865" y="15030"/>
                    <a:pt x="1856" y="15030"/>
                  </a:cubicBezTo>
                  <a:cubicBezTo>
                    <a:pt x="1770" y="15030"/>
                    <a:pt x="1686" y="14991"/>
                    <a:pt x="1632" y="14924"/>
                  </a:cubicBezTo>
                  <a:cubicBezTo>
                    <a:pt x="1586" y="14868"/>
                    <a:pt x="1564" y="14800"/>
                    <a:pt x="1564" y="14730"/>
                  </a:cubicBezTo>
                  <a:lnTo>
                    <a:pt x="1564" y="3652"/>
                  </a:lnTo>
                  <a:cubicBezTo>
                    <a:pt x="1564" y="3499"/>
                    <a:pt x="1681" y="3374"/>
                    <a:pt x="1832" y="3359"/>
                  </a:cubicBezTo>
                  <a:cubicBezTo>
                    <a:pt x="2438" y="3308"/>
                    <a:pt x="3038" y="3275"/>
                    <a:pt x="3622" y="3262"/>
                  </a:cubicBezTo>
                  <a:close/>
                  <a:moveTo>
                    <a:pt x="14132" y="3250"/>
                  </a:moveTo>
                  <a:lnTo>
                    <a:pt x="14132" y="3250"/>
                  </a:lnTo>
                  <a:cubicBezTo>
                    <a:pt x="14718" y="3262"/>
                    <a:pt x="15316" y="3295"/>
                    <a:pt x="15922" y="3347"/>
                  </a:cubicBezTo>
                  <a:cubicBezTo>
                    <a:pt x="16075" y="3359"/>
                    <a:pt x="16190" y="3487"/>
                    <a:pt x="16190" y="3638"/>
                  </a:cubicBezTo>
                  <a:lnTo>
                    <a:pt x="16190" y="12014"/>
                  </a:lnTo>
                  <a:cubicBezTo>
                    <a:pt x="16188" y="12148"/>
                    <a:pt x="16287" y="12264"/>
                    <a:pt x="16419" y="12282"/>
                  </a:cubicBezTo>
                  <a:cubicBezTo>
                    <a:pt x="16431" y="12284"/>
                    <a:pt x="16442" y="12284"/>
                    <a:pt x="16454" y="12284"/>
                  </a:cubicBezTo>
                  <a:cubicBezTo>
                    <a:pt x="16594" y="12284"/>
                    <a:pt x="16712" y="12169"/>
                    <a:pt x="16712" y="12024"/>
                  </a:cubicBezTo>
                  <a:lnTo>
                    <a:pt x="16712" y="4516"/>
                  </a:lnTo>
                  <a:cubicBezTo>
                    <a:pt x="17100" y="4623"/>
                    <a:pt x="17234" y="4817"/>
                    <a:pt x="17234" y="5207"/>
                  </a:cubicBezTo>
                  <a:lnTo>
                    <a:pt x="17234" y="14825"/>
                  </a:lnTo>
                  <a:lnTo>
                    <a:pt x="17256" y="14825"/>
                  </a:lnTo>
                  <a:cubicBezTo>
                    <a:pt x="17256" y="15603"/>
                    <a:pt x="16619" y="16217"/>
                    <a:pt x="15861" y="16217"/>
                  </a:cubicBezTo>
                  <a:cubicBezTo>
                    <a:pt x="15822" y="16217"/>
                    <a:pt x="15783" y="16216"/>
                    <a:pt x="15743" y="16212"/>
                  </a:cubicBezTo>
                  <a:cubicBezTo>
                    <a:pt x="15013" y="16153"/>
                    <a:pt x="14295" y="16122"/>
                    <a:pt x="13604" y="16122"/>
                  </a:cubicBezTo>
                  <a:cubicBezTo>
                    <a:pt x="11631" y="16122"/>
                    <a:pt x="10289" y="16373"/>
                    <a:pt x="9664" y="16522"/>
                  </a:cubicBezTo>
                  <a:cubicBezTo>
                    <a:pt x="9407" y="16583"/>
                    <a:pt x="9146" y="16613"/>
                    <a:pt x="8884" y="16613"/>
                  </a:cubicBezTo>
                  <a:cubicBezTo>
                    <a:pt x="8623" y="16613"/>
                    <a:pt x="8361" y="16583"/>
                    <a:pt x="8105" y="16522"/>
                  </a:cubicBezTo>
                  <a:cubicBezTo>
                    <a:pt x="7480" y="16373"/>
                    <a:pt x="6137" y="16122"/>
                    <a:pt x="4164" y="16122"/>
                  </a:cubicBezTo>
                  <a:cubicBezTo>
                    <a:pt x="3473" y="16122"/>
                    <a:pt x="2756" y="16153"/>
                    <a:pt x="2026" y="16212"/>
                  </a:cubicBezTo>
                  <a:cubicBezTo>
                    <a:pt x="1985" y="16216"/>
                    <a:pt x="1945" y="16218"/>
                    <a:pt x="1905" y="16218"/>
                  </a:cubicBezTo>
                  <a:cubicBezTo>
                    <a:pt x="1143" y="16218"/>
                    <a:pt x="514" y="15594"/>
                    <a:pt x="522" y="14818"/>
                  </a:cubicBezTo>
                  <a:lnTo>
                    <a:pt x="522" y="5199"/>
                  </a:lnTo>
                  <a:cubicBezTo>
                    <a:pt x="512" y="4809"/>
                    <a:pt x="1044" y="4508"/>
                    <a:pt x="1044" y="4508"/>
                  </a:cubicBezTo>
                  <a:lnTo>
                    <a:pt x="1044" y="14746"/>
                  </a:lnTo>
                  <a:cubicBezTo>
                    <a:pt x="1044" y="15200"/>
                    <a:pt x="1412" y="15560"/>
                    <a:pt x="1856" y="15560"/>
                  </a:cubicBezTo>
                  <a:cubicBezTo>
                    <a:pt x="1879" y="15560"/>
                    <a:pt x="1902" y="15559"/>
                    <a:pt x="1925" y="15557"/>
                  </a:cubicBezTo>
                  <a:cubicBezTo>
                    <a:pt x="2726" y="15491"/>
                    <a:pt x="3461" y="15463"/>
                    <a:pt x="4127" y="15463"/>
                  </a:cubicBezTo>
                  <a:cubicBezTo>
                    <a:pt x="6117" y="15463"/>
                    <a:pt x="7496" y="15706"/>
                    <a:pt x="8233" y="15883"/>
                  </a:cubicBezTo>
                  <a:cubicBezTo>
                    <a:pt x="8445" y="15933"/>
                    <a:pt x="8661" y="15958"/>
                    <a:pt x="8878" y="15958"/>
                  </a:cubicBezTo>
                  <a:cubicBezTo>
                    <a:pt x="9095" y="15958"/>
                    <a:pt x="9311" y="15933"/>
                    <a:pt x="9523" y="15883"/>
                  </a:cubicBezTo>
                  <a:cubicBezTo>
                    <a:pt x="10260" y="15706"/>
                    <a:pt x="11639" y="15463"/>
                    <a:pt x="13629" y="15463"/>
                  </a:cubicBezTo>
                  <a:cubicBezTo>
                    <a:pt x="14295" y="15463"/>
                    <a:pt x="15030" y="15491"/>
                    <a:pt x="15832" y="15557"/>
                  </a:cubicBezTo>
                  <a:cubicBezTo>
                    <a:pt x="15854" y="15559"/>
                    <a:pt x="15877" y="15560"/>
                    <a:pt x="15900" y="15560"/>
                  </a:cubicBezTo>
                  <a:cubicBezTo>
                    <a:pt x="16344" y="15560"/>
                    <a:pt x="16712" y="15200"/>
                    <a:pt x="16712" y="14746"/>
                  </a:cubicBezTo>
                  <a:lnTo>
                    <a:pt x="16712" y="13253"/>
                  </a:lnTo>
                  <a:cubicBezTo>
                    <a:pt x="16714" y="13119"/>
                    <a:pt x="16617" y="13004"/>
                    <a:pt x="16483" y="12985"/>
                  </a:cubicBezTo>
                  <a:cubicBezTo>
                    <a:pt x="16472" y="12984"/>
                    <a:pt x="16460" y="12983"/>
                    <a:pt x="16449" y="12983"/>
                  </a:cubicBezTo>
                  <a:cubicBezTo>
                    <a:pt x="16309" y="12983"/>
                    <a:pt x="16192" y="13098"/>
                    <a:pt x="16190" y="13243"/>
                  </a:cubicBezTo>
                  <a:lnTo>
                    <a:pt x="16190" y="14738"/>
                  </a:lnTo>
                  <a:cubicBezTo>
                    <a:pt x="16192" y="14808"/>
                    <a:pt x="16168" y="14878"/>
                    <a:pt x="16124" y="14932"/>
                  </a:cubicBezTo>
                  <a:cubicBezTo>
                    <a:pt x="16068" y="15000"/>
                    <a:pt x="15986" y="15038"/>
                    <a:pt x="15900" y="15038"/>
                  </a:cubicBezTo>
                  <a:cubicBezTo>
                    <a:pt x="15892" y="15038"/>
                    <a:pt x="15883" y="15038"/>
                    <a:pt x="15875" y="15037"/>
                  </a:cubicBezTo>
                  <a:cubicBezTo>
                    <a:pt x="15049" y="14969"/>
                    <a:pt x="14301" y="14941"/>
                    <a:pt x="13629" y="14941"/>
                  </a:cubicBezTo>
                  <a:cubicBezTo>
                    <a:pt x="10935" y="14941"/>
                    <a:pt x="9466" y="15384"/>
                    <a:pt x="9138" y="15421"/>
                  </a:cubicBezTo>
                  <a:lnTo>
                    <a:pt x="9138" y="3778"/>
                  </a:lnTo>
                  <a:cubicBezTo>
                    <a:pt x="9497" y="3675"/>
                    <a:pt x="10460" y="3431"/>
                    <a:pt x="11975" y="3318"/>
                  </a:cubicBezTo>
                  <a:cubicBezTo>
                    <a:pt x="12188" y="3574"/>
                    <a:pt x="12369" y="3856"/>
                    <a:pt x="12512" y="4155"/>
                  </a:cubicBezTo>
                  <a:cubicBezTo>
                    <a:pt x="12573" y="4283"/>
                    <a:pt x="12662" y="4394"/>
                    <a:pt x="12771" y="4481"/>
                  </a:cubicBezTo>
                  <a:cubicBezTo>
                    <a:pt x="12895" y="4825"/>
                    <a:pt x="12973" y="5184"/>
                    <a:pt x="13000" y="5549"/>
                  </a:cubicBezTo>
                  <a:lnTo>
                    <a:pt x="12520" y="5549"/>
                  </a:lnTo>
                  <a:cubicBezTo>
                    <a:pt x="12072" y="5549"/>
                    <a:pt x="11709" y="5910"/>
                    <a:pt x="11709" y="6358"/>
                  </a:cubicBezTo>
                  <a:lnTo>
                    <a:pt x="11709" y="9220"/>
                  </a:lnTo>
                  <a:cubicBezTo>
                    <a:pt x="11709" y="9665"/>
                    <a:pt x="12072" y="10028"/>
                    <a:pt x="12520" y="10028"/>
                  </a:cubicBezTo>
                  <a:lnTo>
                    <a:pt x="13035" y="10028"/>
                  </a:lnTo>
                  <a:cubicBezTo>
                    <a:pt x="13914" y="10028"/>
                    <a:pt x="14627" y="9317"/>
                    <a:pt x="14627" y="8438"/>
                  </a:cubicBezTo>
                  <a:lnTo>
                    <a:pt x="14627" y="5857"/>
                  </a:lnTo>
                  <a:cubicBezTo>
                    <a:pt x="14629" y="5168"/>
                    <a:pt x="14506" y="4483"/>
                    <a:pt x="14264" y="3840"/>
                  </a:cubicBezTo>
                  <a:cubicBezTo>
                    <a:pt x="14281" y="3669"/>
                    <a:pt x="14252" y="3497"/>
                    <a:pt x="14178" y="3345"/>
                  </a:cubicBezTo>
                  <a:cubicBezTo>
                    <a:pt x="14163" y="3314"/>
                    <a:pt x="14149" y="3283"/>
                    <a:pt x="14132" y="3250"/>
                  </a:cubicBezTo>
                  <a:close/>
                  <a:moveTo>
                    <a:pt x="8878" y="1"/>
                  </a:moveTo>
                  <a:cubicBezTo>
                    <a:pt x="7375" y="1"/>
                    <a:pt x="5871" y="574"/>
                    <a:pt x="4723" y="1722"/>
                  </a:cubicBezTo>
                  <a:cubicBezTo>
                    <a:pt x="4413" y="2031"/>
                    <a:pt x="4139" y="2374"/>
                    <a:pt x="3904" y="2745"/>
                  </a:cubicBezTo>
                  <a:cubicBezTo>
                    <a:pt x="3217" y="2751"/>
                    <a:pt x="2504" y="2784"/>
                    <a:pt x="1786" y="2846"/>
                  </a:cubicBezTo>
                  <a:cubicBezTo>
                    <a:pt x="1366" y="2885"/>
                    <a:pt x="1044" y="3236"/>
                    <a:pt x="1042" y="3656"/>
                  </a:cubicBezTo>
                  <a:lnTo>
                    <a:pt x="1042" y="3982"/>
                  </a:lnTo>
                  <a:cubicBezTo>
                    <a:pt x="518" y="4095"/>
                    <a:pt x="1" y="4366"/>
                    <a:pt x="1" y="5190"/>
                  </a:cubicBezTo>
                  <a:lnTo>
                    <a:pt x="1" y="14821"/>
                  </a:lnTo>
                  <a:cubicBezTo>
                    <a:pt x="1" y="15886"/>
                    <a:pt x="867" y="16737"/>
                    <a:pt x="1914" y="16737"/>
                  </a:cubicBezTo>
                  <a:cubicBezTo>
                    <a:pt x="1967" y="16737"/>
                    <a:pt x="2021" y="16735"/>
                    <a:pt x="2075" y="16730"/>
                  </a:cubicBezTo>
                  <a:cubicBezTo>
                    <a:pt x="2789" y="16672"/>
                    <a:pt x="3492" y="16641"/>
                    <a:pt x="4164" y="16641"/>
                  </a:cubicBezTo>
                  <a:cubicBezTo>
                    <a:pt x="6082" y="16641"/>
                    <a:pt x="7377" y="16883"/>
                    <a:pt x="7979" y="17027"/>
                  </a:cubicBezTo>
                  <a:cubicBezTo>
                    <a:pt x="8275" y="17097"/>
                    <a:pt x="8576" y="17132"/>
                    <a:pt x="8878" y="17132"/>
                  </a:cubicBezTo>
                  <a:cubicBezTo>
                    <a:pt x="9179" y="17132"/>
                    <a:pt x="9480" y="17097"/>
                    <a:pt x="9775" y="17027"/>
                  </a:cubicBezTo>
                  <a:cubicBezTo>
                    <a:pt x="10377" y="16883"/>
                    <a:pt x="11672" y="16641"/>
                    <a:pt x="13590" y="16641"/>
                  </a:cubicBezTo>
                  <a:cubicBezTo>
                    <a:pt x="14264" y="16641"/>
                    <a:pt x="14968" y="16672"/>
                    <a:pt x="15681" y="16730"/>
                  </a:cubicBezTo>
                  <a:cubicBezTo>
                    <a:pt x="15735" y="16735"/>
                    <a:pt x="15789" y="16737"/>
                    <a:pt x="15842" y="16737"/>
                  </a:cubicBezTo>
                  <a:cubicBezTo>
                    <a:pt x="16887" y="16737"/>
                    <a:pt x="17756" y="15886"/>
                    <a:pt x="17756" y="14821"/>
                  </a:cubicBezTo>
                  <a:lnTo>
                    <a:pt x="17756" y="5190"/>
                  </a:lnTo>
                  <a:cubicBezTo>
                    <a:pt x="17756" y="4366"/>
                    <a:pt x="17236" y="4095"/>
                    <a:pt x="16712" y="3982"/>
                  </a:cubicBezTo>
                  <a:lnTo>
                    <a:pt x="16712" y="3656"/>
                  </a:lnTo>
                  <a:cubicBezTo>
                    <a:pt x="16710" y="3236"/>
                    <a:pt x="16388" y="2885"/>
                    <a:pt x="15970" y="2846"/>
                  </a:cubicBezTo>
                  <a:cubicBezTo>
                    <a:pt x="15250" y="2784"/>
                    <a:pt x="14539" y="2751"/>
                    <a:pt x="13850" y="2745"/>
                  </a:cubicBezTo>
                  <a:cubicBezTo>
                    <a:pt x="13615" y="2374"/>
                    <a:pt x="13340" y="2031"/>
                    <a:pt x="13029" y="1722"/>
                  </a:cubicBezTo>
                  <a:cubicBezTo>
                    <a:pt x="11883" y="574"/>
                    <a:pt x="10380" y="1"/>
                    <a:pt x="8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7" name="Google Shape;1817;p36"/>
          <p:cNvSpPr/>
          <p:nvPr/>
        </p:nvSpPr>
        <p:spPr>
          <a:xfrm>
            <a:off x="6701090" y="2990044"/>
            <a:ext cx="379687" cy="388537"/>
          </a:xfrm>
          <a:custGeom>
            <a:avLst/>
            <a:gdLst/>
            <a:ahLst/>
            <a:cxnLst/>
            <a:rect l="l" t="t" r="r" b="b"/>
            <a:pathLst>
              <a:path w="17375" h="17780" extrusionOk="0">
                <a:moveTo>
                  <a:pt x="8290" y="522"/>
                </a:moveTo>
                <a:cubicBezTo>
                  <a:pt x="8550" y="522"/>
                  <a:pt x="8773" y="734"/>
                  <a:pt x="8773" y="1006"/>
                </a:cubicBezTo>
                <a:lnTo>
                  <a:pt x="8773" y="1033"/>
                </a:lnTo>
                <a:lnTo>
                  <a:pt x="7800" y="1033"/>
                </a:lnTo>
                <a:lnTo>
                  <a:pt x="7800" y="1019"/>
                </a:lnTo>
                <a:cubicBezTo>
                  <a:pt x="7800" y="782"/>
                  <a:pt x="7965" y="571"/>
                  <a:pt x="8200" y="530"/>
                </a:cubicBezTo>
                <a:cubicBezTo>
                  <a:pt x="8230" y="524"/>
                  <a:pt x="8260" y="522"/>
                  <a:pt x="8290" y="522"/>
                </a:cubicBezTo>
                <a:close/>
                <a:moveTo>
                  <a:pt x="8119" y="3778"/>
                </a:moveTo>
                <a:cubicBezTo>
                  <a:pt x="8192" y="3778"/>
                  <a:pt x="8251" y="3836"/>
                  <a:pt x="8251" y="3910"/>
                </a:cubicBezTo>
                <a:lnTo>
                  <a:pt x="8251" y="5382"/>
                </a:lnTo>
                <a:cubicBezTo>
                  <a:pt x="8251" y="5456"/>
                  <a:pt x="8192" y="5514"/>
                  <a:pt x="8119" y="5514"/>
                </a:cubicBezTo>
                <a:lnTo>
                  <a:pt x="6923" y="5514"/>
                </a:lnTo>
                <a:cubicBezTo>
                  <a:pt x="6851" y="5514"/>
                  <a:pt x="6791" y="5456"/>
                  <a:pt x="6791" y="5382"/>
                </a:cubicBezTo>
                <a:lnTo>
                  <a:pt x="6791" y="3910"/>
                </a:lnTo>
                <a:cubicBezTo>
                  <a:pt x="6791" y="3836"/>
                  <a:pt x="6851" y="3778"/>
                  <a:pt x="6923" y="3778"/>
                </a:cubicBezTo>
                <a:close/>
                <a:moveTo>
                  <a:pt x="14192" y="3570"/>
                </a:moveTo>
                <a:lnTo>
                  <a:pt x="14192" y="5331"/>
                </a:lnTo>
                <a:cubicBezTo>
                  <a:pt x="14192" y="5778"/>
                  <a:pt x="13830" y="6141"/>
                  <a:pt x="13382" y="6141"/>
                </a:cubicBezTo>
                <a:lnTo>
                  <a:pt x="13046" y="6141"/>
                </a:lnTo>
                <a:lnTo>
                  <a:pt x="13046" y="3570"/>
                </a:lnTo>
                <a:close/>
                <a:moveTo>
                  <a:pt x="14500" y="2631"/>
                </a:moveTo>
                <a:cubicBezTo>
                  <a:pt x="14867" y="2631"/>
                  <a:pt x="15166" y="2930"/>
                  <a:pt x="15166" y="3297"/>
                </a:cubicBezTo>
                <a:lnTo>
                  <a:pt x="15166" y="5345"/>
                </a:lnTo>
                <a:cubicBezTo>
                  <a:pt x="15166" y="6322"/>
                  <a:pt x="14374" y="7114"/>
                  <a:pt x="13396" y="7114"/>
                </a:cubicBezTo>
                <a:lnTo>
                  <a:pt x="12918" y="7114"/>
                </a:lnTo>
                <a:cubicBezTo>
                  <a:pt x="12951" y="6964"/>
                  <a:pt x="12974" y="6813"/>
                  <a:pt x="12984" y="6663"/>
                </a:cubicBezTo>
                <a:lnTo>
                  <a:pt x="13382" y="6663"/>
                </a:lnTo>
                <a:cubicBezTo>
                  <a:pt x="14118" y="6663"/>
                  <a:pt x="14712" y="6067"/>
                  <a:pt x="14712" y="5331"/>
                </a:cubicBezTo>
                <a:lnTo>
                  <a:pt x="14712" y="3576"/>
                </a:lnTo>
                <a:cubicBezTo>
                  <a:pt x="14714" y="3304"/>
                  <a:pt x="14491" y="3083"/>
                  <a:pt x="14219" y="3083"/>
                </a:cubicBezTo>
                <a:lnTo>
                  <a:pt x="13046" y="3083"/>
                </a:lnTo>
                <a:lnTo>
                  <a:pt x="13046" y="2631"/>
                </a:lnTo>
                <a:close/>
                <a:moveTo>
                  <a:pt x="5002" y="3212"/>
                </a:moveTo>
                <a:cubicBezTo>
                  <a:pt x="4858" y="3212"/>
                  <a:pt x="4742" y="3329"/>
                  <a:pt x="4742" y="3473"/>
                </a:cubicBezTo>
                <a:lnTo>
                  <a:pt x="4742" y="6403"/>
                </a:lnTo>
                <a:cubicBezTo>
                  <a:pt x="4743" y="7045"/>
                  <a:pt x="4929" y="7660"/>
                  <a:pt x="5263" y="8184"/>
                </a:cubicBezTo>
                <a:lnTo>
                  <a:pt x="5263" y="8184"/>
                </a:lnTo>
                <a:lnTo>
                  <a:pt x="5263" y="3357"/>
                </a:lnTo>
                <a:cubicBezTo>
                  <a:pt x="5263" y="3351"/>
                  <a:pt x="5261" y="3345"/>
                  <a:pt x="5255" y="3339"/>
                </a:cubicBezTo>
                <a:cubicBezTo>
                  <a:pt x="5173" y="3249"/>
                  <a:pt x="5083" y="3212"/>
                  <a:pt x="5002" y="3212"/>
                </a:cubicBezTo>
                <a:close/>
                <a:moveTo>
                  <a:pt x="5263" y="8184"/>
                </a:moveTo>
                <a:lnTo>
                  <a:pt x="5263" y="8925"/>
                </a:lnTo>
                <a:cubicBezTo>
                  <a:pt x="5263" y="9064"/>
                  <a:pt x="5367" y="9180"/>
                  <a:pt x="5502" y="9197"/>
                </a:cubicBezTo>
                <a:lnTo>
                  <a:pt x="6280" y="9197"/>
                </a:lnTo>
                <a:cubicBezTo>
                  <a:pt x="5865" y="8934"/>
                  <a:pt x="5520" y="8586"/>
                  <a:pt x="5263" y="8184"/>
                </a:cubicBezTo>
                <a:close/>
                <a:moveTo>
                  <a:pt x="15065" y="10692"/>
                </a:moveTo>
                <a:cubicBezTo>
                  <a:pt x="15562" y="10692"/>
                  <a:pt x="15933" y="11150"/>
                  <a:pt x="15830" y="11637"/>
                </a:cubicBezTo>
                <a:cubicBezTo>
                  <a:pt x="15756" y="12002"/>
                  <a:pt x="15428" y="12255"/>
                  <a:pt x="15056" y="12255"/>
                </a:cubicBezTo>
                <a:lnTo>
                  <a:pt x="1840" y="12255"/>
                </a:lnTo>
                <a:cubicBezTo>
                  <a:pt x="1947" y="12098"/>
                  <a:pt x="2022" y="11921"/>
                  <a:pt x="2057" y="11736"/>
                </a:cubicBezTo>
                <a:lnTo>
                  <a:pt x="7515" y="11736"/>
                </a:lnTo>
                <a:cubicBezTo>
                  <a:pt x="7517" y="11736"/>
                  <a:pt x="7518" y="11736"/>
                  <a:pt x="7519" y="11736"/>
                </a:cubicBezTo>
                <a:cubicBezTo>
                  <a:pt x="7652" y="11736"/>
                  <a:pt x="7765" y="11637"/>
                  <a:pt x="7783" y="11507"/>
                </a:cubicBezTo>
                <a:cubicBezTo>
                  <a:pt x="7804" y="11351"/>
                  <a:pt x="7684" y="11214"/>
                  <a:pt x="7529" y="11214"/>
                </a:cubicBezTo>
                <a:cubicBezTo>
                  <a:pt x="7528" y="11214"/>
                  <a:pt x="7527" y="11214"/>
                  <a:pt x="7526" y="11214"/>
                </a:cubicBezTo>
                <a:lnTo>
                  <a:pt x="2057" y="11214"/>
                </a:lnTo>
                <a:cubicBezTo>
                  <a:pt x="2022" y="11026"/>
                  <a:pt x="1947" y="10849"/>
                  <a:pt x="1838" y="10692"/>
                </a:cubicBezTo>
                <a:close/>
                <a:moveTo>
                  <a:pt x="15017" y="9719"/>
                </a:moveTo>
                <a:cubicBezTo>
                  <a:pt x="15978" y="9719"/>
                  <a:pt x="16785" y="10480"/>
                  <a:pt x="16801" y="11441"/>
                </a:cubicBezTo>
                <a:cubicBezTo>
                  <a:pt x="16820" y="12422"/>
                  <a:pt x="16030" y="13226"/>
                  <a:pt x="15048" y="13229"/>
                </a:cubicBezTo>
                <a:lnTo>
                  <a:pt x="989" y="13229"/>
                </a:lnTo>
                <a:lnTo>
                  <a:pt x="989" y="12878"/>
                </a:lnTo>
                <a:cubicBezTo>
                  <a:pt x="989" y="12845"/>
                  <a:pt x="1009" y="12818"/>
                  <a:pt x="1038" y="12810"/>
                </a:cubicBezTo>
                <a:cubicBezTo>
                  <a:pt x="1079" y="12800"/>
                  <a:pt x="1116" y="12789"/>
                  <a:pt x="1156" y="12777"/>
                </a:cubicBezTo>
                <a:lnTo>
                  <a:pt x="15147" y="12777"/>
                </a:lnTo>
                <a:cubicBezTo>
                  <a:pt x="15774" y="12777"/>
                  <a:pt x="16325" y="12338"/>
                  <a:pt x="16440" y="11723"/>
                </a:cubicBezTo>
                <a:cubicBezTo>
                  <a:pt x="16595" y="10919"/>
                  <a:pt x="15980" y="10172"/>
                  <a:pt x="15162" y="10170"/>
                </a:cubicBezTo>
                <a:lnTo>
                  <a:pt x="1156" y="10170"/>
                </a:lnTo>
                <a:cubicBezTo>
                  <a:pt x="1119" y="10158"/>
                  <a:pt x="1077" y="10148"/>
                  <a:pt x="1040" y="10139"/>
                </a:cubicBezTo>
                <a:cubicBezTo>
                  <a:pt x="1009" y="10129"/>
                  <a:pt x="989" y="10102"/>
                  <a:pt x="989" y="10069"/>
                </a:cubicBezTo>
                <a:lnTo>
                  <a:pt x="989" y="9719"/>
                </a:lnTo>
                <a:close/>
                <a:moveTo>
                  <a:pt x="16830" y="13748"/>
                </a:moveTo>
                <a:lnTo>
                  <a:pt x="16830" y="14159"/>
                </a:lnTo>
                <a:lnTo>
                  <a:pt x="16832" y="14159"/>
                </a:lnTo>
                <a:cubicBezTo>
                  <a:pt x="16776" y="14169"/>
                  <a:pt x="16721" y="14183"/>
                  <a:pt x="16667" y="14202"/>
                </a:cubicBezTo>
                <a:lnTo>
                  <a:pt x="13764" y="14202"/>
                </a:lnTo>
                <a:cubicBezTo>
                  <a:pt x="13762" y="14202"/>
                  <a:pt x="13761" y="14202"/>
                  <a:pt x="13759" y="14202"/>
                </a:cubicBezTo>
                <a:cubicBezTo>
                  <a:pt x="13627" y="14202"/>
                  <a:pt x="13516" y="14298"/>
                  <a:pt x="13495" y="14429"/>
                </a:cubicBezTo>
                <a:cubicBezTo>
                  <a:pt x="13475" y="14583"/>
                  <a:pt x="13596" y="14722"/>
                  <a:pt x="13753" y="14722"/>
                </a:cubicBezTo>
                <a:lnTo>
                  <a:pt x="15968" y="14722"/>
                </a:lnTo>
                <a:cubicBezTo>
                  <a:pt x="15859" y="14878"/>
                  <a:pt x="15784" y="15056"/>
                  <a:pt x="15749" y="15243"/>
                </a:cubicBezTo>
                <a:lnTo>
                  <a:pt x="10297" y="15243"/>
                </a:lnTo>
                <a:cubicBezTo>
                  <a:pt x="10296" y="15243"/>
                  <a:pt x="10294" y="15243"/>
                  <a:pt x="10293" y="15243"/>
                </a:cubicBezTo>
                <a:cubicBezTo>
                  <a:pt x="10161" y="15243"/>
                  <a:pt x="10047" y="15339"/>
                  <a:pt x="10029" y="15472"/>
                </a:cubicBezTo>
                <a:cubicBezTo>
                  <a:pt x="10008" y="15627"/>
                  <a:pt x="10130" y="15765"/>
                  <a:pt x="10287" y="15765"/>
                </a:cubicBezTo>
                <a:lnTo>
                  <a:pt x="15749" y="15765"/>
                </a:lnTo>
                <a:cubicBezTo>
                  <a:pt x="15784" y="15951"/>
                  <a:pt x="15859" y="16128"/>
                  <a:pt x="15968" y="16285"/>
                </a:cubicBezTo>
                <a:lnTo>
                  <a:pt x="2752" y="16285"/>
                </a:lnTo>
                <a:cubicBezTo>
                  <a:pt x="2381" y="16285"/>
                  <a:pt x="2051" y="16031"/>
                  <a:pt x="1978" y="15666"/>
                </a:cubicBezTo>
                <a:cubicBezTo>
                  <a:pt x="1875" y="15179"/>
                  <a:pt x="2244" y="14722"/>
                  <a:pt x="2743" y="14722"/>
                </a:cubicBezTo>
                <a:lnTo>
                  <a:pt x="12522" y="14722"/>
                </a:lnTo>
                <a:cubicBezTo>
                  <a:pt x="12524" y="14722"/>
                  <a:pt x="12525" y="14722"/>
                  <a:pt x="12526" y="14722"/>
                </a:cubicBezTo>
                <a:cubicBezTo>
                  <a:pt x="12659" y="14722"/>
                  <a:pt x="12772" y="14625"/>
                  <a:pt x="12790" y="14495"/>
                </a:cubicBezTo>
                <a:cubicBezTo>
                  <a:pt x="12811" y="14338"/>
                  <a:pt x="12689" y="14202"/>
                  <a:pt x="12532" y="14200"/>
                </a:cubicBezTo>
                <a:lnTo>
                  <a:pt x="2673" y="14200"/>
                </a:lnTo>
                <a:cubicBezTo>
                  <a:pt x="2049" y="14200"/>
                  <a:pt x="1496" y="14639"/>
                  <a:pt x="1380" y="15256"/>
                </a:cubicBezTo>
                <a:cubicBezTo>
                  <a:pt x="1226" y="16060"/>
                  <a:pt x="1842" y="16806"/>
                  <a:pt x="2661" y="16806"/>
                </a:cubicBezTo>
                <a:lnTo>
                  <a:pt x="16667" y="16806"/>
                </a:lnTo>
                <a:cubicBezTo>
                  <a:pt x="16721" y="16825"/>
                  <a:pt x="16776" y="16839"/>
                  <a:pt x="16832" y="16850"/>
                </a:cubicBezTo>
                <a:lnTo>
                  <a:pt x="16832" y="17258"/>
                </a:lnTo>
                <a:lnTo>
                  <a:pt x="2805" y="17258"/>
                </a:lnTo>
                <a:cubicBezTo>
                  <a:pt x="1842" y="17258"/>
                  <a:pt x="1036" y="16497"/>
                  <a:pt x="1020" y="15536"/>
                </a:cubicBezTo>
                <a:cubicBezTo>
                  <a:pt x="1003" y="14554"/>
                  <a:pt x="1791" y="13750"/>
                  <a:pt x="2772" y="13748"/>
                </a:cubicBezTo>
                <a:close/>
                <a:moveTo>
                  <a:pt x="8285" y="1"/>
                </a:moveTo>
                <a:cubicBezTo>
                  <a:pt x="7738" y="1"/>
                  <a:pt x="7280" y="445"/>
                  <a:pt x="7278" y="1008"/>
                </a:cubicBezTo>
                <a:lnTo>
                  <a:pt x="7278" y="1033"/>
                </a:lnTo>
                <a:lnTo>
                  <a:pt x="5016" y="1033"/>
                </a:lnTo>
                <a:cubicBezTo>
                  <a:pt x="4865" y="1033"/>
                  <a:pt x="4742" y="1157"/>
                  <a:pt x="4742" y="1307"/>
                </a:cubicBezTo>
                <a:lnTo>
                  <a:pt x="4742" y="2326"/>
                </a:lnTo>
                <a:cubicBezTo>
                  <a:pt x="4742" y="2357"/>
                  <a:pt x="4756" y="2388"/>
                  <a:pt x="4779" y="2411"/>
                </a:cubicBezTo>
                <a:cubicBezTo>
                  <a:pt x="4853" y="2479"/>
                  <a:pt x="4931" y="2508"/>
                  <a:pt x="5002" y="2508"/>
                </a:cubicBezTo>
                <a:cubicBezTo>
                  <a:pt x="5146" y="2508"/>
                  <a:pt x="5263" y="2391"/>
                  <a:pt x="5263" y="2248"/>
                </a:cubicBezTo>
                <a:lnTo>
                  <a:pt x="5263" y="1672"/>
                </a:lnTo>
                <a:cubicBezTo>
                  <a:pt x="5263" y="1608"/>
                  <a:pt x="5317" y="1555"/>
                  <a:pt x="5381" y="1555"/>
                </a:cubicBezTo>
                <a:lnTo>
                  <a:pt x="7243" y="1555"/>
                </a:lnTo>
                <a:lnTo>
                  <a:pt x="7243" y="3256"/>
                </a:lnTo>
                <a:lnTo>
                  <a:pt x="6923" y="3256"/>
                </a:lnTo>
                <a:cubicBezTo>
                  <a:pt x="6563" y="3256"/>
                  <a:pt x="6270" y="3549"/>
                  <a:pt x="6270" y="3910"/>
                </a:cubicBezTo>
                <a:lnTo>
                  <a:pt x="6270" y="5382"/>
                </a:lnTo>
                <a:cubicBezTo>
                  <a:pt x="6270" y="5743"/>
                  <a:pt x="6563" y="6036"/>
                  <a:pt x="6923" y="6036"/>
                </a:cubicBezTo>
                <a:lnTo>
                  <a:pt x="8119" y="6036"/>
                </a:lnTo>
                <a:cubicBezTo>
                  <a:pt x="8480" y="6036"/>
                  <a:pt x="8771" y="5743"/>
                  <a:pt x="8771" y="5382"/>
                </a:cubicBezTo>
                <a:lnTo>
                  <a:pt x="8771" y="3910"/>
                </a:lnTo>
                <a:cubicBezTo>
                  <a:pt x="8771" y="3549"/>
                  <a:pt x="8480" y="3256"/>
                  <a:pt x="8119" y="3256"/>
                </a:cubicBezTo>
                <a:lnTo>
                  <a:pt x="7765" y="3256"/>
                </a:lnTo>
                <a:lnTo>
                  <a:pt x="7765" y="1555"/>
                </a:lnTo>
                <a:lnTo>
                  <a:pt x="12407" y="1555"/>
                </a:lnTo>
                <a:cubicBezTo>
                  <a:pt x="12471" y="1555"/>
                  <a:pt x="12524" y="1608"/>
                  <a:pt x="12524" y="1672"/>
                </a:cubicBezTo>
                <a:lnTo>
                  <a:pt x="12524" y="6405"/>
                </a:lnTo>
                <a:cubicBezTo>
                  <a:pt x="12524" y="7947"/>
                  <a:pt x="11275" y="9199"/>
                  <a:pt x="9730" y="9199"/>
                </a:cubicBezTo>
                <a:lnTo>
                  <a:pt x="5536" y="9199"/>
                </a:lnTo>
                <a:cubicBezTo>
                  <a:pt x="5524" y="9199"/>
                  <a:pt x="5513" y="9198"/>
                  <a:pt x="5502" y="9197"/>
                </a:cubicBezTo>
                <a:lnTo>
                  <a:pt x="925" y="9197"/>
                </a:lnTo>
                <a:cubicBezTo>
                  <a:pt x="655" y="9197"/>
                  <a:pt x="434" y="9416"/>
                  <a:pt x="434" y="9688"/>
                </a:cubicBezTo>
                <a:lnTo>
                  <a:pt x="434" y="10080"/>
                </a:lnTo>
                <a:cubicBezTo>
                  <a:pt x="432" y="10354"/>
                  <a:pt x="619" y="10591"/>
                  <a:pt x="888" y="10655"/>
                </a:cubicBezTo>
                <a:cubicBezTo>
                  <a:pt x="1267" y="10744"/>
                  <a:pt x="1537" y="11082"/>
                  <a:pt x="1537" y="11474"/>
                </a:cubicBezTo>
                <a:cubicBezTo>
                  <a:pt x="1537" y="11863"/>
                  <a:pt x="1267" y="12204"/>
                  <a:pt x="888" y="12292"/>
                </a:cubicBezTo>
                <a:cubicBezTo>
                  <a:pt x="619" y="12354"/>
                  <a:pt x="432" y="12593"/>
                  <a:pt x="434" y="12866"/>
                </a:cubicBezTo>
                <a:lnTo>
                  <a:pt x="434" y="13542"/>
                </a:lnTo>
                <a:cubicBezTo>
                  <a:pt x="434" y="13655"/>
                  <a:pt x="527" y="13748"/>
                  <a:pt x="640" y="13748"/>
                </a:cubicBezTo>
                <a:lnTo>
                  <a:pt x="1267" y="13748"/>
                </a:lnTo>
                <a:cubicBezTo>
                  <a:pt x="302" y="14542"/>
                  <a:pt x="1" y="16107"/>
                  <a:pt x="1325" y="17487"/>
                </a:cubicBezTo>
                <a:cubicBezTo>
                  <a:pt x="1479" y="17650"/>
                  <a:pt x="1795" y="17780"/>
                  <a:pt x="2020" y="17780"/>
                </a:cubicBezTo>
                <a:lnTo>
                  <a:pt x="17150" y="17780"/>
                </a:lnTo>
                <a:cubicBezTo>
                  <a:pt x="17263" y="17780"/>
                  <a:pt x="17356" y="17687"/>
                  <a:pt x="17356" y="17573"/>
                </a:cubicBezTo>
                <a:lnTo>
                  <a:pt x="17356" y="16808"/>
                </a:lnTo>
                <a:cubicBezTo>
                  <a:pt x="17356" y="16571"/>
                  <a:pt x="17185" y="16371"/>
                  <a:pt x="16952" y="16332"/>
                </a:cubicBezTo>
                <a:cubicBezTo>
                  <a:pt x="16034" y="16171"/>
                  <a:pt x="16026" y="14837"/>
                  <a:pt x="16952" y="14674"/>
                </a:cubicBezTo>
                <a:cubicBezTo>
                  <a:pt x="17185" y="14635"/>
                  <a:pt x="17356" y="14433"/>
                  <a:pt x="17356" y="14198"/>
                </a:cubicBezTo>
                <a:lnTo>
                  <a:pt x="17356" y="13717"/>
                </a:lnTo>
                <a:cubicBezTo>
                  <a:pt x="17356" y="13445"/>
                  <a:pt x="17137" y="13226"/>
                  <a:pt x="16865" y="13226"/>
                </a:cubicBezTo>
                <a:lnTo>
                  <a:pt x="16865" y="13229"/>
                </a:lnTo>
                <a:lnTo>
                  <a:pt x="16525" y="13229"/>
                </a:lnTo>
                <a:cubicBezTo>
                  <a:pt x="17040" y="12806"/>
                  <a:pt x="17341" y="12177"/>
                  <a:pt x="17354" y="11511"/>
                </a:cubicBezTo>
                <a:cubicBezTo>
                  <a:pt x="17374" y="10238"/>
                  <a:pt x="16312" y="9199"/>
                  <a:pt x="15042" y="9199"/>
                </a:cubicBezTo>
                <a:lnTo>
                  <a:pt x="11532" y="9199"/>
                </a:lnTo>
                <a:cubicBezTo>
                  <a:pt x="12116" y="8824"/>
                  <a:pt x="12567" y="8277"/>
                  <a:pt x="12827" y="7634"/>
                </a:cubicBezTo>
                <a:lnTo>
                  <a:pt x="13396" y="7634"/>
                </a:lnTo>
                <a:cubicBezTo>
                  <a:pt x="14661" y="7634"/>
                  <a:pt x="15685" y="6609"/>
                  <a:pt x="15685" y="5345"/>
                </a:cubicBezTo>
                <a:lnTo>
                  <a:pt x="15685" y="3110"/>
                </a:lnTo>
                <a:cubicBezTo>
                  <a:pt x="15685" y="2559"/>
                  <a:pt x="15238" y="2112"/>
                  <a:pt x="14687" y="2112"/>
                </a:cubicBezTo>
                <a:lnTo>
                  <a:pt x="13046" y="2112"/>
                </a:lnTo>
                <a:lnTo>
                  <a:pt x="13046" y="1573"/>
                </a:lnTo>
                <a:cubicBezTo>
                  <a:pt x="13046" y="1276"/>
                  <a:pt x="12805" y="1035"/>
                  <a:pt x="12506" y="1035"/>
                </a:cubicBezTo>
                <a:lnTo>
                  <a:pt x="9293" y="1035"/>
                </a:lnTo>
                <a:lnTo>
                  <a:pt x="9293" y="1027"/>
                </a:lnTo>
                <a:cubicBezTo>
                  <a:pt x="9293" y="516"/>
                  <a:pt x="8920" y="70"/>
                  <a:pt x="8410" y="8"/>
                </a:cubicBezTo>
                <a:cubicBezTo>
                  <a:pt x="8368" y="3"/>
                  <a:pt x="8326" y="1"/>
                  <a:pt x="8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8" name="Google Shape;1818;p36"/>
          <p:cNvGrpSpPr/>
          <p:nvPr/>
        </p:nvGrpSpPr>
        <p:grpSpPr>
          <a:xfrm>
            <a:off x="2058890" y="2990350"/>
            <a:ext cx="388341" cy="387926"/>
            <a:chOff x="3421190" y="3961728"/>
            <a:chExt cx="388341" cy="387926"/>
          </a:xfrm>
        </p:grpSpPr>
        <p:sp>
          <p:nvSpPr>
            <p:cNvPr id="1819" name="Google Shape;1819;p36"/>
            <p:cNvSpPr/>
            <p:nvPr/>
          </p:nvSpPr>
          <p:spPr>
            <a:xfrm>
              <a:off x="3421190" y="3961728"/>
              <a:ext cx="302176" cy="387926"/>
            </a:xfrm>
            <a:custGeom>
              <a:avLst/>
              <a:gdLst/>
              <a:ahLst/>
              <a:cxnLst/>
              <a:rect l="l" t="t" r="r" b="b"/>
              <a:pathLst>
                <a:path w="13828" h="17752" extrusionOk="0">
                  <a:moveTo>
                    <a:pt x="12042" y="520"/>
                  </a:moveTo>
                  <a:cubicBezTo>
                    <a:pt x="12741" y="520"/>
                    <a:pt x="13306" y="1085"/>
                    <a:pt x="13306" y="1784"/>
                  </a:cubicBezTo>
                  <a:lnTo>
                    <a:pt x="13306" y="15980"/>
                  </a:lnTo>
                  <a:lnTo>
                    <a:pt x="13306" y="15982"/>
                  </a:lnTo>
                  <a:cubicBezTo>
                    <a:pt x="13306" y="16673"/>
                    <a:pt x="12747" y="17232"/>
                    <a:pt x="12056" y="17232"/>
                  </a:cubicBezTo>
                  <a:lnTo>
                    <a:pt x="1787" y="17232"/>
                  </a:lnTo>
                  <a:cubicBezTo>
                    <a:pt x="1088" y="17232"/>
                    <a:pt x="523" y="16666"/>
                    <a:pt x="523" y="15967"/>
                  </a:cubicBezTo>
                  <a:lnTo>
                    <a:pt x="523" y="1784"/>
                  </a:lnTo>
                  <a:cubicBezTo>
                    <a:pt x="523" y="1085"/>
                    <a:pt x="1088" y="520"/>
                    <a:pt x="1787" y="520"/>
                  </a:cubicBezTo>
                  <a:close/>
                  <a:moveTo>
                    <a:pt x="1787" y="0"/>
                  </a:moveTo>
                  <a:cubicBezTo>
                    <a:pt x="799" y="0"/>
                    <a:pt x="1" y="798"/>
                    <a:pt x="1" y="1786"/>
                  </a:cubicBezTo>
                  <a:lnTo>
                    <a:pt x="1" y="15965"/>
                  </a:lnTo>
                  <a:cubicBezTo>
                    <a:pt x="1" y="16953"/>
                    <a:pt x="799" y="17751"/>
                    <a:pt x="1787" y="17751"/>
                  </a:cubicBezTo>
                  <a:lnTo>
                    <a:pt x="12042" y="17751"/>
                  </a:lnTo>
                  <a:cubicBezTo>
                    <a:pt x="13027" y="17751"/>
                    <a:pt x="13828" y="16953"/>
                    <a:pt x="13828" y="15965"/>
                  </a:cubicBezTo>
                  <a:lnTo>
                    <a:pt x="13828" y="1786"/>
                  </a:lnTo>
                  <a:cubicBezTo>
                    <a:pt x="13828" y="801"/>
                    <a:pt x="13029" y="2"/>
                    <a:pt x="120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6"/>
            <p:cNvSpPr/>
            <p:nvPr/>
          </p:nvSpPr>
          <p:spPr>
            <a:xfrm>
              <a:off x="3452330" y="4001915"/>
              <a:ext cx="239897" cy="98708"/>
            </a:xfrm>
            <a:custGeom>
              <a:avLst/>
              <a:gdLst/>
              <a:ahLst/>
              <a:cxnLst/>
              <a:rect l="l" t="t" r="r" b="b"/>
              <a:pathLst>
                <a:path w="10978" h="4517" extrusionOk="0">
                  <a:moveTo>
                    <a:pt x="10314" y="523"/>
                  </a:moveTo>
                  <a:cubicBezTo>
                    <a:pt x="10394" y="523"/>
                    <a:pt x="10458" y="586"/>
                    <a:pt x="10458" y="665"/>
                  </a:cubicBezTo>
                  <a:lnTo>
                    <a:pt x="10458" y="3853"/>
                  </a:lnTo>
                  <a:cubicBezTo>
                    <a:pt x="10458" y="3931"/>
                    <a:pt x="10394" y="3995"/>
                    <a:pt x="10314" y="3997"/>
                  </a:cubicBezTo>
                  <a:lnTo>
                    <a:pt x="665" y="3997"/>
                  </a:lnTo>
                  <a:cubicBezTo>
                    <a:pt x="584" y="3997"/>
                    <a:pt x="521" y="3933"/>
                    <a:pt x="521" y="3853"/>
                  </a:cubicBezTo>
                  <a:lnTo>
                    <a:pt x="521" y="665"/>
                  </a:lnTo>
                  <a:cubicBezTo>
                    <a:pt x="521" y="586"/>
                    <a:pt x="584" y="523"/>
                    <a:pt x="665" y="523"/>
                  </a:cubicBezTo>
                  <a:close/>
                  <a:moveTo>
                    <a:pt x="665" y="1"/>
                  </a:moveTo>
                  <a:cubicBezTo>
                    <a:pt x="298" y="1"/>
                    <a:pt x="1" y="298"/>
                    <a:pt x="1" y="665"/>
                  </a:cubicBezTo>
                  <a:lnTo>
                    <a:pt x="1" y="3853"/>
                  </a:lnTo>
                  <a:cubicBezTo>
                    <a:pt x="1" y="4220"/>
                    <a:pt x="298" y="4517"/>
                    <a:pt x="665" y="4517"/>
                  </a:cubicBezTo>
                  <a:lnTo>
                    <a:pt x="10314" y="4517"/>
                  </a:lnTo>
                  <a:cubicBezTo>
                    <a:pt x="10681" y="4517"/>
                    <a:pt x="10978" y="4220"/>
                    <a:pt x="10978" y="3853"/>
                  </a:cubicBezTo>
                  <a:lnTo>
                    <a:pt x="10978" y="665"/>
                  </a:lnTo>
                  <a:cubicBezTo>
                    <a:pt x="10978" y="298"/>
                    <a:pt x="10681" y="1"/>
                    <a:pt x="10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6"/>
            <p:cNvSpPr/>
            <p:nvPr/>
          </p:nvSpPr>
          <p:spPr>
            <a:xfrm>
              <a:off x="3452330" y="4125665"/>
              <a:ext cx="48600" cy="48600"/>
            </a:xfrm>
            <a:custGeom>
              <a:avLst/>
              <a:gdLst/>
              <a:ahLst/>
              <a:cxnLst/>
              <a:rect l="l" t="t" r="r" b="b"/>
              <a:pathLst>
                <a:path w="2224" h="2224" extrusionOk="0">
                  <a:moveTo>
                    <a:pt x="1609" y="520"/>
                  </a:moveTo>
                  <a:cubicBezTo>
                    <a:pt x="1661" y="520"/>
                    <a:pt x="1702" y="563"/>
                    <a:pt x="1702" y="615"/>
                  </a:cubicBezTo>
                  <a:lnTo>
                    <a:pt x="1702" y="1609"/>
                  </a:lnTo>
                  <a:cubicBezTo>
                    <a:pt x="1702" y="1660"/>
                    <a:pt x="1661" y="1704"/>
                    <a:pt x="1609" y="1704"/>
                  </a:cubicBezTo>
                  <a:lnTo>
                    <a:pt x="1609" y="1702"/>
                  </a:lnTo>
                  <a:lnTo>
                    <a:pt x="615" y="1702"/>
                  </a:lnTo>
                  <a:cubicBezTo>
                    <a:pt x="564" y="1702"/>
                    <a:pt x="521" y="1660"/>
                    <a:pt x="521" y="1609"/>
                  </a:cubicBezTo>
                  <a:lnTo>
                    <a:pt x="521" y="615"/>
                  </a:lnTo>
                  <a:cubicBezTo>
                    <a:pt x="521" y="563"/>
                    <a:pt x="564" y="520"/>
                    <a:pt x="615" y="520"/>
                  </a:cubicBezTo>
                  <a:close/>
                  <a:moveTo>
                    <a:pt x="615" y="0"/>
                  </a:moveTo>
                  <a:cubicBezTo>
                    <a:pt x="275" y="0"/>
                    <a:pt x="1" y="277"/>
                    <a:pt x="1" y="617"/>
                  </a:cubicBezTo>
                  <a:lnTo>
                    <a:pt x="1" y="1609"/>
                  </a:lnTo>
                  <a:cubicBezTo>
                    <a:pt x="1" y="1949"/>
                    <a:pt x="275" y="2223"/>
                    <a:pt x="615" y="2223"/>
                  </a:cubicBezTo>
                  <a:lnTo>
                    <a:pt x="1609" y="2223"/>
                  </a:lnTo>
                  <a:cubicBezTo>
                    <a:pt x="1948" y="2223"/>
                    <a:pt x="2224" y="1949"/>
                    <a:pt x="2224" y="1609"/>
                  </a:cubicBezTo>
                  <a:lnTo>
                    <a:pt x="2224" y="617"/>
                  </a:lnTo>
                  <a:cubicBezTo>
                    <a:pt x="2224" y="277"/>
                    <a:pt x="1948" y="0"/>
                    <a:pt x="1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6"/>
            <p:cNvSpPr/>
            <p:nvPr/>
          </p:nvSpPr>
          <p:spPr>
            <a:xfrm>
              <a:off x="3516096" y="4125665"/>
              <a:ext cx="48600" cy="48600"/>
            </a:xfrm>
            <a:custGeom>
              <a:avLst/>
              <a:gdLst/>
              <a:ahLst/>
              <a:cxnLst/>
              <a:rect l="l" t="t" r="r" b="b"/>
              <a:pathLst>
                <a:path w="2224" h="2224" extrusionOk="0">
                  <a:moveTo>
                    <a:pt x="1609" y="520"/>
                  </a:moveTo>
                  <a:cubicBezTo>
                    <a:pt x="1661" y="520"/>
                    <a:pt x="1702" y="563"/>
                    <a:pt x="1702" y="615"/>
                  </a:cubicBezTo>
                  <a:lnTo>
                    <a:pt x="1702" y="1609"/>
                  </a:lnTo>
                  <a:cubicBezTo>
                    <a:pt x="1704" y="1660"/>
                    <a:pt x="1661" y="1704"/>
                    <a:pt x="1609" y="1704"/>
                  </a:cubicBezTo>
                  <a:lnTo>
                    <a:pt x="1609" y="1702"/>
                  </a:lnTo>
                  <a:lnTo>
                    <a:pt x="615" y="1702"/>
                  </a:lnTo>
                  <a:cubicBezTo>
                    <a:pt x="564" y="1702"/>
                    <a:pt x="523" y="1660"/>
                    <a:pt x="523" y="1609"/>
                  </a:cubicBezTo>
                  <a:lnTo>
                    <a:pt x="523" y="615"/>
                  </a:lnTo>
                  <a:cubicBezTo>
                    <a:pt x="520" y="563"/>
                    <a:pt x="564" y="520"/>
                    <a:pt x="615" y="520"/>
                  </a:cubicBezTo>
                  <a:close/>
                  <a:moveTo>
                    <a:pt x="615" y="0"/>
                  </a:moveTo>
                  <a:cubicBezTo>
                    <a:pt x="275" y="0"/>
                    <a:pt x="1" y="277"/>
                    <a:pt x="1" y="617"/>
                  </a:cubicBezTo>
                  <a:lnTo>
                    <a:pt x="1" y="1609"/>
                  </a:lnTo>
                  <a:cubicBezTo>
                    <a:pt x="1" y="1948"/>
                    <a:pt x="273" y="2223"/>
                    <a:pt x="612" y="2223"/>
                  </a:cubicBezTo>
                  <a:cubicBezTo>
                    <a:pt x="613" y="2223"/>
                    <a:pt x="614" y="2223"/>
                    <a:pt x="615" y="2223"/>
                  </a:cubicBezTo>
                  <a:lnTo>
                    <a:pt x="1609" y="2223"/>
                  </a:lnTo>
                  <a:cubicBezTo>
                    <a:pt x="1947" y="2223"/>
                    <a:pt x="2224" y="1949"/>
                    <a:pt x="2224" y="1609"/>
                  </a:cubicBezTo>
                  <a:lnTo>
                    <a:pt x="2224" y="611"/>
                  </a:lnTo>
                  <a:cubicBezTo>
                    <a:pt x="2224" y="275"/>
                    <a:pt x="1950" y="0"/>
                    <a:pt x="1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6"/>
            <p:cNvSpPr/>
            <p:nvPr/>
          </p:nvSpPr>
          <p:spPr>
            <a:xfrm>
              <a:off x="3579861" y="4125665"/>
              <a:ext cx="48600" cy="48644"/>
            </a:xfrm>
            <a:custGeom>
              <a:avLst/>
              <a:gdLst/>
              <a:ahLst/>
              <a:cxnLst/>
              <a:rect l="l" t="t" r="r" b="b"/>
              <a:pathLst>
                <a:path w="2224" h="2226" extrusionOk="0">
                  <a:moveTo>
                    <a:pt x="1609" y="522"/>
                  </a:moveTo>
                  <a:cubicBezTo>
                    <a:pt x="1661" y="522"/>
                    <a:pt x="1704" y="563"/>
                    <a:pt x="1704" y="617"/>
                  </a:cubicBezTo>
                  <a:lnTo>
                    <a:pt x="1704" y="1609"/>
                  </a:lnTo>
                  <a:cubicBezTo>
                    <a:pt x="1704" y="1660"/>
                    <a:pt x="1661" y="1704"/>
                    <a:pt x="1609" y="1704"/>
                  </a:cubicBezTo>
                  <a:lnTo>
                    <a:pt x="615" y="1704"/>
                  </a:lnTo>
                  <a:cubicBezTo>
                    <a:pt x="564" y="1704"/>
                    <a:pt x="520" y="1660"/>
                    <a:pt x="520" y="1609"/>
                  </a:cubicBezTo>
                  <a:lnTo>
                    <a:pt x="520" y="617"/>
                  </a:lnTo>
                  <a:cubicBezTo>
                    <a:pt x="520" y="563"/>
                    <a:pt x="564" y="522"/>
                    <a:pt x="615" y="522"/>
                  </a:cubicBezTo>
                  <a:close/>
                  <a:moveTo>
                    <a:pt x="615" y="0"/>
                  </a:moveTo>
                  <a:cubicBezTo>
                    <a:pt x="275" y="0"/>
                    <a:pt x="1" y="277"/>
                    <a:pt x="1" y="617"/>
                  </a:cubicBezTo>
                  <a:lnTo>
                    <a:pt x="1" y="1613"/>
                  </a:lnTo>
                  <a:cubicBezTo>
                    <a:pt x="1" y="1951"/>
                    <a:pt x="273" y="2223"/>
                    <a:pt x="611" y="2225"/>
                  </a:cubicBezTo>
                  <a:lnTo>
                    <a:pt x="1609" y="2225"/>
                  </a:lnTo>
                  <a:cubicBezTo>
                    <a:pt x="1949" y="2223"/>
                    <a:pt x="2224" y="1949"/>
                    <a:pt x="2224" y="1609"/>
                  </a:cubicBezTo>
                  <a:lnTo>
                    <a:pt x="2224" y="617"/>
                  </a:lnTo>
                  <a:cubicBezTo>
                    <a:pt x="2224" y="277"/>
                    <a:pt x="1949" y="0"/>
                    <a:pt x="1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6"/>
            <p:cNvSpPr/>
            <p:nvPr/>
          </p:nvSpPr>
          <p:spPr>
            <a:xfrm>
              <a:off x="3643627" y="4125665"/>
              <a:ext cx="48600" cy="48600"/>
            </a:xfrm>
            <a:custGeom>
              <a:avLst/>
              <a:gdLst/>
              <a:ahLst/>
              <a:cxnLst/>
              <a:rect l="l" t="t" r="r" b="b"/>
              <a:pathLst>
                <a:path w="2224" h="2224" extrusionOk="0">
                  <a:moveTo>
                    <a:pt x="1609" y="520"/>
                  </a:moveTo>
                  <a:cubicBezTo>
                    <a:pt x="1661" y="520"/>
                    <a:pt x="1704" y="563"/>
                    <a:pt x="1704" y="615"/>
                  </a:cubicBezTo>
                  <a:lnTo>
                    <a:pt x="1704" y="1609"/>
                  </a:lnTo>
                  <a:cubicBezTo>
                    <a:pt x="1704" y="1660"/>
                    <a:pt x="1661" y="1704"/>
                    <a:pt x="1609" y="1704"/>
                  </a:cubicBezTo>
                  <a:lnTo>
                    <a:pt x="1609" y="1702"/>
                  </a:lnTo>
                  <a:lnTo>
                    <a:pt x="615" y="1702"/>
                  </a:lnTo>
                  <a:cubicBezTo>
                    <a:pt x="564" y="1702"/>
                    <a:pt x="522" y="1660"/>
                    <a:pt x="522" y="1609"/>
                  </a:cubicBezTo>
                  <a:lnTo>
                    <a:pt x="522" y="615"/>
                  </a:lnTo>
                  <a:cubicBezTo>
                    <a:pt x="522" y="563"/>
                    <a:pt x="564" y="520"/>
                    <a:pt x="615" y="520"/>
                  </a:cubicBezTo>
                  <a:close/>
                  <a:moveTo>
                    <a:pt x="615" y="0"/>
                  </a:moveTo>
                  <a:cubicBezTo>
                    <a:pt x="277" y="0"/>
                    <a:pt x="1" y="277"/>
                    <a:pt x="1" y="617"/>
                  </a:cubicBezTo>
                  <a:lnTo>
                    <a:pt x="1" y="1609"/>
                  </a:lnTo>
                  <a:cubicBezTo>
                    <a:pt x="1" y="1948"/>
                    <a:pt x="275" y="2223"/>
                    <a:pt x="611" y="2223"/>
                  </a:cubicBezTo>
                  <a:cubicBezTo>
                    <a:pt x="613" y="2223"/>
                    <a:pt x="614" y="2223"/>
                    <a:pt x="615" y="2223"/>
                  </a:cubicBezTo>
                  <a:lnTo>
                    <a:pt x="1609" y="2223"/>
                  </a:lnTo>
                  <a:cubicBezTo>
                    <a:pt x="1949" y="2223"/>
                    <a:pt x="2224" y="1949"/>
                    <a:pt x="2224" y="1609"/>
                  </a:cubicBezTo>
                  <a:lnTo>
                    <a:pt x="2224" y="617"/>
                  </a:lnTo>
                  <a:cubicBezTo>
                    <a:pt x="2224" y="277"/>
                    <a:pt x="1949" y="0"/>
                    <a:pt x="1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6"/>
            <p:cNvSpPr/>
            <p:nvPr/>
          </p:nvSpPr>
          <p:spPr>
            <a:xfrm>
              <a:off x="3452330" y="4193211"/>
              <a:ext cx="48600" cy="48600"/>
            </a:xfrm>
            <a:custGeom>
              <a:avLst/>
              <a:gdLst/>
              <a:ahLst/>
              <a:cxnLst/>
              <a:rect l="l" t="t" r="r" b="b"/>
              <a:pathLst>
                <a:path w="2224" h="2224" extrusionOk="0">
                  <a:moveTo>
                    <a:pt x="1609" y="520"/>
                  </a:moveTo>
                  <a:cubicBezTo>
                    <a:pt x="1661" y="520"/>
                    <a:pt x="1702" y="563"/>
                    <a:pt x="1702" y="615"/>
                  </a:cubicBezTo>
                  <a:lnTo>
                    <a:pt x="1702" y="1609"/>
                  </a:lnTo>
                  <a:cubicBezTo>
                    <a:pt x="1704" y="1661"/>
                    <a:pt x="1661" y="1704"/>
                    <a:pt x="1609" y="1704"/>
                  </a:cubicBezTo>
                  <a:lnTo>
                    <a:pt x="1609" y="1702"/>
                  </a:lnTo>
                  <a:lnTo>
                    <a:pt x="615" y="1702"/>
                  </a:lnTo>
                  <a:cubicBezTo>
                    <a:pt x="564" y="1702"/>
                    <a:pt x="521" y="1661"/>
                    <a:pt x="521" y="1609"/>
                  </a:cubicBezTo>
                  <a:lnTo>
                    <a:pt x="521" y="615"/>
                  </a:lnTo>
                  <a:cubicBezTo>
                    <a:pt x="521" y="563"/>
                    <a:pt x="564" y="520"/>
                    <a:pt x="615" y="520"/>
                  </a:cubicBezTo>
                  <a:close/>
                  <a:moveTo>
                    <a:pt x="615" y="1"/>
                  </a:moveTo>
                  <a:cubicBezTo>
                    <a:pt x="275" y="1"/>
                    <a:pt x="1" y="277"/>
                    <a:pt x="1" y="617"/>
                  </a:cubicBezTo>
                  <a:lnTo>
                    <a:pt x="1" y="1609"/>
                  </a:lnTo>
                  <a:cubicBezTo>
                    <a:pt x="1" y="1948"/>
                    <a:pt x="273" y="2224"/>
                    <a:pt x="612" y="2224"/>
                  </a:cubicBezTo>
                  <a:cubicBezTo>
                    <a:pt x="613" y="2224"/>
                    <a:pt x="614" y="2224"/>
                    <a:pt x="615" y="2224"/>
                  </a:cubicBezTo>
                  <a:lnTo>
                    <a:pt x="1609" y="2224"/>
                  </a:lnTo>
                  <a:cubicBezTo>
                    <a:pt x="1948" y="2224"/>
                    <a:pt x="2224" y="1949"/>
                    <a:pt x="2224" y="1609"/>
                  </a:cubicBezTo>
                  <a:lnTo>
                    <a:pt x="2224" y="617"/>
                  </a:lnTo>
                  <a:cubicBezTo>
                    <a:pt x="2224" y="277"/>
                    <a:pt x="1948" y="1"/>
                    <a:pt x="16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6"/>
            <p:cNvSpPr/>
            <p:nvPr/>
          </p:nvSpPr>
          <p:spPr>
            <a:xfrm>
              <a:off x="3516096" y="4193211"/>
              <a:ext cx="48600" cy="48600"/>
            </a:xfrm>
            <a:custGeom>
              <a:avLst/>
              <a:gdLst/>
              <a:ahLst/>
              <a:cxnLst/>
              <a:rect l="l" t="t" r="r" b="b"/>
              <a:pathLst>
                <a:path w="2224" h="2224" extrusionOk="0">
                  <a:moveTo>
                    <a:pt x="1609" y="520"/>
                  </a:moveTo>
                  <a:cubicBezTo>
                    <a:pt x="1661" y="520"/>
                    <a:pt x="1702" y="563"/>
                    <a:pt x="1702" y="615"/>
                  </a:cubicBezTo>
                  <a:lnTo>
                    <a:pt x="1702" y="1609"/>
                  </a:lnTo>
                  <a:cubicBezTo>
                    <a:pt x="1704" y="1661"/>
                    <a:pt x="1661" y="1704"/>
                    <a:pt x="1609" y="1704"/>
                  </a:cubicBezTo>
                  <a:lnTo>
                    <a:pt x="1609" y="1702"/>
                  </a:lnTo>
                  <a:lnTo>
                    <a:pt x="615" y="1702"/>
                  </a:lnTo>
                  <a:cubicBezTo>
                    <a:pt x="564" y="1702"/>
                    <a:pt x="523" y="1661"/>
                    <a:pt x="523" y="1609"/>
                  </a:cubicBezTo>
                  <a:lnTo>
                    <a:pt x="523" y="615"/>
                  </a:lnTo>
                  <a:cubicBezTo>
                    <a:pt x="523" y="563"/>
                    <a:pt x="564" y="520"/>
                    <a:pt x="615" y="520"/>
                  </a:cubicBezTo>
                  <a:close/>
                  <a:moveTo>
                    <a:pt x="615" y="1"/>
                  </a:moveTo>
                  <a:cubicBezTo>
                    <a:pt x="275" y="1"/>
                    <a:pt x="1" y="277"/>
                    <a:pt x="1" y="617"/>
                  </a:cubicBezTo>
                  <a:lnTo>
                    <a:pt x="1" y="1609"/>
                  </a:lnTo>
                  <a:cubicBezTo>
                    <a:pt x="1" y="1948"/>
                    <a:pt x="273" y="2224"/>
                    <a:pt x="612" y="2224"/>
                  </a:cubicBezTo>
                  <a:cubicBezTo>
                    <a:pt x="613" y="2224"/>
                    <a:pt x="614" y="2224"/>
                    <a:pt x="615" y="2224"/>
                  </a:cubicBezTo>
                  <a:lnTo>
                    <a:pt x="1609" y="2224"/>
                  </a:lnTo>
                  <a:cubicBezTo>
                    <a:pt x="1947" y="2224"/>
                    <a:pt x="2224" y="1949"/>
                    <a:pt x="2224" y="1609"/>
                  </a:cubicBezTo>
                  <a:lnTo>
                    <a:pt x="2224" y="611"/>
                  </a:lnTo>
                  <a:cubicBezTo>
                    <a:pt x="2224" y="275"/>
                    <a:pt x="1950" y="1"/>
                    <a:pt x="1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6"/>
            <p:cNvSpPr/>
            <p:nvPr/>
          </p:nvSpPr>
          <p:spPr>
            <a:xfrm>
              <a:off x="3579861" y="4193255"/>
              <a:ext cx="48600" cy="48600"/>
            </a:xfrm>
            <a:custGeom>
              <a:avLst/>
              <a:gdLst/>
              <a:ahLst/>
              <a:cxnLst/>
              <a:rect l="l" t="t" r="r" b="b"/>
              <a:pathLst>
                <a:path w="2224" h="2224" extrusionOk="0">
                  <a:moveTo>
                    <a:pt x="615" y="520"/>
                  </a:moveTo>
                  <a:lnTo>
                    <a:pt x="615" y="522"/>
                  </a:lnTo>
                  <a:lnTo>
                    <a:pt x="1609" y="522"/>
                  </a:lnTo>
                  <a:cubicBezTo>
                    <a:pt x="1661" y="522"/>
                    <a:pt x="1702" y="564"/>
                    <a:pt x="1702" y="615"/>
                  </a:cubicBezTo>
                  <a:lnTo>
                    <a:pt x="1702" y="1609"/>
                  </a:lnTo>
                  <a:cubicBezTo>
                    <a:pt x="1702" y="1661"/>
                    <a:pt x="1661" y="1704"/>
                    <a:pt x="1609" y="1704"/>
                  </a:cubicBezTo>
                  <a:lnTo>
                    <a:pt x="615" y="1704"/>
                  </a:lnTo>
                  <a:cubicBezTo>
                    <a:pt x="564" y="1704"/>
                    <a:pt x="520" y="1661"/>
                    <a:pt x="520" y="1609"/>
                  </a:cubicBezTo>
                  <a:lnTo>
                    <a:pt x="520" y="615"/>
                  </a:lnTo>
                  <a:cubicBezTo>
                    <a:pt x="520" y="564"/>
                    <a:pt x="562" y="520"/>
                    <a:pt x="615" y="520"/>
                  </a:cubicBezTo>
                  <a:close/>
                  <a:moveTo>
                    <a:pt x="615" y="1"/>
                  </a:moveTo>
                  <a:cubicBezTo>
                    <a:pt x="275" y="1"/>
                    <a:pt x="1" y="275"/>
                    <a:pt x="1" y="615"/>
                  </a:cubicBezTo>
                  <a:lnTo>
                    <a:pt x="1" y="1609"/>
                  </a:lnTo>
                  <a:cubicBezTo>
                    <a:pt x="1" y="1947"/>
                    <a:pt x="275" y="2224"/>
                    <a:pt x="615" y="2224"/>
                  </a:cubicBezTo>
                  <a:lnTo>
                    <a:pt x="1609" y="2224"/>
                  </a:lnTo>
                  <a:cubicBezTo>
                    <a:pt x="1947" y="2224"/>
                    <a:pt x="2224" y="1947"/>
                    <a:pt x="2224" y="1609"/>
                  </a:cubicBezTo>
                  <a:lnTo>
                    <a:pt x="2224" y="615"/>
                  </a:lnTo>
                  <a:cubicBezTo>
                    <a:pt x="2224" y="275"/>
                    <a:pt x="1947" y="1"/>
                    <a:pt x="16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6"/>
            <p:cNvSpPr/>
            <p:nvPr/>
          </p:nvSpPr>
          <p:spPr>
            <a:xfrm>
              <a:off x="3643627" y="4193211"/>
              <a:ext cx="48600" cy="48600"/>
            </a:xfrm>
            <a:custGeom>
              <a:avLst/>
              <a:gdLst/>
              <a:ahLst/>
              <a:cxnLst/>
              <a:rect l="l" t="t" r="r" b="b"/>
              <a:pathLst>
                <a:path w="2224" h="2224" extrusionOk="0">
                  <a:moveTo>
                    <a:pt x="1609" y="520"/>
                  </a:moveTo>
                  <a:cubicBezTo>
                    <a:pt x="1661" y="520"/>
                    <a:pt x="1704" y="563"/>
                    <a:pt x="1704" y="615"/>
                  </a:cubicBezTo>
                  <a:lnTo>
                    <a:pt x="1704" y="1609"/>
                  </a:lnTo>
                  <a:cubicBezTo>
                    <a:pt x="1704" y="1661"/>
                    <a:pt x="1663" y="1704"/>
                    <a:pt x="1609" y="1704"/>
                  </a:cubicBezTo>
                  <a:lnTo>
                    <a:pt x="1609" y="1702"/>
                  </a:lnTo>
                  <a:lnTo>
                    <a:pt x="615" y="1702"/>
                  </a:lnTo>
                  <a:cubicBezTo>
                    <a:pt x="564" y="1702"/>
                    <a:pt x="522" y="1661"/>
                    <a:pt x="522" y="1609"/>
                  </a:cubicBezTo>
                  <a:lnTo>
                    <a:pt x="522" y="615"/>
                  </a:lnTo>
                  <a:cubicBezTo>
                    <a:pt x="522" y="563"/>
                    <a:pt x="564" y="520"/>
                    <a:pt x="615" y="520"/>
                  </a:cubicBezTo>
                  <a:close/>
                  <a:moveTo>
                    <a:pt x="615" y="1"/>
                  </a:moveTo>
                  <a:cubicBezTo>
                    <a:pt x="277" y="1"/>
                    <a:pt x="1" y="277"/>
                    <a:pt x="1" y="617"/>
                  </a:cubicBezTo>
                  <a:lnTo>
                    <a:pt x="1" y="1609"/>
                  </a:lnTo>
                  <a:cubicBezTo>
                    <a:pt x="1" y="1948"/>
                    <a:pt x="275" y="2224"/>
                    <a:pt x="611" y="2224"/>
                  </a:cubicBezTo>
                  <a:cubicBezTo>
                    <a:pt x="613" y="2224"/>
                    <a:pt x="614" y="2224"/>
                    <a:pt x="615" y="2224"/>
                  </a:cubicBezTo>
                  <a:lnTo>
                    <a:pt x="1609" y="2224"/>
                  </a:lnTo>
                  <a:cubicBezTo>
                    <a:pt x="1949" y="2224"/>
                    <a:pt x="2224" y="1949"/>
                    <a:pt x="2224" y="1609"/>
                  </a:cubicBezTo>
                  <a:lnTo>
                    <a:pt x="2224" y="617"/>
                  </a:lnTo>
                  <a:cubicBezTo>
                    <a:pt x="2224" y="277"/>
                    <a:pt x="1949" y="1"/>
                    <a:pt x="16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6"/>
            <p:cNvSpPr/>
            <p:nvPr/>
          </p:nvSpPr>
          <p:spPr>
            <a:xfrm>
              <a:off x="3452330" y="4260801"/>
              <a:ext cx="48600" cy="48644"/>
            </a:xfrm>
            <a:custGeom>
              <a:avLst/>
              <a:gdLst/>
              <a:ahLst/>
              <a:cxnLst/>
              <a:rect l="l" t="t" r="r" b="b"/>
              <a:pathLst>
                <a:path w="2224" h="2226" extrusionOk="0">
                  <a:moveTo>
                    <a:pt x="1609" y="520"/>
                  </a:moveTo>
                  <a:cubicBezTo>
                    <a:pt x="1661" y="520"/>
                    <a:pt x="1702" y="564"/>
                    <a:pt x="1702" y="615"/>
                  </a:cubicBezTo>
                  <a:lnTo>
                    <a:pt x="1702" y="1609"/>
                  </a:lnTo>
                  <a:cubicBezTo>
                    <a:pt x="1702" y="1661"/>
                    <a:pt x="1661" y="1702"/>
                    <a:pt x="1609" y="1702"/>
                  </a:cubicBezTo>
                  <a:lnTo>
                    <a:pt x="615" y="1702"/>
                  </a:lnTo>
                  <a:cubicBezTo>
                    <a:pt x="564" y="1702"/>
                    <a:pt x="521" y="1661"/>
                    <a:pt x="521" y="1609"/>
                  </a:cubicBezTo>
                  <a:lnTo>
                    <a:pt x="521" y="615"/>
                  </a:lnTo>
                  <a:cubicBezTo>
                    <a:pt x="521" y="564"/>
                    <a:pt x="564" y="520"/>
                    <a:pt x="615" y="520"/>
                  </a:cubicBezTo>
                  <a:close/>
                  <a:moveTo>
                    <a:pt x="615" y="1"/>
                  </a:moveTo>
                  <a:cubicBezTo>
                    <a:pt x="275" y="1"/>
                    <a:pt x="1" y="277"/>
                    <a:pt x="1" y="615"/>
                  </a:cubicBezTo>
                  <a:lnTo>
                    <a:pt x="1" y="1609"/>
                  </a:lnTo>
                  <a:cubicBezTo>
                    <a:pt x="1" y="1949"/>
                    <a:pt x="275" y="2224"/>
                    <a:pt x="615" y="2226"/>
                  </a:cubicBezTo>
                  <a:lnTo>
                    <a:pt x="1609" y="2226"/>
                  </a:lnTo>
                  <a:cubicBezTo>
                    <a:pt x="1948" y="2226"/>
                    <a:pt x="2224" y="1949"/>
                    <a:pt x="2224" y="1609"/>
                  </a:cubicBezTo>
                  <a:lnTo>
                    <a:pt x="2224" y="617"/>
                  </a:lnTo>
                  <a:cubicBezTo>
                    <a:pt x="2224" y="277"/>
                    <a:pt x="1948" y="1"/>
                    <a:pt x="16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6"/>
            <p:cNvSpPr/>
            <p:nvPr/>
          </p:nvSpPr>
          <p:spPr>
            <a:xfrm>
              <a:off x="3516096" y="4260801"/>
              <a:ext cx="48600" cy="48644"/>
            </a:xfrm>
            <a:custGeom>
              <a:avLst/>
              <a:gdLst/>
              <a:ahLst/>
              <a:cxnLst/>
              <a:rect l="l" t="t" r="r" b="b"/>
              <a:pathLst>
                <a:path w="2224" h="2226" extrusionOk="0">
                  <a:moveTo>
                    <a:pt x="1609" y="520"/>
                  </a:moveTo>
                  <a:cubicBezTo>
                    <a:pt x="1661" y="520"/>
                    <a:pt x="1702" y="564"/>
                    <a:pt x="1702" y="615"/>
                  </a:cubicBezTo>
                  <a:lnTo>
                    <a:pt x="1702" y="1609"/>
                  </a:lnTo>
                  <a:cubicBezTo>
                    <a:pt x="1702" y="1661"/>
                    <a:pt x="1661" y="1702"/>
                    <a:pt x="1609" y="1702"/>
                  </a:cubicBezTo>
                  <a:lnTo>
                    <a:pt x="615" y="1702"/>
                  </a:lnTo>
                  <a:cubicBezTo>
                    <a:pt x="564" y="1702"/>
                    <a:pt x="523" y="1661"/>
                    <a:pt x="523" y="1609"/>
                  </a:cubicBezTo>
                  <a:lnTo>
                    <a:pt x="523" y="615"/>
                  </a:lnTo>
                  <a:cubicBezTo>
                    <a:pt x="523" y="564"/>
                    <a:pt x="564" y="520"/>
                    <a:pt x="615" y="520"/>
                  </a:cubicBezTo>
                  <a:close/>
                  <a:moveTo>
                    <a:pt x="615" y="1"/>
                  </a:moveTo>
                  <a:cubicBezTo>
                    <a:pt x="275" y="1"/>
                    <a:pt x="1" y="277"/>
                    <a:pt x="1" y="615"/>
                  </a:cubicBezTo>
                  <a:lnTo>
                    <a:pt x="1" y="1609"/>
                  </a:lnTo>
                  <a:cubicBezTo>
                    <a:pt x="1" y="1949"/>
                    <a:pt x="275" y="2226"/>
                    <a:pt x="615" y="2226"/>
                  </a:cubicBezTo>
                  <a:lnTo>
                    <a:pt x="1609" y="2226"/>
                  </a:lnTo>
                  <a:cubicBezTo>
                    <a:pt x="1947" y="2226"/>
                    <a:pt x="2224" y="1949"/>
                    <a:pt x="2224" y="1609"/>
                  </a:cubicBezTo>
                  <a:lnTo>
                    <a:pt x="2224" y="611"/>
                  </a:lnTo>
                  <a:cubicBezTo>
                    <a:pt x="2224" y="275"/>
                    <a:pt x="1950" y="1"/>
                    <a:pt x="1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6"/>
            <p:cNvSpPr/>
            <p:nvPr/>
          </p:nvSpPr>
          <p:spPr>
            <a:xfrm>
              <a:off x="3579861" y="4260801"/>
              <a:ext cx="112366" cy="49365"/>
            </a:xfrm>
            <a:custGeom>
              <a:avLst/>
              <a:gdLst/>
              <a:ahLst/>
              <a:cxnLst/>
              <a:rect l="l" t="t" r="r" b="b"/>
              <a:pathLst>
                <a:path w="5142" h="2259" extrusionOk="0">
                  <a:moveTo>
                    <a:pt x="615" y="1"/>
                  </a:moveTo>
                  <a:cubicBezTo>
                    <a:pt x="275" y="1"/>
                    <a:pt x="1" y="277"/>
                    <a:pt x="1" y="617"/>
                  </a:cubicBezTo>
                  <a:lnTo>
                    <a:pt x="1" y="1968"/>
                  </a:lnTo>
                  <a:cubicBezTo>
                    <a:pt x="1" y="2129"/>
                    <a:pt x="131" y="2259"/>
                    <a:pt x="291" y="2259"/>
                  </a:cubicBezTo>
                  <a:lnTo>
                    <a:pt x="1991" y="2259"/>
                  </a:lnTo>
                  <a:cubicBezTo>
                    <a:pt x="2028" y="2259"/>
                    <a:pt x="2063" y="2244"/>
                    <a:pt x="2088" y="2215"/>
                  </a:cubicBezTo>
                  <a:cubicBezTo>
                    <a:pt x="2290" y="1978"/>
                    <a:pt x="2135" y="1704"/>
                    <a:pt x="1921" y="1704"/>
                  </a:cubicBezTo>
                  <a:lnTo>
                    <a:pt x="615" y="1704"/>
                  </a:lnTo>
                  <a:cubicBezTo>
                    <a:pt x="564" y="1704"/>
                    <a:pt x="520" y="1661"/>
                    <a:pt x="520" y="1609"/>
                  </a:cubicBezTo>
                  <a:lnTo>
                    <a:pt x="520" y="615"/>
                  </a:lnTo>
                  <a:cubicBezTo>
                    <a:pt x="520" y="564"/>
                    <a:pt x="562" y="522"/>
                    <a:pt x="615" y="522"/>
                  </a:cubicBezTo>
                  <a:lnTo>
                    <a:pt x="4527" y="522"/>
                  </a:lnTo>
                  <a:cubicBezTo>
                    <a:pt x="4579" y="522"/>
                    <a:pt x="4620" y="564"/>
                    <a:pt x="4620" y="615"/>
                  </a:cubicBezTo>
                  <a:lnTo>
                    <a:pt x="4620" y="1648"/>
                  </a:lnTo>
                  <a:cubicBezTo>
                    <a:pt x="4620" y="1698"/>
                    <a:pt x="4581" y="1739"/>
                    <a:pt x="4531" y="1739"/>
                  </a:cubicBezTo>
                  <a:lnTo>
                    <a:pt x="3115" y="1739"/>
                  </a:lnTo>
                  <a:cubicBezTo>
                    <a:pt x="3113" y="1739"/>
                    <a:pt x="3112" y="1739"/>
                    <a:pt x="3110" y="1739"/>
                  </a:cubicBezTo>
                  <a:cubicBezTo>
                    <a:pt x="2994" y="1739"/>
                    <a:pt x="2894" y="1817"/>
                    <a:pt x="2865" y="1929"/>
                  </a:cubicBezTo>
                  <a:cubicBezTo>
                    <a:pt x="2830" y="2086"/>
                    <a:pt x="2958" y="2224"/>
                    <a:pt x="3121" y="2224"/>
                  </a:cubicBezTo>
                  <a:lnTo>
                    <a:pt x="4527" y="2224"/>
                  </a:lnTo>
                  <a:cubicBezTo>
                    <a:pt x="4865" y="2224"/>
                    <a:pt x="5142" y="1949"/>
                    <a:pt x="5142" y="1609"/>
                  </a:cubicBezTo>
                  <a:lnTo>
                    <a:pt x="5142" y="615"/>
                  </a:lnTo>
                  <a:cubicBezTo>
                    <a:pt x="5142" y="277"/>
                    <a:pt x="4867" y="1"/>
                    <a:pt x="4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6"/>
            <p:cNvSpPr/>
            <p:nvPr/>
          </p:nvSpPr>
          <p:spPr>
            <a:xfrm>
              <a:off x="3750704" y="3961990"/>
              <a:ext cx="58827" cy="387532"/>
            </a:xfrm>
            <a:custGeom>
              <a:avLst/>
              <a:gdLst/>
              <a:ahLst/>
              <a:cxnLst/>
              <a:rect l="l" t="t" r="r" b="b"/>
              <a:pathLst>
                <a:path w="2692" h="17734" extrusionOk="0">
                  <a:moveTo>
                    <a:pt x="1338" y="504"/>
                  </a:moveTo>
                  <a:cubicBezTo>
                    <a:pt x="1358" y="504"/>
                    <a:pt x="1378" y="505"/>
                    <a:pt x="1398" y="506"/>
                  </a:cubicBezTo>
                  <a:cubicBezTo>
                    <a:pt x="1825" y="539"/>
                    <a:pt x="2157" y="898"/>
                    <a:pt x="2155" y="1327"/>
                  </a:cubicBezTo>
                  <a:lnTo>
                    <a:pt x="2153" y="2209"/>
                  </a:lnTo>
                  <a:lnTo>
                    <a:pt x="522" y="2209"/>
                  </a:lnTo>
                  <a:lnTo>
                    <a:pt x="522" y="1341"/>
                  </a:lnTo>
                  <a:cubicBezTo>
                    <a:pt x="522" y="881"/>
                    <a:pt x="883" y="504"/>
                    <a:pt x="1338" y="504"/>
                  </a:cubicBezTo>
                  <a:close/>
                  <a:moveTo>
                    <a:pt x="2153" y="2731"/>
                  </a:moveTo>
                  <a:lnTo>
                    <a:pt x="2153" y="3218"/>
                  </a:lnTo>
                  <a:lnTo>
                    <a:pt x="522" y="3218"/>
                  </a:lnTo>
                  <a:lnTo>
                    <a:pt x="522" y="2731"/>
                  </a:lnTo>
                  <a:close/>
                  <a:moveTo>
                    <a:pt x="2188" y="3735"/>
                  </a:moveTo>
                  <a:lnTo>
                    <a:pt x="2188" y="14854"/>
                  </a:lnTo>
                  <a:lnTo>
                    <a:pt x="1598" y="14854"/>
                  </a:lnTo>
                  <a:lnTo>
                    <a:pt x="1598" y="6960"/>
                  </a:lnTo>
                  <a:cubicBezTo>
                    <a:pt x="1600" y="6826"/>
                    <a:pt x="1501" y="6711"/>
                    <a:pt x="1370" y="6690"/>
                  </a:cubicBezTo>
                  <a:cubicBezTo>
                    <a:pt x="1359" y="6689"/>
                    <a:pt x="1348" y="6688"/>
                    <a:pt x="1338" y="6688"/>
                  </a:cubicBezTo>
                  <a:cubicBezTo>
                    <a:pt x="1196" y="6688"/>
                    <a:pt x="1077" y="6802"/>
                    <a:pt x="1077" y="6948"/>
                  </a:cubicBezTo>
                  <a:lnTo>
                    <a:pt x="1077" y="14854"/>
                  </a:lnTo>
                  <a:lnTo>
                    <a:pt x="520" y="14854"/>
                  </a:lnTo>
                  <a:lnTo>
                    <a:pt x="520" y="3737"/>
                  </a:lnTo>
                  <a:lnTo>
                    <a:pt x="1077" y="3737"/>
                  </a:lnTo>
                  <a:lnTo>
                    <a:pt x="1077" y="5740"/>
                  </a:lnTo>
                  <a:cubicBezTo>
                    <a:pt x="1075" y="5857"/>
                    <a:pt x="1151" y="5962"/>
                    <a:pt x="1264" y="5997"/>
                  </a:cubicBezTo>
                  <a:cubicBezTo>
                    <a:pt x="1295" y="6006"/>
                    <a:pt x="1325" y="6010"/>
                    <a:pt x="1354" y="6010"/>
                  </a:cubicBezTo>
                  <a:cubicBezTo>
                    <a:pt x="1508" y="6010"/>
                    <a:pt x="1633" y="5894"/>
                    <a:pt x="1633" y="5750"/>
                  </a:cubicBezTo>
                  <a:lnTo>
                    <a:pt x="1633" y="3735"/>
                  </a:lnTo>
                  <a:close/>
                  <a:moveTo>
                    <a:pt x="2091" y="15411"/>
                  </a:moveTo>
                  <a:cubicBezTo>
                    <a:pt x="2040" y="15586"/>
                    <a:pt x="1986" y="15683"/>
                    <a:pt x="1910" y="15865"/>
                  </a:cubicBezTo>
                  <a:lnTo>
                    <a:pt x="800" y="15865"/>
                  </a:lnTo>
                  <a:cubicBezTo>
                    <a:pt x="722" y="15681"/>
                    <a:pt x="668" y="15586"/>
                    <a:pt x="617" y="15411"/>
                  </a:cubicBezTo>
                  <a:close/>
                  <a:moveTo>
                    <a:pt x="1685" y="16384"/>
                  </a:moveTo>
                  <a:lnTo>
                    <a:pt x="1353" y="17133"/>
                  </a:lnTo>
                  <a:lnTo>
                    <a:pt x="1021" y="16384"/>
                  </a:lnTo>
                  <a:close/>
                  <a:moveTo>
                    <a:pt x="1337" y="1"/>
                  </a:moveTo>
                  <a:cubicBezTo>
                    <a:pt x="598" y="3"/>
                    <a:pt x="0" y="601"/>
                    <a:pt x="0" y="1339"/>
                  </a:cubicBezTo>
                  <a:lnTo>
                    <a:pt x="0" y="14873"/>
                  </a:lnTo>
                  <a:lnTo>
                    <a:pt x="35" y="15166"/>
                  </a:lnTo>
                  <a:lnTo>
                    <a:pt x="35" y="15172"/>
                  </a:lnTo>
                  <a:cubicBezTo>
                    <a:pt x="103" y="15733"/>
                    <a:pt x="299" y="15955"/>
                    <a:pt x="941" y="17465"/>
                  </a:cubicBezTo>
                  <a:cubicBezTo>
                    <a:pt x="1020" y="17644"/>
                    <a:pt x="1187" y="17734"/>
                    <a:pt x="1354" y="17734"/>
                  </a:cubicBezTo>
                  <a:cubicBezTo>
                    <a:pt x="1522" y="17734"/>
                    <a:pt x="1689" y="17644"/>
                    <a:pt x="1770" y="17465"/>
                  </a:cubicBezTo>
                  <a:cubicBezTo>
                    <a:pt x="2429" y="15914"/>
                    <a:pt x="2605" y="15741"/>
                    <a:pt x="2675" y="15172"/>
                  </a:cubicBezTo>
                  <a:lnTo>
                    <a:pt x="2675" y="15166"/>
                  </a:lnTo>
                  <a:cubicBezTo>
                    <a:pt x="2691" y="15065"/>
                    <a:pt x="2675" y="14873"/>
                    <a:pt x="2675" y="14873"/>
                  </a:cubicBezTo>
                  <a:lnTo>
                    <a:pt x="2675" y="1339"/>
                  </a:lnTo>
                  <a:cubicBezTo>
                    <a:pt x="2673" y="601"/>
                    <a:pt x="2075" y="3"/>
                    <a:pt x="1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3" name="Google Shape;1833;p36"/>
          <p:cNvGrpSpPr/>
          <p:nvPr/>
        </p:nvGrpSpPr>
        <p:grpSpPr>
          <a:xfrm>
            <a:off x="2056147" y="1272021"/>
            <a:ext cx="393826" cy="368433"/>
            <a:chOff x="4703997" y="2696031"/>
            <a:chExt cx="393826" cy="368433"/>
          </a:xfrm>
        </p:grpSpPr>
        <p:sp>
          <p:nvSpPr>
            <p:cNvPr id="1834" name="Google Shape;1834;p36"/>
            <p:cNvSpPr/>
            <p:nvPr/>
          </p:nvSpPr>
          <p:spPr>
            <a:xfrm>
              <a:off x="4824405" y="2874041"/>
              <a:ext cx="56030" cy="17875"/>
            </a:xfrm>
            <a:custGeom>
              <a:avLst/>
              <a:gdLst/>
              <a:ahLst/>
              <a:cxnLst/>
              <a:rect l="l" t="t" r="r" b="b"/>
              <a:pathLst>
                <a:path w="2564" h="818" extrusionOk="0">
                  <a:moveTo>
                    <a:pt x="267" y="1"/>
                  </a:moveTo>
                  <a:cubicBezTo>
                    <a:pt x="129" y="1"/>
                    <a:pt x="15" y="111"/>
                    <a:pt x="9" y="248"/>
                  </a:cubicBezTo>
                  <a:cubicBezTo>
                    <a:pt x="1" y="391"/>
                    <a:pt x="108" y="512"/>
                    <a:pt x="250" y="523"/>
                  </a:cubicBezTo>
                  <a:cubicBezTo>
                    <a:pt x="1595" y="587"/>
                    <a:pt x="2172" y="818"/>
                    <a:pt x="2286" y="818"/>
                  </a:cubicBezTo>
                  <a:lnTo>
                    <a:pt x="2288" y="818"/>
                  </a:lnTo>
                  <a:cubicBezTo>
                    <a:pt x="2420" y="818"/>
                    <a:pt x="2529" y="721"/>
                    <a:pt x="2547" y="593"/>
                  </a:cubicBezTo>
                  <a:cubicBezTo>
                    <a:pt x="2564" y="463"/>
                    <a:pt x="2484" y="341"/>
                    <a:pt x="2358" y="306"/>
                  </a:cubicBezTo>
                  <a:cubicBezTo>
                    <a:pt x="1760" y="141"/>
                    <a:pt x="1059" y="38"/>
                    <a:pt x="275" y="1"/>
                  </a:cubicBezTo>
                  <a:cubicBezTo>
                    <a:pt x="272" y="1"/>
                    <a:pt x="27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6"/>
            <p:cNvSpPr/>
            <p:nvPr/>
          </p:nvSpPr>
          <p:spPr>
            <a:xfrm>
              <a:off x="4824274" y="2904919"/>
              <a:ext cx="56117" cy="17875"/>
            </a:xfrm>
            <a:custGeom>
              <a:avLst/>
              <a:gdLst/>
              <a:ahLst/>
              <a:cxnLst/>
              <a:rect l="l" t="t" r="r" b="b"/>
              <a:pathLst>
                <a:path w="2568" h="818" extrusionOk="0">
                  <a:moveTo>
                    <a:pt x="270" y="0"/>
                  </a:moveTo>
                  <a:cubicBezTo>
                    <a:pt x="130" y="0"/>
                    <a:pt x="13" y="109"/>
                    <a:pt x="7" y="248"/>
                  </a:cubicBezTo>
                  <a:cubicBezTo>
                    <a:pt x="1" y="392"/>
                    <a:pt x="110" y="514"/>
                    <a:pt x="254" y="522"/>
                  </a:cubicBezTo>
                  <a:lnTo>
                    <a:pt x="256" y="522"/>
                  </a:lnTo>
                  <a:cubicBezTo>
                    <a:pt x="1603" y="586"/>
                    <a:pt x="2180" y="817"/>
                    <a:pt x="2294" y="817"/>
                  </a:cubicBezTo>
                  <a:cubicBezTo>
                    <a:pt x="2424" y="817"/>
                    <a:pt x="2533" y="720"/>
                    <a:pt x="2549" y="592"/>
                  </a:cubicBezTo>
                  <a:cubicBezTo>
                    <a:pt x="2568" y="462"/>
                    <a:pt x="2487" y="341"/>
                    <a:pt x="2362" y="306"/>
                  </a:cubicBezTo>
                  <a:cubicBezTo>
                    <a:pt x="1764" y="141"/>
                    <a:pt x="1065" y="38"/>
                    <a:pt x="281" y="1"/>
                  </a:cubicBezTo>
                  <a:cubicBezTo>
                    <a:pt x="277" y="0"/>
                    <a:pt x="273" y="0"/>
                    <a:pt x="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6"/>
            <p:cNvSpPr/>
            <p:nvPr/>
          </p:nvSpPr>
          <p:spPr>
            <a:xfrm>
              <a:off x="4824405" y="2938943"/>
              <a:ext cx="55986" cy="17875"/>
            </a:xfrm>
            <a:custGeom>
              <a:avLst/>
              <a:gdLst/>
              <a:ahLst/>
              <a:cxnLst/>
              <a:rect l="l" t="t" r="r" b="b"/>
              <a:pathLst>
                <a:path w="2562" h="818" extrusionOk="0">
                  <a:moveTo>
                    <a:pt x="271" y="0"/>
                  </a:moveTo>
                  <a:cubicBezTo>
                    <a:pt x="131" y="0"/>
                    <a:pt x="13" y="109"/>
                    <a:pt x="7" y="248"/>
                  </a:cubicBezTo>
                  <a:cubicBezTo>
                    <a:pt x="1" y="390"/>
                    <a:pt x="108" y="512"/>
                    <a:pt x="248" y="522"/>
                  </a:cubicBezTo>
                  <a:lnTo>
                    <a:pt x="250" y="522"/>
                  </a:lnTo>
                  <a:cubicBezTo>
                    <a:pt x="1597" y="586"/>
                    <a:pt x="2174" y="817"/>
                    <a:pt x="2288" y="817"/>
                  </a:cubicBezTo>
                  <a:cubicBezTo>
                    <a:pt x="2418" y="817"/>
                    <a:pt x="2527" y="722"/>
                    <a:pt x="2545" y="592"/>
                  </a:cubicBezTo>
                  <a:cubicBezTo>
                    <a:pt x="2562" y="462"/>
                    <a:pt x="2481" y="341"/>
                    <a:pt x="2356" y="306"/>
                  </a:cubicBezTo>
                  <a:cubicBezTo>
                    <a:pt x="1758" y="141"/>
                    <a:pt x="1059" y="38"/>
                    <a:pt x="275" y="0"/>
                  </a:cubicBezTo>
                  <a:cubicBezTo>
                    <a:pt x="274" y="0"/>
                    <a:pt x="272"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6"/>
            <p:cNvSpPr/>
            <p:nvPr/>
          </p:nvSpPr>
          <p:spPr>
            <a:xfrm>
              <a:off x="4921255" y="2874041"/>
              <a:ext cx="56030" cy="17875"/>
            </a:xfrm>
            <a:custGeom>
              <a:avLst/>
              <a:gdLst/>
              <a:ahLst/>
              <a:cxnLst/>
              <a:rect l="l" t="t" r="r" b="b"/>
              <a:pathLst>
                <a:path w="2564" h="818" extrusionOk="0">
                  <a:moveTo>
                    <a:pt x="2297" y="1"/>
                  </a:moveTo>
                  <a:cubicBezTo>
                    <a:pt x="2294" y="1"/>
                    <a:pt x="2292" y="1"/>
                    <a:pt x="2289" y="1"/>
                  </a:cubicBezTo>
                  <a:cubicBezTo>
                    <a:pt x="1506" y="38"/>
                    <a:pt x="807" y="141"/>
                    <a:pt x="209" y="306"/>
                  </a:cubicBezTo>
                  <a:cubicBezTo>
                    <a:pt x="81" y="341"/>
                    <a:pt x="0" y="463"/>
                    <a:pt x="19" y="593"/>
                  </a:cubicBezTo>
                  <a:cubicBezTo>
                    <a:pt x="35" y="721"/>
                    <a:pt x="147" y="818"/>
                    <a:pt x="277" y="818"/>
                  </a:cubicBezTo>
                  <a:lnTo>
                    <a:pt x="279" y="818"/>
                  </a:lnTo>
                  <a:cubicBezTo>
                    <a:pt x="402" y="818"/>
                    <a:pt x="963" y="587"/>
                    <a:pt x="2316" y="523"/>
                  </a:cubicBezTo>
                  <a:cubicBezTo>
                    <a:pt x="2456" y="512"/>
                    <a:pt x="2564" y="391"/>
                    <a:pt x="2557" y="248"/>
                  </a:cubicBezTo>
                  <a:cubicBezTo>
                    <a:pt x="2549" y="111"/>
                    <a:pt x="2436" y="1"/>
                    <a:pt x="2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6"/>
            <p:cNvSpPr/>
            <p:nvPr/>
          </p:nvSpPr>
          <p:spPr>
            <a:xfrm>
              <a:off x="4921299" y="2904919"/>
              <a:ext cx="55986" cy="17875"/>
            </a:xfrm>
            <a:custGeom>
              <a:avLst/>
              <a:gdLst/>
              <a:ahLst/>
              <a:cxnLst/>
              <a:rect l="l" t="t" r="r" b="b"/>
              <a:pathLst>
                <a:path w="2562" h="818" extrusionOk="0">
                  <a:moveTo>
                    <a:pt x="2291" y="0"/>
                  </a:moveTo>
                  <a:cubicBezTo>
                    <a:pt x="2290" y="0"/>
                    <a:pt x="2289" y="0"/>
                    <a:pt x="2287" y="1"/>
                  </a:cubicBezTo>
                  <a:cubicBezTo>
                    <a:pt x="1504" y="38"/>
                    <a:pt x="805" y="141"/>
                    <a:pt x="207" y="306"/>
                  </a:cubicBezTo>
                  <a:cubicBezTo>
                    <a:pt x="81" y="341"/>
                    <a:pt x="0" y="462"/>
                    <a:pt x="17" y="592"/>
                  </a:cubicBezTo>
                  <a:cubicBezTo>
                    <a:pt x="35" y="720"/>
                    <a:pt x="145" y="817"/>
                    <a:pt x="275" y="817"/>
                  </a:cubicBezTo>
                  <a:lnTo>
                    <a:pt x="277" y="817"/>
                  </a:lnTo>
                  <a:cubicBezTo>
                    <a:pt x="400" y="817"/>
                    <a:pt x="961" y="586"/>
                    <a:pt x="2314" y="522"/>
                  </a:cubicBezTo>
                  <a:cubicBezTo>
                    <a:pt x="2454" y="512"/>
                    <a:pt x="2562" y="390"/>
                    <a:pt x="2555" y="248"/>
                  </a:cubicBezTo>
                  <a:cubicBezTo>
                    <a:pt x="2547" y="109"/>
                    <a:pt x="2432" y="0"/>
                    <a:pt x="2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6"/>
            <p:cNvSpPr/>
            <p:nvPr/>
          </p:nvSpPr>
          <p:spPr>
            <a:xfrm>
              <a:off x="4921299" y="2941260"/>
              <a:ext cx="32320" cy="15603"/>
            </a:xfrm>
            <a:custGeom>
              <a:avLst/>
              <a:gdLst/>
              <a:ahLst/>
              <a:cxnLst/>
              <a:rect l="l" t="t" r="r" b="b"/>
              <a:pathLst>
                <a:path w="1479" h="714" extrusionOk="0">
                  <a:moveTo>
                    <a:pt x="1202" y="0"/>
                  </a:moveTo>
                  <a:cubicBezTo>
                    <a:pt x="1189" y="0"/>
                    <a:pt x="1175" y="2"/>
                    <a:pt x="1161" y="4"/>
                  </a:cubicBezTo>
                  <a:cubicBezTo>
                    <a:pt x="840" y="49"/>
                    <a:pt x="520" y="115"/>
                    <a:pt x="207" y="202"/>
                  </a:cubicBezTo>
                  <a:cubicBezTo>
                    <a:pt x="81" y="235"/>
                    <a:pt x="0" y="358"/>
                    <a:pt x="19" y="486"/>
                  </a:cubicBezTo>
                  <a:cubicBezTo>
                    <a:pt x="35" y="616"/>
                    <a:pt x="147" y="713"/>
                    <a:pt x="277" y="713"/>
                  </a:cubicBezTo>
                  <a:cubicBezTo>
                    <a:pt x="380" y="713"/>
                    <a:pt x="551" y="620"/>
                    <a:pt x="1238" y="519"/>
                  </a:cubicBezTo>
                  <a:cubicBezTo>
                    <a:pt x="1380" y="497"/>
                    <a:pt x="1479" y="365"/>
                    <a:pt x="1458" y="222"/>
                  </a:cubicBezTo>
                  <a:cubicBezTo>
                    <a:pt x="1438" y="94"/>
                    <a:pt x="1328" y="0"/>
                    <a:pt x="1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6"/>
            <p:cNvSpPr/>
            <p:nvPr/>
          </p:nvSpPr>
          <p:spPr>
            <a:xfrm>
              <a:off x="4703997" y="2696031"/>
              <a:ext cx="393826" cy="368433"/>
            </a:xfrm>
            <a:custGeom>
              <a:avLst/>
              <a:gdLst/>
              <a:ahLst/>
              <a:cxnLst/>
              <a:rect l="l" t="t" r="r" b="b"/>
              <a:pathLst>
                <a:path w="18022" h="16860" extrusionOk="0">
                  <a:moveTo>
                    <a:pt x="15966" y="1503"/>
                  </a:moveTo>
                  <a:cubicBezTo>
                    <a:pt x="16030" y="1503"/>
                    <a:pt x="16079" y="1554"/>
                    <a:pt x="16079" y="1616"/>
                  </a:cubicBezTo>
                  <a:lnTo>
                    <a:pt x="16079" y="1981"/>
                  </a:lnTo>
                  <a:cubicBezTo>
                    <a:pt x="16079" y="2043"/>
                    <a:pt x="16030" y="2095"/>
                    <a:pt x="15966" y="2095"/>
                  </a:cubicBezTo>
                  <a:lnTo>
                    <a:pt x="13761" y="2095"/>
                  </a:lnTo>
                  <a:cubicBezTo>
                    <a:pt x="13699" y="2095"/>
                    <a:pt x="13648" y="2043"/>
                    <a:pt x="13648" y="1981"/>
                  </a:cubicBezTo>
                  <a:lnTo>
                    <a:pt x="13648" y="1616"/>
                  </a:lnTo>
                  <a:cubicBezTo>
                    <a:pt x="13648" y="1554"/>
                    <a:pt x="13699" y="1503"/>
                    <a:pt x="13761" y="1503"/>
                  </a:cubicBezTo>
                  <a:close/>
                  <a:moveTo>
                    <a:pt x="15628" y="2614"/>
                  </a:moveTo>
                  <a:lnTo>
                    <a:pt x="15628" y="4600"/>
                  </a:lnTo>
                  <a:lnTo>
                    <a:pt x="14133" y="3522"/>
                  </a:lnTo>
                  <a:lnTo>
                    <a:pt x="14133" y="2614"/>
                  </a:lnTo>
                  <a:close/>
                  <a:moveTo>
                    <a:pt x="9016" y="505"/>
                  </a:moveTo>
                  <a:cubicBezTo>
                    <a:pt x="9065" y="505"/>
                    <a:pt x="9113" y="520"/>
                    <a:pt x="9155" y="550"/>
                  </a:cubicBezTo>
                  <a:lnTo>
                    <a:pt x="17191" y="6361"/>
                  </a:lnTo>
                  <a:cubicBezTo>
                    <a:pt x="17455" y="6551"/>
                    <a:pt x="17455" y="6945"/>
                    <a:pt x="17191" y="7137"/>
                  </a:cubicBezTo>
                  <a:cubicBezTo>
                    <a:pt x="17106" y="7197"/>
                    <a:pt x="17008" y="7228"/>
                    <a:pt x="16909" y="7228"/>
                  </a:cubicBezTo>
                  <a:cubicBezTo>
                    <a:pt x="16811" y="7228"/>
                    <a:pt x="16712" y="7197"/>
                    <a:pt x="16628" y="7137"/>
                  </a:cubicBezTo>
                  <a:lnTo>
                    <a:pt x="9460" y="1954"/>
                  </a:lnTo>
                  <a:cubicBezTo>
                    <a:pt x="9328" y="1859"/>
                    <a:pt x="9172" y="1811"/>
                    <a:pt x="9016" y="1811"/>
                  </a:cubicBezTo>
                  <a:cubicBezTo>
                    <a:pt x="8861" y="1811"/>
                    <a:pt x="8705" y="1859"/>
                    <a:pt x="8573" y="1954"/>
                  </a:cubicBezTo>
                  <a:lnTo>
                    <a:pt x="1403" y="7137"/>
                  </a:lnTo>
                  <a:cubicBezTo>
                    <a:pt x="1318" y="7198"/>
                    <a:pt x="1220" y="7227"/>
                    <a:pt x="1122" y="7227"/>
                  </a:cubicBezTo>
                  <a:cubicBezTo>
                    <a:pt x="974" y="7227"/>
                    <a:pt x="828" y="7159"/>
                    <a:pt x="735" y="7029"/>
                  </a:cubicBezTo>
                  <a:cubicBezTo>
                    <a:pt x="580" y="6815"/>
                    <a:pt x="628" y="6516"/>
                    <a:pt x="842" y="6361"/>
                  </a:cubicBezTo>
                  <a:lnTo>
                    <a:pt x="8878" y="550"/>
                  </a:lnTo>
                  <a:cubicBezTo>
                    <a:pt x="8919" y="520"/>
                    <a:pt x="8968" y="505"/>
                    <a:pt x="9016" y="505"/>
                  </a:cubicBezTo>
                  <a:close/>
                  <a:moveTo>
                    <a:pt x="16038" y="15643"/>
                  </a:moveTo>
                  <a:cubicBezTo>
                    <a:pt x="16250" y="15643"/>
                    <a:pt x="16413" y="15832"/>
                    <a:pt x="16380" y="16043"/>
                  </a:cubicBezTo>
                  <a:cubicBezTo>
                    <a:pt x="16352" y="16215"/>
                    <a:pt x="16203" y="16338"/>
                    <a:pt x="16032" y="16338"/>
                  </a:cubicBezTo>
                  <a:cubicBezTo>
                    <a:pt x="16030" y="16338"/>
                    <a:pt x="16029" y="16338"/>
                    <a:pt x="16028" y="16338"/>
                  </a:cubicBezTo>
                  <a:lnTo>
                    <a:pt x="2005" y="16338"/>
                  </a:lnTo>
                  <a:cubicBezTo>
                    <a:pt x="2004" y="16338"/>
                    <a:pt x="2002" y="16338"/>
                    <a:pt x="2001" y="16338"/>
                  </a:cubicBezTo>
                  <a:cubicBezTo>
                    <a:pt x="1829" y="16338"/>
                    <a:pt x="1681" y="16215"/>
                    <a:pt x="1650" y="16043"/>
                  </a:cubicBezTo>
                  <a:cubicBezTo>
                    <a:pt x="1619" y="15832"/>
                    <a:pt x="1782" y="15643"/>
                    <a:pt x="1995" y="15643"/>
                  </a:cubicBezTo>
                  <a:close/>
                  <a:moveTo>
                    <a:pt x="9023" y="0"/>
                  </a:moveTo>
                  <a:cubicBezTo>
                    <a:pt x="8867" y="0"/>
                    <a:pt x="8711" y="48"/>
                    <a:pt x="8579" y="144"/>
                  </a:cubicBezTo>
                  <a:lnTo>
                    <a:pt x="549" y="5955"/>
                  </a:lnTo>
                  <a:cubicBezTo>
                    <a:pt x="102" y="6279"/>
                    <a:pt x="1" y="6903"/>
                    <a:pt x="324" y="7351"/>
                  </a:cubicBezTo>
                  <a:cubicBezTo>
                    <a:pt x="520" y="7621"/>
                    <a:pt x="826" y="7765"/>
                    <a:pt x="1136" y="7765"/>
                  </a:cubicBezTo>
                  <a:cubicBezTo>
                    <a:pt x="1339" y="7765"/>
                    <a:pt x="1544" y="7704"/>
                    <a:pt x="1721" y="7576"/>
                  </a:cubicBezTo>
                  <a:lnTo>
                    <a:pt x="2079" y="7316"/>
                  </a:lnTo>
                  <a:lnTo>
                    <a:pt x="2079" y="15121"/>
                  </a:lnTo>
                  <a:lnTo>
                    <a:pt x="1683" y="15121"/>
                  </a:lnTo>
                  <a:cubicBezTo>
                    <a:pt x="1628" y="15125"/>
                    <a:pt x="1574" y="15146"/>
                    <a:pt x="1531" y="15183"/>
                  </a:cubicBezTo>
                  <a:cubicBezTo>
                    <a:pt x="747" y="15934"/>
                    <a:pt x="1273" y="16859"/>
                    <a:pt x="2011" y="16859"/>
                  </a:cubicBezTo>
                  <a:lnTo>
                    <a:pt x="16370" y="16859"/>
                  </a:lnTo>
                  <a:cubicBezTo>
                    <a:pt x="16426" y="16855"/>
                    <a:pt x="16479" y="16835"/>
                    <a:pt x="16523" y="16798"/>
                  </a:cubicBezTo>
                  <a:cubicBezTo>
                    <a:pt x="17306" y="16047"/>
                    <a:pt x="16780" y="15121"/>
                    <a:pt x="16042" y="15121"/>
                  </a:cubicBezTo>
                  <a:lnTo>
                    <a:pt x="15976" y="15121"/>
                  </a:lnTo>
                  <a:lnTo>
                    <a:pt x="15976" y="13855"/>
                  </a:lnTo>
                  <a:cubicBezTo>
                    <a:pt x="15976" y="13836"/>
                    <a:pt x="15970" y="13820"/>
                    <a:pt x="15958" y="13807"/>
                  </a:cubicBezTo>
                  <a:cubicBezTo>
                    <a:pt x="15878" y="13726"/>
                    <a:pt x="15793" y="13692"/>
                    <a:pt x="15715" y="13692"/>
                  </a:cubicBezTo>
                  <a:cubicBezTo>
                    <a:pt x="15571" y="13692"/>
                    <a:pt x="15454" y="13808"/>
                    <a:pt x="15454" y="13952"/>
                  </a:cubicBezTo>
                  <a:lnTo>
                    <a:pt x="15454" y="15121"/>
                  </a:lnTo>
                  <a:lnTo>
                    <a:pt x="2601" y="15121"/>
                  </a:lnTo>
                  <a:lnTo>
                    <a:pt x="2601" y="6941"/>
                  </a:lnTo>
                  <a:lnTo>
                    <a:pt x="8889" y="2394"/>
                  </a:lnTo>
                  <a:cubicBezTo>
                    <a:pt x="8930" y="2363"/>
                    <a:pt x="8978" y="2347"/>
                    <a:pt x="9027" y="2347"/>
                  </a:cubicBezTo>
                  <a:cubicBezTo>
                    <a:pt x="9076" y="2347"/>
                    <a:pt x="9125" y="2363"/>
                    <a:pt x="9167" y="2394"/>
                  </a:cubicBezTo>
                  <a:lnTo>
                    <a:pt x="15456" y="6941"/>
                  </a:lnTo>
                  <a:lnTo>
                    <a:pt x="15456" y="12688"/>
                  </a:lnTo>
                  <a:cubicBezTo>
                    <a:pt x="15454" y="12822"/>
                    <a:pt x="15551" y="12937"/>
                    <a:pt x="15683" y="12956"/>
                  </a:cubicBezTo>
                  <a:cubicBezTo>
                    <a:pt x="15695" y="12957"/>
                    <a:pt x="15706" y="12958"/>
                    <a:pt x="15718" y="12958"/>
                  </a:cubicBezTo>
                  <a:cubicBezTo>
                    <a:pt x="15858" y="12958"/>
                    <a:pt x="15976" y="12843"/>
                    <a:pt x="15976" y="12698"/>
                  </a:cubicBezTo>
                  <a:lnTo>
                    <a:pt x="15976" y="7273"/>
                  </a:lnTo>
                  <a:lnTo>
                    <a:pt x="16325" y="7524"/>
                  </a:lnTo>
                  <a:cubicBezTo>
                    <a:pt x="16501" y="7660"/>
                    <a:pt x="16709" y="7726"/>
                    <a:pt x="16916" y="7726"/>
                  </a:cubicBezTo>
                  <a:cubicBezTo>
                    <a:pt x="17216" y="7726"/>
                    <a:pt x="17513" y="7587"/>
                    <a:pt x="17702" y="7324"/>
                  </a:cubicBezTo>
                  <a:cubicBezTo>
                    <a:pt x="18022" y="6881"/>
                    <a:pt x="17914" y="6260"/>
                    <a:pt x="17461" y="5953"/>
                  </a:cubicBezTo>
                  <a:lnTo>
                    <a:pt x="17461" y="5951"/>
                  </a:lnTo>
                  <a:lnTo>
                    <a:pt x="16149" y="5004"/>
                  </a:lnTo>
                  <a:lnTo>
                    <a:pt x="16149" y="2590"/>
                  </a:lnTo>
                  <a:cubicBezTo>
                    <a:pt x="16419" y="2509"/>
                    <a:pt x="16603" y="2260"/>
                    <a:pt x="16601" y="1979"/>
                  </a:cubicBezTo>
                  <a:lnTo>
                    <a:pt x="16601" y="1616"/>
                  </a:lnTo>
                  <a:cubicBezTo>
                    <a:pt x="16601" y="1267"/>
                    <a:pt x="16318" y="983"/>
                    <a:pt x="15970" y="983"/>
                  </a:cubicBezTo>
                  <a:cubicBezTo>
                    <a:pt x="15968" y="983"/>
                    <a:pt x="15967" y="983"/>
                    <a:pt x="15966" y="983"/>
                  </a:cubicBezTo>
                  <a:lnTo>
                    <a:pt x="13796" y="983"/>
                  </a:lnTo>
                  <a:cubicBezTo>
                    <a:pt x="13446" y="983"/>
                    <a:pt x="13161" y="1266"/>
                    <a:pt x="13161" y="1616"/>
                  </a:cubicBezTo>
                  <a:lnTo>
                    <a:pt x="13161" y="1979"/>
                  </a:lnTo>
                  <a:cubicBezTo>
                    <a:pt x="13159" y="2260"/>
                    <a:pt x="13343" y="2509"/>
                    <a:pt x="13613" y="2590"/>
                  </a:cubicBezTo>
                  <a:lnTo>
                    <a:pt x="13613" y="3144"/>
                  </a:lnTo>
                  <a:lnTo>
                    <a:pt x="9468" y="144"/>
                  </a:lnTo>
                  <a:cubicBezTo>
                    <a:pt x="9335" y="48"/>
                    <a:pt x="9179" y="0"/>
                    <a:pt x="90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6"/>
            <p:cNvSpPr/>
            <p:nvPr/>
          </p:nvSpPr>
          <p:spPr>
            <a:xfrm>
              <a:off x="4799493" y="2837701"/>
              <a:ext cx="203512" cy="166800"/>
            </a:xfrm>
            <a:custGeom>
              <a:avLst/>
              <a:gdLst/>
              <a:ahLst/>
              <a:cxnLst/>
              <a:rect l="l" t="t" r="r" b="b"/>
              <a:pathLst>
                <a:path w="9313" h="7633" extrusionOk="0">
                  <a:moveTo>
                    <a:pt x="244" y="2204"/>
                  </a:moveTo>
                  <a:cubicBezTo>
                    <a:pt x="244" y="2204"/>
                    <a:pt x="244" y="2204"/>
                    <a:pt x="245" y="2204"/>
                  </a:cubicBezTo>
                  <a:lnTo>
                    <a:pt x="245" y="2204"/>
                  </a:lnTo>
                  <a:cubicBezTo>
                    <a:pt x="245" y="2204"/>
                    <a:pt x="245" y="2204"/>
                    <a:pt x="246" y="2204"/>
                  </a:cubicBezTo>
                  <a:close/>
                  <a:moveTo>
                    <a:pt x="8488" y="522"/>
                  </a:moveTo>
                  <a:cubicBezTo>
                    <a:pt x="8558" y="522"/>
                    <a:pt x="8622" y="523"/>
                    <a:pt x="8680" y="524"/>
                  </a:cubicBezTo>
                  <a:cubicBezTo>
                    <a:pt x="8742" y="524"/>
                    <a:pt x="8791" y="575"/>
                    <a:pt x="8791" y="637"/>
                  </a:cubicBezTo>
                  <a:lnTo>
                    <a:pt x="8791" y="6306"/>
                  </a:lnTo>
                  <a:cubicBezTo>
                    <a:pt x="8791" y="6394"/>
                    <a:pt x="8719" y="6467"/>
                    <a:pt x="8630" y="6467"/>
                  </a:cubicBezTo>
                  <a:lnTo>
                    <a:pt x="8628" y="6467"/>
                  </a:lnTo>
                  <a:cubicBezTo>
                    <a:pt x="8586" y="6466"/>
                    <a:pt x="8541" y="6466"/>
                    <a:pt x="8495" y="6466"/>
                  </a:cubicBezTo>
                  <a:cubicBezTo>
                    <a:pt x="7644" y="6466"/>
                    <a:pt x="6184" y="6547"/>
                    <a:pt x="5061" y="7040"/>
                  </a:cubicBezTo>
                  <a:cubicBezTo>
                    <a:pt x="5009" y="7063"/>
                    <a:pt x="4956" y="7081"/>
                    <a:pt x="4900" y="7096"/>
                  </a:cubicBezTo>
                  <a:lnTo>
                    <a:pt x="4900" y="1239"/>
                  </a:lnTo>
                  <a:cubicBezTo>
                    <a:pt x="4921" y="1229"/>
                    <a:pt x="4939" y="1221"/>
                    <a:pt x="4958" y="1210"/>
                  </a:cubicBezTo>
                  <a:cubicBezTo>
                    <a:pt x="6015" y="608"/>
                    <a:pt x="7659" y="522"/>
                    <a:pt x="8488" y="522"/>
                  </a:cubicBezTo>
                  <a:close/>
                  <a:moveTo>
                    <a:pt x="815" y="0"/>
                  </a:moveTo>
                  <a:cubicBezTo>
                    <a:pt x="746" y="0"/>
                    <a:pt x="682" y="1"/>
                    <a:pt x="625" y="2"/>
                  </a:cubicBezTo>
                  <a:cubicBezTo>
                    <a:pt x="281" y="8"/>
                    <a:pt x="2" y="291"/>
                    <a:pt x="2" y="637"/>
                  </a:cubicBezTo>
                  <a:lnTo>
                    <a:pt x="2" y="1243"/>
                  </a:lnTo>
                  <a:cubicBezTo>
                    <a:pt x="0" y="1377"/>
                    <a:pt x="103" y="1491"/>
                    <a:pt x="238" y="1497"/>
                  </a:cubicBezTo>
                  <a:cubicBezTo>
                    <a:pt x="240" y="1497"/>
                    <a:pt x="243" y="1497"/>
                    <a:pt x="245" y="1497"/>
                  </a:cubicBezTo>
                  <a:cubicBezTo>
                    <a:pt x="380" y="1497"/>
                    <a:pt x="489" y="1389"/>
                    <a:pt x="489" y="1254"/>
                  </a:cubicBezTo>
                  <a:lnTo>
                    <a:pt x="489" y="635"/>
                  </a:lnTo>
                  <a:cubicBezTo>
                    <a:pt x="489" y="573"/>
                    <a:pt x="539" y="522"/>
                    <a:pt x="600" y="522"/>
                  </a:cubicBezTo>
                  <a:cubicBezTo>
                    <a:pt x="652" y="521"/>
                    <a:pt x="710" y="520"/>
                    <a:pt x="772" y="520"/>
                  </a:cubicBezTo>
                  <a:cubicBezTo>
                    <a:pt x="1594" y="520"/>
                    <a:pt x="3257" y="600"/>
                    <a:pt x="4323" y="1206"/>
                  </a:cubicBezTo>
                  <a:cubicBezTo>
                    <a:pt x="4341" y="1216"/>
                    <a:pt x="4360" y="1227"/>
                    <a:pt x="4378" y="1235"/>
                  </a:cubicBezTo>
                  <a:lnTo>
                    <a:pt x="4378" y="7079"/>
                  </a:lnTo>
                  <a:cubicBezTo>
                    <a:pt x="4327" y="7065"/>
                    <a:pt x="4275" y="7046"/>
                    <a:pt x="4224" y="7025"/>
                  </a:cubicBezTo>
                  <a:cubicBezTo>
                    <a:pt x="3109" y="6535"/>
                    <a:pt x="1665" y="6449"/>
                    <a:pt x="794" y="6449"/>
                  </a:cubicBezTo>
                  <a:cubicBezTo>
                    <a:pt x="726" y="6449"/>
                    <a:pt x="663" y="6449"/>
                    <a:pt x="603" y="6450"/>
                  </a:cubicBezTo>
                  <a:lnTo>
                    <a:pt x="594" y="6450"/>
                  </a:lnTo>
                  <a:cubicBezTo>
                    <a:pt x="532" y="6446"/>
                    <a:pt x="485" y="6397"/>
                    <a:pt x="487" y="6335"/>
                  </a:cubicBezTo>
                  <a:lnTo>
                    <a:pt x="487" y="2464"/>
                  </a:lnTo>
                  <a:cubicBezTo>
                    <a:pt x="487" y="2322"/>
                    <a:pt x="380" y="2205"/>
                    <a:pt x="245" y="2204"/>
                  </a:cubicBezTo>
                  <a:lnTo>
                    <a:pt x="245" y="2204"/>
                  </a:lnTo>
                  <a:cubicBezTo>
                    <a:pt x="111" y="2205"/>
                    <a:pt x="2" y="2320"/>
                    <a:pt x="2" y="2464"/>
                  </a:cubicBezTo>
                  <a:lnTo>
                    <a:pt x="2" y="6337"/>
                  </a:lnTo>
                  <a:cubicBezTo>
                    <a:pt x="0" y="6687"/>
                    <a:pt x="287" y="6972"/>
                    <a:pt x="636" y="6972"/>
                  </a:cubicBezTo>
                  <a:cubicBezTo>
                    <a:pt x="639" y="6972"/>
                    <a:pt x="641" y="6972"/>
                    <a:pt x="644" y="6972"/>
                  </a:cubicBezTo>
                  <a:cubicBezTo>
                    <a:pt x="696" y="6971"/>
                    <a:pt x="755" y="6970"/>
                    <a:pt x="819" y="6970"/>
                  </a:cubicBezTo>
                  <a:cubicBezTo>
                    <a:pt x="1542" y="6970"/>
                    <a:pt x="2981" y="7038"/>
                    <a:pt x="4034" y="7502"/>
                  </a:cubicBezTo>
                  <a:cubicBezTo>
                    <a:pt x="4233" y="7589"/>
                    <a:pt x="4445" y="7632"/>
                    <a:pt x="4657" y="7632"/>
                  </a:cubicBezTo>
                  <a:cubicBezTo>
                    <a:pt x="4872" y="7632"/>
                    <a:pt x="5086" y="7588"/>
                    <a:pt x="5288" y="7500"/>
                  </a:cubicBezTo>
                  <a:cubicBezTo>
                    <a:pt x="6340" y="7036"/>
                    <a:pt x="7786" y="6971"/>
                    <a:pt x="8487" y="6971"/>
                  </a:cubicBezTo>
                  <a:cubicBezTo>
                    <a:pt x="8537" y="6971"/>
                    <a:pt x="8584" y="6971"/>
                    <a:pt x="8626" y="6972"/>
                  </a:cubicBezTo>
                  <a:lnTo>
                    <a:pt x="8632" y="6972"/>
                  </a:lnTo>
                  <a:cubicBezTo>
                    <a:pt x="9008" y="6972"/>
                    <a:pt x="9313" y="6667"/>
                    <a:pt x="9313" y="6289"/>
                  </a:cubicBezTo>
                  <a:lnTo>
                    <a:pt x="9313" y="637"/>
                  </a:lnTo>
                  <a:cubicBezTo>
                    <a:pt x="9311" y="291"/>
                    <a:pt x="9035" y="8"/>
                    <a:pt x="8688" y="2"/>
                  </a:cubicBezTo>
                  <a:cubicBezTo>
                    <a:pt x="8631" y="1"/>
                    <a:pt x="8567" y="0"/>
                    <a:pt x="8498" y="0"/>
                  </a:cubicBezTo>
                  <a:cubicBezTo>
                    <a:pt x="7629" y="0"/>
                    <a:pt x="5878" y="92"/>
                    <a:pt x="4716" y="755"/>
                  </a:cubicBezTo>
                  <a:cubicBezTo>
                    <a:pt x="4698" y="765"/>
                    <a:pt x="4677" y="770"/>
                    <a:pt x="4657" y="770"/>
                  </a:cubicBezTo>
                  <a:cubicBezTo>
                    <a:pt x="4637" y="770"/>
                    <a:pt x="4616" y="765"/>
                    <a:pt x="4599" y="755"/>
                  </a:cubicBezTo>
                  <a:cubicBezTo>
                    <a:pt x="3437" y="92"/>
                    <a:pt x="1685" y="0"/>
                    <a:pt x="8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42" name="Google Shape;1842;p36"/>
          <p:cNvPicPr preferRelativeResize="0"/>
          <p:nvPr/>
        </p:nvPicPr>
        <p:blipFill rotWithShape="1">
          <a:blip r:embed="rId3">
            <a:alphaModFix/>
          </a:blip>
          <a:srcRect l="20831" r="20831"/>
          <a:stretch/>
        </p:blipFill>
        <p:spPr>
          <a:xfrm rot="-427950">
            <a:off x="3555691" y="1315923"/>
            <a:ext cx="1708219" cy="1647454"/>
          </a:xfrm>
          <a:prstGeom prst="roundRect">
            <a:avLst>
              <a:gd name="adj" fmla="val 0"/>
            </a:avLst>
          </a:prstGeom>
          <a:noFill/>
          <a:ln>
            <a:noFill/>
          </a:ln>
        </p:spPr>
      </p:pic>
      <p:grpSp>
        <p:nvGrpSpPr>
          <p:cNvPr id="1843" name="Google Shape;1843;p36"/>
          <p:cNvGrpSpPr/>
          <p:nvPr/>
        </p:nvGrpSpPr>
        <p:grpSpPr>
          <a:xfrm rot="-9911946">
            <a:off x="4440260" y="3172674"/>
            <a:ext cx="1229455" cy="765791"/>
            <a:chOff x="7184590" y="1067895"/>
            <a:chExt cx="1622303" cy="1010613"/>
          </a:xfrm>
        </p:grpSpPr>
        <p:grpSp>
          <p:nvGrpSpPr>
            <p:cNvPr id="1844" name="Google Shape;1844;p36"/>
            <p:cNvGrpSpPr/>
            <p:nvPr/>
          </p:nvGrpSpPr>
          <p:grpSpPr>
            <a:xfrm>
              <a:off x="7184590" y="1067895"/>
              <a:ext cx="1622303" cy="1010613"/>
              <a:chOff x="7184590" y="1052445"/>
              <a:chExt cx="1622303" cy="1010613"/>
            </a:xfrm>
          </p:grpSpPr>
          <p:sp>
            <p:nvSpPr>
              <p:cNvPr id="1845" name="Google Shape;1845;p36"/>
              <p:cNvSpPr/>
              <p:nvPr/>
            </p:nvSpPr>
            <p:spPr>
              <a:xfrm rot="-9312755">
                <a:off x="7220718" y="1144215"/>
                <a:ext cx="232221" cy="223378"/>
              </a:xfrm>
              <a:custGeom>
                <a:avLst/>
                <a:gdLst/>
                <a:ahLst/>
                <a:cxnLst/>
                <a:rect l="l" t="t" r="r" b="b"/>
                <a:pathLst>
                  <a:path w="2337" h="2248" extrusionOk="0">
                    <a:moveTo>
                      <a:pt x="1212" y="418"/>
                    </a:moveTo>
                    <a:cubicBezTo>
                      <a:pt x="1303" y="418"/>
                      <a:pt x="1395" y="436"/>
                      <a:pt x="1483" y="472"/>
                    </a:cubicBezTo>
                    <a:cubicBezTo>
                      <a:pt x="1747" y="580"/>
                      <a:pt x="1919" y="838"/>
                      <a:pt x="1919" y="1123"/>
                    </a:cubicBezTo>
                    <a:cubicBezTo>
                      <a:pt x="1919" y="1513"/>
                      <a:pt x="1603" y="1829"/>
                      <a:pt x="1213" y="1829"/>
                    </a:cubicBezTo>
                    <a:cubicBezTo>
                      <a:pt x="927" y="1829"/>
                      <a:pt x="670" y="1657"/>
                      <a:pt x="561" y="1393"/>
                    </a:cubicBezTo>
                    <a:cubicBezTo>
                      <a:pt x="452" y="1130"/>
                      <a:pt x="512" y="826"/>
                      <a:pt x="714" y="624"/>
                    </a:cubicBezTo>
                    <a:cubicBezTo>
                      <a:pt x="848" y="489"/>
                      <a:pt x="1029" y="418"/>
                      <a:pt x="1212" y="418"/>
                    </a:cubicBezTo>
                    <a:close/>
                    <a:moveTo>
                      <a:pt x="1213" y="1"/>
                    </a:moveTo>
                    <a:cubicBezTo>
                      <a:pt x="759" y="1"/>
                      <a:pt x="349" y="274"/>
                      <a:pt x="176" y="694"/>
                    </a:cubicBezTo>
                    <a:cubicBezTo>
                      <a:pt x="1" y="1114"/>
                      <a:pt x="97" y="1597"/>
                      <a:pt x="419" y="1918"/>
                    </a:cubicBezTo>
                    <a:cubicBezTo>
                      <a:pt x="634" y="2133"/>
                      <a:pt x="922" y="2247"/>
                      <a:pt x="1214" y="2247"/>
                    </a:cubicBezTo>
                    <a:cubicBezTo>
                      <a:pt x="1358" y="2247"/>
                      <a:pt x="1504" y="2219"/>
                      <a:pt x="1643" y="2162"/>
                    </a:cubicBezTo>
                    <a:cubicBezTo>
                      <a:pt x="2063" y="1987"/>
                      <a:pt x="2337" y="1577"/>
                      <a:pt x="2337" y="1123"/>
                    </a:cubicBezTo>
                    <a:cubicBezTo>
                      <a:pt x="2337" y="503"/>
                      <a:pt x="1834" y="1"/>
                      <a:pt x="1213" y="1"/>
                    </a:cubicBezTo>
                    <a:close/>
                  </a:path>
                </a:pathLst>
              </a:custGeom>
              <a:solidFill>
                <a:schemeClr val="lt1"/>
              </a:solidFill>
              <a:ln>
                <a:noFill/>
              </a:ln>
              <a:effectLst>
                <a:outerShdw blurRad="57150" dist="19050" dir="5400000" algn="bl" rotWithShape="0">
                  <a:schemeClr val="dk1">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6"/>
              <p:cNvSpPr/>
              <p:nvPr/>
            </p:nvSpPr>
            <p:spPr>
              <a:xfrm rot="-9312755">
                <a:off x="7268248" y="1324812"/>
                <a:ext cx="1396905" cy="444172"/>
              </a:xfrm>
              <a:custGeom>
                <a:avLst/>
                <a:gdLst/>
                <a:ahLst/>
                <a:cxnLst/>
                <a:rect l="l" t="t" r="r" b="b"/>
                <a:pathLst>
                  <a:path w="14058" h="4470" extrusionOk="0">
                    <a:moveTo>
                      <a:pt x="449" y="1"/>
                    </a:moveTo>
                    <a:cubicBezTo>
                      <a:pt x="201" y="1"/>
                      <a:pt x="0" y="220"/>
                      <a:pt x="0" y="491"/>
                    </a:cubicBezTo>
                    <a:lnTo>
                      <a:pt x="0" y="3980"/>
                    </a:lnTo>
                    <a:cubicBezTo>
                      <a:pt x="0" y="4251"/>
                      <a:pt x="202" y="4470"/>
                      <a:pt x="449" y="4470"/>
                    </a:cubicBezTo>
                    <a:lnTo>
                      <a:pt x="13607" y="4470"/>
                    </a:lnTo>
                    <a:cubicBezTo>
                      <a:pt x="13856" y="4470"/>
                      <a:pt x="14056" y="4251"/>
                      <a:pt x="14056" y="3980"/>
                    </a:cubicBezTo>
                    <a:lnTo>
                      <a:pt x="14057" y="491"/>
                    </a:lnTo>
                    <a:cubicBezTo>
                      <a:pt x="14057" y="220"/>
                      <a:pt x="13856" y="1"/>
                      <a:pt x="13607" y="1"/>
                    </a:cubicBezTo>
                    <a:close/>
                  </a:path>
                </a:pathLst>
              </a:custGeom>
              <a:solidFill>
                <a:schemeClr val="lt1"/>
              </a:solidFill>
              <a:ln>
                <a:noFill/>
              </a:ln>
              <a:effectLst>
                <a:outerShdw blurRad="57150" dist="19050" dir="5400000" algn="bl" rotWithShape="0">
                  <a:schemeClr val="dk1">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6"/>
              <p:cNvSpPr/>
              <p:nvPr/>
            </p:nvSpPr>
            <p:spPr>
              <a:xfrm rot="-9312755">
                <a:off x="8594094" y="1690358"/>
                <a:ext cx="144182" cy="359014"/>
              </a:xfrm>
              <a:custGeom>
                <a:avLst/>
                <a:gdLst/>
                <a:ahLst/>
                <a:cxnLst/>
                <a:rect l="l" t="t" r="r" b="b"/>
                <a:pathLst>
                  <a:path w="1451" h="3613" extrusionOk="0">
                    <a:moveTo>
                      <a:pt x="1" y="0"/>
                    </a:moveTo>
                    <a:lnTo>
                      <a:pt x="1" y="3612"/>
                    </a:lnTo>
                    <a:lnTo>
                      <a:pt x="1450" y="3612"/>
                    </a:lnTo>
                    <a:lnTo>
                      <a:pt x="1450" y="0"/>
                    </a:lnTo>
                    <a:close/>
                  </a:path>
                </a:pathLst>
              </a:custGeom>
              <a:solidFill>
                <a:schemeClr val="lt1"/>
              </a:solidFill>
              <a:ln>
                <a:noFill/>
              </a:ln>
              <a:effectLst>
                <a:outerShdw blurRad="57150" dist="19050" dir="5400000" algn="bl" rotWithShape="0">
                  <a:schemeClr val="dk1">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6"/>
              <p:cNvSpPr/>
              <p:nvPr/>
            </p:nvSpPr>
            <p:spPr>
              <a:xfrm rot="-9312755">
                <a:off x="7660493" y="1439498"/>
                <a:ext cx="292338" cy="66974"/>
              </a:xfrm>
              <a:custGeom>
                <a:avLst/>
                <a:gdLst/>
                <a:ahLst/>
                <a:cxnLst/>
                <a:rect l="l" t="t" r="r" b="b"/>
                <a:pathLst>
                  <a:path w="2942" h="674" extrusionOk="0">
                    <a:moveTo>
                      <a:pt x="337" y="1"/>
                    </a:moveTo>
                    <a:cubicBezTo>
                      <a:pt x="151" y="1"/>
                      <a:pt x="1" y="152"/>
                      <a:pt x="1" y="337"/>
                    </a:cubicBezTo>
                    <a:cubicBezTo>
                      <a:pt x="1" y="522"/>
                      <a:pt x="150" y="674"/>
                      <a:pt x="334" y="674"/>
                    </a:cubicBezTo>
                    <a:cubicBezTo>
                      <a:pt x="335" y="674"/>
                      <a:pt x="336" y="674"/>
                      <a:pt x="337" y="674"/>
                    </a:cubicBezTo>
                    <a:lnTo>
                      <a:pt x="2603" y="674"/>
                    </a:lnTo>
                    <a:cubicBezTo>
                      <a:pt x="2790" y="674"/>
                      <a:pt x="2941" y="523"/>
                      <a:pt x="2941" y="337"/>
                    </a:cubicBezTo>
                    <a:cubicBezTo>
                      <a:pt x="2941" y="152"/>
                      <a:pt x="2790" y="1"/>
                      <a:pt x="2603" y="1"/>
                    </a:cubicBezTo>
                    <a:close/>
                  </a:path>
                </a:pathLst>
              </a:custGeom>
              <a:solidFill>
                <a:schemeClr val="lt1"/>
              </a:solidFill>
              <a:ln>
                <a:noFill/>
              </a:ln>
              <a:effectLst>
                <a:outerShdw blurRad="57150" dist="19050" dir="5400000" algn="bl" rotWithShape="0">
                  <a:schemeClr val="dk1">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6"/>
              <p:cNvSpPr/>
              <p:nvPr/>
            </p:nvSpPr>
            <p:spPr>
              <a:xfrm rot="-9312755">
                <a:off x="8483474" y="1595831"/>
                <a:ext cx="140207" cy="444172"/>
              </a:xfrm>
              <a:custGeom>
                <a:avLst/>
                <a:gdLst/>
                <a:ahLst/>
                <a:cxnLst/>
                <a:rect l="l" t="t" r="r" b="b"/>
                <a:pathLst>
                  <a:path w="1411" h="4470" extrusionOk="0">
                    <a:moveTo>
                      <a:pt x="1" y="1"/>
                    </a:moveTo>
                    <a:lnTo>
                      <a:pt x="1" y="4470"/>
                    </a:lnTo>
                    <a:lnTo>
                      <a:pt x="1410" y="4470"/>
                    </a:lnTo>
                    <a:lnTo>
                      <a:pt x="1410" y="1"/>
                    </a:lnTo>
                    <a:close/>
                  </a:path>
                </a:pathLst>
              </a:custGeom>
              <a:solidFill>
                <a:schemeClr val="lt1"/>
              </a:solidFill>
              <a:ln>
                <a:noFill/>
              </a:ln>
              <a:effectLst>
                <a:outerShdw blurRad="57150" dist="19050" dir="5400000" algn="bl" rotWithShape="0">
                  <a:schemeClr val="dk1">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0" name="Google Shape;1850;p36"/>
            <p:cNvGrpSpPr/>
            <p:nvPr/>
          </p:nvGrpSpPr>
          <p:grpSpPr>
            <a:xfrm>
              <a:off x="7184590" y="1067895"/>
              <a:ext cx="1622303" cy="1010613"/>
              <a:chOff x="7184590" y="1052445"/>
              <a:chExt cx="1622303" cy="1010613"/>
            </a:xfrm>
          </p:grpSpPr>
          <p:sp>
            <p:nvSpPr>
              <p:cNvPr id="1851" name="Google Shape;1851;p36"/>
              <p:cNvSpPr/>
              <p:nvPr/>
            </p:nvSpPr>
            <p:spPr>
              <a:xfrm rot="-9312755">
                <a:off x="7220718" y="1144215"/>
                <a:ext cx="232221" cy="223378"/>
              </a:xfrm>
              <a:custGeom>
                <a:avLst/>
                <a:gdLst/>
                <a:ahLst/>
                <a:cxnLst/>
                <a:rect l="l" t="t" r="r" b="b"/>
                <a:pathLst>
                  <a:path w="2337" h="2248" extrusionOk="0">
                    <a:moveTo>
                      <a:pt x="1212" y="418"/>
                    </a:moveTo>
                    <a:cubicBezTo>
                      <a:pt x="1303" y="418"/>
                      <a:pt x="1395" y="436"/>
                      <a:pt x="1483" y="472"/>
                    </a:cubicBezTo>
                    <a:cubicBezTo>
                      <a:pt x="1747" y="580"/>
                      <a:pt x="1919" y="838"/>
                      <a:pt x="1919" y="1123"/>
                    </a:cubicBezTo>
                    <a:cubicBezTo>
                      <a:pt x="1919" y="1513"/>
                      <a:pt x="1603" y="1829"/>
                      <a:pt x="1213" y="1829"/>
                    </a:cubicBezTo>
                    <a:cubicBezTo>
                      <a:pt x="927" y="1829"/>
                      <a:pt x="670" y="1657"/>
                      <a:pt x="561" y="1393"/>
                    </a:cubicBezTo>
                    <a:cubicBezTo>
                      <a:pt x="452" y="1130"/>
                      <a:pt x="512" y="826"/>
                      <a:pt x="714" y="624"/>
                    </a:cubicBezTo>
                    <a:cubicBezTo>
                      <a:pt x="848" y="489"/>
                      <a:pt x="1029" y="418"/>
                      <a:pt x="1212" y="418"/>
                    </a:cubicBezTo>
                    <a:close/>
                    <a:moveTo>
                      <a:pt x="1213" y="1"/>
                    </a:moveTo>
                    <a:cubicBezTo>
                      <a:pt x="759" y="1"/>
                      <a:pt x="349" y="274"/>
                      <a:pt x="176" y="694"/>
                    </a:cubicBezTo>
                    <a:cubicBezTo>
                      <a:pt x="1" y="1114"/>
                      <a:pt x="97" y="1597"/>
                      <a:pt x="419" y="1918"/>
                    </a:cubicBezTo>
                    <a:cubicBezTo>
                      <a:pt x="634" y="2133"/>
                      <a:pt x="922" y="2247"/>
                      <a:pt x="1214" y="2247"/>
                    </a:cubicBezTo>
                    <a:cubicBezTo>
                      <a:pt x="1358" y="2247"/>
                      <a:pt x="1504" y="2219"/>
                      <a:pt x="1643" y="2162"/>
                    </a:cubicBezTo>
                    <a:cubicBezTo>
                      <a:pt x="2063" y="1987"/>
                      <a:pt x="2337" y="1577"/>
                      <a:pt x="2337" y="1123"/>
                    </a:cubicBezTo>
                    <a:cubicBezTo>
                      <a:pt x="2337" y="503"/>
                      <a:pt x="1834" y="1"/>
                      <a:pt x="1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6"/>
              <p:cNvSpPr/>
              <p:nvPr/>
            </p:nvSpPr>
            <p:spPr>
              <a:xfrm rot="-9312755">
                <a:off x="7268248" y="1324812"/>
                <a:ext cx="1396905" cy="444172"/>
              </a:xfrm>
              <a:custGeom>
                <a:avLst/>
                <a:gdLst/>
                <a:ahLst/>
                <a:cxnLst/>
                <a:rect l="l" t="t" r="r" b="b"/>
                <a:pathLst>
                  <a:path w="14058" h="4470" extrusionOk="0">
                    <a:moveTo>
                      <a:pt x="449" y="1"/>
                    </a:moveTo>
                    <a:cubicBezTo>
                      <a:pt x="201" y="1"/>
                      <a:pt x="0" y="220"/>
                      <a:pt x="0" y="491"/>
                    </a:cubicBezTo>
                    <a:lnTo>
                      <a:pt x="0" y="3980"/>
                    </a:lnTo>
                    <a:cubicBezTo>
                      <a:pt x="0" y="4251"/>
                      <a:pt x="202" y="4470"/>
                      <a:pt x="449" y="4470"/>
                    </a:cubicBezTo>
                    <a:lnTo>
                      <a:pt x="13607" y="4470"/>
                    </a:lnTo>
                    <a:cubicBezTo>
                      <a:pt x="13856" y="4470"/>
                      <a:pt x="14056" y="4251"/>
                      <a:pt x="14056" y="3980"/>
                    </a:cubicBezTo>
                    <a:lnTo>
                      <a:pt x="14057" y="491"/>
                    </a:lnTo>
                    <a:cubicBezTo>
                      <a:pt x="14057" y="220"/>
                      <a:pt x="13856" y="1"/>
                      <a:pt x="13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6"/>
              <p:cNvSpPr/>
              <p:nvPr/>
            </p:nvSpPr>
            <p:spPr>
              <a:xfrm rot="-9312755">
                <a:off x="8594094" y="1690358"/>
                <a:ext cx="144182" cy="359014"/>
              </a:xfrm>
              <a:custGeom>
                <a:avLst/>
                <a:gdLst/>
                <a:ahLst/>
                <a:cxnLst/>
                <a:rect l="l" t="t" r="r" b="b"/>
                <a:pathLst>
                  <a:path w="1451" h="3613" extrusionOk="0">
                    <a:moveTo>
                      <a:pt x="1" y="0"/>
                    </a:moveTo>
                    <a:lnTo>
                      <a:pt x="1" y="3612"/>
                    </a:lnTo>
                    <a:lnTo>
                      <a:pt x="1450" y="3612"/>
                    </a:lnTo>
                    <a:lnTo>
                      <a:pt x="14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6"/>
              <p:cNvSpPr/>
              <p:nvPr/>
            </p:nvSpPr>
            <p:spPr>
              <a:xfrm rot="-9312755">
                <a:off x="7660493" y="1439498"/>
                <a:ext cx="292338" cy="66974"/>
              </a:xfrm>
              <a:custGeom>
                <a:avLst/>
                <a:gdLst/>
                <a:ahLst/>
                <a:cxnLst/>
                <a:rect l="l" t="t" r="r" b="b"/>
                <a:pathLst>
                  <a:path w="2942" h="674" extrusionOk="0">
                    <a:moveTo>
                      <a:pt x="337" y="1"/>
                    </a:moveTo>
                    <a:cubicBezTo>
                      <a:pt x="151" y="1"/>
                      <a:pt x="1" y="152"/>
                      <a:pt x="1" y="337"/>
                    </a:cubicBezTo>
                    <a:cubicBezTo>
                      <a:pt x="1" y="522"/>
                      <a:pt x="150" y="674"/>
                      <a:pt x="334" y="674"/>
                    </a:cubicBezTo>
                    <a:cubicBezTo>
                      <a:pt x="335" y="674"/>
                      <a:pt x="336" y="674"/>
                      <a:pt x="337" y="674"/>
                    </a:cubicBezTo>
                    <a:lnTo>
                      <a:pt x="2603" y="674"/>
                    </a:lnTo>
                    <a:cubicBezTo>
                      <a:pt x="2790" y="674"/>
                      <a:pt x="2941" y="523"/>
                      <a:pt x="2941" y="337"/>
                    </a:cubicBezTo>
                    <a:cubicBezTo>
                      <a:pt x="2941" y="152"/>
                      <a:pt x="2790" y="1"/>
                      <a:pt x="2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6"/>
              <p:cNvSpPr/>
              <p:nvPr/>
            </p:nvSpPr>
            <p:spPr>
              <a:xfrm rot="-9312755">
                <a:off x="8483474" y="1595831"/>
                <a:ext cx="140207" cy="444172"/>
              </a:xfrm>
              <a:custGeom>
                <a:avLst/>
                <a:gdLst/>
                <a:ahLst/>
                <a:cxnLst/>
                <a:rect l="l" t="t" r="r" b="b"/>
                <a:pathLst>
                  <a:path w="1411" h="4470" extrusionOk="0">
                    <a:moveTo>
                      <a:pt x="1" y="1"/>
                    </a:moveTo>
                    <a:lnTo>
                      <a:pt x="1" y="4470"/>
                    </a:lnTo>
                    <a:lnTo>
                      <a:pt x="1410" y="4470"/>
                    </a:lnTo>
                    <a:lnTo>
                      <a:pt x="14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56" name="Google Shape;1856;p36"/>
          <p:cNvGrpSpPr/>
          <p:nvPr/>
        </p:nvGrpSpPr>
        <p:grpSpPr>
          <a:xfrm>
            <a:off x="7575150" y="464563"/>
            <a:ext cx="389225" cy="317700"/>
            <a:chOff x="2215375" y="2056875"/>
            <a:chExt cx="389225" cy="317700"/>
          </a:xfrm>
        </p:grpSpPr>
        <p:sp>
          <p:nvSpPr>
            <p:cNvPr id="1857" name="Google Shape;1857;p36"/>
            <p:cNvSpPr/>
            <p:nvPr/>
          </p:nvSpPr>
          <p:spPr>
            <a:xfrm>
              <a:off x="2340750" y="2158375"/>
              <a:ext cx="131100" cy="118950"/>
            </a:xfrm>
            <a:custGeom>
              <a:avLst/>
              <a:gdLst/>
              <a:ahLst/>
              <a:cxnLst/>
              <a:rect l="l" t="t" r="r" b="b"/>
              <a:pathLst>
                <a:path w="5244" h="4758" extrusionOk="0">
                  <a:moveTo>
                    <a:pt x="2843" y="473"/>
                  </a:moveTo>
                  <a:cubicBezTo>
                    <a:pt x="3183" y="473"/>
                    <a:pt x="3515" y="578"/>
                    <a:pt x="3793" y="774"/>
                  </a:cubicBezTo>
                  <a:cubicBezTo>
                    <a:pt x="4412" y="1206"/>
                    <a:pt x="4762" y="1900"/>
                    <a:pt x="4702" y="2586"/>
                  </a:cubicBezTo>
                  <a:cubicBezTo>
                    <a:pt x="4647" y="3228"/>
                    <a:pt x="4242" y="3771"/>
                    <a:pt x="3593" y="4073"/>
                  </a:cubicBezTo>
                  <a:cubicBezTo>
                    <a:pt x="3286" y="4217"/>
                    <a:pt x="2936" y="4286"/>
                    <a:pt x="2587" y="4286"/>
                  </a:cubicBezTo>
                  <a:cubicBezTo>
                    <a:pt x="2015" y="4286"/>
                    <a:pt x="1445" y="4100"/>
                    <a:pt x="1071" y="3752"/>
                  </a:cubicBezTo>
                  <a:cubicBezTo>
                    <a:pt x="676" y="3386"/>
                    <a:pt x="493" y="2858"/>
                    <a:pt x="577" y="2340"/>
                  </a:cubicBezTo>
                  <a:cubicBezTo>
                    <a:pt x="686" y="1672"/>
                    <a:pt x="1307" y="958"/>
                    <a:pt x="2054" y="641"/>
                  </a:cubicBezTo>
                  <a:cubicBezTo>
                    <a:pt x="2318" y="529"/>
                    <a:pt x="2582" y="473"/>
                    <a:pt x="2836" y="473"/>
                  </a:cubicBezTo>
                  <a:cubicBezTo>
                    <a:pt x="2838" y="473"/>
                    <a:pt x="2841" y="473"/>
                    <a:pt x="2843" y="473"/>
                  </a:cubicBezTo>
                  <a:close/>
                  <a:moveTo>
                    <a:pt x="2840" y="0"/>
                  </a:moveTo>
                  <a:cubicBezTo>
                    <a:pt x="2523" y="0"/>
                    <a:pt x="2196" y="69"/>
                    <a:pt x="1870" y="208"/>
                  </a:cubicBezTo>
                  <a:cubicBezTo>
                    <a:pt x="970" y="589"/>
                    <a:pt x="247" y="1434"/>
                    <a:pt x="112" y="2264"/>
                  </a:cubicBezTo>
                  <a:cubicBezTo>
                    <a:pt x="1" y="2938"/>
                    <a:pt x="241" y="3623"/>
                    <a:pt x="750" y="4097"/>
                  </a:cubicBezTo>
                  <a:cubicBezTo>
                    <a:pt x="1215" y="4527"/>
                    <a:pt x="1897" y="4758"/>
                    <a:pt x="2586" y="4758"/>
                  </a:cubicBezTo>
                  <a:cubicBezTo>
                    <a:pt x="3001" y="4758"/>
                    <a:pt x="3419" y="4673"/>
                    <a:pt x="3792" y="4500"/>
                  </a:cubicBezTo>
                  <a:cubicBezTo>
                    <a:pt x="4598" y="4124"/>
                    <a:pt x="5101" y="3440"/>
                    <a:pt x="5171" y="2626"/>
                  </a:cubicBezTo>
                  <a:cubicBezTo>
                    <a:pt x="5244" y="1773"/>
                    <a:pt x="4819" y="915"/>
                    <a:pt x="4062" y="388"/>
                  </a:cubicBezTo>
                  <a:cubicBezTo>
                    <a:pt x="3692" y="130"/>
                    <a:pt x="3276" y="0"/>
                    <a:pt x="28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6"/>
            <p:cNvSpPr/>
            <p:nvPr/>
          </p:nvSpPr>
          <p:spPr>
            <a:xfrm>
              <a:off x="2401050" y="2056875"/>
              <a:ext cx="18925" cy="106650"/>
            </a:xfrm>
            <a:custGeom>
              <a:avLst/>
              <a:gdLst/>
              <a:ahLst/>
              <a:cxnLst/>
              <a:rect l="l" t="t" r="r" b="b"/>
              <a:pathLst>
                <a:path w="757" h="4266" extrusionOk="0">
                  <a:moveTo>
                    <a:pt x="512" y="1"/>
                  </a:moveTo>
                  <a:cubicBezTo>
                    <a:pt x="399" y="1"/>
                    <a:pt x="287" y="96"/>
                    <a:pt x="278" y="220"/>
                  </a:cubicBezTo>
                  <a:lnTo>
                    <a:pt x="10" y="4013"/>
                  </a:lnTo>
                  <a:cubicBezTo>
                    <a:pt x="1" y="4143"/>
                    <a:pt x="98" y="4256"/>
                    <a:pt x="228" y="4265"/>
                  </a:cubicBezTo>
                  <a:lnTo>
                    <a:pt x="244" y="4265"/>
                  </a:lnTo>
                  <a:cubicBezTo>
                    <a:pt x="368" y="4265"/>
                    <a:pt x="471" y="4169"/>
                    <a:pt x="479" y="4047"/>
                  </a:cubicBezTo>
                  <a:lnTo>
                    <a:pt x="748" y="253"/>
                  </a:lnTo>
                  <a:cubicBezTo>
                    <a:pt x="756" y="123"/>
                    <a:pt x="659" y="11"/>
                    <a:pt x="530" y="2"/>
                  </a:cubicBezTo>
                  <a:cubicBezTo>
                    <a:pt x="524" y="1"/>
                    <a:pt x="518" y="1"/>
                    <a:pt x="5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6"/>
            <p:cNvSpPr/>
            <p:nvPr/>
          </p:nvSpPr>
          <p:spPr>
            <a:xfrm>
              <a:off x="2391525" y="2267950"/>
              <a:ext cx="13575" cy="106625"/>
            </a:xfrm>
            <a:custGeom>
              <a:avLst/>
              <a:gdLst/>
              <a:ahLst/>
              <a:cxnLst/>
              <a:rect l="l" t="t" r="r" b="b"/>
              <a:pathLst>
                <a:path w="543" h="4265" extrusionOk="0">
                  <a:moveTo>
                    <a:pt x="306" y="1"/>
                  </a:moveTo>
                  <a:cubicBezTo>
                    <a:pt x="178" y="1"/>
                    <a:pt x="72" y="104"/>
                    <a:pt x="68" y="232"/>
                  </a:cubicBezTo>
                  <a:lnTo>
                    <a:pt x="2" y="4024"/>
                  </a:lnTo>
                  <a:cubicBezTo>
                    <a:pt x="1" y="4155"/>
                    <a:pt x="103" y="4263"/>
                    <a:pt x="234" y="4264"/>
                  </a:cubicBezTo>
                  <a:lnTo>
                    <a:pt x="238" y="4264"/>
                  </a:lnTo>
                  <a:cubicBezTo>
                    <a:pt x="367" y="4264"/>
                    <a:pt x="471" y="4162"/>
                    <a:pt x="473" y="4034"/>
                  </a:cubicBezTo>
                  <a:lnTo>
                    <a:pt x="540" y="240"/>
                  </a:lnTo>
                  <a:cubicBezTo>
                    <a:pt x="543" y="110"/>
                    <a:pt x="439" y="3"/>
                    <a:pt x="308" y="1"/>
                  </a:cubicBezTo>
                  <a:cubicBezTo>
                    <a:pt x="307" y="1"/>
                    <a:pt x="307" y="1"/>
                    <a:pt x="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6"/>
            <p:cNvSpPr/>
            <p:nvPr/>
          </p:nvSpPr>
          <p:spPr>
            <a:xfrm>
              <a:off x="2463400" y="2217950"/>
              <a:ext cx="141200" cy="13050"/>
            </a:xfrm>
            <a:custGeom>
              <a:avLst/>
              <a:gdLst/>
              <a:ahLst/>
              <a:cxnLst/>
              <a:rect l="l" t="t" r="r" b="b"/>
              <a:pathLst>
                <a:path w="5648" h="522" extrusionOk="0">
                  <a:moveTo>
                    <a:pt x="241" y="1"/>
                  </a:moveTo>
                  <a:cubicBezTo>
                    <a:pt x="133" y="1"/>
                    <a:pt x="3" y="105"/>
                    <a:pt x="2" y="234"/>
                  </a:cubicBezTo>
                  <a:cubicBezTo>
                    <a:pt x="1" y="364"/>
                    <a:pt x="106" y="471"/>
                    <a:pt x="235" y="472"/>
                  </a:cubicBezTo>
                  <a:lnTo>
                    <a:pt x="5408" y="522"/>
                  </a:lnTo>
                  <a:lnTo>
                    <a:pt x="5410" y="522"/>
                  </a:lnTo>
                  <a:cubicBezTo>
                    <a:pt x="5411" y="522"/>
                    <a:pt x="5412" y="522"/>
                    <a:pt x="5413" y="522"/>
                  </a:cubicBezTo>
                  <a:cubicBezTo>
                    <a:pt x="5542" y="522"/>
                    <a:pt x="5646" y="417"/>
                    <a:pt x="5647" y="287"/>
                  </a:cubicBezTo>
                  <a:cubicBezTo>
                    <a:pt x="5647" y="158"/>
                    <a:pt x="5542" y="51"/>
                    <a:pt x="5413" y="51"/>
                  </a:cubicBezTo>
                  <a:lnTo>
                    <a:pt x="2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6"/>
            <p:cNvSpPr/>
            <p:nvPr/>
          </p:nvSpPr>
          <p:spPr>
            <a:xfrm>
              <a:off x="2215375" y="2210150"/>
              <a:ext cx="132000" cy="14525"/>
            </a:xfrm>
            <a:custGeom>
              <a:avLst/>
              <a:gdLst/>
              <a:ahLst/>
              <a:cxnLst/>
              <a:rect l="l" t="t" r="r" b="b"/>
              <a:pathLst>
                <a:path w="5280" h="581" extrusionOk="0">
                  <a:moveTo>
                    <a:pt x="5036" y="1"/>
                  </a:moveTo>
                  <a:lnTo>
                    <a:pt x="235" y="110"/>
                  </a:lnTo>
                  <a:cubicBezTo>
                    <a:pt x="105" y="111"/>
                    <a:pt x="1" y="218"/>
                    <a:pt x="2" y="349"/>
                  </a:cubicBezTo>
                  <a:cubicBezTo>
                    <a:pt x="5" y="477"/>
                    <a:pt x="110" y="580"/>
                    <a:pt x="238" y="580"/>
                  </a:cubicBezTo>
                  <a:cubicBezTo>
                    <a:pt x="239" y="580"/>
                    <a:pt x="240" y="580"/>
                    <a:pt x="241" y="580"/>
                  </a:cubicBezTo>
                  <a:lnTo>
                    <a:pt x="246" y="580"/>
                  </a:lnTo>
                  <a:lnTo>
                    <a:pt x="5047" y="471"/>
                  </a:lnTo>
                  <a:cubicBezTo>
                    <a:pt x="5176" y="469"/>
                    <a:pt x="5280" y="361"/>
                    <a:pt x="5277" y="231"/>
                  </a:cubicBezTo>
                  <a:cubicBezTo>
                    <a:pt x="5274" y="101"/>
                    <a:pt x="5161" y="4"/>
                    <a:pt x="50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6"/>
            <p:cNvSpPr/>
            <p:nvPr/>
          </p:nvSpPr>
          <p:spPr>
            <a:xfrm>
              <a:off x="2445575" y="2089550"/>
              <a:ext cx="119775" cy="95625"/>
            </a:xfrm>
            <a:custGeom>
              <a:avLst/>
              <a:gdLst/>
              <a:ahLst/>
              <a:cxnLst/>
              <a:rect l="l" t="t" r="r" b="b"/>
              <a:pathLst>
                <a:path w="4791" h="3825" extrusionOk="0">
                  <a:moveTo>
                    <a:pt x="4526" y="0"/>
                  </a:moveTo>
                  <a:cubicBezTo>
                    <a:pt x="4473" y="0"/>
                    <a:pt x="4421" y="17"/>
                    <a:pt x="4377" y="54"/>
                  </a:cubicBezTo>
                  <a:lnTo>
                    <a:pt x="176" y="3405"/>
                  </a:lnTo>
                  <a:cubicBezTo>
                    <a:pt x="1" y="3543"/>
                    <a:pt x="100" y="3824"/>
                    <a:pt x="322" y="3824"/>
                  </a:cubicBezTo>
                  <a:cubicBezTo>
                    <a:pt x="375" y="3824"/>
                    <a:pt x="427" y="3807"/>
                    <a:pt x="469" y="3774"/>
                  </a:cubicBezTo>
                  <a:lnTo>
                    <a:pt x="4670" y="421"/>
                  </a:lnTo>
                  <a:cubicBezTo>
                    <a:pt x="4774" y="340"/>
                    <a:pt x="4791" y="191"/>
                    <a:pt x="4710" y="88"/>
                  </a:cubicBezTo>
                  <a:cubicBezTo>
                    <a:pt x="4663" y="31"/>
                    <a:pt x="4595" y="0"/>
                    <a:pt x="45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6"/>
            <p:cNvSpPr/>
            <p:nvPr/>
          </p:nvSpPr>
          <p:spPr>
            <a:xfrm>
              <a:off x="2275150" y="2095050"/>
              <a:ext cx="96925" cy="89775"/>
            </a:xfrm>
            <a:custGeom>
              <a:avLst/>
              <a:gdLst/>
              <a:ahLst/>
              <a:cxnLst/>
              <a:rect l="l" t="t" r="r" b="b"/>
              <a:pathLst>
                <a:path w="3877" h="3591" extrusionOk="0">
                  <a:moveTo>
                    <a:pt x="263" y="1"/>
                  </a:moveTo>
                  <a:cubicBezTo>
                    <a:pt x="196" y="1"/>
                    <a:pt x="130" y="29"/>
                    <a:pt x="83" y="84"/>
                  </a:cubicBezTo>
                  <a:cubicBezTo>
                    <a:pt x="0" y="183"/>
                    <a:pt x="11" y="329"/>
                    <a:pt x="108" y="414"/>
                  </a:cubicBezTo>
                  <a:cubicBezTo>
                    <a:pt x="1259" y="1386"/>
                    <a:pt x="2356" y="2422"/>
                    <a:pt x="3391" y="3516"/>
                  </a:cubicBezTo>
                  <a:cubicBezTo>
                    <a:pt x="3436" y="3563"/>
                    <a:pt x="3498" y="3590"/>
                    <a:pt x="3563" y="3590"/>
                  </a:cubicBezTo>
                  <a:lnTo>
                    <a:pt x="3563" y="3591"/>
                  </a:lnTo>
                  <a:cubicBezTo>
                    <a:pt x="3769" y="3591"/>
                    <a:pt x="3876" y="3343"/>
                    <a:pt x="3733" y="3194"/>
                  </a:cubicBezTo>
                  <a:cubicBezTo>
                    <a:pt x="2686" y="2087"/>
                    <a:pt x="1576" y="1038"/>
                    <a:pt x="412" y="55"/>
                  </a:cubicBezTo>
                  <a:cubicBezTo>
                    <a:pt x="368" y="18"/>
                    <a:pt x="315" y="1"/>
                    <a:pt x="2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6"/>
            <p:cNvSpPr/>
            <p:nvPr/>
          </p:nvSpPr>
          <p:spPr>
            <a:xfrm>
              <a:off x="2256975" y="2259575"/>
              <a:ext cx="113125" cy="93200"/>
            </a:xfrm>
            <a:custGeom>
              <a:avLst/>
              <a:gdLst/>
              <a:ahLst/>
              <a:cxnLst/>
              <a:rect l="l" t="t" r="r" b="b"/>
              <a:pathLst>
                <a:path w="4525" h="3728" extrusionOk="0">
                  <a:moveTo>
                    <a:pt x="4259" y="1"/>
                  </a:moveTo>
                  <a:cubicBezTo>
                    <a:pt x="4207" y="1"/>
                    <a:pt x="4154" y="18"/>
                    <a:pt x="4110" y="54"/>
                  </a:cubicBezTo>
                  <a:lnTo>
                    <a:pt x="170" y="3311"/>
                  </a:lnTo>
                  <a:cubicBezTo>
                    <a:pt x="1" y="3452"/>
                    <a:pt x="101" y="3727"/>
                    <a:pt x="321" y="3728"/>
                  </a:cubicBezTo>
                  <a:cubicBezTo>
                    <a:pt x="375" y="3728"/>
                    <a:pt x="427" y="3709"/>
                    <a:pt x="470" y="3673"/>
                  </a:cubicBezTo>
                  <a:lnTo>
                    <a:pt x="4410" y="418"/>
                  </a:lnTo>
                  <a:cubicBezTo>
                    <a:pt x="4510" y="334"/>
                    <a:pt x="4524" y="186"/>
                    <a:pt x="4442" y="86"/>
                  </a:cubicBezTo>
                  <a:cubicBezTo>
                    <a:pt x="4395" y="30"/>
                    <a:pt x="4328" y="1"/>
                    <a:pt x="4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6"/>
            <p:cNvSpPr/>
            <p:nvPr/>
          </p:nvSpPr>
          <p:spPr>
            <a:xfrm>
              <a:off x="2444025" y="2256650"/>
              <a:ext cx="99875" cy="77375"/>
            </a:xfrm>
            <a:custGeom>
              <a:avLst/>
              <a:gdLst/>
              <a:ahLst/>
              <a:cxnLst/>
              <a:rect l="l" t="t" r="r" b="b"/>
              <a:pathLst>
                <a:path w="3995" h="3095" extrusionOk="0">
                  <a:moveTo>
                    <a:pt x="267" y="0"/>
                  </a:moveTo>
                  <a:cubicBezTo>
                    <a:pt x="193" y="0"/>
                    <a:pt x="120" y="36"/>
                    <a:pt x="74" y="102"/>
                  </a:cubicBezTo>
                  <a:cubicBezTo>
                    <a:pt x="0" y="209"/>
                    <a:pt x="27" y="355"/>
                    <a:pt x="134" y="430"/>
                  </a:cubicBezTo>
                  <a:cubicBezTo>
                    <a:pt x="1309" y="1244"/>
                    <a:pt x="2449" y="2122"/>
                    <a:pt x="3523" y="3039"/>
                  </a:cubicBezTo>
                  <a:cubicBezTo>
                    <a:pt x="3566" y="3075"/>
                    <a:pt x="3620" y="3095"/>
                    <a:pt x="3676" y="3095"/>
                  </a:cubicBezTo>
                  <a:cubicBezTo>
                    <a:pt x="3895" y="3095"/>
                    <a:pt x="3995" y="2822"/>
                    <a:pt x="3828" y="2680"/>
                  </a:cubicBezTo>
                  <a:cubicBezTo>
                    <a:pt x="2744" y="1754"/>
                    <a:pt x="1590" y="867"/>
                    <a:pt x="401" y="42"/>
                  </a:cubicBezTo>
                  <a:cubicBezTo>
                    <a:pt x="361" y="14"/>
                    <a:pt x="314" y="0"/>
                    <a:pt x="2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6"/>
            <p:cNvSpPr/>
            <p:nvPr/>
          </p:nvSpPr>
          <p:spPr>
            <a:xfrm>
              <a:off x="2426025" y="2096500"/>
              <a:ext cx="54325" cy="74950"/>
            </a:xfrm>
            <a:custGeom>
              <a:avLst/>
              <a:gdLst/>
              <a:ahLst/>
              <a:cxnLst/>
              <a:rect l="l" t="t" r="r" b="b"/>
              <a:pathLst>
                <a:path w="2173" h="2998" extrusionOk="0">
                  <a:moveTo>
                    <a:pt x="1905" y="0"/>
                  </a:moveTo>
                  <a:cubicBezTo>
                    <a:pt x="1827" y="0"/>
                    <a:pt x="1751" y="39"/>
                    <a:pt x="1706" y="110"/>
                  </a:cubicBezTo>
                  <a:lnTo>
                    <a:pt x="101" y="2635"/>
                  </a:lnTo>
                  <a:cubicBezTo>
                    <a:pt x="1" y="2792"/>
                    <a:pt x="114" y="2997"/>
                    <a:pt x="299" y="2997"/>
                  </a:cubicBezTo>
                  <a:cubicBezTo>
                    <a:pt x="381" y="2997"/>
                    <a:pt x="455" y="2956"/>
                    <a:pt x="498" y="2888"/>
                  </a:cubicBezTo>
                  <a:lnTo>
                    <a:pt x="2103" y="362"/>
                  </a:lnTo>
                  <a:cubicBezTo>
                    <a:pt x="2173" y="253"/>
                    <a:pt x="2141" y="107"/>
                    <a:pt x="2031" y="37"/>
                  </a:cubicBezTo>
                  <a:cubicBezTo>
                    <a:pt x="1992" y="12"/>
                    <a:pt x="1948" y="0"/>
                    <a:pt x="1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6"/>
            <p:cNvSpPr/>
            <p:nvPr/>
          </p:nvSpPr>
          <p:spPr>
            <a:xfrm>
              <a:off x="2345625" y="2105250"/>
              <a:ext cx="45200" cy="67500"/>
            </a:xfrm>
            <a:custGeom>
              <a:avLst/>
              <a:gdLst/>
              <a:ahLst/>
              <a:cxnLst/>
              <a:rect l="l" t="t" r="r" b="b"/>
              <a:pathLst>
                <a:path w="1808" h="2700" extrusionOk="0">
                  <a:moveTo>
                    <a:pt x="269" y="1"/>
                  </a:moveTo>
                  <a:cubicBezTo>
                    <a:pt x="231" y="1"/>
                    <a:pt x="191" y="10"/>
                    <a:pt x="155" y="30"/>
                  </a:cubicBezTo>
                  <a:cubicBezTo>
                    <a:pt x="42" y="94"/>
                    <a:pt x="0" y="238"/>
                    <a:pt x="64" y="352"/>
                  </a:cubicBezTo>
                  <a:lnTo>
                    <a:pt x="1309" y="2578"/>
                  </a:lnTo>
                  <a:cubicBezTo>
                    <a:pt x="1350" y="2653"/>
                    <a:pt x="1429" y="2699"/>
                    <a:pt x="1514" y="2699"/>
                  </a:cubicBezTo>
                  <a:lnTo>
                    <a:pt x="1514" y="2698"/>
                  </a:lnTo>
                  <a:cubicBezTo>
                    <a:pt x="1694" y="2698"/>
                    <a:pt x="1807" y="2505"/>
                    <a:pt x="1719" y="2349"/>
                  </a:cubicBezTo>
                  <a:lnTo>
                    <a:pt x="476" y="121"/>
                  </a:lnTo>
                  <a:cubicBezTo>
                    <a:pt x="433" y="44"/>
                    <a:pt x="352" y="1"/>
                    <a:pt x="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6"/>
            <p:cNvSpPr/>
            <p:nvPr/>
          </p:nvSpPr>
          <p:spPr>
            <a:xfrm>
              <a:off x="2269500" y="2160600"/>
              <a:ext cx="85875" cy="45225"/>
            </a:xfrm>
            <a:custGeom>
              <a:avLst/>
              <a:gdLst/>
              <a:ahLst/>
              <a:cxnLst/>
              <a:rect l="l" t="t" r="r" b="b"/>
              <a:pathLst>
                <a:path w="3435" h="1809" extrusionOk="0">
                  <a:moveTo>
                    <a:pt x="269" y="0"/>
                  </a:moveTo>
                  <a:cubicBezTo>
                    <a:pt x="180" y="0"/>
                    <a:pt x="95" y="51"/>
                    <a:pt x="56" y="138"/>
                  </a:cubicBezTo>
                  <a:cubicBezTo>
                    <a:pt x="1" y="253"/>
                    <a:pt x="52" y="392"/>
                    <a:pt x="167" y="448"/>
                  </a:cubicBezTo>
                  <a:lnTo>
                    <a:pt x="3083" y="1787"/>
                  </a:lnTo>
                  <a:cubicBezTo>
                    <a:pt x="3113" y="1800"/>
                    <a:pt x="3147" y="1808"/>
                    <a:pt x="3180" y="1808"/>
                  </a:cubicBezTo>
                  <a:lnTo>
                    <a:pt x="3181" y="1808"/>
                  </a:lnTo>
                  <a:cubicBezTo>
                    <a:pt x="3292" y="1808"/>
                    <a:pt x="3387" y="1731"/>
                    <a:pt x="3411" y="1623"/>
                  </a:cubicBezTo>
                  <a:cubicBezTo>
                    <a:pt x="3435" y="1515"/>
                    <a:pt x="3380" y="1405"/>
                    <a:pt x="3279" y="1358"/>
                  </a:cubicBezTo>
                  <a:lnTo>
                    <a:pt x="365" y="20"/>
                  </a:lnTo>
                  <a:cubicBezTo>
                    <a:pt x="334" y="7"/>
                    <a:pt x="301" y="0"/>
                    <a:pt x="2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6"/>
            <p:cNvSpPr/>
            <p:nvPr/>
          </p:nvSpPr>
          <p:spPr>
            <a:xfrm>
              <a:off x="2256175" y="2226050"/>
              <a:ext cx="97325" cy="64150"/>
            </a:xfrm>
            <a:custGeom>
              <a:avLst/>
              <a:gdLst/>
              <a:ahLst/>
              <a:cxnLst/>
              <a:rect l="l" t="t" r="r" b="b"/>
              <a:pathLst>
                <a:path w="3893" h="2566" extrusionOk="0">
                  <a:moveTo>
                    <a:pt x="3623" y="1"/>
                  </a:moveTo>
                  <a:cubicBezTo>
                    <a:pt x="3579" y="1"/>
                    <a:pt x="3533" y="14"/>
                    <a:pt x="3493" y="40"/>
                  </a:cubicBezTo>
                  <a:lnTo>
                    <a:pt x="200" y="2132"/>
                  </a:lnTo>
                  <a:cubicBezTo>
                    <a:pt x="0" y="2257"/>
                    <a:pt x="90" y="2565"/>
                    <a:pt x="325" y="2565"/>
                  </a:cubicBezTo>
                  <a:cubicBezTo>
                    <a:pt x="325" y="2565"/>
                    <a:pt x="326" y="2565"/>
                    <a:pt x="326" y="2565"/>
                  </a:cubicBezTo>
                  <a:cubicBezTo>
                    <a:pt x="328" y="2565"/>
                    <a:pt x="330" y="2565"/>
                    <a:pt x="332" y="2565"/>
                  </a:cubicBezTo>
                  <a:cubicBezTo>
                    <a:pt x="374" y="2565"/>
                    <a:pt x="416" y="2552"/>
                    <a:pt x="451" y="2529"/>
                  </a:cubicBezTo>
                  <a:lnTo>
                    <a:pt x="3745" y="437"/>
                  </a:lnTo>
                  <a:cubicBezTo>
                    <a:pt x="3858" y="370"/>
                    <a:pt x="3893" y="222"/>
                    <a:pt x="3822" y="111"/>
                  </a:cubicBezTo>
                  <a:cubicBezTo>
                    <a:pt x="3777" y="40"/>
                    <a:pt x="3701" y="1"/>
                    <a:pt x="36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6"/>
            <p:cNvSpPr/>
            <p:nvPr/>
          </p:nvSpPr>
          <p:spPr>
            <a:xfrm>
              <a:off x="2346050" y="2266800"/>
              <a:ext cx="39300" cy="61475"/>
            </a:xfrm>
            <a:custGeom>
              <a:avLst/>
              <a:gdLst/>
              <a:ahLst/>
              <a:cxnLst/>
              <a:rect l="l" t="t" r="r" b="b"/>
              <a:pathLst>
                <a:path w="1572" h="2459" extrusionOk="0">
                  <a:moveTo>
                    <a:pt x="1303" y="0"/>
                  </a:moveTo>
                  <a:cubicBezTo>
                    <a:pt x="1218" y="0"/>
                    <a:pt x="1136" y="48"/>
                    <a:pt x="1093" y="129"/>
                  </a:cubicBezTo>
                  <a:lnTo>
                    <a:pt x="81" y="2116"/>
                  </a:lnTo>
                  <a:cubicBezTo>
                    <a:pt x="1" y="2273"/>
                    <a:pt x="115" y="2458"/>
                    <a:pt x="291" y="2458"/>
                  </a:cubicBezTo>
                  <a:cubicBezTo>
                    <a:pt x="379" y="2458"/>
                    <a:pt x="460" y="2409"/>
                    <a:pt x="500" y="2330"/>
                  </a:cubicBezTo>
                  <a:lnTo>
                    <a:pt x="1513" y="342"/>
                  </a:lnTo>
                  <a:cubicBezTo>
                    <a:pt x="1572" y="226"/>
                    <a:pt x="1526" y="85"/>
                    <a:pt x="1410" y="27"/>
                  </a:cubicBezTo>
                  <a:cubicBezTo>
                    <a:pt x="1376" y="9"/>
                    <a:pt x="1339" y="0"/>
                    <a:pt x="13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6"/>
            <p:cNvSpPr/>
            <p:nvPr/>
          </p:nvSpPr>
          <p:spPr>
            <a:xfrm>
              <a:off x="2413250" y="2262600"/>
              <a:ext cx="45550" cy="68900"/>
            </a:xfrm>
            <a:custGeom>
              <a:avLst/>
              <a:gdLst/>
              <a:ahLst/>
              <a:cxnLst/>
              <a:rect l="l" t="t" r="r" b="b"/>
              <a:pathLst>
                <a:path w="1822" h="2756" extrusionOk="0">
                  <a:moveTo>
                    <a:pt x="262" y="0"/>
                  </a:moveTo>
                  <a:cubicBezTo>
                    <a:pt x="243" y="0"/>
                    <a:pt x="223" y="3"/>
                    <a:pt x="203" y="8"/>
                  </a:cubicBezTo>
                  <a:cubicBezTo>
                    <a:pt x="76" y="41"/>
                    <a:pt x="0" y="169"/>
                    <a:pt x="34" y="296"/>
                  </a:cubicBezTo>
                  <a:cubicBezTo>
                    <a:pt x="257" y="1155"/>
                    <a:pt x="706" y="1977"/>
                    <a:pt x="1335" y="2677"/>
                  </a:cubicBezTo>
                  <a:cubicBezTo>
                    <a:pt x="1379" y="2726"/>
                    <a:pt x="1443" y="2755"/>
                    <a:pt x="1510" y="2755"/>
                  </a:cubicBezTo>
                  <a:cubicBezTo>
                    <a:pt x="1714" y="2755"/>
                    <a:pt x="1822" y="2514"/>
                    <a:pt x="1686" y="2362"/>
                  </a:cubicBezTo>
                  <a:cubicBezTo>
                    <a:pt x="1107" y="1720"/>
                    <a:pt x="694" y="963"/>
                    <a:pt x="489" y="177"/>
                  </a:cubicBezTo>
                  <a:cubicBezTo>
                    <a:pt x="462" y="71"/>
                    <a:pt x="367" y="0"/>
                    <a:pt x="2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6"/>
            <p:cNvSpPr/>
            <p:nvPr/>
          </p:nvSpPr>
          <p:spPr>
            <a:xfrm>
              <a:off x="2456275" y="2229950"/>
              <a:ext cx="100800" cy="42850"/>
            </a:xfrm>
            <a:custGeom>
              <a:avLst/>
              <a:gdLst/>
              <a:ahLst/>
              <a:cxnLst/>
              <a:rect l="l" t="t" r="r" b="b"/>
              <a:pathLst>
                <a:path w="4032" h="1714" extrusionOk="0">
                  <a:moveTo>
                    <a:pt x="268" y="0"/>
                  </a:moveTo>
                  <a:cubicBezTo>
                    <a:pt x="171" y="0"/>
                    <a:pt x="80" y="61"/>
                    <a:pt x="46" y="158"/>
                  </a:cubicBezTo>
                  <a:cubicBezTo>
                    <a:pt x="1" y="281"/>
                    <a:pt x="67" y="417"/>
                    <a:pt x="193" y="459"/>
                  </a:cubicBezTo>
                  <a:lnTo>
                    <a:pt x="3701" y="1700"/>
                  </a:lnTo>
                  <a:cubicBezTo>
                    <a:pt x="3726" y="1710"/>
                    <a:pt x="3753" y="1714"/>
                    <a:pt x="3779" y="1714"/>
                  </a:cubicBezTo>
                  <a:cubicBezTo>
                    <a:pt x="3894" y="1714"/>
                    <a:pt x="3993" y="1631"/>
                    <a:pt x="4011" y="1519"/>
                  </a:cubicBezTo>
                  <a:cubicBezTo>
                    <a:pt x="4031" y="1406"/>
                    <a:pt x="3966" y="1295"/>
                    <a:pt x="3858" y="1257"/>
                  </a:cubicBezTo>
                  <a:lnTo>
                    <a:pt x="350" y="15"/>
                  </a:lnTo>
                  <a:cubicBezTo>
                    <a:pt x="323" y="5"/>
                    <a:pt x="295" y="0"/>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6"/>
            <p:cNvSpPr/>
            <p:nvPr/>
          </p:nvSpPr>
          <p:spPr>
            <a:xfrm>
              <a:off x="2459850" y="2153650"/>
              <a:ext cx="110675" cy="50650"/>
            </a:xfrm>
            <a:custGeom>
              <a:avLst/>
              <a:gdLst/>
              <a:ahLst/>
              <a:cxnLst/>
              <a:rect l="l" t="t" r="r" b="b"/>
              <a:pathLst>
                <a:path w="4427" h="2026" extrusionOk="0">
                  <a:moveTo>
                    <a:pt x="4161" y="0"/>
                  </a:moveTo>
                  <a:cubicBezTo>
                    <a:pt x="4132" y="0"/>
                    <a:pt x="4102" y="6"/>
                    <a:pt x="4073" y="17"/>
                  </a:cubicBezTo>
                  <a:lnTo>
                    <a:pt x="165" y="1571"/>
                  </a:lnTo>
                  <a:cubicBezTo>
                    <a:pt x="60" y="1612"/>
                    <a:pt x="0" y="1723"/>
                    <a:pt x="22" y="1833"/>
                  </a:cubicBezTo>
                  <a:cubicBezTo>
                    <a:pt x="43" y="1945"/>
                    <a:pt x="140" y="2025"/>
                    <a:pt x="253" y="2025"/>
                  </a:cubicBezTo>
                  <a:cubicBezTo>
                    <a:pt x="283" y="2025"/>
                    <a:pt x="312" y="2020"/>
                    <a:pt x="340" y="2008"/>
                  </a:cubicBezTo>
                  <a:lnTo>
                    <a:pt x="4247" y="454"/>
                  </a:lnTo>
                  <a:cubicBezTo>
                    <a:pt x="4368" y="406"/>
                    <a:pt x="4426" y="270"/>
                    <a:pt x="4378" y="149"/>
                  </a:cubicBezTo>
                  <a:cubicBezTo>
                    <a:pt x="4342" y="56"/>
                    <a:pt x="4254" y="0"/>
                    <a:pt x="4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4" name="Google Shape;1874;p36"/>
          <p:cNvSpPr/>
          <p:nvPr/>
        </p:nvSpPr>
        <p:spPr>
          <a:xfrm rot="-8713300">
            <a:off x="1224658" y="575172"/>
            <a:ext cx="221132" cy="885104"/>
          </a:xfrm>
          <a:custGeom>
            <a:avLst/>
            <a:gdLst/>
            <a:ahLst/>
            <a:cxnLst/>
            <a:rect l="l" t="t" r="r" b="b"/>
            <a:pathLst>
              <a:path w="2151" h="8610" extrusionOk="0">
                <a:moveTo>
                  <a:pt x="1080" y="0"/>
                </a:moveTo>
                <a:cubicBezTo>
                  <a:pt x="549" y="0"/>
                  <a:pt x="12" y="365"/>
                  <a:pt x="8" y="1063"/>
                </a:cubicBezTo>
                <a:lnTo>
                  <a:pt x="8" y="1071"/>
                </a:lnTo>
                <a:lnTo>
                  <a:pt x="8" y="5724"/>
                </a:lnTo>
                <a:cubicBezTo>
                  <a:pt x="0" y="5802"/>
                  <a:pt x="62" y="5871"/>
                  <a:pt x="140" y="5871"/>
                </a:cubicBezTo>
                <a:cubicBezTo>
                  <a:pt x="221" y="5871"/>
                  <a:pt x="282" y="5802"/>
                  <a:pt x="274" y="5724"/>
                </a:cubicBezTo>
                <a:lnTo>
                  <a:pt x="274" y="1076"/>
                </a:lnTo>
                <a:cubicBezTo>
                  <a:pt x="274" y="1075"/>
                  <a:pt x="274" y="1072"/>
                  <a:pt x="274" y="1071"/>
                </a:cubicBezTo>
                <a:cubicBezTo>
                  <a:pt x="274" y="517"/>
                  <a:pt x="690" y="264"/>
                  <a:pt x="1080" y="264"/>
                </a:cubicBezTo>
                <a:cubicBezTo>
                  <a:pt x="1469" y="264"/>
                  <a:pt x="1885" y="517"/>
                  <a:pt x="1885" y="1071"/>
                </a:cubicBezTo>
                <a:lnTo>
                  <a:pt x="1885" y="1076"/>
                </a:lnTo>
                <a:lnTo>
                  <a:pt x="1885" y="7726"/>
                </a:lnTo>
                <a:cubicBezTo>
                  <a:pt x="1886" y="7961"/>
                  <a:pt x="1786" y="8149"/>
                  <a:pt x="1605" y="8255"/>
                </a:cubicBezTo>
                <a:cubicBezTo>
                  <a:pt x="1501" y="8314"/>
                  <a:pt x="1385" y="8343"/>
                  <a:pt x="1270" y="8343"/>
                </a:cubicBezTo>
                <a:cubicBezTo>
                  <a:pt x="1155" y="8343"/>
                  <a:pt x="1041" y="8314"/>
                  <a:pt x="937" y="8257"/>
                </a:cubicBezTo>
                <a:cubicBezTo>
                  <a:pt x="775" y="8165"/>
                  <a:pt x="676" y="8005"/>
                  <a:pt x="656" y="7805"/>
                </a:cubicBezTo>
                <a:cubicBezTo>
                  <a:pt x="657" y="7798"/>
                  <a:pt x="657" y="7791"/>
                  <a:pt x="657" y="7785"/>
                </a:cubicBezTo>
                <a:lnTo>
                  <a:pt x="657" y="2724"/>
                </a:lnTo>
                <a:cubicBezTo>
                  <a:pt x="650" y="2700"/>
                  <a:pt x="650" y="2676"/>
                  <a:pt x="657" y="2652"/>
                </a:cubicBezTo>
                <a:cubicBezTo>
                  <a:pt x="657" y="2355"/>
                  <a:pt x="875" y="2223"/>
                  <a:pt x="1088" y="2223"/>
                </a:cubicBezTo>
                <a:cubicBezTo>
                  <a:pt x="1092" y="2222"/>
                  <a:pt x="1095" y="2222"/>
                  <a:pt x="1099" y="2222"/>
                </a:cubicBezTo>
                <a:cubicBezTo>
                  <a:pt x="1204" y="2222"/>
                  <a:pt x="1306" y="2261"/>
                  <a:pt x="1387" y="2329"/>
                </a:cubicBezTo>
                <a:cubicBezTo>
                  <a:pt x="1473" y="2405"/>
                  <a:pt x="1519" y="2518"/>
                  <a:pt x="1519" y="2652"/>
                </a:cubicBezTo>
                <a:lnTo>
                  <a:pt x="1519" y="2658"/>
                </a:lnTo>
                <a:lnTo>
                  <a:pt x="1519" y="5724"/>
                </a:lnTo>
                <a:cubicBezTo>
                  <a:pt x="1525" y="5792"/>
                  <a:pt x="1582" y="5844"/>
                  <a:pt x="1651" y="5844"/>
                </a:cubicBezTo>
                <a:cubicBezTo>
                  <a:pt x="1721" y="5844"/>
                  <a:pt x="1778" y="5792"/>
                  <a:pt x="1785" y="5724"/>
                </a:cubicBezTo>
                <a:lnTo>
                  <a:pt x="1785" y="2654"/>
                </a:lnTo>
                <a:lnTo>
                  <a:pt x="1785" y="2644"/>
                </a:lnTo>
                <a:cubicBezTo>
                  <a:pt x="1780" y="2193"/>
                  <a:pt x="1433" y="1957"/>
                  <a:pt x="1088" y="1957"/>
                </a:cubicBezTo>
                <a:cubicBezTo>
                  <a:pt x="744" y="1957"/>
                  <a:pt x="391" y="2196"/>
                  <a:pt x="391" y="2654"/>
                </a:cubicBezTo>
                <a:cubicBezTo>
                  <a:pt x="398" y="2676"/>
                  <a:pt x="398" y="2700"/>
                  <a:pt x="391" y="2724"/>
                </a:cubicBezTo>
                <a:lnTo>
                  <a:pt x="391" y="7686"/>
                </a:lnTo>
                <a:cubicBezTo>
                  <a:pt x="387" y="7699"/>
                  <a:pt x="386" y="7713"/>
                  <a:pt x="386" y="7726"/>
                </a:cubicBezTo>
                <a:cubicBezTo>
                  <a:pt x="387" y="8064"/>
                  <a:pt x="536" y="8333"/>
                  <a:pt x="807" y="8488"/>
                </a:cubicBezTo>
                <a:cubicBezTo>
                  <a:pt x="950" y="8569"/>
                  <a:pt x="1110" y="8609"/>
                  <a:pt x="1269" y="8609"/>
                </a:cubicBezTo>
                <a:cubicBezTo>
                  <a:pt x="1431" y="8609"/>
                  <a:pt x="1593" y="8568"/>
                  <a:pt x="1738" y="8484"/>
                </a:cubicBezTo>
                <a:cubicBezTo>
                  <a:pt x="1984" y="8343"/>
                  <a:pt x="2127" y="8104"/>
                  <a:pt x="2148" y="7807"/>
                </a:cubicBezTo>
                <a:cubicBezTo>
                  <a:pt x="2151" y="7798"/>
                  <a:pt x="2151" y="7789"/>
                  <a:pt x="2151" y="7779"/>
                </a:cubicBezTo>
                <a:lnTo>
                  <a:pt x="2151" y="1072"/>
                </a:lnTo>
                <a:cubicBezTo>
                  <a:pt x="2151" y="1068"/>
                  <a:pt x="2151" y="1065"/>
                  <a:pt x="2151" y="1063"/>
                </a:cubicBezTo>
                <a:cubicBezTo>
                  <a:pt x="2147" y="365"/>
                  <a:pt x="1610" y="0"/>
                  <a:pt x="1080" y="0"/>
                </a:cubicBezTo>
                <a:close/>
              </a:path>
            </a:pathLst>
          </a:custGeom>
          <a:solidFill>
            <a:schemeClr val="accent4"/>
          </a:solidFill>
          <a:ln>
            <a:noFill/>
          </a:ln>
          <a:effectLst>
            <a:outerShdw blurRad="57150" dist="19050" dir="540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6"/>
          <p:cNvSpPr/>
          <p:nvPr/>
        </p:nvSpPr>
        <p:spPr>
          <a:xfrm rot="8348553">
            <a:off x="5783935" y="1013695"/>
            <a:ext cx="221132" cy="885099"/>
          </a:xfrm>
          <a:custGeom>
            <a:avLst/>
            <a:gdLst/>
            <a:ahLst/>
            <a:cxnLst/>
            <a:rect l="l" t="t" r="r" b="b"/>
            <a:pathLst>
              <a:path w="2151" h="8610" extrusionOk="0">
                <a:moveTo>
                  <a:pt x="1080" y="0"/>
                </a:moveTo>
                <a:cubicBezTo>
                  <a:pt x="549" y="0"/>
                  <a:pt x="12" y="365"/>
                  <a:pt x="8" y="1063"/>
                </a:cubicBezTo>
                <a:lnTo>
                  <a:pt x="8" y="1071"/>
                </a:lnTo>
                <a:lnTo>
                  <a:pt x="8" y="5724"/>
                </a:lnTo>
                <a:cubicBezTo>
                  <a:pt x="0" y="5802"/>
                  <a:pt x="62" y="5871"/>
                  <a:pt x="140" y="5871"/>
                </a:cubicBezTo>
                <a:cubicBezTo>
                  <a:pt x="221" y="5871"/>
                  <a:pt x="282" y="5802"/>
                  <a:pt x="274" y="5724"/>
                </a:cubicBezTo>
                <a:lnTo>
                  <a:pt x="274" y="1076"/>
                </a:lnTo>
                <a:cubicBezTo>
                  <a:pt x="274" y="1075"/>
                  <a:pt x="274" y="1072"/>
                  <a:pt x="274" y="1071"/>
                </a:cubicBezTo>
                <a:cubicBezTo>
                  <a:pt x="274" y="517"/>
                  <a:pt x="690" y="264"/>
                  <a:pt x="1080" y="264"/>
                </a:cubicBezTo>
                <a:cubicBezTo>
                  <a:pt x="1469" y="264"/>
                  <a:pt x="1885" y="517"/>
                  <a:pt x="1885" y="1071"/>
                </a:cubicBezTo>
                <a:lnTo>
                  <a:pt x="1885" y="1076"/>
                </a:lnTo>
                <a:lnTo>
                  <a:pt x="1885" y="7726"/>
                </a:lnTo>
                <a:cubicBezTo>
                  <a:pt x="1886" y="7961"/>
                  <a:pt x="1786" y="8149"/>
                  <a:pt x="1605" y="8255"/>
                </a:cubicBezTo>
                <a:cubicBezTo>
                  <a:pt x="1501" y="8314"/>
                  <a:pt x="1385" y="8343"/>
                  <a:pt x="1270" y="8343"/>
                </a:cubicBezTo>
                <a:cubicBezTo>
                  <a:pt x="1155" y="8343"/>
                  <a:pt x="1041" y="8314"/>
                  <a:pt x="937" y="8257"/>
                </a:cubicBezTo>
                <a:cubicBezTo>
                  <a:pt x="775" y="8165"/>
                  <a:pt x="676" y="8005"/>
                  <a:pt x="656" y="7805"/>
                </a:cubicBezTo>
                <a:cubicBezTo>
                  <a:pt x="657" y="7798"/>
                  <a:pt x="657" y="7791"/>
                  <a:pt x="657" y="7785"/>
                </a:cubicBezTo>
                <a:lnTo>
                  <a:pt x="657" y="2724"/>
                </a:lnTo>
                <a:cubicBezTo>
                  <a:pt x="650" y="2700"/>
                  <a:pt x="650" y="2676"/>
                  <a:pt x="657" y="2652"/>
                </a:cubicBezTo>
                <a:cubicBezTo>
                  <a:pt x="657" y="2355"/>
                  <a:pt x="875" y="2223"/>
                  <a:pt x="1088" y="2223"/>
                </a:cubicBezTo>
                <a:cubicBezTo>
                  <a:pt x="1092" y="2222"/>
                  <a:pt x="1095" y="2222"/>
                  <a:pt x="1099" y="2222"/>
                </a:cubicBezTo>
                <a:cubicBezTo>
                  <a:pt x="1204" y="2222"/>
                  <a:pt x="1306" y="2261"/>
                  <a:pt x="1387" y="2329"/>
                </a:cubicBezTo>
                <a:cubicBezTo>
                  <a:pt x="1473" y="2405"/>
                  <a:pt x="1519" y="2518"/>
                  <a:pt x="1519" y="2652"/>
                </a:cubicBezTo>
                <a:lnTo>
                  <a:pt x="1519" y="2658"/>
                </a:lnTo>
                <a:lnTo>
                  <a:pt x="1519" y="5724"/>
                </a:lnTo>
                <a:cubicBezTo>
                  <a:pt x="1525" y="5792"/>
                  <a:pt x="1582" y="5844"/>
                  <a:pt x="1651" y="5844"/>
                </a:cubicBezTo>
                <a:cubicBezTo>
                  <a:pt x="1721" y="5844"/>
                  <a:pt x="1778" y="5792"/>
                  <a:pt x="1785" y="5724"/>
                </a:cubicBezTo>
                <a:lnTo>
                  <a:pt x="1785" y="2654"/>
                </a:lnTo>
                <a:lnTo>
                  <a:pt x="1785" y="2644"/>
                </a:lnTo>
                <a:cubicBezTo>
                  <a:pt x="1780" y="2193"/>
                  <a:pt x="1433" y="1957"/>
                  <a:pt x="1088" y="1957"/>
                </a:cubicBezTo>
                <a:cubicBezTo>
                  <a:pt x="744" y="1957"/>
                  <a:pt x="391" y="2196"/>
                  <a:pt x="391" y="2654"/>
                </a:cubicBezTo>
                <a:cubicBezTo>
                  <a:pt x="398" y="2676"/>
                  <a:pt x="398" y="2700"/>
                  <a:pt x="391" y="2724"/>
                </a:cubicBezTo>
                <a:lnTo>
                  <a:pt x="391" y="7686"/>
                </a:lnTo>
                <a:cubicBezTo>
                  <a:pt x="387" y="7699"/>
                  <a:pt x="386" y="7713"/>
                  <a:pt x="386" y="7726"/>
                </a:cubicBezTo>
                <a:cubicBezTo>
                  <a:pt x="387" y="8064"/>
                  <a:pt x="536" y="8333"/>
                  <a:pt x="807" y="8488"/>
                </a:cubicBezTo>
                <a:cubicBezTo>
                  <a:pt x="950" y="8569"/>
                  <a:pt x="1110" y="8609"/>
                  <a:pt x="1269" y="8609"/>
                </a:cubicBezTo>
                <a:cubicBezTo>
                  <a:pt x="1431" y="8609"/>
                  <a:pt x="1593" y="8568"/>
                  <a:pt x="1738" y="8484"/>
                </a:cubicBezTo>
                <a:cubicBezTo>
                  <a:pt x="1984" y="8343"/>
                  <a:pt x="2127" y="8104"/>
                  <a:pt x="2148" y="7807"/>
                </a:cubicBezTo>
                <a:cubicBezTo>
                  <a:pt x="2151" y="7798"/>
                  <a:pt x="2151" y="7789"/>
                  <a:pt x="2151" y="7779"/>
                </a:cubicBezTo>
                <a:lnTo>
                  <a:pt x="2151" y="1072"/>
                </a:lnTo>
                <a:cubicBezTo>
                  <a:pt x="2151" y="1068"/>
                  <a:pt x="2151" y="1065"/>
                  <a:pt x="2151" y="1063"/>
                </a:cubicBezTo>
                <a:cubicBezTo>
                  <a:pt x="2147" y="365"/>
                  <a:pt x="1610" y="0"/>
                  <a:pt x="1080" y="0"/>
                </a:cubicBezTo>
                <a:close/>
              </a:path>
            </a:pathLst>
          </a:custGeom>
          <a:solidFill>
            <a:schemeClr val="accent6"/>
          </a:solidFill>
          <a:ln>
            <a:noFill/>
          </a:ln>
          <a:effectLst>
            <a:outerShdw blurRad="57150" dist="19050" dir="540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6" name="Google Shape;1876;p36"/>
          <p:cNvGrpSpPr/>
          <p:nvPr/>
        </p:nvGrpSpPr>
        <p:grpSpPr>
          <a:xfrm rot="-9135064">
            <a:off x="2480354" y="3627499"/>
            <a:ext cx="3970691" cy="938420"/>
            <a:chOff x="503537" y="60699"/>
            <a:chExt cx="3970674" cy="938416"/>
          </a:xfrm>
        </p:grpSpPr>
        <p:grpSp>
          <p:nvGrpSpPr>
            <p:cNvPr id="1877" name="Google Shape;1877;p36"/>
            <p:cNvGrpSpPr/>
            <p:nvPr/>
          </p:nvGrpSpPr>
          <p:grpSpPr>
            <a:xfrm rot="-5971922">
              <a:off x="2347144" y="-1459423"/>
              <a:ext cx="283460" cy="3978666"/>
              <a:chOff x="-1025712" y="996481"/>
              <a:chExt cx="283458" cy="3978639"/>
            </a:xfrm>
          </p:grpSpPr>
          <p:sp>
            <p:nvSpPr>
              <p:cNvPr id="1878" name="Google Shape;1878;p36"/>
              <p:cNvSpPr/>
              <p:nvPr/>
            </p:nvSpPr>
            <p:spPr>
              <a:xfrm>
                <a:off x="-1016804" y="4631827"/>
                <a:ext cx="273878" cy="343293"/>
              </a:xfrm>
              <a:custGeom>
                <a:avLst/>
                <a:gdLst/>
                <a:ahLst/>
                <a:cxnLst/>
                <a:rect l="l" t="t" r="r" b="b"/>
                <a:pathLst>
                  <a:path w="3259" h="4085" extrusionOk="0">
                    <a:moveTo>
                      <a:pt x="490" y="0"/>
                    </a:moveTo>
                    <a:cubicBezTo>
                      <a:pt x="219" y="0"/>
                      <a:pt x="0" y="243"/>
                      <a:pt x="0" y="542"/>
                    </a:cubicBezTo>
                    <a:lnTo>
                      <a:pt x="0" y="3543"/>
                    </a:lnTo>
                    <a:cubicBezTo>
                      <a:pt x="0" y="3842"/>
                      <a:pt x="219" y="4085"/>
                      <a:pt x="490" y="4085"/>
                    </a:cubicBezTo>
                    <a:lnTo>
                      <a:pt x="2767" y="4085"/>
                    </a:lnTo>
                    <a:cubicBezTo>
                      <a:pt x="3038" y="4085"/>
                      <a:pt x="3259" y="3842"/>
                      <a:pt x="3259" y="3543"/>
                    </a:cubicBezTo>
                    <a:lnTo>
                      <a:pt x="3259" y="542"/>
                    </a:lnTo>
                    <a:cubicBezTo>
                      <a:pt x="3259" y="243"/>
                      <a:pt x="3038" y="0"/>
                      <a:pt x="2767" y="0"/>
                    </a:cubicBezTo>
                    <a:close/>
                  </a:path>
                </a:pathLst>
              </a:custGeom>
              <a:solidFill>
                <a:schemeClr val="lt1"/>
              </a:solidFill>
              <a:ln>
                <a:noFill/>
              </a:ln>
              <a:effectLst>
                <a:outerShdw blurRad="57150" dist="19050"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6"/>
              <p:cNvSpPr/>
              <p:nvPr/>
            </p:nvSpPr>
            <p:spPr>
              <a:xfrm>
                <a:off x="-1025712" y="1501470"/>
                <a:ext cx="283458" cy="3187458"/>
              </a:xfrm>
              <a:custGeom>
                <a:avLst/>
                <a:gdLst/>
                <a:ahLst/>
                <a:cxnLst/>
                <a:rect l="l" t="t" r="r" b="b"/>
                <a:pathLst>
                  <a:path w="3373" h="37929" extrusionOk="0">
                    <a:moveTo>
                      <a:pt x="1568" y="1"/>
                    </a:moveTo>
                    <a:lnTo>
                      <a:pt x="1" y="261"/>
                    </a:lnTo>
                    <a:lnTo>
                      <a:pt x="110" y="37929"/>
                    </a:lnTo>
                    <a:lnTo>
                      <a:pt x="3373" y="37909"/>
                    </a:lnTo>
                    <a:lnTo>
                      <a:pt x="3263" y="241"/>
                    </a:lnTo>
                    <a:lnTo>
                      <a:pt x="1568" y="1"/>
                    </a:lnTo>
                    <a:close/>
                  </a:path>
                </a:pathLst>
              </a:custGeom>
              <a:solidFill>
                <a:schemeClr val="lt1"/>
              </a:solidFill>
              <a:ln>
                <a:noFill/>
              </a:ln>
              <a:effectLst>
                <a:outerShdw blurRad="57150" dist="19050"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6"/>
              <p:cNvSpPr/>
              <p:nvPr/>
            </p:nvSpPr>
            <p:spPr>
              <a:xfrm>
                <a:off x="-1025712" y="1195317"/>
                <a:ext cx="274298" cy="332452"/>
              </a:xfrm>
              <a:custGeom>
                <a:avLst/>
                <a:gdLst/>
                <a:ahLst/>
                <a:cxnLst/>
                <a:rect l="l" t="t" r="r" b="b"/>
                <a:pathLst>
                  <a:path w="3264" h="3956" extrusionOk="0">
                    <a:moveTo>
                      <a:pt x="2227" y="1"/>
                    </a:moveTo>
                    <a:lnTo>
                      <a:pt x="1003" y="6"/>
                    </a:lnTo>
                    <a:lnTo>
                      <a:pt x="1" y="3956"/>
                    </a:lnTo>
                    <a:lnTo>
                      <a:pt x="3263" y="3943"/>
                    </a:lnTo>
                    <a:lnTo>
                      <a:pt x="2227" y="1"/>
                    </a:lnTo>
                    <a:close/>
                  </a:path>
                </a:pathLst>
              </a:custGeom>
              <a:solidFill>
                <a:schemeClr val="lt1"/>
              </a:solidFill>
              <a:ln>
                <a:noFill/>
              </a:ln>
              <a:effectLst>
                <a:outerShdw blurRad="57150" dist="19050"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6"/>
              <p:cNvSpPr/>
              <p:nvPr/>
            </p:nvSpPr>
            <p:spPr>
              <a:xfrm>
                <a:off x="-941422" y="996481"/>
                <a:ext cx="102946" cy="199421"/>
              </a:xfrm>
              <a:custGeom>
                <a:avLst/>
                <a:gdLst/>
                <a:ahLst/>
                <a:cxnLst/>
                <a:rect l="l" t="t" r="r" b="b"/>
                <a:pathLst>
                  <a:path w="1225" h="2373" extrusionOk="0">
                    <a:moveTo>
                      <a:pt x="602" y="0"/>
                    </a:moveTo>
                    <a:lnTo>
                      <a:pt x="0" y="2372"/>
                    </a:lnTo>
                    <a:lnTo>
                      <a:pt x="0" y="2372"/>
                    </a:lnTo>
                    <a:lnTo>
                      <a:pt x="1224" y="2367"/>
                    </a:lnTo>
                    <a:lnTo>
                      <a:pt x="602" y="0"/>
                    </a:lnTo>
                    <a:close/>
                  </a:path>
                </a:pathLst>
              </a:custGeom>
              <a:solidFill>
                <a:schemeClr val="lt1"/>
              </a:solidFill>
              <a:ln>
                <a:noFill/>
              </a:ln>
              <a:effectLst>
                <a:outerShdw blurRad="57150" dist="19050"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2" name="Google Shape;1882;p36"/>
            <p:cNvGrpSpPr/>
            <p:nvPr/>
          </p:nvGrpSpPr>
          <p:grpSpPr>
            <a:xfrm>
              <a:off x="520942" y="60699"/>
              <a:ext cx="3953265" cy="904822"/>
              <a:chOff x="518481" y="207873"/>
              <a:chExt cx="3953265" cy="904822"/>
            </a:xfrm>
          </p:grpSpPr>
          <p:sp>
            <p:nvSpPr>
              <p:cNvPr id="1883" name="Google Shape;1883;p36"/>
              <p:cNvSpPr/>
              <p:nvPr/>
            </p:nvSpPr>
            <p:spPr>
              <a:xfrm rot="-5971959">
                <a:off x="4142850" y="199701"/>
                <a:ext cx="273880" cy="343295"/>
              </a:xfrm>
              <a:custGeom>
                <a:avLst/>
                <a:gdLst/>
                <a:ahLst/>
                <a:cxnLst/>
                <a:rect l="l" t="t" r="r" b="b"/>
                <a:pathLst>
                  <a:path w="3259" h="4085" extrusionOk="0">
                    <a:moveTo>
                      <a:pt x="490" y="0"/>
                    </a:moveTo>
                    <a:cubicBezTo>
                      <a:pt x="219" y="0"/>
                      <a:pt x="0" y="243"/>
                      <a:pt x="0" y="542"/>
                    </a:cubicBezTo>
                    <a:lnTo>
                      <a:pt x="0" y="3543"/>
                    </a:lnTo>
                    <a:cubicBezTo>
                      <a:pt x="0" y="3842"/>
                      <a:pt x="219" y="4085"/>
                      <a:pt x="490" y="4085"/>
                    </a:cubicBezTo>
                    <a:lnTo>
                      <a:pt x="2767" y="4085"/>
                    </a:lnTo>
                    <a:cubicBezTo>
                      <a:pt x="3038" y="4085"/>
                      <a:pt x="3259" y="3842"/>
                      <a:pt x="3259" y="3543"/>
                    </a:cubicBezTo>
                    <a:lnTo>
                      <a:pt x="3259" y="542"/>
                    </a:lnTo>
                    <a:cubicBezTo>
                      <a:pt x="3259" y="243"/>
                      <a:pt x="3038" y="0"/>
                      <a:pt x="27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6"/>
              <p:cNvSpPr/>
              <p:nvPr/>
            </p:nvSpPr>
            <p:spPr>
              <a:xfrm rot="-5971959">
                <a:off x="2454037" y="-935453"/>
                <a:ext cx="283460" cy="3187475"/>
              </a:xfrm>
              <a:custGeom>
                <a:avLst/>
                <a:gdLst/>
                <a:ahLst/>
                <a:cxnLst/>
                <a:rect l="l" t="t" r="r" b="b"/>
                <a:pathLst>
                  <a:path w="3373" h="37929" extrusionOk="0">
                    <a:moveTo>
                      <a:pt x="1568" y="1"/>
                    </a:moveTo>
                    <a:lnTo>
                      <a:pt x="1" y="261"/>
                    </a:lnTo>
                    <a:lnTo>
                      <a:pt x="110" y="37929"/>
                    </a:lnTo>
                    <a:lnTo>
                      <a:pt x="3373" y="37909"/>
                    </a:lnTo>
                    <a:lnTo>
                      <a:pt x="3263" y="241"/>
                    </a:lnTo>
                    <a:lnTo>
                      <a:pt x="15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6"/>
              <p:cNvSpPr/>
              <p:nvPr/>
            </p:nvSpPr>
            <p:spPr>
              <a:xfrm rot="-5971959">
                <a:off x="2581258" y="-842049"/>
                <a:ext cx="93870" cy="3181341"/>
              </a:xfrm>
              <a:custGeom>
                <a:avLst/>
                <a:gdLst/>
                <a:ahLst/>
                <a:cxnLst/>
                <a:rect l="l" t="t" r="r" b="b"/>
                <a:pathLst>
                  <a:path w="1117" h="37856" extrusionOk="0">
                    <a:moveTo>
                      <a:pt x="1007" y="1"/>
                    </a:moveTo>
                    <a:lnTo>
                      <a:pt x="1" y="6"/>
                    </a:lnTo>
                    <a:lnTo>
                      <a:pt x="110" y="37855"/>
                    </a:lnTo>
                    <a:lnTo>
                      <a:pt x="1117" y="37850"/>
                    </a:lnTo>
                    <a:lnTo>
                      <a:pt x="10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6"/>
              <p:cNvSpPr/>
              <p:nvPr/>
            </p:nvSpPr>
            <p:spPr>
              <a:xfrm rot="-5971959">
                <a:off x="2549092" y="-1028014"/>
                <a:ext cx="93534" cy="3181341"/>
              </a:xfrm>
              <a:custGeom>
                <a:avLst/>
                <a:gdLst/>
                <a:ahLst/>
                <a:cxnLst/>
                <a:rect l="l" t="t" r="r" b="b"/>
                <a:pathLst>
                  <a:path w="1113" h="37856" extrusionOk="0">
                    <a:moveTo>
                      <a:pt x="1002" y="0"/>
                    </a:moveTo>
                    <a:lnTo>
                      <a:pt x="1" y="7"/>
                    </a:lnTo>
                    <a:lnTo>
                      <a:pt x="110" y="37855"/>
                    </a:lnTo>
                    <a:lnTo>
                      <a:pt x="1113" y="37850"/>
                    </a:lnTo>
                    <a:lnTo>
                      <a:pt x="10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6"/>
              <p:cNvSpPr/>
              <p:nvPr/>
            </p:nvSpPr>
            <p:spPr>
              <a:xfrm rot="-5971959">
                <a:off x="749649" y="783683"/>
                <a:ext cx="274300" cy="332454"/>
              </a:xfrm>
              <a:custGeom>
                <a:avLst/>
                <a:gdLst/>
                <a:ahLst/>
                <a:cxnLst/>
                <a:rect l="l" t="t" r="r" b="b"/>
                <a:pathLst>
                  <a:path w="3264" h="3956" extrusionOk="0">
                    <a:moveTo>
                      <a:pt x="2227" y="1"/>
                    </a:moveTo>
                    <a:lnTo>
                      <a:pt x="1003" y="6"/>
                    </a:lnTo>
                    <a:lnTo>
                      <a:pt x="1" y="3956"/>
                    </a:lnTo>
                    <a:lnTo>
                      <a:pt x="3263" y="3943"/>
                    </a:lnTo>
                    <a:lnTo>
                      <a:pt x="222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6"/>
              <p:cNvSpPr/>
              <p:nvPr/>
            </p:nvSpPr>
            <p:spPr>
              <a:xfrm rot="-5971959">
                <a:off x="573867" y="895508"/>
                <a:ext cx="102946" cy="199422"/>
              </a:xfrm>
              <a:custGeom>
                <a:avLst/>
                <a:gdLst/>
                <a:ahLst/>
                <a:cxnLst/>
                <a:rect l="l" t="t" r="r" b="b"/>
                <a:pathLst>
                  <a:path w="1225" h="2373" extrusionOk="0">
                    <a:moveTo>
                      <a:pt x="602" y="0"/>
                    </a:moveTo>
                    <a:lnTo>
                      <a:pt x="0" y="2372"/>
                    </a:lnTo>
                    <a:lnTo>
                      <a:pt x="0" y="2372"/>
                    </a:lnTo>
                    <a:lnTo>
                      <a:pt x="1224" y="2367"/>
                    </a:lnTo>
                    <a:lnTo>
                      <a:pt x="602" y="0"/>
                    </a:lnTo>
                    <a:close/>
                  </a:path>
                </a:pathLst>
              </a:custGeom>
              <a:solidFill>
                <a:srgbClr val="2F34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6"/>
              <p:cNvSpPr/>
              <p:nvPr/>
            </p:nvSpPr>
            <p:spPr>
              <a:xfrm rot="-5971959">
                <a:off x="3995034" y="355906"/>
                <a:ext cx="274552" cy="80929"/>
              </a:xfrm>
              <a:custGeom>
                <a:avLst/>
                <a:gdLst/>
                <a:ahLst/>
                <a:cxnLst/>
                <a:rect l="l" t="t" r="r" b="b"/>
                <a:pathLst>
                  <a:path w="3267" h="963" extrusionOk="0">
                    <a:moveTo>
                      <a:pt x="3263" y="1"/>
                    </a:moveTo>
                    <a:lnTo>
                      <a:pt x="1" y="15"/>
                    </a:lnTo>
                    <a:lnTo>
                      <a:pt x="5" y="963"/>
                    </a:lnTo>
                    <a:lnTo>
                      <a:pt x="3267" y="950"/>
                    </a:lnTo>
                    <a:lnTo>
                      <a:pt x="32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96"/>
                                        </p:tgtEl>
                                        <p:attrNameLst>
                                          <p:attrName>style.visibility</p:attrName>
                                        </p:attrNameLst>
                                      </p:cBhvr>
                                      <p:to>
                                        <p:strVal val="visible"/>
                                      </p:to>
                                    </p:set>
                                    <p:animEffect transition="in" filter="fade">
                                      <p:cBhvr>
                                        <p:cTn id="7" dur="1000"/>
                                        <p:tgtEl>
                                          <p:spTgt spid="1796"/>
                                        </p:tgtEl>
                                      </p:cBhvr>
                                    </p:animEffect>
                                    <p:anim calcmode="lin" valueType="num">
                                      <p:cBhvr>
                                        <p:cTn id="8" dur="1000" fill="hold"/>
                                        <p:tgtEl>
                                          <p:spTgt spid="1796"/>
                                        </p:tgtEl>
                                        <p:attrNameLst>
                                          <p:attrName>ppt_x</p:attrName>
                                        </p:attrNameLst>
                                      </p:cBhvr>
                                      <p:tavLst>
                                        <p:tav tm="0">
                                          <p:val>
                                            <p:strVal val="#ppt_x"/>
                                          </p:val>
                                        </p:tav>
                                        <p:tav tm="100000">
                                          <p:val>
                                            <p:strVal val="#ppt_x"/>
                                          </p:val>
                                        </p:tav>
                                      </p:tavLst>
                                    </p:anim>
                                    <p:anim calcmode="lin" valueType="num">
                                      <p:cBhvr>
                                        <p:cTn id="9" dur="1000" fill="hold"/>
                                        <p:tgtEl>
                                          <p:spTgt spid="179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798">
                                            <p:txEl>
                                              <p:pRg st="0" end="0"/>
                                            </p:txEl>
                                          </p:spTgt>
                                        </p:tgtEl>
                                        <p:attrNameLst>
                                          <p:attrName>style.visibility</p:attrName>
                                        </p:attrNameLst>
                                      </p:cBhvr>
                                      <p:to>
                                        <p:strVal val="visible"/>
                                      </p:to>
                                    </p:set>
                                    <p:anim calcmode="lin" valueType="num">
                                      <p:cBhvr additive="base">
                                        <p:cTn id="14" dur="500" fill="hold"/>
                                        <p:tgtEl>
                                          <p:spTgt spid="179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7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797">
                                            <p:txEl>
                                              <p:pRg st="0" end="0"/>
                                            </p:txEl>
                                          </p:spTgt>
                                        </p:tgtEl>
                                        <p:attrNameLst>
                                          <p:attrName>style.visibility</p:attrName>
                                        </p:attrNameLst>
                                      </p:cBhvr>
                                      <p:to>
                                        <p:strVal val="visible"/>
                                      </p:to>
                                    </p:set>
                                    <p:anim calcmode="lin" valueType="num">
                                      <p:cBhvr additive="base">
                                        <p:cTn id="20" dur="500" fill="hold"/>
                                        <p:tgtEl>
                                          <p:spTgt spid="1797">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79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00">
                                            <p:txEl>
                                              <p:pRg st="0" end="0"/>
                                            </p:txEl>
                                          </p:spTgt>
                                        </p:tgtEl>
                                        <p:attrNameLst>
                                          <p:attrName>style.visibility</p:attrName>
                                        </p:attrNameLst>
                                      </p:cBhvr>
                                      <p:to>
                                        <p:strVal val="visible"/>
                                      </p:to>
                                    </p:set>
                                    <p:animEffect transition="in" filter="fade">
                                      <p:cBhvr>
                                        <p:cTn id="26" dur="1000"/>
                                        <p:tgtEl>
                                          <p:spTgt spid="1800">
                                            <p:txEl>
                                              <p:pRg st="0" end="0"/>
                                            </p:txEl>
                                          </p:spTgt>
                                        </p:tgtEl>
                                      </p:cBhvr>
                                    </p:animEffect>
                                    <p:anim calcmode="lin" valueType="num">
                                      <p:cBhvr>
                                        <p:cTn id="27" dur="1000" fill="hold"/>
                                        <p:tgtEl>
                                          <p:spTgt spid="1800">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8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799">
                                            <p:txEl>
                                              <p:pRg st="0" end="0"/>
                                            </p:txEl>
                                          </p:spTgt>
                                        </p:tgtEl>
                                        <p:attrNameLst>
                                          <p:attrName>style.visibility</p:attrName>
                                        </p:attrNameLst>
                                      </p:cBhvr>
                                      <p:to>
                                        <p:strVal val="visible"/>
                                      </p:to>
                                    </p:set>
                                    <p:animEffect transition="in" filter="barn(inVertical)">
                                      <p:cBhvr>
                                        <p:cTn id="33" dur="500"/>
                                        <p:tgtEl>
                                          <p:spTgt spid="179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799">
                                            <p:txEl>
                                              <p:pRg st="1" end="1"/>
                                            </p:txEl>
                                          </p:spTgt>
                                        </p:tgtEl>
                                        <p:attrNameLst>
                                          <p:attrName>style.visibility</p:attrName>
                                        </p:attrNameLst>
                                      </p:cBhvr>
                                      <p:to>
                                        <p:strVal val="visible"/>
                                      </p:to>
                                    </p:set>
                                    <p:animEffect transition="in" filter="barn(inVertical)">
                                      <p:cBhvr>
                                        <p:cTn id="38" dur="500"/>
                                        <p:tgtEl>
                                          <p:spTgt spid="1799">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802">
                                            <p:txEl>
                                              <p:pRg st="0" end="0"/>
                                            </p:txEl>
                                          </p:spTgt>
                                        </p:tgtEl>
                                        <p:attrNameLst>
                                          <p:attrName>style.visibility</p:attrName>
                                        </p:attrNameLst>
                                      </p:cBhvr>
                                      <p:to>
                                        <p:strVal val="visible"/>
                                      </p:to>
                                    </p:set>
                                    <p:animEffect transition="in" filter="fade">
                                      <p:cBhvr>
                                        <p:cTn id="43" dur="1000"/>
                                        <p:tgtEl>
                                          <p:spTgt spid="1802">
                                            <p:txEl>
                                              <p:pRg st="0" end="0"/>
                                            </p:txEl>
                                          </p:spTgt>
                                        </p:tgtEl>
                                      </p:cBhvr>
                                    </p:animEffect>
                                    <p:anim calcmode="lin" valueType="num">
                                      <p:cBhvr>
                                        <p:cTn id="44" dur="1000" fill="hold"/>
                                        <p:tgtEl>
                                          <p:spTgt spid="1802">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18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801">
                                            <p:txEl>
                                              <p:pRg st="0" end="0"/>
                                            </p:txEl>
                                          </p:spTgt>
                                        </p:tgtEl>
                                        <p:attrNameLst>
                                          <p:attrName>style.visibility</p:attrName>
                                        </p:attrNameLst>
                                      </p:cBhvr>
                                      <p:to>
                                        <p:strVal val="visible"/>
                                      </p:to>
                                    </p:set>
                                    <p:animEffect transition="in" filter="fade">
                                      <p:cBhvr>
                                        <p:cTn id="50" dur="1000"/>
                                        <p:tgtEl>
                                          <p:spTgt spid="1801">
                                            <p:txEl>
                                              <p:pRg st="0" end="0"/>
                                            </p:txEl>
                                          </p:spTgt>
                                        </p:tgtEl>
                                      </p:cBhvr>
                                    </p:animEffect>
                                    <p:anim calcmode="lin" valueType="num">
                                      <p:cBhvr>
                                        <p:cTn id="51" dur="1000" fill="hold"/>
                                        <p:tgtEl>
                                          <p:spTgt spid="1801">
                                            <p:txEl>
                                              <p:pRg st="0" end="0"/>
                                            </p:txEl>
                                          </p:spTgt>
                                        </p:tgtEl>
                                        <p:attrNameLst>
                                          <p:attrName>ppt_x</p:attrName>
                                        </p:attrNameLst>
                                      </p:cBhvr>
                                      <p:tavLst>
                                        <p:tav tm="0">
                                          <p:val>
                                            <p:strVal val="#ppt_x"/>
                                          </p:val>
                                        </p:tav>
                                        <p:tav tm="100000">
                                          <p:val>
                                            <p:strVal val="#ppt_x"/>
                                          </p:val>
                                        </p:tav>
                                      </p:tavLst>
                                    </p:anim>
                                    <p:anim calcmode="lin" valueType="num">
                                      <p:cBhvr>
                                        <p:cTn id="52" dur="1000" fill="hold"/>
                                        <p:tgtEl>
                                          <p:spTgt spid="180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804">
                                            <p:txEl>
                                              <p:pRg st="0" end="0"/>
                                            </p:txEl>
                                          </p:spTgt>
                                        </p:tgtEl>
                                        <p:attrNameLst>
                                          <p:attrName>style.visibility</p:attrName>
                                        </p:attrNameLst>
                                      </p:cBhvr>
                                      <p:to>
                                        <p:strVal val="visible"/>
                                      </p:to>
                                    </p:set>
                                    <p:animEffect transition="in" filter="wipe(down)">
                                      <p:cBhvr>
                                        <p:cTn id="57" dur="500"/>
                                        <p:tgtEl>
                                          <p:spTgt spid="1804">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803">
                                            <p:txEl>
                                              <p:pRg st="0" end="0"/>
                                            </p:txEl>
                                          </p:spTgt>
                                        </p:tgtEl>
                                        <p:attrNameLst>
                                          <p:attrName>style.visibility</p:attrName>
                                        </p:attrNameLst>
                                      </p:cBhvr>
                                      <p:to>
                                        <p:strVal val="visible"/>
                                      </p:to>
                                    </p:set>
                                    <p:animEffect transition="in" filter="wipe(down)">
                                      <p:cBhvr>
                                        <p:cTn id="62" dur="500"/>
                                        <p:tgtEl>
                                          <p:spTgt spid="18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6" grpId="0"/>
      <p:bldP spid="1797" grpId="0" build="p"/>
      <p:bldP spid="1798" grpId="0" build="p"/>
      <p:bldP spid="1799" grpId="0" build="p"/>
      <p:bldP spid="1800" grpId="0" build="p"/>
      <p:bldP spid="1801" grpId="0" build="p"/>
      <p:bldP spid="1802" grpId="0" build="p"/>
      <p:bldP spid="1803" grpId="0" build="p"/>
      <p:bldP spid="180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3"/>
        <p:cNvGrpSpPr/>
        <p:nvPr/>
      </p:nvGrpSpPr>
      <p:grpSpPr>
        <a:xfrm>
          <a:off x="0" y="0"/>
          <a:ext cx="0" cy="0"/>
          <a:chOff x="0" y="0"/>
          <a:chExt cx="0" cy="0"/>
        </a:xfrm>
      </p:grpSpPr>
      <p:sp>
        <p:nvSpPr>
          <p:cNvPr id="1975" name="Google Shape;1975;p38"/>
          <p:cNvSpPr txBox="1">
            <a:spLocks noGrp="1"/>
          </p:cNvSpPr>
          <p:nvPr>
            <p:ph type="title"/>
          </p:nvPr>
        </p:nvSpPr>
        <p:spPr>
          <a:xfrm>
            <a:off x="699676" y="450709"/>
            <a:ext cx="6979500" cy="361500"/>
          </a:xfrm>
          <a:prstGeom prst="rect">
            <a:avLst/>
          </a:prstGeom>
        </p:spPr>
        <p:txBody>
          <a:bodyPr spcFirstLastPara="1" wrap="square" lIns="91425" tIns="91425" rIns="64350" bIns="91425" anchor="ctr" anchorCtr="0">
            <a:noAutofit/>
          </a:bodyPr>
          <a:lstStyle/>
          <a:p>
            <a:pPr marL="0" lvl="0" indent="0" algn="ctr" rtl="0">
              <a:spcBef>
                <a:spcPts val="0"/>
              </a:spcBef>
              <a:spcAft>
                <a:spcPts val="0"/>
              </a:spcAft>
              <a:buNone/>
            </a:pPr>
            <a:r>
              <a:rPr lang="en-US" sz="2800" b="1" dirty="0" err="1">
                <a:solidFill>
                  <a:srgbClr val="FF0000"/>
                </a:solidFill>
                <a:effectLst/>
                <a:latin typeface="Times New Roman" panose="02020603050405020304" pitchFamily="18" charset="0"/>
                <a:ea typeface="Times New Roman" panose="02020603050405020304" pitchFamily="18" charset="0"/>
              </a:rPr>
              <a:t>Bước</a:t>
            </a:r>
            <a:r>
              <a:rPr lang="en-US" sz="2800" b="1" dirty="0">
                <a:solidFill>
                  <a:srgbClr val="FF0000"/>
                </a:solidFill>
                <a:effectLst/>
                <a:latin typeface="Times New Roman" panose="02020603050405020304" pitchFamily="18" charset="0"/>
                <a:ea typeface="Times New Roman" panose="02020603050405020304" pitchFamily="18" charset="0"/>
              </a:rPr>
              <a:t> 1: </a:t>
            </a:r>
            <a:r>
              <a:rPr lang="en-US" sz="2800" b="1" dirty="0" err="1">
                <a:solidFill>
                  <a:srgbClr val="FF0000"/>
                </a:solidFill>
                <a:effectLst/>
                <a:latin typeface="Times New Roman" panose="02020603050405020304" pitchFamily="18" charset="0"/>
                <a:ea typeface="Times New Roman" panose="02020603050405020304" pitchFamily="18" charset="0"/>
              </a:rPr>
              <a:t>Chuẩn</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bị</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viết</a:t>
            </a:r>
            <a:endParaRPr sz="2800" dirty="0">
              <a:solidFill>
                <a:srgbClr val="FF0000"/>
              </a:solidFill>
            </a:endParaRPr>
          </a:p>
        </p:txBody>
      </p:sp>
      <p:sp>
        <p:nvSpPr>
          <p:cNvPr id="1990" name="Google Shape;1990;p38"/>
          <p:cNvSpPr txBox="1"/>
          <p:nvPr/>
        </p:nvSpPr>
        <p:spPr>
          <a:xfrm>
            <a:off x="3370013" y="1788893"/>
            <a:ext cx="411900" cy="204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000" dirty="0">
              <a:solidFill>
                <a:schemeClr val="dk1"/>
              </a:solidFill>
              <a:latin typeface="Karla"/>
              <a:ea typeface="Karla"/>
              <a:cs typeface="Karla"/>
              <a:sym typeface="Karla"/>
            </a:endParaRPr>
          </a:p>
        </p:txBody>
      </p:sp>
      <p:sp>
        <p:nvSpPr>
          <p:cNvPr id="1998" name="Google Shape;1998;p38"/>
          <p:cNvSpPr/>
          <p:nvPr/>
        </p:nvSpPr>
        <p:spPr>
          <a:xfrm rot="9426461">
            <a:off x="8381066" y="8153"/>
            <a:ext cx="221127" cy="885113"/>
          </a:xfrm>
          <a:custGeom>
            <a:avLst/>
            <a:gdLst/>
            <a:ahLst/>
            <a:cxnLst/>
            <a:rect l="l" t="t" r="r" b="b"/>
            <a:pathLst>
              <a:path w="2151" h="8610" extrusionOk="0">
                <a:moveTo>
                  <a:pt x="1080" y="0"/>
                </a:moveTo>
                <a:cubicBezTo>
                  <a:pt x="549" y="0"/>
                  <a:pt x="12" y="365"/>
                  <a:pt x="8" y="1063"/>
                </a:cubicBezTo>
                <a:lnTo>
                  <a:pt x="8" y="1071"/>
                </a:lnTo>
                <a:lnTo>
                  <a:pt x="8" y="5724"/>
                </a:lnTo>
                <a:cubicBezTo>
                  <a:pt x="0" y="5802"/>
                  <a:pt x="62" y="5871"/>
                  <a:pt x="140" y="5871"/>
                </a:cubicBezTo>
                <a:cubicBezTo>
                  <a:pt x="221" y="5871"/>
                  <a:pt x="282" y="5802"/>
                  <a:pt x="274" y="5724"/>
                </a:cubicBezTo>
                <a:lnTo>
                  <a:pt x="274" y="1076"/>
                </a:lnTo>
                <a:cubicBezTo>
                  <a:pt x="274" y="1075"/>
                  <a:pt x="274" y="1072"/>
                  <a:pt x="274" y="1071"/>
                </a:cubicBezTo>
                <a:cubicBezTo>
                  <a:pt x="274" y="517"/>
                  <a:pt x="690" y="264"/>
                  <a:pt x="1080" y="264"/>
                </a:cubicBezTo>
                <a:cubicBezTo>
                  <a:pt x="1469" y="264"/>
                  <a:pt x="1885" y="517"/>
                  <a:pt x="1885" y="1071"/>
                </a:cubicBezTo>
                <a:lnTo>
                  <a:pt x="1885" y="1076"/>
                </a:lnTo>
                <a:lnTo>
                  <a:pt x="1885" y="7726"/>
                </a:lnTo>
                <a:cubicBezTo>
                  <a:pt x="1886" y="7961"/>
                  <a:pt x="1786" y="8149"/>
                  <a:pt x="1605" y="8255"/>
                </a:cubicBezTo>
                <a:cubicBezTo>
                  <a:pt x="1501" y="8314"/>
                  <a:pt x="1385" y="8343"/>
                  <a:pt x="1270" y="8343"/>
                </a:cubicBezTo>
                <a:cubicBezTo>
                  <a:pt x="1155" y="8343"/>
                  <a:pt x="1041" y="8314"/>
                  <a:pt x="937" y="8257"/>
                </a:cubicBezTo>
                <a:cubicBezTo>
                  <a:pt x="775" y="8165"/>
                  <a:pt x="676" y="8005"/>
                  <a:pt x="656" y="7805"/>
                </a:cubicBezTo>
                <a:cubicBezTo>
                  <a:pt x="657" y="7798"/>
                  <a:pt x="657" y="7791"/>
                  <a:pt x="657" y="7785"/>
                </a:cubicBezTo>
                <a:lnTo>
                  <a:pt x="657" y="2724"/>
                </a:lnTo>
                <a:cubicBezTo>
                  <a:pt x="650" y="2700"/>
                  <a:pt x="650" y="2676"/>
                  <a:pt x="657" y="2652"/>
                </a:cubicBezTo>
                <a:cubicBezTo>
                  <a:pt x="657" y="2355"/>
                  <a:pt x="875" y="2223"/>
                  <a:pt x="1088" y="2223"/>
                </a:cubicBezTo>
                <a:cubicBezTo>
                  <a:pt x="1092" y="2222"/>
                  <a:pt x="1095" y="2222"/>
                  <a:pt x="1099" y="2222"/>
                </a:cubicBezTo>
                <a:cubicBezTo>
                  <a:pt x="1204" y="2222"/>
                  <a:pt x="1306" y="2261"/>
                  <a:pt x="1387" y="2329"/>
                </a:cubicBezTo>
                <a:cubicBezTo>
                  <a:pt x="1473" y="2405"/>
                  <a:pt x="1519" y="2518"/>
                  <a:pt x="1519" y="2652"/>
                </a:cubicBezTo>
                <a:lnTo>
                  <a:pt x="1519" y="2658"/>
                </a:lnTo>
                <a:lnTo>
                  <a:pt x="1519" y="5724"/>
                </a:lnTo>
                <a:cubicBezTo>
                  <a:pt x="1525" y="5792"/>
                  <a:pt x="1582" y="5844"/>
                  <a:pt x="1651" y="5844"/>
                </a:cubicBezTo>
                <a:cubicBezTo>
                  <a:pt x="1721" y="5844"/>
                  <a:pt x="1778" y="5792"/>
                  <a:pt x="1785" y="5724"/>
                </a:cubicBezTo>
                <a:lnTo>
                  <a:pt x="1785" y="2654"/>
                </a:lnTo>
                <a:lnTo>
                  <a:pt x="1785" y="2644"/>
                </a:lnTo>
                <a:cubicBezTo>
                  <a:pt x="1780" y="2193"/>
                  <a:pt x="1433" y="1957"/>
                  <a:pt x="1088" y="1957"/>
                </a:cubicBezTo>
                <a:cubicBezTo>
                  <a:pt x="744" y="1957"/>
                  <a:pt x="391" y="2196"/>
                  <a:pt x="391" y="2654"/>
                </a:cubicBezTo>
                <a:cubicBezTo>
                  <a:pt x="398" y="2676"/>
                  <a:pt x="398" y="2700"/>
                  <a:pt x="391" y="2724"/>
                </a:cubicBezTo>
                <a:lnTo>
                  <a:pt x="391" y="7686"/>
                </a:lnTo>
                <a:cubicBezTo>
                  <a:pt x="387" y="7699"/>
                  <a:pt x="386" y="7713"/>
                  <a:pt x="386" y="7726"/>
                </a:cubicBezTo>
                <a:cubicBezTo>
                  <a:pt x="387" y="8064"/>
                  <a:pt x="536" y="8333"/>
                  <a:pt x="807" y="8488"/>
                </a:cubicBezTo>
                <a:cubicBezTo>
                  <a:pt x="950" y="8569"/>
                  <a:pt x="1110" y="8609"/>
                  <a:pt x="1269" y="8609"/>
                </a:cubicBezTo>
                <a:cubicBezTo>
                  <a:pt x="1431" y="8609"/>
                  <a:pt x="1593" y="8568"/>
                  <a:pt x="1738" y="8484"/>
                </a:cubicBezTo>
                <a:cubicBezTo>
                  <a:pt x="1984" y="8343"/>
                  <a:pt x="2127" y="8104"/>
                  <a:pt x="2148" y="7807"/>
                </a:cubicBezTo>
                <a:cubicBezTo>
                  <a:pt x="2151" y="7798"/>
                  <a:pt x="2151" y="7789"/>
                  <a:pt x="2151" y="7779"/>
                </a:cubicBezTo>
                <a:lnTo>
                  <a:pt x="2151" y="1072"/>
                </a:lnTo>
                <a:cubicBezTo>
                  <a:pt x="2151" y="1068"/>
                  <a:pt x="2151" y="1065"/>
                  <a:pt x="2151" y="1063"/>
                </a:cubicBezTo>
                <a:cubicBezTo>
                  <a:pt x="2147" y="365"/>
                  <a:pt x="1610" y="0"/>
                  <a:pt x="1080" y="0"/>
                </a:cubicBezTo>
                <a:close/>
              </a:path>
            </a:pathLst>
          </a:custGeom>
          <a:solidFill>
            <a:schemeClr val="lt2"/>
          </a:solidFill>
          <a:ln>
            <a:noFill/>
          </a:ln>
          <a:effectLst>
            <a:outerShdw blurRad="57150" dist="19050" dir="540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1077554" y="996015"/>
            <a:ext cx="7140065" cy="1815882"/>
          </a:xfrm>
          <a:prstGeom prst="rect">
            <a:avLst/>
          </a:prstGeom>
          <a:noFill/>
        </p:spPr>
        <p:txBody>
          <a:bodyPr wrap="square" rtlCol="0">
            <a:spAutoFit/>
          </a:bodyPr>
          <a:lstStyle/>
          <a:p>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chuẩn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bị</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nhà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a:t>
            </a:r>
          </a:p>
          <a:p>
            <a:pPr marL="285750" indent="-285750">
              <a:buFontTx/>
              <a:buChar char="-"/>
            </a:pPr>
            <a:r>
              <a:rPr lang="en-US" sz="2800" dirty="0" err="1" smtClean="0">
                <a:latin typeface="Times New Roman" pitchFamily="18" charset="0"/>
                <a:cs typeface="Times New Roman" pitchFamily="18" charset="0"/>
              </a:rPr>
              <a:t>Đề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lí</a:t>
            </a:r>
            <a:r>
              <a:rPr lang="en-US" sz="2800" dirty="0" smtClean="0">
                <a:latin typeface="Times New Roman" pitchFamily="18" charset="0"/>
                <a:cs typeface="Times New Roman" pitchFamily="18" charset="0"/>
              </a:rPr>
              <a:t> do </a:t>
            </a:r>
            <a:r>
              <a:rPr lang="en-US" sz="2800" dirty="0" err="1" smtClean="0">
                <a:latin typeface="Times New Roman" pitchFamily="18" charset="0"/>
                <a:cs typeface="Times New Roman" pitchFamily="18" charset="0"/>
              </a:rPr>
              <a:t>chọn</a:t>
            </a:r>
            <a:r>
              <a:rPr lang="en-US" sz="2800" dirty="0" smtClean="0">
                <a:latin typeface="Times New Roman" pitchFamily="18" charset="0"/>
                <a:cs typeface="Times New Roman" pitchFamily="18" charset="0"/>
              </a:rPr>
              <a:t>)</a:t>
            </a:r>
          </a:p>
          <a:p>
            <a:pPr marL="285750" indent="-285750">
              <a:buFontTx/>
              <a:buChar char="-"/>
            </a:pPr>
            <a:r>
              <a:rPr lang="en-US" sz="2800" dirty="0" err="1" smtClean="0">
                <a:latin typeface="Times New Roman" pitchFamily="18" charset="0"/>
                <a:cs typeface="Times New Roman" pitchFamily="18" charset="0"/>
              </a:rPr>
              <a:t>Mục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đọc</a:t>
            </a:r>
            <a:endParaRPr lang="en-US" sz="2800" dirty="0" smtClean="0">
              <a:latin typeface="Times New Roman" pitchFamily="18" charset="0"/>
              <a:cs typeface="Times New Roman" pitchFamily="18" charset="0"/>
            </a:endParaRPr>
          </a:p>
          <a:p>
            <a:pPr marL="285750" indent="-285750">
              <a:buFontTx/>
              <a:buChar char="-"/>
            </a:pPr>
            <a:r>
              <a:rPr lang="en-US" sz="2800" dirty="0" err="1" smtClean="0">
                <a:latin typeface="Times New Roman" pitchFamily="18" charset="0"/>
                <a:cs typeface="Times New Roman" pitchFamily="18" charset="0"/>
              </a:rPr>
              <a:t>Tư</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endParaRPr lang="en-SG" sz="2800" dirty="0">
              <a:latin typeface="Times New Roman" pitchFamily="18" charset="0"/>
              <a:cs typeface="Times New Roman" pitchFamily="18" charset="0"/>
            </a:endParaRPr>
          </a:p>
        </p:txBody>
      </p:sp>
    </p:spTree>
    <p:extLst>
      <p:ext uri="{BB962C8B-B14F-4D97-AF65-F5344CB8AC3E}">
        <p14:creationId xmlns:p14="http://schemas.microsoft.com/office/powerpoint/2010/main" val="355356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75"/>
                                        </p:tgtEl>
                                        <p:attrNameLst>
                                          <p:attrName>style.visibility</p:attrName>
                                        </p:attrNameLst>
                                      </p:cBhvr>
                                      <p:to>
                                        <p:strVal val="visible"/>
                                      </p:to>
                                    </p:set>
                                    <p:anim calcmode="lin" valueType="num">
                                      <p:cBhvr additive="base">
                                        <p:cTn id="7" dur="500" fill="hold"/>
                                        <p:tgtEl>
                                          <p:spTgt spid="1975"/>
                                        </p:tgtEl>
                                        <p:attrNameLst>
                                          <p:attrName>ppt_x</p:attrName>
                                        </p:attrNameLst>
                                      </p:cBhvr>
                                      <p:tavLst>
                                        <p:tav tm="0">
                                          <p:val>
                                            <p:strVal val="#ppt_x"/>
                                          </p:val>
                                        </p:tav>
                                        <p:tav tm="100000">
                                          <p:val>
                                            <p:strVal val="#ppt_x"/>
                                          </p:val>
                                        </p:tav>
                                      </p:tavLst>
                                    </p:anim>
                                    <p:anim calcmode="lin" valueType="num">
                                      <p:cBhvr additive="base">
                                        <p:cTn id="8" dur="500" fill="hold"/>
                                        <p:tgtEl>
                                          <p:spTgt spid="19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5"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1"/>
        <p:cNvGrpSpPr/>
        <p:nvPr/>
      </p:nvGrpSpPr>
      <p:grpSpPr>
        <a:xfrm>
          <a:off x="0" y="0"/>
          <a:ext cx="0" cy="0"/>
          <a:chOff x="0" y="0"/>
          <a:chExt cx="0" cy="0"/>
        </a:xfrm>
      </p:grpSpPr>
      <p:sp>
        <p:nvSpPr>
          <p:cNvPr id="2013" name="Google Shape;2013;p39"/>
          <p:cNvSpPr txBox="1">
            <a:spLocks noGrp="1"/>
          </p:cNvSpPr>
          <p:nvPr>
            <p:ph type="title"/>
          </p:nvPr>
        </p:nvSpPr>
        <p:spPr>
          <a:xfrm>
            <a:off x="1170000" y="539500"/>
            <a:ext cx="6979500" cy="361500"/>
          </a:xfrm>
          <a:prstGeom prst="rect">
            <a:avLst/>
          </a:prstGeom>
        </p:spPr>
        <p:txBody>
          <a:bodyPr spcFirstLastPara="1" wrap="square" lIns="91425" tIns="91425" rIns="64350" bIns="91425" anchor="ctr" anchorCtr="0">
            <a:noAutofit/>
          </a:bodyPr>
          <a:lstStyle/>
          <a:p>
            <a:pPr marL="0" lvl="0" indent="0" algn="ctr" rtl="0">
              <a:lnSpc>
                <a:spcPct val="100000"/>
              </a:lnSpc>
              <a:spcBef>
                <a:spcPts val="0"/>
              </a:spcBef>
              <a:spcAft>
                <a:spcPts val="0"/>
              </a:spcAft>
              <a:buNone/>
            </a:pPr>
            <a:r>
              <a:rPr lang="pt-BR" dirty="0">
                <a:solidFill>
                  <a:srgbClr val="FF0000"/>
                </a:solidFill>
                <a:latin typeface="Noto Sans Symbols"/>
              </a:rPr>
              <a:t>Bước 2. Tìm ý và lập dàn ý</a:t>
            </a:r>
            <a:endParaRPr dirty="0">
              <a:solidFill>
                <a:srgbClr val="FF0000"/>
              </a:solidFill>
              <a:latin typeface="Noto Sans Symbols"/>
            </a:endParaRPr>
          </a:p>
        </p:txBody>
      </p:sp>
      <p:sp>
        <p:nvSpPr>
          <p:cNvPr id="2023" name="Google Shape;2023;p39"/>
          <p:cNvSpPr txBox="1"/>
          <p:nvPr/>
        </p:nvSpPr>
        <p:spPr>
          <a:xfrm>
            <a:off x="5517623" y="3466952"/>
            <a:ext cx="2125200" cy="297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800" b="1" dirty="0">
              <a:solidFill>
                <a:schemeClr val="dk1"/>
              </a:solidFill>
              <a:latin typeface="Noto Sans Symbols"/>
              <a:ea typeface="Asap"/>
              <a:cs typeface="Asap"/>
              <a:sym typeface="Asap"/>
            </a:endParaRPr>
          </a:p>
        </p:txBody>
      </p:sp>
      <p:sp>
        <p:nvSpPr>
          <p:cNvPr id="2033" name="Google Shape;2033;p39"/>
          <p:cNvSpPr/>
          <p:nvPr/>
        </p:nvSpPr>
        <p:spPr>
          <a:xfrm rot="5402262">
            <a:off x="946737" y="2502299"/>
            <a:ext cx="912000" cy="257700"/>
          </a:xfrm>
          <a:prstGeom prst="rect">
            <a:avLst/>
          </a:prstGeom>
          <a:solidFill>
            <a:srgbClr val="F1BB82">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to Sans Symbols"/>
            </a:endParaRPr>
          </a:p>
        </p:txBody>
      </p:sp>
      <p:sp>
        <p:nvSpPr>
          <p:cNvPr id="2034" name="Google Shape;2034;p39"/>
          <p:cNvSpPr/>
          <p:nvPr/>
        </p:nvSpPr>
        <p:spPr>
          <a:xfrm rot="5402262">
            <a:off x="7285262" y="2502299"/>
            <a:ext cx="912000" cy="257700"/>
          </a:xfrm>
          <a:prstGeom prst="rect">
            <a:avLst/>
          </a:prstGeom>
          <a:solidFill>
            <a:srgbClr val="F1BB82">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to Sans Symbols"/>
            </a:endParaRPr>
          </a:p>
        </p:txBody>
      </p:sp>
      <p:sp>
        <p:nvSpPr>
          <p:cNvPr id="2035" name="Google Shape;2035;p39"/>
          <p:cNvSpPr/>
          <p:nvPr/>
        </p:nvSpPr>
        <p:spPr>
          <a:xfrm>
            <a:off x="6703613" y="1413913"/>
            <a:ext cx="510875" cy="549725"/>
          </a:xfrm>
          <a:custGeom>
            <a:avLst/>
            <a:gdLst/>
            <a:ahLst/>
            <a:cxnLst/>
            <a:rect l="l" t="t" r="r" b="b"/>
            <a:pathLst>
              <a:path w="20435" h="21989" extrusionOk="0">
                <a:moveTo>
                  <a:pt x="14200" y="464"/>
                </a:moveTo>
                <a:cubicBezTo>
                  <a:pt x="14662" y="464"/>
                  <a:pt x="15099" y="494"/>
                  <a:pt x="15494" y="563"/>
                </a:cubicBezTo>
                <a:cubicBezTo>
                  <a:pt x="15222" y="645"/>
                  <a:pt x="14940" y="717"/>
                  <a:pt x="14649" y="791"/>
                </a:cubicBezTo>
                <a:cubicBezTo>
                  <a:pt x="14002" y="953"/>
                  <a:pt x="13334" y="1122"/>
                  <a:pt x="12720" y="1449"/>
                </a:cubicBezTo>
                <a:cubicBezTo>
                  <a:pt x="11080" y="2321"/>
                  <a:pt x="9743" y="3758"/>
                  <a:pt x="9053" y="5387"/>
                </a:cubicBezTo>
                <a:cubicBezTo>
                  <a:pt x="8131" y="7566"/>
                  <a:pt x="8204" y="10225"/>
                  <a:pt x="9264" y="12877"/>
                </a:cubicBezTo>
                <a:cubicBezTo>
                  <a:pt x="9863" y="14380"/>
                  <a:pt x="10677" y="15659"/>
                  <a:pt x="11682" y="16678"/>
                </a:cubicBezTo>
                <a:cubicBezTo>
                  <a:pt x="13237" y="18256"/>
                  <a:pt x="15350" y="19330"/>
                  <a:pt x="17394" y="20367"/>
                </a:cubicBezTo>
                <a:cubicBezTo>
                  <a:pt x="17938" y="20645"/>
                  <a:pt x="18493" y="20927"/>
                  <a:pt x="19038" y="21219"/>
                </a:cubicBezTo>
                <a:cubicBezTo>
                  <a:pt x="17731" y="21419"/>
                  <a:pt x="16408" y="21519"/>
                  <a:pt x="15084" y="21519"/>
                </a:cubicBezTo>
                <a:cubicBezTo>
                  <a:pt x="12858" y="21519"/>
                  <a:pt x="10633" y="21237"/>
                  <a:pt x="8496" y="20677"/>
                </a:cubicBezTo>
                <a:cubicBezTo>
                  <a:pt x="5610" y="19920"/>
                  <a:pt x="3498" y="18766"/>
                  <a:pt x="2219" y="17247"/>
                </a:cubicBezTo>
                <a:cubicBezTo>
                  <a:pt x="838" y="15607"/>
                  <a:pt x="532" y="13668"/>
                  <a:pt x="518" y="12330"/>
                </a:cubicBezTo>
                <a:lnTo>
                  <a:pt x="516" y="12330"/>
                </a:lnTo>
                <a:cubicBezTo>
                  <a:pt x="473" y="8048"/>
                  <a:pt x="3522" y="3627"/>
                  <a:pt x="7766" y="1817"/>
                </a:cubicBezTo>
                <a:cubicBezTo>
                  <a:pt x="9377" y="1129"/>
                  <a:pt x="12058" y="464"/>
                  <a:pt x="14200" y="464"/>
                </a:cubicBezTo>
                <a:close/>
                <a:moveTo>
                  <a:pt x="14226" y="1"/>
                </a:moveTo>
                <a:cubicBezTo>
                  <a:pt x="11997" y="1"/>
                  <a:pt x="9237" y="678"/>
                  <a:pt x="7582" y="1383"/>
                </a:cubicBezTo>
                <a:cubicBezTo>
                  <a:pt x="3100" y="3295"/>
                  <a:pt x="1" y="7799"/>
                  <a:pt x="47" y="12336"/>
                </a:cubicBezTo>
                <a:cubicBezTo>
                  <a:pt x="67" y="14365"/>
                  <a:pt x="694" y="16168"/>
                  <a:pt x="1858" y="17551"/>
                </a:cubicBezTo>
                <a:cubicBezTo>
                  <a:pt x="3203" y="19146"/>
                  <a:pt x="5394" y="20350"/>
                  <a:pt x="8376" y="21132"/>
                </a:cubicBezTo>
                <a:cubicBezTo>
                  <a:pt x="10551" y="21703"/>
                  <a:pt x="12816" y="21989"/>
                  <a:pt x="15082" y="21989"/>
                </a:cubicBezTo>
                <a:cubicBezTo>
                  <a:pt x="16661" y="21989"/>
                  <a:pt x="18236" y="21849"/>
                  <a:pt x="19790" y="21571"/>
                </a:cubicBezTo>
                <a:lnTo>
                  <a:pt x="20434" y="21455"/>
                </a:lnTo>
                <a:lnTo>
                  <a:pt x="19863" y="21134"/>
                </a:lnTo>
                <a:cubicBezTo>
                  <a:pt x="19127" y="20721"/>
                  <a:pt x="18355" y="20327"/>
                  <a:pt x="17607" y="19948"/>
                </a:cubicBezTo>
                <a:cubicBezTo>
                  <a:pt x="15597" y="18926"/>
                  <a:pt x="13518" y="17869"/>
                  <a:pt x="12016" y="16348"/>
                </a:cubicBezTo>
                <a:cubicBezTo>
                  <a:pt x="11057" y="15374"/>
                  <a:pt x="10279" y="14147"/>
                  <a:pt x="9702" y="12701"/>
                </a:cubicBezTo>
                <a:cubicBezTo>
                  <a:pt x="8985" y="10907"/>
                  <a:pt x="8367" y="8215"/>
                  <a:pt x="9488" y="5571"/>
                </a:cubicBezTo>
                <a:cubicBezTo>
                  <a:pt x="10136" y="4039"/>
                  <a:pt x="11395" y="2688"/>
                  <a:pt x="12942" y="1864"/>
                </a:cubicBezTo>
                <a:cubicBezTo>
                  <a:pt x="13506" y="1565"/>
                  <a:pt x="14146" y="1403"/>
                  <a:pt x="14765" y="1246"/>
                </a:cubicBezTo>
                <a:cubicBezTo>
                  <a:pt x="15307" y="1110"/>
                  <a:pt x="15867" y="969"/>
                  <a:pt x="16380" y="735"/>
                </a:cubicBezTo>
                <a:lnTo>
                  <a:pt x="16910" y="492"/>
                </a:lnTo>
                <a:lnTo>
                  <a:pt x="16361" y="298"/>
                </a:lnTo>
                <a:cubicBezTo>
                  <a:pt x="15771" y="89"/>
                  <a:pt x="15033" y="1"/>
                  <a:pt x="14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to Sans Symbols"/>
            </a:endParaRPr>
          </a:p>
        </p:txBody>
      </p:sp>
      <p:sp>
        <p:nvSpPr>
          <p:cNvPr id="2036" name="Google Shape;2036;p39"/>
          <p:cNvSpPr/>
          <p:nvPr/>
        </p:nvSpPr>
        <p:spPr>
          <a:xfrm>
            <a:off x="1959450" y="3764500"/>
            <a:ext cx="394650" cy="298175"/>
          </a:xfrm>
          <a:custGeom>
            <a:avLst/>
            <a:gdLst/>
            <a:ahLst/>
            <a:cxnLst/>
            <a:rect l="l" t="t" r="r" b="b"/>
            <a:pathLst>
              <a:path w="15786" h="11927" extrusionOk="0">
                <a:moveTo>
                  <a:pt x="8152" y="1317"/>
                </a:moveTo>
                <a:cubicBezTo>
                  <a:pt x="8443" y="2589"/>
                  <a:pt x="8776" y="3795"/>
                  <a:pt x="9155" y="4988"/>
                </a:cubicBezTo>
                <a:cubicBezTo>
                  <a:pt x="8155" y="4982"/>
                  <a:pt x="7153" y="4957"/>
                  <a:pt x="6156" y="4897"/>
                </a:cubicBezTo>
                <a:lnTo>
                  <a:pt x="8152" y="1317"/>
                </a:lnTo>
                <a:close/>
                <a:moveTo>
                  <a:pt x="2532" y="4986"/>
                </a:moveTo>
                <a:lnTo>
                  <a:pt x="2532" y="4986"/>
                </a:lnTo>
                <a:cubicBezTo>
                  <a:pt x="3477" y="5137"/>
                  <a:pt x="4428" y="5243"/>
                  <a:pt x="5383" y="5317"/>
                </a:cubicBezTo>
                <a:lnTo>
                  <a:pt x="4942" y="6107"/>
                </a:lnTo>
                <a:cubicBezTo>
                  <a:pt x="4126" y="5748"/>
                  <a:pt x="3298" y="5382"/>
                  <a:pt x="2532" y="4986"/>
                </a:cubicBezTo>
                <a:close/>
                <a:moveTo>
                  <a:pt x="13821" y="5365"/>
                </a:moveTo>
                <a:lnTo>
                  <a:pt x="13821" y="5365"/>
                </a:lnTo>
                <a:cubicBezTo>
                  <a:pt x="12764" y="5939"/>
                  <a:pt x="11607" y="6549"/>
                  <a:pt x="10404" y="7169"/>
                </a:cubicBezTo>
                <a:cubicBezTo>
                  <a:pt x="10193" y="6594"/>
                  <a:pt x="9993" y="6027"/>
                  <a:pt x="9804" y="5458"/>
                </a:cubicBezTo>
                <a:cubicBezTo>
                  <a:pt x="11149" y="5451"/>
                  <a:pt x="12490" y="5411"/>
                  <a:pt x="13821" y="5365"/>
                </a:cubicBezTo>
                <a:close/>
                <a:moveTo>
                  <a:pt x="5902" y="5353"/>
                </a:moveTo>
                <a:cubicBezTo>
                  <a:pt x="7034" y="5427"/>
                  <a:pt x="8172" y="5457"/>
                  <a:pt x="9309" y="5458"/>
                </a:cubicBezTo>
                <a:cubicBezTo>
                  <a:pt x="9519" y="6100"/>
                  <a:pt x="9743" y="6738"/>
                  <a:pt x="9983" y="7385"/>
                </a:cubicBezTo>
                <a:cubicBezTo>
                  <a:pt x="9599" y="7580"/>
                  <a:pt x="9211" y="7778"/>
                  <a:pt x="8822" y="7974"/>
                </a:cubicBezTo>
                <a:cubicBezTo>
                  <a:pt x="7763" y="7349"/>
                  <a:pt x="6565" y="6816"/>
                  <a:pt x="5377" y="6296"/>
                </a:cubicBezTo>
                <a:lnTo>
                  <a:pt x="5902" y="5353"/>
                </a:lnTo>
                <a:close/>
                <a:moveTo>
                  <a:pt x="10148" y="7828"/>
                </a:moveTo>
                <a:cubicBezTo>
                  <a:pt x="10347" y="8356"/>
                  <a:pt x="10556" y="8892"/>
                  <a:pt x="10776" y="9436"/>
                </a:cubicBezTo>
                <a:cubicBezTo>
                  <a:pt x="10344" y="9006"/>
                  <a:pt x="9843" y="8620"/>
                  <a:pt x="9293" y="8264"/>
                </a:cubicBezTo>
                <a:cubicBezTo>
                  <a:pt x="9579" y="8119"/>
                  <a:pt x="9864" y="7974"/>
                  <a:pt x="10148" y="7828"/>
                </a:cubicBezTo>
                <a:close/>
                <a:moveTo>
                  <a:pt x="5146" y="6709"/>
                </a:moveTo>
                <a:cubicBezTo>
                  <a:pt x="6235" y="7186"/>
                  <a:pt x="7334" y="7672"/>
                  <a:pt x="8319" y="8228"/>
                </a:cubicBezTo>
                <a:cubicBezTo>
                  <a:pt x="6469" y="9154"/>
                  <a:pt x="4579" y="10072"/>
                  <a:pt x="2815" y="10893"/>
                </a:cubicBezTo>
                <a:lnTo>
                  <a:pt x="5146" y="6709"/>
                </a:lnTo>
                <a:close/>
                <a:moveTo>
                  <a:pt x="8348" y="0"/>
                </a:moveTo>
                <a:lnTo>
                  <a:pt x="5637" y="4862"/>
                </a:lnTo>
                <a:cubicBezTo>
                  <a:pt x="4163" y="4757"/>
                  <a:pt x="2699" y="4573"/>
                  <a:pt x="1258" y="4275"/>
                </a:cubicBezTo>
                <a:lnTo>
                  <a:pt x="1" y="4014"/>
                </a:lnTo>
                <a:lnTo>
                  <a:pt x="1" y="4014"/>
                </a:lnTo>
                <a:lnTo>
                  <a:pt x="1085" y="4704"/>
                </a:lnTo>
                <a:cubicBezTo>
                  <a:pt x="2152" y="5385"/>
                  <a:pt x="3443" y="5964"/>
                  <a:pt x="4713" y="6520"/>
                </a:cubicBezTo>
                <a:lnTo>
                  <a:pt x="1698" y="11927"/>
                </a:lnTo>
                <a:lnTo>
                  <a:pt x="2355" y="11624"/>
                </a:lnTo>
                <a:cubicBezTo>
                  <a:pt x="4391" y="10688"/>
                  <a:pt x="6630" y="9603"/>
                  <a:pt x="8802" y="8510"/>
                </a:cubicBezTo>
                <a:cubicBezTo>
                  <a:pt x="9923" y="9202"/>
                  <a:pt x="10853" y="10004"/>
                  <a:pt x="11383" y="11022"/>
                </a:cubicBezTo>
                <a:lnTo>
                  <a:pt x="11626" y="11491"/>
                </a:lnTo>
                <a:lnTo>
                  <a:pt x="12052" y="11291"/>
                </a:lnTo>
                <a:cubicBezTo>
                  <a:pt x="11508" y="10001"/>
                  <a:pt x="11015" y="8793"/>
                  <a:pt x="10570" y="7612"/>
                </a:cubicBezTo>
                <a:cubicBezTo>
                  <a:pt x="12136" y="6808"/>
                  <a:pt x="13624" y="6018"/>
                  <a:pt x="14922" y="5299"/>
                </a:cubicBezTo>
                <a:lnTo>
                  <a:pt x="15785" y="4822"/>
                </a:lnTo>
                <a:lnTo>
                  <a:pt x="14799" y="4858"/>
                </a:lnTo>
                <a:cubicBezTo>
                  <a:pt x="13098" y="4921"/>
                  <a:pt x="11375" y="4984"/>
                  <a:pt x="9651" y="4988"/>
                </a:cubicBezTo>
                <a:cubicBezTo>
                  <a:pt x="9186" y="3550"/>
                  <a:pt x="8796" y="2090"/>
                  <a:pt x="8479" y="612"/>
                </a:cubicBezTo>
                <a:lnTo>
                  <a:pt x="83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to Sans Symbols"/>
            </a:endParaRPr>
          </a:p>
        </p:txBody>
      </p:sp>
      <p:sp>
        <p:nvSpPr>
          <p:cNvPr id="2037" name="Google Shape;2037;p39"/>
          <p:cNvSpPr/>
          <p:nvPr/>
        </p:nvSpPr>
        <p:spPr>
          <a:xfrm rot="-7446098">
            <a:off x="1345281" y="436645"/>
            <a:ext cx="221128" cy="885106"/>
          </a:xfrm>
          <a:custGeom>
            <a:avLst/>
            <a:gdLst/>
            <a:ahLst/>
            <a:cxnLst/>
            <a:rect l="l" t="t" r="r" b="b"/>
            <a:pathLst>
              <a:path w="2151" h="8610" extrusionOk="0">
                <a:moveTo>
                  <a:pt x="1080" y="0"/>
                </a:moveTo>
                <a:cubicBezTo>
                  <a:pt x="549" y="0"/>
                  <a:pt x="12" y="365"/>
                  <a:pt x="8" y="1063"/>
                </a:cubicBezTo>
                <a:lnTo>
                  <a:pt x="8" y="1071"/>
                </a:lnTo>
                <a:lnTo>
                  <a:pt x="8" y="5724"/>
                </a:lnTo>
                <a:cubicBezTo>
                  <a:pt x="0" y="5802"/>
                  <a:pt x="62" y="5871"/>
                  <a:pt x="140" y="5871"/>
                </a:cubicBezTo>
                <a:cubicBezTo>
                  <a:pt x="221" y="5871"/>
                  <a:pt x="282" y="5802"/>
                  <a:pt x="274" y="5724"/>
                </a:cubicBezTo>
                <a:lnTo>
                  <a:pt x="274" y="1076"/>
                </a:lnTo>
                <a:cubicBezTo>
                  <a:pt x="274" y="1075"/>
                  <a:pt x="274" y="1072"/>
                  <a:pt x="274" y="1071"/>
                </a:cubicBezTo>
                <a:cubicBezTo>
                  <a:pt x="274" y="517"/>
                  <a:pt x="690" y="264"/>
                  <a:pt x="1080" y="264"/>
                </a:cubicBezTo>
                <a:cubicBezTo>
                  <a:pt x="1469" y="264"/>
                  <a:pt x="1885" y="517"/>
                  <a:pt x="1885" y="1071"/>
                </a:cubicBezTo>
                <a:lnTo>
                  <a:pt x="1885" y="1076"/>
                </a:lnTo>
                <a:lnTo>
                  <a:pt x="1885" y="7726"/>
                </a:lnTo>
                <a:cubicBezTo>
                  <a:pt x="1886" y="7961"/>
                  <a:pt x="1786" y="8149"/>
                  <a:pt x="1605" y="8255"/>
                </a:cubicBezTo>
                <a:cubicBezTo>
                  <a:pt x="1501" y="8314"/>
                  <a:pt x="1385" y="8343"/>
                  <a:pt x="1270" y="8343"/>
                </a:cubicBezTo>
                <a:cubicBezTo>
                  <a:pt x="1155" y="8343"/>
                  <a:pt x="1041" y="8314"/>
                  <a:pt x="937" y="8257"/>
                </a:cubicBezTo>
                <a:cubicBezTo>
                  <a:pt x="775" y="8165"/>
                  <a:pt x="676" y="8005"/>
                  <a:pt x="656" y="7805"/>
                </a:cubicBezTo>
                <a:cubicBezTo>
                  <a:pt x="657" y="7798"/>
                  <a:pt x="657" y="7791"/>
                  <a:pt x="657" y="7785"/>
                </a:cubicBezTo>
                <a:lnTo>
                  <a:pt x="657" y="2724"/>
                </a:lnTo>
                <a:cubicBezTo>
                  <a:pt x="650" y="2700"/>
                  <a:pt x="650" y="2676"/>
                  <a:pt x="657" y="2652"/>
                </a:cubicBezTo>
                <a:cubicBezTo>
                  <a:pt x="657" y="2355"/>
                  <a:pt x="875" y="2223"/>
                  <a:pt x="1088" y="2223"/>
                </a:cubicBezTo>
                <a:cubicBezTo>
                  <a:pt x="1092" y="2222"/>
                  <a:pt x="1095" y="2222"/>
                  <a:pt x="1099" y="2222"/>
                </a:cubicBezTo>
                <a:cubicBezTo>
                  <a:pt x="1204" y="2222"/>
                  <a:pt x="1306" y="2261"/>
                  <a:pt x="1387" y="2329"/>
                </a:cubicBezTo>
                <a:cubicBezTo>
                  <a:pt x="1473" y="2405"/>
                  <a:pt x="1519" y="2518"/>
                  <a:pt x="1519" y="2652"/>
                </a:cubicBezTo>
                <a:lnTo>
                  <a:pt x="1519" y="2658"/>
                </a:lnTo>
                <a:lnTo>
                  <a:pt x="1519" y="5724"/>
                </a:lnTo>
                <a:cubicBezTo>
                  <a:pt x="1525" y="5792"/>
                  <a:pt x="1582" y="5844"/>
                  <a:pt x="1651" y="5844"/>
                </a:cubicBezTo>
                <a:cubicBezTo>
                  <a:pt x="1721" y="5844"/>
                  <a:pt x="1778" y="5792"/>
                  <a:pt x="1785" y="5724"/>
                </a:cubicBezTo>
                <a:lnTo>
                  <a:pt x="1785" y="2654"/>
                </a:lnTo>
                <a:lnTo>
                  <a:pt x="1785" y="2644"/>
                </a:lnTo>
                <a:cubicBezTo>
                  <a:pt x="1780" y="2193"/>
                  <a:pt x="1433" y="1957"/>
                  <a:pt x="1088" y="1957"/>
                </a:cubicBezTo>
                <a:cubicBezTo>
                  <a:pt x="744" y="1957"/>
                  <a:pt x="391" y="2196"/>
                  <a:pt x="391" y="2654"/>
                </a:cubicBezTo>
                <a:cubicBezTo>
                  <a:pt x="398" y="2676"/>
                  <a:pt x="398" y="2700"/>
                  <a:pt x="391" y="2724"/>
                </a:cubicBezTo>
                <a:lnTo>
                  <a:pt x="391" y="7686"/>
                </a:lnTo>
                <a:cubicBezTo>
                  <a:pt x="387" y="7699"/>
                  <a:pt x="386" y="7713"/>
                  <a:pt x="386" y="7726"/>
                </a:cubicBezTo>
                <a:cubicBezTo>
                  <a:pt x="387" y="8064"/>
                  <a:pt x="536" y="8333"/>
                  <a:pt x="807" y="8488"/>
                </a:cubicBezTo>
                <a:cubicBezTo>
                  <a:pt x="950" y="8569"/>
                  <a:pt x="1110" y="8609"/>
                  <a:pt x="1269" y="8609"/>
                </a:cubicBezTo>
                <a:cubicBezTo>
                  <a:pt x="1431" y="8609"/>
                  <a:pt x="1593" y="8568"/>
                  <a:pt x="1738" y="8484"/>
                </a:cubicBezTo>
                <a:cubicBezTo>
                  <a:pt x="1984" y="8343"/>
                  <a:pt x="2127" y="8104"/>
                  <a:pt x="2148" y="7807"/>
                </a:cubicBezTo>
                <a:cubicBezTo>
                  <a:pt x="2151" y="7798"/>
                  <a:pt x="2151" y="7789"/>
                  <a:pt x="2151" y="7779"/>
                </a:cubicBezTo>
                <a:lnTo>
                  <a:pt x="2151" y="1072"/>
                </a:lnTo>
                <a:cubicBezTo>
                  <a:pt x="2151" y="1068"/>
                  <a:pt x="2151" y="1065"/>
                  <a:pt x="2151" y="1063"/>
                </a:cubicBezTo>
                <a:cubicBezTo>
                  <a:pt x="2147" y="365"/>
                  <a:pt x="1610" y="0"/>
                  <a:pt x="1080" y="0"/>
                </a:cubicBezTo>
                <a:close/>
              </a:path>
            </a:pathLst>
          </a:custGeom>
          <a:solidFill>
            <a:schemeClr val="accent5"/>
          </a:solidFill>
          <a:ln>
            <a:noFill/>
          </a:ln>
          <a:effectLst>
            <a:outerShdw blurRad="57150" dist="19050" dir="540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to Sans Symbols"/>
            </a:endParaRPr>
          </a:p>
        </p:txBody>
      </p:sp>
      <p:sp>
        <p:nvSpPr>
          <p:cNvPr id="2" name="TextBox 1"/>
          <p:cNvSpPr txBox="1"/>
          <p:nvPr/>
        </p:nvSpPr>
        <p:spPr>
          <a:xfrm>
            <a:off x="1273585" y="1152303"/>
            <a:ext cx="6892220" cy="523220"/>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phiếu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tìm</a:t>
            </a:r>
            <a:r>
              <a:rPr lang="en-US" sz="2800" b="1" dirty="0" smtClean="0">
                <a:solidFill>
                  <a:srgbClr val="FF0000"/>
                </a:solidFill>
                <a:latin typeface="Times New Roman" pitchFamily="18" charset="0"/>
                <a:cs typeface="Times New Roman" pitchFamily="18" charset="0"/>
              </a:rPr>
              <a:t> ý </a:t>
            </a:r>
            <a:r>
              <a:rPr lang="en-US" sz="2800" dirty="0" smtClean="0">
                <a:latin typeface="Times New Roman" pitchFamily="18" charset="0"/>
                <a:cs typeface="Times New Roman" pitchFamily="18" charset="0"/>
              </a:rPr>
              <a:t>SGK </a:t>
            </a:r>
            <a:r>
              <a:rPr lang="en-US" sz="2800" dirty="0" err="1" smtClean="0">
                <a:latin typeface="Times New Roman" pitchFamily="18" charset="0"/>
                <a:cs typeface="Times New Roman" pitchFamily="18" charset="0"/>
              </a:rPr>
              <a:t>trang</a:t>
            </a:r>
            <a:r>
              <a:rPr lang="en-US" sz="2800" dirty="0" smtClean="0">
                <a:latin typeface="Times New Roman" pitchFamily="18" charset="0"/>
                <a:cs typeface="Times New Roman" pitchFamily="18" charset="0"/>
              </a:rPr>
              <a:t> 73</a:t>
            </a:r>
            <a:endParaRPr lang="en-SG"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13"/>
                                        </p:tgtEl>
                                        <p:attrNameLst>
                                          <p:attrName>style.visibility</p:attrName>
                                        </p:attrNameLst>
                                      </p:cBhvr>
                                      <p:to>
                                        <p:strVal val="visible"/>
                                      </p:to>
                                    </p:set>
                                    <p:animEffect transition="in" filter="fade">
                                      <p:cBhvr>
                                        <p:cTn id="7" dur="1000"/>
                                        <p:tgtEl>
                                          <p:spTgt spid="2013"/>
                                        </p:tgtEl>
                                      </p:cBhvr>
                                    </p:animEffect>
                                    <p:anim calcmode="lin" valueType="num">
                                      <p:cBhvr>
                                        <p:cTn id="8" dur="1000" fill="hold"/>
                                        <p:tgtEl>
                                          <p:spTgt spid="2013"/>
                                        </p:tgtEl>
                                        <p:attrNameLst>
                                          <p:attrName>ppt_x</p:attrName>
                                        </p:attrNameLst>
                                      </p:cBhvr>
                                      <p:tavLst>
                                        <p:tav tm="0">
                                          <p:val>
                                            <p:strVal val="#ppt_x"/>
                                          </p:val>
                                        </p:tav>
                                        <p:tav tm="100000">
                                          <p:val>
                                            <p:strVal val="#ppt_x"/>
                                          </p:val>
                                        </p:tav>
                                      </p:tavLst>
                                    </p:anim>
                                    <p:anim calcmode="lin" valueType="num">
                                      <p:cBhvr>
                                        <p:cTn id="9" dur="1000" fill="hold"/>
                                        <p:tgtEl>
                                          <p:spTgt spid="20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3"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1"/>
        <p:cNvGrpSpPr/>
        <p:nvPr/>
      </p:nvGrpSpPr>
      <p:grpSpPr>
        <a:xfrm>
          <a:off x="0" y="0"/>
          <a:ext cx="0" cy="0"/>
          <a:chOff x="0" y="0"/>
          <a:chExt cx="0" cy="0"/>
        </a:xfrm>
      </p:grpSpPr>
      <p:sp>
        <p:nvSpPr>
          <p:cNvPr id="2042" name="Google Shape;2042;p40"/>
          <p:cNvSpPr txBox="1">
            <a:spLocks noGrp="1"/>
          </p:cNvSpPr>
          <p:nvPr>
            <p:ph type="title"/>
          </p:nvPr>
        </p:nvSpPr>
        <p:spPr>
          <a:xfrm>
            <a:off x="1498975" y="457410"/>
            <a:ext cx="6979500" cy="361500"/>
          </a:xfrm>
          <a:prstGeom prst="rect">
            <a:avLst/>
          </a:prstGeom>
        </p:spPr>
        <p:txBody>
          <a:bodyPr spcFirstLastPara="1" wrap="square" lIns="91425" tIns="91425" rIns="64350" bIns="91425" anchor="ctr" anchorCtr="0">
            <a:noAutofit/>
          </a:bodyPr>
          <a:lstStyle/>
          <a:p>
            <a:pPr marL="0" lvl="0" indent="0" algn="ctr" rtl="0">
              <a:spcBef>
                <a:spcPts val="0"/>
              </a:spcBef>
              <a:spcAft>
                <a:spcPts val="0"/>
              </a:spcAft>
              <a:buNone/>
            </a:pPr>
            <a:r>
              <a:rPr lang="pt-BR" dirty="0">
                <a:solidFill>
                  <a:srgbClr val="FF0000"/>
                </a:solidFill>
                <a:latin typeface="Times New Roman" pitchFamily="18" charset="0"/>
                <a:cs typeface="Times New Roman" pitchFamily="18" charset="0"/>
              </a:rPr>
              <a:t>Lập dàn ý theo sơ đồ gợi ý</a:t>
            </a:r>
            <a:endParaRPr dirty="0">
              <a:solidFill>
                <a:srgbClr val="FF0000"/>
              </a:solidFill>
              <a:latin typeface="Times New Roman" pitchFamily="18" charset="0"/>
              <a:cs typeface="Times New Roman" pitchFamily="18" charset="0"/>
            </a:endParaRPr>
          </a:p>
        </p:txBody>
      </p:sp>
      <p:sp>
        <p:nvSpPr>
          <p:cNvPr id="2043" name="Google Shape;2043;p40"/>
          <p:cNvSpPr txBox="1"/>
          <p:nvPr/>
        </p:nvSpPr>
        <p:spPr>
          <a:xfrm>
            <a:off x="1212574" y="2578257"/>
            <a:ext cx="2102400" cy="312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pt-BR" sz="1800" b="1" dirty="0">
                <a:solidFill>
                  <a:schemeClr val="dk1"/>
                </a:solidFill>
                <a:latin typeface="Asap"/>
                <a:ea typeface="Asap"/>
                <a:cs typeface="Asap"/>
                <a:sym typeface="Asap"/>
              </a:rPr>
              <a:t>Giới thiệu vấn đề bàn luận</a:t>
            </a:r>
            <a:endParaRPr sz="1800" b="1" dirty="0">
              <a:solidFill>
                <a:schemeClr val="dk1"/>
              </a:solidFill>
              <a:latin typeface="Asap"/>
              <a:ea typeface="Asap"/>
              <a:cs typeface="Asap"/>
              <a:sym typeface="Asap"/>
            </a:endParaRPr>
          </a:p>
        </p:txBody>
      </p:sp>
      <p:sp>
        <p:nvSpPr>
          <p:cNvPr id="2045" name="Google Shape;2045;p40"/>
          <p:cNvSpPr txBox="1"/>
          <p:nvPr/>
        </p:nvSpPr>
        <p:spPr>
          <a:xfrm>
            <a:off x="3656834" y="1578145"/>
            <a:ext cx="2102400" cy="312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pt-BR" sz="1800" b="1" dirty="0">
                <a:solidFill>
                  <a:schemeClr val="dk1"/>
                </a:solidFill>
                <a:latin typeface="Asap"/>
                <a:ea typeface="Asap"/>
                <a:cs typeface="Asap"/>
                <a:sym typeface="Asap"/>
              </a:rPr>
              <a:t>Luận điểm 1</a:t>
            </a:r>
            <a:endParaRPr sz="1800" b="1" dirty="0">
              <a:solidFill>
                <a:schemeClr val="dk1"/>
              </a:solidFill>
              <a:latin typeface="Asap"/>
              <a:ea typeface="Asap"/>
              <a:cs typeface="Asap"/>
              <a:sym typeface="Asap"/>
            </a:endParaRPr>
          </a:p>
        </p:txBody>
      </p:sp>
      <p:sp>
        <p:nvSpPr>
          <p:cNvPr id="2046" name="Google Shape;2046;p40"/>
          <p:cNvSpPr txBox="1"/>
          <p:nvPr/>
        </p:nvSpPr>
        <p:spPr>
          <a:xfrm>
            <a:off x="3656846" y="1890815"/>
            <a:ext cx="2102400" cy="429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pt-BR" dirty="0">
                <a:solidFill>
                  <a:schemeClr val="dk1"/>
                </a:solidFill>
                <a:latin typeface="Noto Sans Symbols"/>
                <a:ea typeface="Karla"/>
                <a:cs typeface="Karla"/>
                <a:sym typeface="Karla"/>
              </a:rPr>
              <a:t>Nội dung triển khai</a:t>
            </a:r>
            <a:endParaRPr b="1" dirty="0">
              <a:solidFill>
                <a:schemeClr val="dk1"/>
              </a:solidFill>
              <a:latin typeface="Noto Sans Symbols"/>
              <a:ea typeface="Karla"/>
              <a:cs typeface="Karla"/>
              <a:sym typeface="Karla"/>
            </a:endParaRPr>
          </a:p>
        </p:txBody>
      </p:sp>
      <p:cxnSp>
        <p:nvCxnSpPr>
          <p:cNvPr id="2047" name="Google Shape;2047;p40"/>
          <p:cNvCxnSpPr>
            <a:stCxn id="2045" idx="1"/>
            <a:endCxn id="2043" idx="3"/>
          </p:cNvCxnSpPr>
          <p:nvPr/>
        </p:nvCxnSpPr>
        <p:spPr>
          <a:xfrm rot="10800000" flipV="1">
            <a:off x="3314974" y="1734595"/>
            <a:ext cx="341860" cy="1000112"/>
          </a:xfrm>
          <a:prstGeom prst="bentConnector3">
            <a:avLst>
              <a:gd name="adj1" fmla="val 50000"/>
            </a:avLst>
          </a:prstGeom>
          <a:noFill/>
          <a:ln w="9525" cap="flat" cmpd="sng">
            <a:solidFill>
              <a:schemeClr val="dk1"/>
            </a:solidFill>
            <a:prstDash val="solid"/>
            <a:round/>
            <a:headEnd type="oval" w="med" len="med"/>
            <a:tailEnd type="oval" w="med" len="med"/>
          </a:ln>
        </p:spPr>
      </p:cxnSp>
      <p:cxnSp>
        <p:nvCxnSpPr>
          <p:cNvPr id="2048" name="Google Shape;2048;p40"/>
          <p:cNvCxnSpPr>
            <a:stCxn id="2049" idx="1"/>
            <a:endCxn id="2043" idx="3"/>
          </p:cNvCxnSpPr>
          <p:nvPr/>
        </p:nvCxnSpPr>
        <p:spPr>
          <a:xfrm rot="10800000">
            <a:off x="3314974" y="2734707"/>
            <a:ext cx="342072" cy="996038"/>
          </a:xfrm>
          <a:prstGeom prst="bentConnector3">
            <a:avLst>
              <a:gd name="adj1" fmla="val 50000"/>
            </a:avLst>
          </a:prstGeom>
          <a:noFill/>
          <a:ln w="9525" cap="flat" cmpd="sng">
            <a:solidFill>
              <a:schemeClr val="dk1"/>
            </a:solidFill>
            <a:prstDash val="solid"/>
            <a:round/>
            <a:headEnd type="oval" w="med" len="med"/>
            <a:tailEnd type="oval" w="med" len="med"/>
          </a:ln>
        </p:spPr>
      </p:cxnSp>
      <p:sp>
        <p:nvSpPr>
          <p:cNvPr id="2050" name="Google Shape;2050;p40"/>
          <p:cNvSpPr txBox="1"/>
          <p:nvPr/>
        </p:nvSpPr>
        <p:spPr>
          <a:xfrm>
            <a:off x="5556807" y="1570026"/>
            <a:ext cx="2102100" cy="31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BR" sz="1600" b="1" dirty="0">
                <a:solidFill>
                  <a:schemeClr val="dk1"/>
                </a:solidFill>
                <a:latin typeface="Asap"/>
                <a:ea typeface="Asap"/>
                <a:cs typeface="Asap"/>
                <a:sym typeface="Asap"/>
              </a:rPr>
              <a:t>Lí lẽ - bằng chứng</a:t>
            </a:r>
          </a:p>
        </p:txBody>
      </p:sp>
      <p:sp>
        <p:nvSpPr>
          <p:cNvPr id="2052" name="Google Shape;2052;p40"/>
          <p:cNvSpPr txBox="1"/>
          <p:nvPr/>
        </p:nvSpPr>
        <p:spPr>
          <a:xfrm>
            <a:off x="5556807" y="2004351"/>
            <a:ext cx="2102100" cy="31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BR" sz="1600" b="1" dirty="0">
                <a:solidFill>
                  <a:schemeClr val="dk1"/>
                </a:solidFill>
                <a:latin typeface="Asap"/>
                <a:ea typeface="Asap"/>
                <a:cs typeface="Asap"/>
                <a:sym typeface="Asap"/>
              </a:rPr>
              <a:t>Lí lẽ - bằng chứng</a:t>
            </a:r>
          </a:p>
        </p:txBody>
      </p:sp>
      <p:sp>
        <p:nvSpPr>
          <p:cNvPr id="2053" name="Google Shape;2053;p40"/>
          <p:cNvSpPr txBox="1"/>
          <p:nvPr/>
        </p:nvSpPr>
        <p:spPr>
          <a:xfrm>
            <a:off x="5556807" y="1135701"/>
            <a:ext cx="2102100" cy="31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BR" sz="1600" b="1" dirty="0">
                <a:solidFill>
                  <a:schemeClr val="dk1"/>
                </a:solidFill>
                <a:latin typeface="Asap"/>
                <a:ea typeface="Asap"/>
                <a:cs typeface="Asap"/>
                <a:sym typeface="Asap"/>
              </a:rPr>
              <a:t>Lí lẽ - bằng chứng</a:t>
            </a:r>
            <a:endParaRPr sz="1600" b="1" dirty="0">
              <a:solidFill>
                <a:schemeClr val="dk1"/>
              </a:solidFill>
              <a:latin typeface="Asap"/>
              <a:ea typeface="Asap"/>
              <a:cs typeface="Asap"/>
              <a:sym typeface="Asap"/>
            </a:endParaRPr>
          </a:p>
        </p:txBody>
      </p:sp>
      <p:cxnSp>
        <p:nvCxnSpPr>
          <p:cNvPr id="2054" name="Google Shape;2054;p40"/>
          <p:cNvCxnSpPr>
            <a:cxnSpLocks/>
            <a:stCxn id="2053" idx="1"/>
          </p:cNvCxnSpPr>
          <p:nvPr/>
        </p:nvCxnSpPr>
        <p:spPr>
          <a:xfrm flipH="1">
            <a:off x="5220507" y="1292151"/>
            <a:ext cx="336300" cy="434400"/>
          </a:xfrm>
          <a:prstGeom prst="bentConnector3">
            <a:avLst>
              <a:gd name="adj1" fmla="val 50017"/>
            </a:avLst>
          </a:prstGeom>
          <a:noFill/>
          <a:ln w="9525" cap="flat" cmpd="sng">
            <a:solidFill>
              <a:schemeClr val="dk1"/>
            </a:solidFill>
            <a:prstDash val="solid"/>
            <a:round/>
            <a:headEnd type="none" w="med" len="med"/>
            <a:tailEnd type="none" w="med" len="med"/>
          </a:ln>
        </p:spPr>
      </p:cxnSp>
      <p:cxnSp>
        <p:nvCxnSpPr>
          <p:cNvPr id="2055" name="Google Shape;2055;p40"/>
          <p:cNvCxnSpPr>
            <a:cxnSpLocks/>
            <a:stCxn id="2052" idx="1"/>
          </p:cNvCxnSpPr>
          <p:nvPr/>
        </p:nvCxnSpPr>
        <p:spPr>
          <a:xfrm rot="10800000">
            <a:off x="5220507" y="1726401"/>
            <a:ext cx="336300" cy="434400"/>
          </a:xfrm>
          <a:prstGeom prst="bentConnector3">
            <a:avLst>
              <a:gd name="adj1" fmla="val 50017"/>
            </a:avLst>
          </a:prstGeom>
          <a:noFill/>
          <a:ln w="9525" cap="flat" cmpd="sng">
            <a:solidFill>
              <a:schemeClr val="dk1"/>
            </a:solidFill>
            <a:prstDash val="solid"/>
            <a:round/>
            <a:headEnd type="none" w="med" len="med"/>
            <a:tailEnd type="none" w="med" len="med"/>
          </a:ln>
        </p:spPr>
      </p:cxnSp>
      <p:sp>
        <p:nvSpPr>
          <p:cNvPr id="2049" name="Google Shape;2049;p40"/>
          <p:cNvSpPr txBox="1"/>
          <p:nvPr/>
        </p:nvSpPr>
        <p:spPr>
          <a:xfrm>
            <a:off x="3657046" y="3574295"/>
            <a:ext cx="2102400" cy="312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pt-BR" sz="1800" b="1" dirty="0">
                <a:solidFill>
                  <a:schemeClr val="dk1"/>
                </a:solidFill>
                <a:latin typeface="Asap"/>
                <a:ea typeface="Asap"/>
                <a:cs typeface="Asap"/>
                <a:sym typeface="Asap"/>
              </a:rPr>
              <a:t>Luận điểm 3</a:t>
            </a:r>
            <a:endParaRPr sz="1800" b="1" dirty="0">
              <a:solidFill>
                <a:schemeClr val="dk1"/>
              </a:solidFill>
              <a:latin typeface="Asap"/>
              <a:ea typeface="Asap"/>
              <a:cs typeface="Asap"/>
              <a:sym typeface="Asap"/>
            </a:endParaRPr>
          </a:p>
        </p:txBody>
      </p:sp>
      <p:sp>
        <p:nvSpPr>
          <p:cNvPr id="2056" name="Google Shape;2056;p40"/>
          <p:cNvSpPr txBox="1"/>
          <p:nvPr/>
        </p:nvSpPr>
        <p:spPr>
          <a:xfrm>
            <a:off x="3657058" y="3886965"/>
            <a:ext cx="2102400" cy="429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pt-BR" dirty="0">
                <a:solidFill>
                  <a:schemeClr val="dk1"/>
                </a:solidFill>
                <a:latin typeface="Noto Sans Symbols"/>
                <a:ea typeface="Karla"/>
                <a:cs typeface="Karla"/>
                <a:sym typeface="Karla"/>
              </a:rPr>
              <a:t>Nội dung triển khai</a:t>
            </a:r>
            <a:endParaRPr lang="pt-BR" b="1" dirty="0">
              <a:solidFill>
                <a:schemeClr val="dk1"/>
              </a:solidFill>
              <a:latin typeface="Noto Sans Symbols"/>
              <a:ea typeface="Karla"/>
              <a:cs typeface="Karla"/>
              <a:sym typeface="Karla"/>
            </a:endParaRPr>
          </a:p>
        </p:txBody>
      </p:sp>
      <p:sp>
        <p:nvSpPr>
          <p:cNvPr id="2057" name="Google Shape;2057;p40"/>
          <p:cNvSpPr txBox="1"/>
          <p:nvPr/>
        </p:nvSpPr>
        <p:spPr>
          <a:xfrm>
            <a:off x="5550051" y="3790758"/>
            <a:ext cx="2102100" cy="31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BR" sz="1600" b="1" dirty="0">
                <a:solidFill>
                  <a:schemeClr val="dk1"/>
                </a:solidFill>
                <a:latin typeface="Asap"/>
                <a:ea typeface="Asap"/>
                <a:cs typeface="Asap"/>
                <a:sym typeface="Asap"/>
              </a:rPr>
              <a:t>Lí lẽ - bằng chứng</a:t>
            </a:r>
          </a:p>
        </p:txBody>
      </p:sp>
      <p:sp>
        <p:nvSpPr>
          <p:cNvPr id="2059" name="Google Shape;2059;p40"/>
          <p:cNvSpPr txBox="1"/>
          <p:nvPr/>
        </p:nvSpPr>
        <p:spPr>
          <a:xfrm>
            <a:off x="5556807" y="4210322"/>
            <a:ext cx="2102100" cy="31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BR" sz="1600" b="1" dirty="0">
                <a:solidFill>
                  <a:schemeClr val="dk1"/>
                </a:solidFill>
                <a:latin typeface="Asap"/>
                <a:ea typeface="Asap"/>
                <a:cs typeface="Asap"/>
                <a:sym typeface="Asap"/>
              </a:rPr>
              <a:t>Lí lẽ - bằng chứng</a:t>
            </a:r>
          </a:p>
        </p:txBody>
      </p:sp>
      <p:sp>
        <p:nvSpPr>
          <p:cNvPr id="2060" name="Google Shape;2060;p40"/>
          <p:cNvSpPr txBox="1"/>
          <p:nvPr/>
        </p:nvSpPr>
        <p:spPr>
          <a:xfrm>
            <a:off x="5550051" y="3356433"/>
            <a:ext cx="2102100" cy="31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BR" sz="1600" b="1" dirty="0">
                <a:solidFill>
                  <a:schemeClr val="dk1"/>
                </a:solidFill>
                <a:latin typeface="Asap"/>
                <a:ea typeface="Asap"/>
                <a:cs typeface="Asap"/>
                <a:sym typeface="Asap"/>
              </a:rPr>
              <a:t>Lí lẽ - bằng chứng</a:t>
            </a:r>
          </a:p>
        </p:txBody>
      </p:sp>
      <p:cxnSp>
        <p:nvCxnSpPr>
          <p:cNvPr id="2061" name="Google Shape;2061;p40"/>
          <p:cNvCxnSpPr>
            <a:cxnSpLocks/>
            <a:stCxn id="2060" idx="1"/>
          </p:cNvCxnSpPr>
          <p:nvPr/>
        </p:nvCxnSpPr>
        <p:spPr>
          <a:xfrm flipH="1">
            <a:off x="5213751" y="3512883"/>
            <a:ext cx="336300" cy="434400"/>
          </a:xfrm>
          <a:prstGeom prst="bentConnector3">
            <a:avLst>
              <a:gd name="adj1" fmla="val 50017"/>
            </a:avLst>
          </a:prstGeom>
          <a:noFill/>
          <a:ln w="9525" cap="flat" cmpd="sng">
            <a:solidFill>
              <a:schemeClr val="dk1"/>
            </a:solidFill>
            <a:prstDash val="solid"/>
            <a:round/>
            <a:headEnd type="none" w="med" len="med"/>
            <a:tailEnd type="none" w="med" len="med"/>
          </a:ln>
        </p:spPr>
      </p:cxnSp>
      <p:cxnSp>
        <p:nvCxnSpPr>
          <p:cNvPr id="2062" name="Google Shape;2062;p40"/>
          <p:cNvCxnSpPr>
            <a:cxnSpLocks/>
          </p:cNvCxnSpPr>
          <p:nvPr/>
        </p:nvCxnSpPr>
        <p:spPr>
          <a:xfrm rot="10800000">
            <a:off x="5213751" y="3947133"/>
            <a:ext cx="336300" cy="434400"/>
          </a:xfrm>
          <a:prstGeom prst="bentConnector3">
            <a:avLst>
              <a:gd name="adj1" fmla="val 50017"/>
            </a:avLst>
          </a:prstGeom>
          <a:noFill/>
          <a:ln w="9525" cap="flat" cmpd="sng">
            <a:solidFill>
              <a:schemeClr val="dk1"/>
            </a:solidFill>
            <a:prstDash val="solid"/>
            <a:round/>
            <a:headEnd type="none" w="med" len="med"/>
            <a:tailEnd type="none" w="med" len="med"/>
          </a:ln>
        </p:spPr>
      </p:cxnSp>
      <p:sp>
        <p:nvSpPr>
          <p:cNvPr id="2063" name="Google Shape;2063;p40"/>
          <p:cNvSpPr/>
          <p:nvPr/>
        </p:nvSpPr>
        <p:spPr>
          <a:xfrm>
            <a:off x="1943074" y="1779479"/>
            <a:ext cx="641400" cy="641400"/>
          </a:xfrm>
          <a:prstGeom prst="ellipse">
            <a:avLst/>
          </a:prstGeom>
          <a:solidFill>
            <a:schemeClr val="accent5"/>
          </a:solidFill>
          <a:ln>
            <a:noFill/>
          </a:ln>
        </p:spPr>
        <p:txBody>
          <a:bodyPr spcFirstLastPara="1" wrap="square" lIns="0" tIns="0" rIns="0" bIns="0" anchor="ctr" anchorCtr="0">
            <a:noAutofit/>
          </a:bodyPr>
          <a:lstStyle/>
          <a:p>
            <a:pPr marL="0" lvl="0" indent="0" algn="ctr" rtl="0">
              <a:spcBef>
                <a:spcPts val="0"/>
              </a:spcBef>
              <a:spcAft>
                <a:spcPts val="0"/>
              </a:spcAft>
              <a:buNone/>
            </a:pPr>
            <a:endParaRPr sz="2100" b="1" dirty="0">
              <a:solidFill>
                <a:schemeClr val="dk1"/>
              </a:solidFill>
              <a:latin typeface="Asap"/>
              <a:ea typeface="Asap"/>
              <a:cs typeface="Asap"/>
              <a:sym typeface="Asap"/>
            </a:endParaRPr>
          </a:p>
        </p:txBody>
      </p:sp>
      <p:grpSp>
        <p:nvGrpSpPr>
          <p:cNvPr id="2064" name="Google Shape;2064;p40"/>
          <p:cNvGrpSpPr/>
          <p:nvPr/>
        </p:nvGrpSpPr>
        <p:grpSpPr>
          <a:xfrm rot="-401456">
            <a:off x="744678" y="3488724"/>
            <a:ext cx="2623814" cy="609515"/>
            <a:chOff x="2642637" y="4070975"/>
            <a:chExt cx="3229828" cy="593710"/>
          </a:xfrm>
        </p:grpSpPr>
        <p:sp>
          <p:nvSpPr>
            <p:cNvPr id="2065" name="Google Shape;2065;p40"/>
            <p:cNvSpPr/>
            <p:nvPr/>
          </p:nvSpPr>
          <p:spPr>
            <a:xfrm>
              <a:off x="2642637" y="4070975"/>
              <a:ext cx="3229828" cy="593710"/>
            </a:xfrm>
            <a:custGeom>
              <a:avLst/>
              <a:gdLst/>
              <a:ahLst/>
              <a:cxnLst/>
              <a:rect l="l" t="t" r="r" b="b"/>
              <a:pathLst>
                <a:path w="49978" h="9187" extrusionOk="0">
                  <a:moveTo>
                    <a:pt x="1" y="1"/>
                  </a:moveTo>
                  <a:lnTo>
                    <a:pt x="1" y="9187"/>
                  </a:lnTo>
                  <a:lnTo>
                    <a:pt x="49977" y="9187"/>
                  </a:lnTo>
                  <a:lnTo>
                    <a:pt x="49977" y="1"/>
                  </a:lnTo>
                  <a:close/>
                </a:path>
              </a:pathLst>
            </a:custGeom>
            <a:solidFill>
              <a:schemeClr val="accent3"/>
            </a:solidFill>
            <a:ln>
              <a:noFill/>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0"/>
            <p:cNvSpPr/>
            <p:nvPr/>
          </p:nvSpPr>
          <p:spPr>
            <a:xfrm>
              <a:off x="2843426" y="4495035"/>
              <a:ext cx="25915" cy="169641"/>
            </a:xfrm>
            <a:custGeom>
              <a:avLst/>
              <a:gdLst/>
              <a:ahLst/>
              <a:cxnLst/>
              <a:rect l="l" t="t" r="r" b="b"/>
              <a:pathLst>
                <a:path w="401" h="2625" extrusionOk="0">
                  <a:moveTo>
                    <a:pt x="201" y="0"/>
                  </a:moveTo>
                  <a:cubicBezTo>
                    <a:pt x="90" y="0"/>
                    <a:pt x="1" y="110"/>
                    <a:pt x="1" y="246"/>
                  </a:cubicBezTo>
                  <a:lnTo>
                    <a:pt x="1" y="2379"/>
                  </a:lnTo>
                  <a:cubicBezTo>
                    <a:pt x="1" y="2513"/>
                    <a:pt x="90" y="2624"/>
                    <a:pt x="201" y="2624"/>
                  </a:cubicBezTo>
                  <a:cubicBezTo>
                    <a:pt x="311" y="2624"/>
                    <a:pt x="401" y="2513"/>
                    <a:pt x="401" y="2379"/>
                  </a:cubicBezTo>
                  <a:lnTo>
                    <a:pt x="401" y="246"/>
                  </a:lnTo>
                  <a:cubicBezTo>
                    <a:pt x="401" y="110"/>
                    <a:pt x="311"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0"/>
            <p:cNvSpPr/>
            <p:nvPr/>
          </p:nvSpPr>
          <p:spPr>
            <a:xfrm>
              <a:off x="2843426" y="4495035"/>
              <a:ext cx="25915" cy="169641"/>
            </a:xfrm>
            <a:custGeom>
              <a:avLst/>
              <a:gdLst/>
              <a:ahLst/>
              <a:cxnLst/>
              <a:rect l="l" t="t" r="r" b="b"/>
              <a:pathLst>
                <a:path w="401" h="2625" extrusionOk="0">
                  <a:moveTo>
                    <a:pt x="201" y="0"/>
                  </a:moveTo>
                  <a:cubicBezTo>
                    <a:pt x="90" y="0"/>
                    <a:pt x="1" y="110"/>
                    <a:pt x="1" y="246"/>
                  </a:cubicBezTo>
                  <a:lnTo>
                    <a:pt x="1" y="2379"/>
                  </a:lnTo>
                  <a:cubicBezTo>
                    <a:pt x="1" y="2513"/>
                    <a:pt x="90" y="2624"/>
                    <a:pt x="201" y="2624"/>
                  </a:cubicBezTo>
                  <a:cubicBezTo>
                    <a:pt x="311" y="2624"/>
                    <a:pt x="401" y="2513"/>
                    <a:pt x="401" y="2379"/>
                  </a:cubicBezTo>
                  <a:lnTo>
                    <a:pt x="401" y="246"/>
                  </a:lnTo>
                  <a:cubicBezTo>
                    <a:pt x="401" y="110"/>
                    <a:pt x="311"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0"/>
            <p:cNvSpPr/>
            <p:nvPr/>
          </p:nvSpPr>
          <p:spPr>
            <a:xfrm>
              <a:off x="2963951" y="4495035"/>
              <a:ext cx="25979" cy="169641"/>
            </a:xfrm>
            <a:custGeom>
              <a:avLst/>
              <a:gdLst/>
              <a:ahLst/>
              <a:cxnLst/>
              <a:rect l="l" t="t" r="r" b="b"/>
              <a:pathLst>
                <a:path w="402" h="2625" extrusionOk="0">
                  <a:moveTo>
                    <a:pt x="200" y="0"/>
                  </a:moveTo>
                  <a:cubicBezTo>
                    <a:pt x="91" y="0"/>
                    <a:pt x="1" y="110"/>
                    <a:pt x="1" y="246"/>
                  </a:cubicBezTo>
                  <a:lnTo>
                    <a:pt x="1" y="2379"/>
                  </a:lnTo>
                  <a:cubicBezTo>
                    <a:pt x="1" y="2513"/>
                    <a:pt x="91" y="2624"/>
                    <a:pt x="200" y="2624"/>
                  </a:cubicBezTo>
                  <a:cubicBezTo>
                    <a:pt x="311" y="2624"/>
                    <a:pt x="401" y="2513"/>
                    <a:pt x="401" y="2379"/>
                  </a:cubicBezTo>
                  <a:lnTo>
                    <a:pt x="401" y="246"/>
                  </a:lnTo>
                  <a:cubicBezTo>
                    <a:pt x="401" y="110"/>
                    <a:pt x="311"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0"/>
            <p:cNvSpPr/>
            <p:nvPr/>
          </p:nvSpPr>
          <p:spPr>
            <a:xfrm>
              <a:off x="3084541" y="4495035"/>
              <a:ext cx="25850" cy="169641"/>
            </a:xfrm>
            <a:custGeom>
              <a:avLst/>
              <a:gdLst/>
              <a:ahLst/>
              <a:cxnLst/>
              <a:rect l="l" t="t" r="r" b="b"/>
              <a:pathLst>
                <a:path w="400" h="2625" extrusionOk="0">
                  <a:moveTo>
                    <a:pt x="200" y="0"/>
                  </a:moveTo>
                  <a:cubicBezTo>
                    <a:pt x="89" y="0"/>
                    <a:pt x="0" y="110"/>
                    <a:pt x="0" y="246"/>
                  </a:cubicBezTo>
                  <a:lnTo>
                    <a:pt x="0" y="2379"/>
                  </a:lnTo>
                  <a:cubicBezTo>
                    <a:pt x="0" y="2513"/>
                    <a:pt x="89" y="2624"/>
                    <a:pt x="200" y="2624"/>
                  </a:cubicBezTo>
                  <a:cubicBezTo>
                    <a:pt x="311" y="2624"/>
                    <a:pt x="399" y="2513"/>
                    <a:pt x="399" y="2379"/>
                  </a:cubicBezTo>
                  <a:lnTo>
                    <a:pt x="399" y="246"/>
                  </a:lnTo>
                  <a:cubicBezTo>
                    <a:pt x="399" y="110"/>
                    <a:pt x="311"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0"/>
            <p:cNvSpPr/>
            <p:nvPr/>
          </p:nvSpPr>
          <p:spPr>
            <a:xfrm>
              <a:off x="3205066" y="4495035"/>
              <a:ext cx="25850" cy="169641"/>
            </a:xfrm>
            <a:custGeom>
              <a:avLst/>
              <a:gdLst/>
              <a:ahLst/>
              <a:cxnLst/>
              <a:rect l="l" t="t" r="r" b="b"/>
              <a:pathLst>
                <a:path w="400" h="2625" extrusionOk="0">
                  <a:moveTo>
                    <a:pt x="200" y="0"/>
                  </a:moveTo>
                  <a:cubicBezTo>
                    <a:pt x="89" y="0"/>
                    <a:pt x="1" y="110"/>
                    <a:pt x="1" y="246"/>
                  </a:cubicBezTo>
                  <a:lnTo>
                    <a:pt x="1" y="2379"/>
                  </a:lnTo>
                  <a:cubicBezTo>
                    <a:pt x="1" y="2513"/>
                    <a:pt x="89" y="2624"/>
                    <a:pt x="200" y="2624"/>
                  </a:cubicBezTo>
                  <a:cubicBezTo>
                    <a:pt x="311" y="2624"/>
                    <a:pt x="400" y="2513"/>
                    <a:pt x="400" y="2379"/>
                  </a:cubicBezTo>
                  <a:lnTo>
                    <a:pt x="400" y="246"/>
                  </a:lnTo>
                  <a:cubicBezTo>
                    <a:pt x="400" y="110"/>
                    <a:pt x="311"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0"/>
            <p:cNvSpPr/>
            <p:nvPr/>
          </p:nvSpPr>
          <p:spPr>
            <a:xfrm>
              <a:off x="3325527" y="4495035"/>
              <a:ext cx="25915" cy="169641"/>
            </a:xfrm>
            <a:custGeom>
              <a:avLst/>
              <a:gdLst/>
              <a:ahLst/>
              <a:cxnLst/>
              <a:rect l="l" t="t" r="r" b="b"/>
              <a:pathLst>
                <a:path w="401" h="2625" extrusionOk="0">
                  <a:moveTo>
                    <a:pt x="201" y="0"/>
                  </a:moveTo>
                  <a:cubicBezTo>
                    <a:pt x="91" y="0"/>
                    <a:pt x="1" y="110"/>
                    <a:pt x="1" y="246"/>
                  </a:cubicBezTo>
                  <a:lnTo>
                    <a:pt x="1" y="2379"/>
                  </a:lnTo>
                  <a:cubicBezTo>
                    <a:pt x="1" y="2513"/>
                    <a:pt x="91" y="2624"/>
                    <a:pt x="201" y="2624"/>
                  </a:cubicBezTo>
                  <a:cubicBezTo>
                    <a:pt x="311" y="2624"/>
                    <a:pt x="401" y="2513"/>
                    <a:pt x="401" y="2379"/>
                  </a:cubicBezTo>
                  <a:lnTo>
                    <a:pt x="401" y="246"/>
                  </a:lnTo>
                  <a:cubicBezTo>
                    <a:pt x="401" y="110"/>
                    <a:pt x="311"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0"/>
            <p:cNvSpPr/>
            <p:nvPr/>
          </p:nvSpPr>
          <p:spPr>
            <a:xfrm>
              <a:off x="3446052" y="4495035"/>
              <a:ext cx="25979" cy="169641"/>
            </a:xfrm>
            <a:custGeom>
              <a:avLst/>
              <a:gdLst/>
              <a:ahLst/>
              <a:cxnLst/>
              <a:rect l="l" t="t" r="r" b="b"/>
              <a:pathLst>
                <a:path w="402" h="2625" extrusionOk="0">
                  <a:moveTo>
                    <a:pt x="200" y="0"/>
                  </a:moveTo>
                  <a:cubicBezTo>
                    <a:pt x="91" y="0"/>
                    <a:pt x="1" y="110"/>
                    <a:pt x="1" y="246"/>
                  </a:cubicBezTo>
                  <a:lnTo>
                    <a:pt x="1" y="2379"/>
                  </a:lnTo>
                  <a:cubicBezTo>
                    <a:pt x="1" y="2513"/>
                    <a:pt x="91" y="2624"/>
                    <a:pt x="200" y="2624"/>
                  </a:cubicBezTo>
                  <a:cubicBezTo>
                    <a:pt x="311" y="2624"/>
                    <a:pt x="401" y="2513"/>
                    <a:pt x="401" y="2379"/>
                  </a:cubicBezTo>
                  <a:lnTo>
                    <a:pt x="401" y="246"/>
                  </a:lnTo>
                  <a:cubicBezTo>
                    <a:pt x="401" y="110"/>
                    <a:pt x="311"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0"/>
            <p:cNvSpPr/>
            <p:nvPr/>
          </p:nvSpPr>
          <p:spPr>
            <a:xfrm>
              <a:off x="3566641" y="4495035"/>
              <a:ext cx="25915" cy="169641"/>
            </a:xfrm>
            <a:custGeom>
              <a:avLst/>
              <a:gdLst/>
              <a:ahLst/>
              <a:cxnLst/>
              <a:rect l="l" t="t" r="r" b="b"/>
              <a:pathLst>
                <a:path w="401" h="2625" extrusionOk="0">
                  <a:moveTo>
                    <a:pt x="200" y="0"/>
                  </a:moveTo>
                  <a:cubicBezTo>
                    <a:pt x="90" y="0"/>
                    <a:pt x="0" y="110"/>
                    <a:pt x="0" y="246"/>
                  </a:cubicBezTo>
                  <a:lnTo>
                    <a:pt x="0" y="2379"/>
                  </a:lnTo>
                  <a:cubicBezTo>
                    <a:pt x="0" y="2513"/>
                    <a:pt x="90" y="2624"/>
                    <a:pt x="200" y="2624"/>
                  </a:cubicBezTo>
                  <a:cubicBezTo>
                    <a:pt x="311" y="2624"/>
                    <a:pt x="401" y="2513"/>
                    <a:pt x="401" y="2379"/>
                  </a:cubicBezTo>
                  <a:lnTo>
                    <a:pt x="401" y="246"/>
                  </a:lnTo>
                  <a:cubicBezTo>
                    <a:pt x="401" y="110"/>
                    <a:pt x="311"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0"/>
            <p:cNvSpPr/>
            <p:nvPr/>
          </p:nvSpPr>
          <p:spPr>
            <a:xfrm>
              <a:off x="3687166" y="4495035"/>
              <a:ext cx="25850" cy="169641"/>
            </a:xfrm>
            <a:custGeom>
              <a:avLst/>
              <a:gdLst/>
              <a:ahLst/>
              <a:cxnLst/>
              <a:rect l="l" t="t" r="r" b="b"/>
              <a:pathLst>
                <a:path w="400" h="2625" extrusionOk="0">
                  <a:moveTo>
                    <a:pt x="200" y="0"/>
                  </a:moveTo>
                  <a:cubicBezTo>
                    <a:pt x="89" y="0"/>
                    <a:pt x="1" y="110"/>
                    <a:pt x="1" y="246"/>
                  </a:cubicBezTo>
                  <a:lnTo>
                    <a:pt x="1" y="2379"/>
                  </a:lnTo>
                  <a:cubicBezTo>
                    <a:pt x="1" y="2513"/>
                    <a:pt x="89" y="2624"/>
                    <a:pt x="200" y="2624"/>
                  </a:cubicBezTo>
                  <a:cubicBezTo>
                    <a:pt x="311" y="2624"/>
                    <a:pt x="400" y="2513"/>
                    <a:pt x="400" y="2379"/>
                  </a:cubicBezTo>
                  <a:lnTo>
                    <a:pt x="400" y="246"/>
                  </a:lnTo>
                  <a:cubicBezTo>
                    <a:pt x="400" y="110"/>
                    <a:pt x="311"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0"/>
            <p:cNvSpPr/>
            <p:nvPr/>
          </p:nvSpPr>
          <p:spPr>
            <a:xfrm>
              <a:off x="3807627" y="4495035"/>
              <a:ext cx="25915" cy="169641"/>
            </a:xfrm>
            <a:custGeom>
              <a:avLst/>
              <a:gdLst/>
              <a:ahLst/>
              <a:cxnLst/>
              <a:rect l="l" t="t" r="r" b="b"/>
              <a:pathLst>
                <a:path w="401" h="2625" extrusionOk="0">
                  <a:moveTo>
                    <a:pt x="202" y="0"/>
                  </a:moveTo>
                  <a:cubicBezTo>
                    <a:pt x="91" y="0"/>
                    <a:pt x="1" y="110"/>
                    <a:pt x="1" y="246"/>
                  </a:cubicBezTo>
                  <a:lnTo>
                    <a:pt x="1" y="2379"/>
                  </a:lnTo>
                  <a:cubicBezTo>
                    <a:pt x="1" y="2513"/>
                    <a:pt x="91" y="2624"/>
                    <a:pt x="202" y="2624"/>
                  </a:cubicBezTo>
                  <a:cubicBezTo>
                    <a:pt x="311" y="2624"/>
                    <a:pt x="401" y="2513"/>
                    <a:pt x="401" y="2379"/>
                  </a:cubicBezTo>
                  <a:lnTo>
                    <a:pt x="401" y="246"/>
                  </a:lnTo>
                  <a:cubicBezTo>
                    <a:pt x="401" y="110"/>
                    <a:pt x="311"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0"/>
            <p:cNvSpPr/>
            <p:nvPr/>
          </p:nvSpPr>
          <p:spPr>
            <a:xfrm>
              <a:off x="3928152" y="4495035"/>
              <a:ext cx="25979" cy="169641"/>
            </a:xfrm>
            <a:custGeom>
              <a:avLst/>
              <a:gdLst/>
              <a:ahLst/>
              <a:cxnLst/>
              <a:rect l="l" t="t" r="r" b="b"/>
              <a:pathLst>
                <a:path w="402" h="2625" extrusionOk="0">
                  <a:moveTo>
                    <a:pt x="202" y="0"/>
                  </a:moveTo>
                  <a:cubicBezTo>
                    <a:pt x="91" y="0"/>
                    <a:pt x="1" y="110"/>
                    <a:pt x="1" y="246"/>
                  </a:cubicBezTo>
                  <a:lnTo>
                    <a:pt x="1" y="2379"/>
                  </a:lnTo>
                  <a:cubicBezTo>
                    <a:pt x="1" y="2513"/>
                    <a:pt x="91" y="2624"/>
                    <a:pt x="202" y="2624"/>
                  </a:cubicBezTo>
                  <a:cubicBezTo>
                    <a:pt x="311" y="2624"/>
                    <a:pt x="401" y="2513"/>
                    <a:pt x="401" y="2379"/>
                  </a:cubicBezTo>
                  <a:lnTo>
                    <a:pt x="401" y="246"/>
                  </a:lnTo>
                  <a:cubicBezTo>
                    <a:pt x="401" y="110"/>
                    <a:pt x="311"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0"/>
            <p:cNvSpPr/>
            <p:nvPr/>
          </p:nvSpPr>
          <p:spPr>
            <a:xfrm>
              <a:off x="4048741" y="4495035"/>
              <a:ext cx="25915" cy="169641"/>
            </a:xfrm>
            <a:custGeom>
              <a:avLst/>
              <a:gdLst/>
              <a:ahLst/>
              <a:cxnLst/>
              <a:rect l="l" t="t" r="r" b="b"/>
              <a:pathLst>
                <a:path w="401" h="2625" extrusionOk="0">
                  <a:moveTo>
                    <a:pt x="200" y="0"/>
                  </a:moveTo>
                  <a:cubicBezTo>
                    <a:pt x="90" y="0"/>
                    <a:pt x="0" y="110"/>
                    <a:pt x="0" y="246"/>
                  </a:cubicBezTo>
                  <a:lnTo>
                    <a:pt x="0" y="2379"/>
                  </a:lnTo>
                  <a:cubicBezTo>
                    <a:pt x="0" y="2513"/>
                    <a:pt x="90" y="2624"/>
                    <a:pt x="200" y="2624"/>
                  </a:cubicBezTo>
                  <a:cubicBezTo>
                    <a:pt x="311" y="2624"/>
                    <a:pt x="401" y="2513"/>
                    <a:pt x="401" y="2379"/>
                  </a:cubicBezTo>
                  <a:lnTo>
                    <a:pt x="401" y="246"/>
                  </a:lnTo>
                  <a:cubicBezTo>
                    <a:pt x="401" y="110"/>
                    <a:pt x="311"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0"/>
            <p:cNvSpPr/>
            <p:nvPr/>
          </p:nvSpPr>
          <p:spPr>
            <a:xfrm>
              <a:off x="4169266" y="4495035"/>
              <a:ext cx="25850" cy="169641"/>
            </a:xfrm>
            <a:custGeom>
              <a:avLst/>
              <a:gdLst/>
              <a:ahLst/>
              <a:cxnLst/>
              <a:rect l="l" t="t" r="r" b="b"/>
              <a:pathLst>
                <a:path w="400" h="2625" extrusionOk="0">
                  <a:moveTo>
                    <a:pt x="200" y="0"/>
                  </a:moveTo>
                  <a:cubicBezTo>
                    <a:pt x="89" y="0"/>
                    <a:pt x="1" y="110"/>
                    <a:pt x="1" y="246"/>
                  </a:cubicBezTo>
                  <a:lnTo>
                    <a:pt x="1" y="2379"/>
                  </a:lnTo>
                  <a:cubicBezTo>
                    <a:pt x="1" y="2513"/>
                    <a:pt x="89" y="2624"/>
                    <a:pt x="200" y="2624"/>
                  </a:cubicBezTo>
                  <a:cubicBezTo>
                    <a:pt x="311" y="2624"/>
                    <a:pt x="400" y="2513"/>
                    <a:pt x="400" y="2379"/>
                  </a:cubicBezTo>
                  <a:lnTo>
                    <a:pt x="400" y="246"/>
                  </a:lnTo>
                  <a:cubicBezTo>
                    <a:pt x="400" y="110"/>
                    <a:pt x="311"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0"/>
            <p:cNvSpPr/>
            <p:nvPr/>
          </p:nvSpPr>
          <p:spPr>
            <a:xfrm>
              <a:off x="4289856" y="4495035"/>
              <a:ext cx="25785" cy="169641"/>
            </a:xfrm>
            <a:custGeom>
              <a:avLst/>
              <a:gdLst/>
              <a:ahLst/>
              <a:cxnLst/>
              <a:rect l="l" t="t" r="r" b="b"/>
              <a:pathLst>
                <a:path w="399" h="2625" extrusionOk="0">
                  <a:moveTo>
                    <a:pt x="200" y="0"/>
                  </a:moveTo>
                  <a:cubicBezTo>
                    <a:pt x="89" y="0"/>
                    <a:pt x="0" y="110"/>
                    <a:pt x="0" y="246"/>
                  </a:cubicBezTo>
                  <a:lnTo>
                    <a:pt x="0" y="2379"/>
                  </a:lnTo>
                  <a:cubicBezTo>
                    <a:pt x="0" y="2513"/>
                    <a:pt x="89" y="2624"/>
                    <a:pt x="200" y="2624"/>
                  </a:cubicBezTo>
                  <a:cubicBezTo>
                    <a:pt x="311" y="2624"/>
                    <a:pt x="399" y="2513"/>
                    <a:pt x="399" y="2379"/>
                  </a:cubicBezTo>
                  <a:lnTo>
                    <a:pt x="399" y="246"/>
                  </a:lnTo>
                  <a:cubicBezTo>
                    <a:pt x="399" y="110"/>
                    <a:pt x="311"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0"/>
            <p:cNvSpPr/>
            <p:nvPr/>
          </p:nvSpPr>
          <p:spPr>
            <a:xfrm>
              <a:off x="4410252" y="4495035"/>
              <a:ext cx="25979" cy="169641"/>
            </a:xfrm>
            <a:custGeom>
              <a:avLst/>
              <a:gdLst/>
              <a:ahLst/>
              <a:cxnLst/>
              <a:rect l="l" t="t" r="r" b="b"/>
              <a:pathLst>
                <a:path w="402" h="2625" extrusionOk="0">
                  <a:moveTo>
                    <a:pt x="202" y="0"/>
                  </a:moveTo>
                  <a:cubicBezTo>
                    <a:pt x="91" y="0"/>
                    <a:pt x="1" y="110"/>
                    <a:pt x="1" y="246"/>
                  </a:cubicBezTo>
                  <a:lnTo>
                    <a:pt x="1" y="2379"/>
                  </a:lnTo>
                  <a:cubicBezTo>
                    <a:pt x="1" y="2513"/>
                    <a:pt x="91" y="2624"/>
                    <a:pt x="202" y="2624"/>
                  </a:cubicBezTo>
                  <a:cubicBezTo>
                    <a:pt x="311" y="2624"/>
                    <a:pt x="401" y="2513"/>
                    <a:pt x="401" y="2379"/>
                  </a:cubicBezTo>
                  <a:lnTo>
                    <a:pt x="401" y="246"/>
                  </a:lnTo>
                  <a:cubicBezTo>
                    <a:pt x="401" y="110"/>
                    <a:pt x="311"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0"/>
            <p:cNvSpPr/>
            <p:nvPr/>
          </p:nvSpPr>
          <p:spPr>
            <a:xfrm>
              <a:off x="4530842" y="4495035"/>
              <a:ext cx="25915" cy="169641"/>
            </a:xfrm>
            <a:custGeom>
              <a:avLst/>
              <a:gdLst/>
              <a:ahLst/>
              <a:cxnLst/>
              <a:rect l="l" t="t" r="r" b="b"/>
              <a:pathLst>
                <a:path w="401" h="2625" extrusionOk="0">
                  <a:moveTo>
                    <a:pt x="200" y="0"/>
                  </a:moveTo>
                  <a:cubicBezTo>
                    <a:pt x="90" y="0"/>
                    <a:pt x="0" y="110"/>
                    <a:pt x="0" y="246"/>
                  </a:cubicBezTo>
                  <a:lnTo>
                    <a:pt x="0" y="2379"/>
                  </a:lnTo>
                  <a:cubicBezTo>
                    <a:pt x="0" y="2513"/>
                    <a:pt x="90" y="2624"/>
                    <a:pt x="200" y="2624"/>
                  </a:cubicBezTo>
                  <a:cubicBezTo>
                    <a:pt x="311" y="2624"/>
                    <a:pt x="401" y="2513"/>
                    <a:pt x="401" y="2379"/>
                  </a:cubicBezTo>
                  <a:lnTo>
                    <a:pt x="401" y="246"/>
                  </a:lnTo>
                  <a:cubicBezTo>
                    <a:pt x="401" y="110"/>
                    <a:pt x="311"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0"/>
            <p:cNvSpPr/>
            <p:nvPr/>
          </p:nvSpPr>
          <p:spPr>
            <a:xfrm>
              <a:off x="4651367" y="4495035"/>
              <a:ext cx="25979" cy="169641"/>
            </a:xfrm>
            <a:custGeom>
              <a:avLst/>
              <a:gdLst/>
              <a:ahLst/>
              <a:cxnLst/>
              <a:rect l="l" t="t" r="r" b="b"/>
              <a:pathLst>
                <a:path w="402" h="2625" extrusionOk="0">
                  <a:moveTo>
                    <a:pt x="200" y="0"/>
                  </a:moveTo>
                  <a:cubicBezTo>
                    <a:pt x="91" y="0"/>
                    <a:pt x="1" y="110"/>
                    <a:pt x="1" y="246"/>
                  </a:cubicBezTo>
                  <a:lnTo>
                    <a:pt x="1" y="2379"/>
                  </a:lnTo>
                  <a:cubicBezTo>
                    <a:pt x="1" y="2513"/>
                    <a:pt x="91" y="2624"/>
                    <a:pt x="200" y="2624"/>
                  </a:cubicBezTo>
                  <a:cubicBezTo>
                    <a:pt x="311" y="2624"/>
                    <a:pt x="401" y="2513"/>
                    <a:pt x="401" y="2379"/>
                  </a:cubicBezTo>
                  <a:lnTo>
                    <a:pt x="401" y="246"/>
                  </a:lnTo>
                  <a:cubicBezTo>
                    <a:pt x="401" y="110"/>
                    <a:pt x="311"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0"/>
            <p:cNvSpPr/>
            <p:nvPr/>
          </p:nvSpPr>
          <p:spPr>
            <a:xfrm>
              <a:off x="4771956" y="4495035"/>
              <a:ext cx="25785" cy="169641"/>
            </a:xfrm>
            <a:custGeom>
              <a:avLst/>
              <a:gdLst/>
              <a:ahLst/>
              <a:cxnLst/>
              <a:rect l="l" t="t" r="r" b="b"/>
              <a:pathLst>
                <a:path w="399" h="2625" extrusionOk="0">
                  <a:moveTo>
                    <a:pt x="200" y="0"/>
                  </a:moveTo>
                  <a:cubicBezTo>
                    <a:pt x="89" y="0"/>
                    <a:pt x="0" y="110"/>
                    <a:pt x="0" y="246"/>
                  </a:cubicBezTo>
                  <a:lnTo>
                    <a:pt x="0" y="2379"/>
                  </a:lnTo>
                  <a:cubicBezTo>
                    <a:pt x="0" y="2513"/>
                    <a:pt x="89" y="2624"/>
                    <a:pt x="200" y="2624"/>
                  </a:cubicBezTo>
                  <a:cubicBezTo>
                    <a:pt x="311" y="2624"/>
                    <a:pt x="399" y="2513"/>
                    <a:pt x="399" y="2379"/>
                  </a:cubicBezTo>
                  <a:lnTo>
                    <a:pt x="399" y="246"/>
                  </a:lnTo>
                  <a:cubicBezTo>
                    <a:pt x="399" y="110"/>
                    <a:pt x="311"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0"/>
            <p:cNvSpPr/>
            <p:nvPr/>
          </p:nvSpPr>
          <p:spPr>
            <a:xfrm>
              <a:off x="4892417" y="4495035"/>
              <a:ext cx="25915" cy="169641"/>
            </a:xfrm>
            <a:custGeom>
              <a:avLst/>
              <a:gdLst/>
              <a:ahLst/>
              <a:cxnLst/>
              <a:rect l="l" t="t" r="r" b="b"/>
              <a:pathLst>
                <a:path w="401" h="2625" extrusionOk="0">
                  <a:moveTo>
                    <a:pt x="201" y="0"/>
                  </a:moveTo>
                  <a:cubicBezTo>
                    <a:pt x="90" y="0"/>
                    <a:pt x="0" y="110"/>
                    <a:pt x="0" y="246"/>
                  </a:cubicBezTo>
                  <a:lnTo>
                    <a:pt x="0" y="2379"/>
                  </a:lnTo>
                  <a:cubicBezTo>
                    <a:pt x="0" y="2513"/>
                    <a:pt x="90" y="2624"/>
                    <a:pt x="201" y="2624"/>
                  </a:cubicBezTo>
                  <a:cubicBezTo>
                    <a:pt x="310" y="2624"/>
                    <a:pt x="400" y="2513"/>
                    <a:pt x="400" y="2379"/>
                  </a:cubicBezTo>
                  <a:lnTo>
                    <a:pt x="400" y="246"/>
                  </a:lnTo>
                  <a:cubicBezTo>
                    <a:pt x="400" y="110"/>
                    <a:pt x="310"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0"/>
            <p:cNvSpPr/>
            <p:nvPr/>
          </p:nvSpPr>
          <p:spPr>
            <a:xfrm>
              <a:off x="5012942" y="4495035"/>
              <a:ext cx="25915" cy="169641"/>
            </a:xfrm>
            <a:custGeom>
              <a:avLst/>
              <a:gdLst/>
              <a:ahLst/>
              <a:cxnLst/>
              <a:rect l="l" t="t" r="r" b="b"/>
              <a:pathLst>
                <a:path w="401" h="2625" extrusionOk="0">
                  <a:moveTo>
                    <a:pt x="201" y="0"/>
                  </a:moveTo>
                  <a:cubicBezTo>
                    <a:pt x="90" y="0"/>
                    <a:pt x="0" y="110"/>
                    <a:pt x="0" y="246"/>
                  </a:cubicBezTo>
                  <a:lnTo>
                    <a:pt x="0" y="2379"/>
                  </a:lnTo>
                  <a:cubicBezTo>
                    <a:pt x="0" y="2513"/>
                    <a:pt x="90" y="2624"/>
                    <a:pt x="201" y="2624"/>
                  </a:cubicBezTo>
                  <a:cubicBezTo>
                    <a:pt x="311" y="2624"/>
                    <a:pt x="401" y="2513"/>
                    <a:pt x="401" y="2379"/>
                  </a:cubicBezTo>
                  <a:lnTo>
                    <a:pt x="401" y="246"/>
                  </a:lnTo>
                  <a:cubicBezTo>
                    <a:pt x="401" y="110"/>
                    <a:pt x="311"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0"/>
            <p:cNvSpPr/>
            <p:nvPr/>
          </p:nvSpPr>
          <p:spPr>
            <a:xfrm>
              <a:off x="5133467" y="4495035"/>
              <a:ext cx="25979" cy="169641"/>
            </a:xfrm>
            <a:custGeom>
              <a:avLst/>
              <a:gdLst/>
              <a:ahLst/>
              <a:cxnLst/>
              <a:rect l="l" t="t" r="r" b="b"/>
              <a:pathLst>
                <a:path w="402" h="2625" extrusionOk="0">
                  <a:moveTo>
                    <a:pt x="200" y="0"/>
                  </a:moveTo>
                  <a:cubicBezTo>
                    <a:pt x="91" y="0"/>
                    <a:pt x="1" y="110"/>
                    <a:pt x="1" y="246"/>
                  </a:cubicBezTo>
                  <a:lnTo>
                    <a:pt x="1" y="2379"/>
                  </a:lnTo>
                  <a:cubicBezTo>
                    <a:pt x="1" y="2513"/>
                    <a:pt x="91" y="2624"/>
                    <a:pt x="200" y="2624"/>
                  </a:cubicBezTo>
                  <a:cubicBezTo>
                    <a:pt x="311" y="2624"/>
                    <a:pt x="401" y="2513"/>
                    <a:pt x="401" y="2379"/>
                  </a:cubicBezTo>
                  <a:lnTo>
                    <a:pt x="401" y="246"/>
                  </a:lnTo>
                  <a:cubicBezTo>
                    <a:pt x="401" y="110"/>
                    <a:pt x="311"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0"/>
            <p:cNvSpPr/>
            <p:nvPr/>
          </p:nvSpPr>
          <p:spPr>
            <a:xfrm>
              <a:off x="5254056" y="4495035"/>
              <a:ext cx="25850" cy="169641"/>
            </a:xfrm>
            <a:custGeom>
              <a:avLst/>
              <a:gdLst/>
              <a:ahLst/>
              <a:cxnLst/>
              <a:rect l="l" t="t" r="r" b="b"/>
              <a:pathLst>
                <a:path w="400" h="2625" extrusionOk="0">
                  <a:moveTo>
                    <a:pt x="200" y="0"/>
                  </a:moveTo>
                  <a:cubicBezTo>
                    <a:pt x="89" y="0"/>
                    <a:pt x="0" y="110"/>
                    <a:pt x="0" y="246"/>
                  </a:cubicBezTo>
                  <a:lnTo>
                    <a:pt x="0" y="2379"/>
                  </a:lnTo>
                  <a:cubicBezTo>
                    <a:pt x="0" y="2513"/>
                    <a:pt x="89" y="2624"/>
                    <a:pt x="200" y="2624"/>
                  </a:cubicBezTo>
                  <a:cubicBezTo>
                    <a:pt x="311" y="2624"/>
                    <a:pt x="399" y="2513"/>
                    <a:pt x="399" y="2379"/>
                  </a:cubicBezTo>
                  <a:lnTo>
                    <a:pt x="399" y="246"/>
                  </a:lnTo>
                  <a:cubicBezTo>
                    <a:pt x="399" y="110"/>
                    <a:pt x="311"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0"/>
            <p:cNvSpPr/>
            <p:nvPr/>
          </p:nvSpPr>
          <p:spPr>
            <a:xfrm>
              <a:off x="5374581" y="4495035"/>
              <a:ext cx="25850" cy="169641"/>
            </a:xfrm>
            <a:custGeom>
              <a:avLst/>
              <a:gdLst/>
              <a:ahLst/>
              <a:cxnLst/>
              <a:rect l="l" t="t" r="r" b="b"/>
              <a:pathLst>
                <a:path w="400" h="2625" extrusionOk="0">
                  <a:moveTo>
                    <a:pt x="200" y="0"/>
                  </a:moveTo>
                  <a:cubicBezTo>
                    <a:pt x="89" y="0"/>
                    <a:pt x="1" y="110"/>
                    <a:pt x="1" y="246"/>
                  </a:cubicBezTo>
                  <a:lnTo>
                    <a:pt x="1" y="2379"/>
                  </a:lnTo>
                  <a:cubicBezTo>
                    <a:pt x="1" y="2513"/>
                    <a:pt x="89" y="2624"/>
                    <a:pt x="200" y="2624"/>
                  </a:cubicBezTo>
                  <a:cubicBezTo>
                    <a:pt x="311" y="2624"/>
                    <a:pt x="399" y="2513"/>
                    <a:pt x="399" y="2379"/>
                  </a:cubicBezTo>
                  <a:lnTo>
                    <a:pt x="399" y="246"/>
                  </a:lnTo>
                  <a:cubicBezTo>
                    <a:pt x="399" y="110"/>
                    <a:pt x="311"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0"/>
            <p:cNvSpPr/>
            <p:nvPr/>
          </p:nvSpPr>
          <p:spPr>
            <a:xfrm>
              <a:off x="5495042" y="4495035"/>
              <a:ext cx="25915" cy="169641"/>
            </a:xfrm>
            <a:custGeom>
              <a:avLst/>
              <a:gdLst/>
              <a:ahLst/>
              <a:cxnLst/>
              <a:rect l="l" t="t" r="r" b="b"/>
              <a:pathLst>
                <a:path w="401" h="2625" extrusionOk="0">
                  <a:moveTo>
                    <a:pt x="201" y="0"/>
                  </a:moveTo>
                  <a:cubicBezTo>
                    <a:pt x="90" y="0"/>
                    <a:pt x="0" y="110"/>
                    <a:pt x="0" y="246"/>
                  </a:cubicBezTo>
                  <a:lnTo>
                    <a:pt x="0" y="2379"/>
                  </a:lnTo>
                  <a:cubicBezTo>
                    <a:pt x="0" y="2513"/>
                    <a:pt x="90" y="2624"/>
                    <a:pt x="201" y="2624"/>
                  </a:cubicBezTo>
                  <a:cubicBezTo>
                    <a:pt x="311" y="2624"/>
                    <a:pt x="401" y="2513"/>
                    <a:pt x="401" y="2379"/>
                  </a:cubicBezTo>
                  <a:lnTo>
                    <a:pt x="401" y="246"/>
                  </a:lnTo>
                  <a:cubicBezTo>
                    <a:pt x="401" y="110"/>
                    <a:pt x="311"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0"/>
            <p:cNvSpPr/>
            <p:nvPr/>
          </p:nvSpPr>
          <p:spPr>
            <a:xfrm>
              <a:off x="5615567" y="4495035"/>
              <a:ext cx="25979" cy="169641"/>
            </a:xfrm>
            <a:custGeom>
              <a:avLst/>
              <a:gdLst/>
              <a:ahLst/>
              <a:cxnLst/>
              <a:rect l="l" t="t" r="r" b="b"/>
              <a:pathLst>
                <a:path w="402" h="2625" extrusionOk="0">
                  <a:moveTo>
                    <a:pt x="200" y="0"/>
                  </a:moveTo>
                  <a:cubicBezTo>
                    <a:pt x="91" y="0"/>
                    <a:pt x="1" y="110"/>
                    <a:pt x="1" y="246"/>
                  </a:cubicBezTo>
                  <a:lnTo>
                    <a:pt x="1" y="2379"/>
                  </a:lnTo>
                  <a:cubicBezTo>
                    <a:pt x="1" y="2513"/>
                    <a:pt x="91" y="2624"/>
                    <a:pt x="200" y="2624"/>
                  </a:cubicBezTo>
                  <a:cubicBezTo>
                    <a:pt x="311" y="2624"/>
                    <a:pt x="401" y="2513"/>
                    <a:pt x="401" y="2379"/>
                  </a:cubicBezTo>
                  <a:lnTo>
                    <a:pt x="401" y="246"/>
                  </a:lnTo>
                  <a:cubicBezTo>
                    <a:pt x="401" y="110"/>
                    <a:pt x="311"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0"/>
            <p:cNvSpPr/>
            <p:nvPr/>
          </p:nvSpPr>
          <p:spPr>
            <a:xfrm>
              <a:off x="5602125" y="4278937"/>
              <a:ext cx="126213" cy="135260"/>
            </a:xfrm>
            <a:custGeom>
              <a:avLst/>
              <a:gdLst/>
              <a:ahLst/>
              <a:cxnLst/>
              <a:rect l="l" t="t" r="r" b="b"/>
              <a:pathLst>
                <a:path w="1953" h="2093" extrusionOk="0">
                  <a:moveTo>
                    <a:pt x="1953" y="1047"/>
                  </a:moveTo>
                  <a:cubicBezTo>
                    <a:pt x="1953" y="1625"/>
                    <a:pt x="1515" y="2092"/>
                    <a:pt x="977" y="2092"/>
                  </a:cubicBezTo>
                  <a:cubicBezTo>
                    <a:pt x="437" y="2092"/>
                    <a:pt x="0" y="1625"/>
                    <a:pt x="0" y="1047"/>
                  </a:cubicBezTo>
                  <a:cubicBezTo>
                    <a:pt x="0" y="470"/>
                    <a:pt x="437" y="1"/>
                    <a:pt x="977" y="1"/>
                  </a:cubicBezTo>
                  <a:cubicBezTo>
                    <a:pt x="1515" y="1"/>
                    <a:pt x="1953" y="470"/>
                    <a:pt x="1953" y="10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2" name="Google Shape;2092;p40"/>
          <p:cNvGrpSpPr/>
          <p:nvPr/>
        </p:nvGrpSpPr>
        <p:grpSpPr>
          <a:xfrm rot="412820">
            <a:off x="1640787" y="468331"/>
            <a:ext cx="1075026" cy="1098781"/>
            <a:chOff x="-1662940" y="2482639"/>
            <a:chExt cx="1167579" cy="1193508"/>
          </a:xfrm>
        </p:grpSpPr>
        <p:grpSp>
          <p:nvGrpSpPr>
            <p:cNvPr id="2093" name="Google Shape;2093;p40"/>
            <p:cNvGrpSpPr/>
            <p:nvPr/>
          </p:nvGrpSpPr>
          <p:grpSpPr>
            <a:xfrm>
              <a:off x="-1662940" y="2482639"/>
              <a:ext cx="1167579" cy="1193508"/>
              <a:chOff x="219385" y="2318264"/>
              <a:chExt cx="1167579" cy="1193508"/>
            </a:xfrm>
          </p:grpSpPr>
          <p:sp>
            <p:nvSpPr>
              <p:cNvPr id="2094" name="Google Shape;2094;p40"/>
              <p:cNvSpPr/>
              <p:nvPr/>
            </p:nvSpPr>
            <p:spPr>
              <a:xfrm rot="1812721">
                <a:off x="389448" y="2465377"/>
                <a:ext cx="827453" cy="899283"/>
              </a:xfrm>
              <a:custGeom>
                <a:avLst/>
                <a:gdLst/>
                <a:ahLst/>
                <a:cxnLst/>
                <a:rect l="l" t="t" r="r" b="b"/>
                <a:pathLst>
                  <a:path w="8801" h="9565" extrusionOk="0">
                    <a:moveTo>
                      <a:pt x="0" y="0"/>
                    </a:moveTo>
                    <a:lnTo>
                      <a:pt x="0" y="9564"/>
                    </a:lnTo>
                    <a:lnTo>
                      <a:pt x="8801" y="9564"/>
                    </a:lnTo>
                    <a:lnTo>
                      <a:pt x="8801" y="0"/>
                    </a:lnTo>
                    <a:close/>
                  </a:path>
                </a:pathLst>
              </a:custGeom>
              <a:solidFill>
                <a:schemeClr val="accent1"/>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0"/>
              <p:cNvSpPr/>
              <p:nvPr/>
            </p:nvSpPr>
            <p:spPr>
              <a:xfrm rot="1812721">
                <a:off x="543312" y="2343167"/>
                <a:ext cx="153343" cy="701563"/>
              </a:xfrm>
              <a:custGeom>
                <a:avLst/>
                <a:gdLst/>
                <a:ahLst/>
                <a:cxnLst/>
                <a:rect l="l" t="t" r="r" b="b"/>
                <a:pathLst>
                  <a:path w="1631" h="7462" extrusionOk="0">
                    <a:moveTo>
                      <a:pt x="1" y="0"/>
                    </a:moveTo>
                    <a:lnTo>
                      <a:pt x="1" y="5831"/>
                    </a:lnTo>
                    <a:cubicBezTo>
                      <a:pt x="1" y="6732"/>
                      <a:pt x="731" y="7462"/>
                      <a:pt x="1630" y="7462"/>
                    </a:cubicBezTo>
                    <a:lnTo>
                      <a:pt x="1630" y="0"/>
                    </a:lnTo>
                    <a:close/>
                  </a:path>
                </a:pathLst>
              </a:custGeom>
              <a:solidFill>
                <a:schemeClr val="accent6"/>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0"/>
              <p:cNvSpPr/>
              <p:nvPr/>
            </p:nvSpPr>
            <p:spPr>
              <a:xfrm rot="1812721">
                <a:off x="675739" y="2420304"/>
                <a:ext cx="153437" cy="701563"/>
              </a:xfrm>
              <a:custGeom>
                <a:avLst/>
                <a:gdLst/>
                <a:ahLst/>
                <a:cxnLst/>
                <a:rect l="l" t="t" r="r" b="b"/>
                <a:pathLst>
                  <a:path w="1632" h="7462" extrusionOk="0">
                    <a:moveTo>
                      <a:pt x="0" y="0"/>
                    </a:moveTo>
                    <a:lnTo>
                      <a:pt x="0" y="7462"/>
                    </a:lnTo>
                    <a:cubicBezTo>
                      <a:pt x="901" y="7462"/>
                      <a:pt x="1631" y="6732"/>
                      <a:pt x="1631" y="5831"/>
                    </a:cubicBezTo>
                    <a:lnTo>
                      <a:pt x="1631" y="0"/>
                    </a:lnTo>
                    <a:close/>
                  </a:path>
                </a:pathLst>
              </a:custGeom>
              <a:solidFill>
                <a:schemeClr val="lt1"/>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0"/>
              <p:cNvSpPr/>
              <p:nvPr/>
            </p:nvSpPr>
            <p:spPr>
              <a:xfrm rot="1812721">
                <a:off x="880569" y="2539546"/>
                <a:ext cx="153343" cy="701563"/>
              </a:xfrm>
              <a:custGeom>
                <a:avLst/>
                <a:gdLst/>
                <a:ahLst/>
                <a:cxnLst/>
                <a:rect l="l" t="t" r="r" b="b"/>
                <a:pathLst>
                  <a:path w="1631" h="7462" extrusionOk="0">
                    <a:moveTo>
                      <a:pt x="1" y="0"/>
                    </a:moveTo>
                    <a:lnTo>
                      <a:pt x="1" y="5831"/>
                    </a:lnTo>
                    <a:cubicBezTo>
                      <a:pt x="1" y="6732"/>
                      <a:pt x="730" y="7462"/>
                      <a:pt x="1631" y="7462"/>
                    </a:cubicBezTo>
                    <a:lnTo>
                      <a:pt x="1631" y="0"/>
                    </a:lnTo>
                    <a:close/>
                  </a:path>
                </a:pathLst>
              </a:custGeom>
              <a:solidFill>
                <a:schemeClr val="accent6"/>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0"/>
              <p:cNvSpPr/>
              <p:nvPr/>
            </p:nvSpPr>
            <p:spPr>
              <a:xfrm rot="1812721">
                <a:off x="1012996" y="2616683"/>
                <a:ext cx="153437" cy="701563"/>
              </a:xfrm>
              <a:custGeom>
                <a:avLst/>
                <a:gdLst/>
                <a:ahLst/>
                <a:cxnLst/>
                <a:rect l="l" t="t" r="r" b="b"/>
                <a:pathLst>
                  <a:path w="1632" h="7462" extrusionOk="0">
                    <a:moveTo>
                      <a:pt x="1" y="0"/>
                    </a:moveTo>
                    <a:lnTo>
                      <a:pt x="1" y="7462"/>
                    </a:lnTo>
                    <a:cubicBezTo>
                      <a:pt x="902" y="7462"/>
                      <a:pt x="1632" y="6732"/>
                      <a:pt x="1632" y="5831"/>
                    </a:cubicBezTo>
                    <a:lnTo>
                      <a:pt x="1632" y="0"/>
                    </a:lnTo>
                    <a:close/>
                  </a:path>
                </a:pathLst>
              </a:custGeom>
              <a:solidFill>
                <a:schemeClr val="lt1"/>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0"/>
              <p:cNvSpPr/>
              <p:nvPr/>
            </p:nvSpPr>
            <p:spPr>
              <a:xfrm rot="1812721">
                <a:off x="595130" y="2645926"/>
                <a:ext cx="176378" cy="169797"/>
              </a:xfrm>
              <a:custGeom>
                <a:avLst/>
                <a:gdLst/>
                <a:ahLst/>
                <a:cxnLst/>
                <a:rect l="l" t="t" r="r" b="b"/>
                <a:pathLst>
                  <a:path w="1876" h="1806" extrusionOk="0">
                    <a:moveTo>
                      <a:pt x="973" y="1"/>
                    </a:moveTo>
                    <a:cubicBezTo>
                      <a:pt x="609" y="1"/>
                      <a:pt x="281" y="221"/>
                      <a:pt x="140" y="557"/>
                    </a:cubicBezTo>
                    <a:cubicBezTo>
                      <a:pt x="0" y="895"/>
                      <a:pt x="78" y="1282"/>
                      <a:pt x="335" y="1541"/>
                    </a:cubicBezTo>
                    <a:cubicBezTo>
                      <a:pt x="508" y="1713"/>
                      <a:pt x="739" y="1805"/>
                      <a:pt x="973" y="1805"/>
                    </a:cubicBezTo>
                    <a:cubicBezTo>
                      <a:pt x="1090" y="1805"/>
                      <a:pt x="1207" y="1783"/>
                      <a:pt x="1319" y="1736"/>
                    </a:cubicBezTo>
                    <a:cubicBezTo>
                      <a:pt x="1655" y="1597"/>
                      <a:pt x="1876" y="1268"/>
                      <a:pt x="1876" y="903"/>
                    </a:cubicBezTo>
                    <a:cubicBezTo>
                      <a:pt x="1876" y="405"/>
                      <a:pt x="1473" y="1"/>
                      <a:pt x="973" y="1"/>
                    </a:cubicBezTo>
                    <a:close/>
                  </a:path>
                </a:pathLst>
              </a:custGeom>
              <a:solidFill>
                <a:schemeClr val="dk1"/>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0"/>
              <p:cNvSpPr/>
              <p:nvPr/>
            </p:nvSpPr>
            <p:spPr>
              <a:xfrm rot="1812721">
                <a:off x="634532" y="2682140"/>
                <a:ext cx="103796" cy="100881"/>
              </a:xfrm>
              <a:custGeom>
                <a:avLst/>
                <a:gdLst/>
                <a:ahLst/>
                <a:cxnLst/>
                <a:rect l="l" t="t" r="r" b="b"/>
                <a:pathLst>
                  <a:path w="1104" h="1073" extrusionOk="0">
                    <a:moveTo>
                      <a:pt x="173" y="0"/>
                    </a:moveTo>
                    <a:cubicBezTo>
                      <a:pt x="146" y="0"/>
                      <a:pt x="118" y="10"/>
                      <a:pt x="97" y="30"/>
                    </a:cubicBezTo>
                    <a:cubicBezTo>
                      <a:pt x="49" y="73"/>
                      <a:pt x="45" y="145"/>
                      <a:pt x="88" y="193"/>
                    </a:cubicBezTo>
                    <a:lnTo>
                      <a:pt x="388" y="528"/>
                    </a:lnTo>
                    <a:lnTo>
                      <a:pt x="53" y="828"/>
                    </a:lnTo>
                    <a:cubicBezTo>
                      <a:pt x="5" y="871"/>
                      <a:pt x="1" y="943"/>
                      <a:pt x="43" y="991"/>
                    </a:cubicBezTo>
                    <a:cubicBezTo>
                      <a:pt x="66" y="1016"/>
                      <a:pt x="97" y="1029"/>
                      <a:pt x="129" y="1029"/>
                    </a:cubicBezTo>
                    <a:cubicBezTo>
                      <a:pt x="156" y="1029"/>
                      <a:pt x="184" y="1019"/>
                      <a:pt x="206" y="999"/>
                    </a:cubicBezTo>
                    <a:lnTo>
                      <a:pt x="541" y="699"/>
                    </a:lnTo>
                    <a:lnTo>
                      <a:pt x="842" y="1035"/>
                    </a:lnTo>
                    <a:cubicBezTo>
                      <a:pt x="864" y="1060"/>
                      <a:pt x="896" y="1073"/>
                      <a:pt x="927" y="1073"/>
                    </a:cubicBezTo>
                    <a:cubicBezTo>
                      <a:pt x="954" y="1073"/>
                      <a:pt x="982" y="1063"/>
                      <a:pt x="1005" y="1043"/>
                    </a:cubicBezTo>
                    <a:cubicBezTo>
                      <a:pt x="1051" y="1002"/>
                      <a:pt x="1055" y="928"/>
                      <a:pt x="1013" y="882"/>
                    </a:cubicBezTo>
                    <a:lnTo>
                      <a:pt x="712" y="545"/>
                    </a:lnTo>
                    <a:lnTo>
                      <a:pt x="1049" y="245"/>
                    </a:lnTo>
                    <a:cubicBezTo>
                      <a:pt x="1098" y="204"/>
                      <a:pt x="1103" y="129"/>
                      <a:pt x="1059" y="81"/>
                    </a:cubicBezTo>
                    <a:cubicBezTo>
                      <a:pt x="1037" y="55"/>
                      <a:pt x="1006" y="43"/>
                      <a:pt x="974" y="43"/>
                    </a:cubicBezTo>
                    <a:cubicBezTo>
                      <a:pt x="946" y="43"/>
                      <a:pt x="917" y="53"/>
                      <a:pt x="895" y="74"/>
                    </a:cubicBezTo>
                    <a:lnTo>
                      <a:pt x="559" y="374"/>
                    </a:lnTo>
                    <a:lnTo>
                      <a:pt x="258" y="39"/>
                    </a:lnTo>
                    <a:cubicBezTo>
                      <a:pt x="236" y="14"/>
                      <a:pt x="205" y="0"/>
                      <a:pt x="173" y="0"/>
                    </a:cubicBezTo>
                    <a:close/>
                  </a:path>
                </a:pathLst>
              </a:custGeom>
              <a:solidFill>
                <a:schemeClr val="accent6"/>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0"/>
              <p:cNvSpPr/>
              <p:nvPr/>
            </p:nvSpPr>
            <p:spPr>
              <a:xfrm rot="1812721">
                <a:off x="932387" y="2842306"/>
                <a:ext cx="176378" cy="169797"/>
              </a:xfrm>
              <a:custGeom>
                <a:avLst/>
                <a:gdLst/>
                <a:ahLst/>
                <a:cxnLst/>
                <a:rect l="l" t="t" r="r" b="b"/>
                <a:pathLst>
                  <a:path w="1876" h="1806" extrusionOk="0">
                    <a:moveTo>
                      <a:pt x="975" y="1"/>
                    </a:moveTo>
                    <a:cubicBezTo>
                      <a:pt x="610" y="1"/>
                      <a:pt x="281" y="220"/>
                      <a:pt x="141" y="557"/>
                    </a:cubicBezTo>
                    <a:cubicBezTo>
                      <a:pt x="0" y="894"/>
                      <a:pt x="78" y="1282"/>
                      <a:pt x="336" y="1540"/>
                    </a:cubicBezTo>
                    <a:cubicBezTo>
                      <a:pt x="508" y="1713"/>
                      <a:pt x="739" y="1805"/>
                      <a:pt x="974" y="1805"/>
                    </a:cubicBezTo>
                    <a:cubicBezTo>
                      <a:pt x="1090" y="1805"/>
                      <a:pt x="1207" y="1783"/>
                      <a:pt x="1319" y="1736"/>
                    </a:cubicBezTo>
                    <a:cubicBezTo>
                      <a:pt x="1656" y="1597"/>
                      <a:pt x="1876" y="1268"/>
                      <a:pt x="1876" y="903"/>
                    </a:cubicBezTo>
                    <a:cubicBezTo>
                      <a:pt x="1876" y="405"/>
                      <a:pt x="1473" y="1"/>
                      <a:pt x="975" y="1"/>
                    </a:cubicBezTo>
                    <a:close/>
                  </a:path>
                </a:pathLst>
              </a:custGeom>
              <a:solidFill>
                <a:schemeClr val="dk1"/>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0"/>
              <p:cNvSpPr/>
              <p:nvPr/>
            </p:nvSpPr>
            <p:spPr>
              <a:xfrm rot="1812721">
                <a:off x="972008" y="2878503"/>
                <a:ext cx="103326" cy="100787"/>
              </a:xfrm>
              <a:custGeom>
                <a:avLst/>
                <a:gdLst/>
                <a:ahLst/>
                <a:cxnLst/>
                <a:rect l="l" t="t" r="r" b="b"/>
                <a:pathLst>
                  <a:path w="1099" h="1072" extrusionOk="0">
                    <a:moveTo>
                      <a:pt x="172" y="0"/>
                    </a:moveTo>
                    <a:cubicBezTo>
                      <a:pt x="145" y="0"/>
                      <a:pt x="117" y="10"/>
                      <a:pt x="95" y="30"/>
                    </a:cubicBezTo>
                    <a:cubicBezTo>
                      <a:pt x="48" y="73"/>
                      <a:pt x="44" y="145"/>
                      <a:pt x="86" y="193"/>
                    </a:cubicBezTo>
                    <a:lnTo>
                      <a:pt x="386" y="528"/>
                    </a:lnTo>
                    <a:lnTo>
                      <a:pt x="51" y="828"/>
                    </a:lnTo>
                    <a:cubicBezTo>
                      <a:pt x="4" y="871"/>
                      <a:pt x="0" y="943"/>
                      <a:pt x="42" y="991"/>
                    </a:cubicBezTo>
                    <a:cubicBezTo>
                      <a:pt x="64" y="1016"/>
                      <a:pt x="96" y="1029"/>
                      <a:pt x="128" y="1029"/>
                    </a:cubicBezTo>
                    <a:cubicBezTo>
                      <a:pt x="155" y="1029"/>
                      <a:pt x="183" y="1019"/>
                      <a:pt x="205" y="999"/>
                    </a:cubicBezTo>
                    <a:lnTo>
                      <a:pt x="541" y="699"/>
                    </a:lnTo>
                    <a:lnTo>
                      <a:pt x="841" y="1035"/>
                    </a:lnTo>
                    <a:cubicBezTo>
                      <a:pt x="864" y="1059"/>
                      <a:pt x="894" y="1071"/>
                      <a:pt x="924" y="1071"/>
                    </a:cubicBezTo>
                    <a:cubicBezTo>
                      <a:pt x="952" y="1071"/>
                      <a:pt x="979" y="1061"/>
                      <a:pt x="1001" y="1042"/>
                    </a:cubicBezTo>
                    <a:cubicBezTo>
                      <a:pt x="1047" y="1000"/>
                      <a:pt x="1052" y="928"/>
                      <a:pt x="1012" y="882"/>
                    </a:cubicBezTo>
                    <a:lnTo>
                      <a:pt x="712" y="545"/>
                    </a:lnTo>
                    <a:lnTo>
                      <a:pt x="1047" y="245"/>
                    </a:lnTo>
                    <a:cubicBezTo>
                      <a:pt x="1095" y="204"/>
                      <a:pt x="1099" y="130"/>
                      <a:pt x="1056" y="83"/>
                    </a:cubicBezTo>
                    <a:cubicBezTo>
                      <a:pt x="1033" y="58"/>
                      <a:pt x="1002" y="44"/>
                      <a:pt x="970" y="44"/>
                    </a:cubicBezTo>
                    <a:cubicBezTo>
                      <a:pt x="943" y="44"/>
                      <a:pt x="916" y="54"/>
                      <a:pt x="893" y="74"/>
                    </a:cubicBezTo>
                    <a:lnTo>
                      <a:pt x="558" y="374"/>
                    </a:lnTo>
                    <a:lnTo>
                      <a:pt x="258" y="39"/>
                    </a:lnTo>
                    <a:cubicBezTo>
                      <a:pt x="235" y="14"/>
                      <a:pt x="204" y="0"/>
                      <a:pt x="172" y="0"/>
                    </a:cubicBezTo>
                    <a:close/>
                  </a:path>
                </a:pathLst>
              </a:custGeom>
              <a:solidFill>
                <a:schemeClr val="accent6"/>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3" name="Google Shape;2103;p40"/>
            <p:cNvGrpSpPr/>
            <p:nvPr/>
          </p:nvGrpSpPr>
          <p:grpSpPr>
            <a:xfrm>
              <a:off x="-1662940" y="2482639"/>
              <a:ext cx="1167579" cy="1193508"/>
              <a:chOff x="219385" y="2318264"/>
              <a:chExt cx="1167579" cy="1193508"/>
            </a:xfrm>
          </p:grpSpPr>
          <p:sp>
            <p:nvSpPr>
              <p:cNvPr id="2104" name="Google Shape;2104;p40"/>
              <p:cNvSpPr/>
              <p:nvPr/>
            </p:nvSpPr>
            <p:spPr>
              <a:xfrm rot="1812721">
                <a:off x="389448" y="2465377"/>
                <a:ext cx="827453" cy="899283"/>
              </a:xfrm>
              <a:custGeom>
                <a:avLst/>
                <a:gdLst/>
                <a:ahLst/>
                <a:cxnLst/>
                <a:rect l="l" t="t" r="r" b="b"/>
                <a:pathLst>
                  <a:path w="8801" h="9565" extrusionOk="0">
                    <a:moveTo>
                      <a:pt x="0" y="0"/>
                    </a:moveTo>
                    <a:lnTo>
                      <a:pt x="0" y="9564"/>
                    </a:lnTo>
                    <a:lnTo>
                      <a:pt x="8801" y="9564"/>
                    </a:lnTo>
                    <a:lnTo>
                      <a:pt x="88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0"/>
              <p:cNvSpPr/>
              <p:nvPr/>
            </p:nvSpPr>
            <p:spPr>
              <a:xfrm rot="1812721">
                <a:off x="543312" y="2343167"/>
                <a:ext cx="153343" cy="701563"/>
              </a:xfrm>
              <a:custGeom>
                <a:avLst/>
                <a:gdLst/>
                <a:ahLst/>
                <a:cxnLst/>
                <a:rect l="l" t="t" r="r" b="b"/>
                <a:pathLst>
                  <a:path w="1631" h="7462" extrusionOk="0">
                    <a:moveTo>
                      <a:pt x="1" y="0"/>
                    </a:moveTo>
                    <a:lnTo>
                      <a:pt x="1" y="5831"/>
                    </a:lnTo>
                    <a:cubicBezTo>
                      <a:pt x="1" y="6732"/>
                      <a:pt x="731" y="7462"/>
                      <a:pt x="1630" y="7462"/>
                    </a:cubicBezTo>
                    <a:lnTo>
                      <a:pt x="16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0"/>
              <p:cNvSpPr/>
              <p:nvPr/>
            </p:nvSpPr>
            <p:spPr>
              <a:xfrm rot="1812721">
                <a:off x="675739" y="2420304"/>
                <a:ext cx="153437" cy="701563"/>
              </a:xfrm>
              <a:custGeom>
                <a:avLst/>
                <a:gdLst/>
                <a:ahLst/>
                <a:cxnLst/>
                <a:rect l="l" t="t" r="r" b="b"/>
                <a:pathLst>
                  <a:path w="1632" h="7462" extrusionOk="0">
                    <a:moveTo>
                      <a:pt x="0" y="0"/>
                    </a:moveTo>
                    <a:lnTo>
                      <a:pt x="0" y="7462"/>
                    </a:lnTo>
                    <a:cubicBezTo>
                      <a:pt x="901" y="7462"/>
                      <a:pt x="1631" y="6732"/>
                      <a:pt x="1631" y="5831"/>
                    </a:cubicBezTo>
                    <a:lnTo>
                      <a:pt x="1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0"/>
              <p:cNvSpPr/>
              <p:nvPr/>
            </p:nvSpPr>
            <p:spPr>
              <a:xfrm rot="1812721">
                <a:off x="880569" y="2539546"/>
                <a:ext cx="153343" cy="701563"/>
              </a:xfrm>
              <a:custGeom>
                <a:avLst/>
                <a:gdLst/>
                <a:ahLst/>
                <a:cxnLst/>
                <a:rect l="l" t="t" r="r" b="b"/>
                <a:pathLst>
                  <a:path w="1631" h="7462" extrusionOk="0">
                    <a:moveTo>
                      <a:pt x="1" y="0"/>
                    </a:moveTo>
                    <a:lnTo>
                      <a:pt x="1" y="5831"/>
                    </a:lnTo>
                    <a:cubicBezTo>
                      <a:pt x="1" y="6732"/>
                      <a:pt x="730" y="7462"/>
                      <a:pt x="1631" y="7462"/>
                    </a:cubicBezTo>
                    <a:lnTo>
                      <a:pt x="163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0"/>
              <p:cNvSpPr/>
              <p:nvPr/>
            </p:nvSpPr>
            <p:spPr>
              <a:xfrm rot="1812721">
                <a:off x="1012996" y="2616683"/>
                <a:ext cx="153437" cy="701563"/>
              </a:xfrm>
              <a:custGeom>
                <a:avLst/>
                <a:gdLst/>
                <a:ahLst/>
                <a:cxnLst/>
                <a:rect l="l" t="t" r="r" b="b"/>
                <a:pathLst>
                  <a:path w="1632" h="7462" extrusionOk="0">
                    <a:moveTo>
                      <a:pt x="1" y="0"/>
                    </a:moveTo>
                    <a:lnTo>
                      <a:pt x="1" y="7462"/>
                    </a:lnTo>
                    <a:cubicBezTo>
                      <a:pt x="902" y="7462"/>
                      <a:pt x="1632" y="6732"/>
                      <a:pt x="1632" y="5831"/>
                    </a:cubicBezTo>
                    <a:lnTo>
                      <a:pt x="16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0"/>
              <p:cNvSpPr/>
              <p:nvPr/>
            </p:nvSpPr>
            <p:spPr>
              <a:xfrm rot="1812721">
                <a:off x="595130" y="2645926"/>
                <a:ext cx="176378" cy="169797"/>
              </a:xfrm>
              <a:custGeom>
                <a:avLst/>
                <a:gdLst/>
                <a:ahLst/>
                <a:cxnLst/>
                <a:rect l="l" t="t" r="r" b="b"/>
                <a:pathLst>
                  <a:path w="1876" h="1806" extrusionOk="0">
                    <a:moveTo>
                      <a:pt x="973" y="1"/>
                    </a:moveTo>
                    <a:cubicBezTo>
                      <a:pt x="609" y="1"/>
                      <a:pt x="281" y="221"/>
                      <a:pt x="140" y="557"/>
                    </a:cubicBezTo>
                    <a:cubicBezTo>
                      <a:pt x="0" y="895"/>
                      <a:pt x="78" y="1282"/>
                      <a:pt x="335" y="1541"/>
                    </a:cubicBezTo>
                    <a:cubicBezTo>
                      <a:pt x="508" y="1713"/>
                      <a:pt x="739" y="1805"/>
                      <a:pt x="973" y="1805"/>
                    </a:cubicBezTo>
                    <a:cubicBezTo>
                      <a:pt x="1090" y="1805"/>
                      <a:pt x="1207" y="1783"/>
                      <a:pt x="1319" y="1736"/>
                    </a:cubicBezTo>
                    <a:cubicBezTo>
                      <a:pt x="1655" y="1597"/>
                      <a:pt x="1876" y="1268"/>
                      <a:pt x="1876" y="903"/>
                    </a:cubicBezTo>
                    <a:cubicBezTo>
                      <a:pt x="1876" y="405"/>
                      <a:pt x="1473" y="1"/>
                      <a:pt x="9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0"/>
              <p:cNvSpPr/>
              <p:nvPr/>
            </p:nvSpPr>
            <p:spPr>
              <a:xfrm rot="1812721">
                <a:off x="634532" y="2682140"/>
                <a:ext cx="103796" cy="100881"/>
              </a:xfrm>
              <a:custGeom>
                <a:avLst/>
                <a:gdLst/>
                <a:ahLst/>
                <a:cxnLst/>
                <a:rect l="l" t="t" r="r" b="b"/>
                <a:pathLst>
                  <a:path w="1104" h="1073" extrusionOk="0">
                    <a:moveTo>
                      <a:pt x="173" y="0"/>
                    </a:moveTo>
                    <a:cubicBezTo>
                      <a:pt x="146" y="0"/>
                      <a:pt x="118" y="10"/>
                      <a:pt x="97" y="30"/>
                    </a:cubicBezTo>
                    <a:cubicBezTo>
                      <a:pt x="49" y="73"/>
                      <a:pt x="45" y="145"/>
                      <a:pt x="88" y="193"/>
                    </a:cubicBezTo>
                    <a:lnTo>
                      <a:pt x="388" y="528"/>
                    </a:lnTo>
                    <a:lnTo>
                      <a:pt x="53" y="828"/>
                    </a:lnTo>
                    <a:cubicBezTo>
                      <a:pt x="5" y="871"/>
                      <a:pt x="1" y="943"/>
                      <a:pt x="43" y="991"/>
                    </a:cubicBezTo>
                    <a:cubicBezTo>
                      <a:pt x="66" y="1016"/>
                      <a:pt x="97" y="1029"/>
                      <a:pt x="129" y="1029"/>
                    </a:cubicBezTo>
                    <a:cubicBezTo>
                      <a:pt x="156" y="1029"/>
                      <a:pt x="184" y="1019"/>
                      <a:pt x="206" y="999"/>
                    </a:cubicBezTo>
                    <a:lnTo>
                      <a:pt x="541" y="699"/>
                    </a:lnTo>
                    <a:lnTo>
                      <a:pt x="842" y="1035"/>
                    </a:lnTo>
                    <a:cubicBezTo>
                      <a:pt x="864" y="1060"/>
                      <a:pt x="896" y="1073"/>
                      <a:pt x="927" y="1073"/>
                    </a:cubicBezTo>
                    <a:cubicBezTo>
                      <a:pt x="954" y="1073"/>
                      <a:pt x="982" y="1063"/>
                      <a:pt x="1005" y="1043"/>
                    </a:cubicBezTo>
                    <a:cubicBezTo>
                      <a:pt x="1051" y="1002"/>
                      <a:pt x="1055" y="928"/>
                      <a:pt x="1013" y="882"/>
                    </a:cubicBezTo>
                    <a:lnTo>
                      <a:pt x="712" y="545"/>
                    </a:lnTo>
                    <a:lnTo>
                      <a:pt x="1049" y="245"/>
                    </a:lnTo>
                    <a:cubicBezTo>
                      <a:pt x="1098" y="204"/>
                      <a:pt x="1103" y="129"/>
                      <a:pt x="1059" y="81"/>
                    </a:cubicBezTo>
                    <a:cubicBezTo>
                      <a:pt x="1037" y="55"/>
                      <a:pt x="1006" y="43"/>
                      <a:pt x="974" y="43"/>
                    </a:cubicBezTo>
                    <a:cubicBezTo>
                      <a:pt x="946" y="43"/>
                      <a:pt x="917" y="53"/>
                      <a:pt x="895" y="74"/>
                    </a:cubicBezTo>
                    <a:lnTo>
                      <a:pt x="559" y="374"/>
                    </a:lnTo>
                    <a:lnTo>
                      <a:pt x="258" y="39"/>
                    </a:lnTo>
                    <a:cubicBezTo>
                      <a:pt x="236" y="14"/>
                      <a:pt x="205" y="0"/>
                      <a:pt x="1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0"/>
              <p:cNvSpPr/>
              <p:nvPr/>
            </p:nvSpPr>
            <p:spPr>
              <a:xfrm rot="1812721">
                <a:off x="932387" y="2842306"/>
                <a:ext cx="176378" cy="169797"/>
              </a:xfrm>
              <a:custGeom>
                <a:avLst/>
                <a:gdLst/>
                <a:ahLst/>
                <a:cxnLst/>
                <a:rect l="l" t="t" r="r" b="b"/>
                <a:pathLst>
                  <a:path w="1876" h="1806" extrusionOk="0">
                    <a:moveTo>
                      <a:pt x="975" y="1"/>
                    </a:moveTo>
                    <a:cubicBezTo>
                      <a:pt x="610" y="1"/>
                      <a:pt x="281" y="220"/>
                      <a:pt x="141" y="557"/>
                    </a:cubicBezTo>
                    <a:cubicBezTo>
                      <a:pt x="0" y="894"/>
                      <a:pt x="78" y="1282"/>
                      <a:pt x="336" y="1540"/>
                    </a:cubicBezTo>
                    <a:cubicBezTo>
                      <a:pt x="508" y="1713"/>
                      <a:pt x="739" y="1805"/>
                      <a:pt x="974" y="1805"/>
                    </a:cubicBezTo>
                    <a:cubicBezTo>
                      <a:pt x="1090" y="1805"/>
                      <a:pt x="1207" y="1783"/>
                      <a:pt x="1319" y="1736"/>
                    </a:cubicBezTo>
                    <a:cubicBezTo>
                      <a:pt x="1656" y="1597"/>
                      <a:pt x="1876" y="1268"/>
                      <a:pt x="1876" y="903"/>
                    </a:cubicBezTo>
                    <a:cubicBezTo>
                      <a:pt x="1876" y="405"/>
                      <a:pt x="1473" y="1"/>
                      <a:pt x="9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0"/>
              <p:cNvSpPr/>
              <p:nvPr/>
            </p:nvSpPr>
            <p:spPr>
              <a:xfrm rot="1812721">
                <a:off x="972008" y="2878503"/>
                <a:ext cx="103326" cy="100787"/>
              </a:xfrm>
              <a:custGeom>
                <a:avLst/>
                <a:gdLst/>
                <a:ahLst/>
                <a:cxnLst/>
                <a:rect l="l" t="t" r="r" b="b"/>
                <a:pathLst>
                  <a:path w="1099" h="1072" extrusionOk="0">
                    <a:moveTo>
                      <a:pt x="172" y="0"/>
                    </a:moveTo>
                    <a:cubicBezTo>
                      <a:pt x="145" y="0"/>
                      <a:pt x="117" y="10"/>
                      <a:pt x="95" y="30"/>
                    </a:cubicBezTo>
                    <a:cubicBezTo>
                      <a:pt x="48" y="73"/>
                      <a:pt x="44" y="145"/>
                      <a:pt x="86" y="193"/>
                    </a:cubicBezTo>
                    <a:lnTo>
                      <a:pt x="386" y="528"/>
                    </a:lnTo>
                    <a:lnTo>
                      <a:pt x="51" y="828"/>
                    </a:lnTo>
                    <a:cubicBezTo>
                      <a:pt x="4" y="871"/>
                      <a:pt x="0" y="943"/>
                      <a:pt x="42" y="991"/>
                    </a:cubicBezTo>
                    <a:cubicBezTo>
                      <a:pt x="64" y="1016"/>
                      <a:pt x="96" y="1029"/>
                      <a:pt x="128" y="1029"/>
                    </a:cubicBezTo>
                    <a:cubicBezTo>
                      <a:pt x="155" y="1029"/>
                      <a:pt x="183" y="1019"/>
                      <a:pt x="205" y="999"/>
                    </a:cubicBezTo>
                    <a:lnTo>
                      <a:pt x="541" y="699"/>
                    </a:lnTo>
                    <a:lnTo>
                      <a:pt x="841" y="1035"/>
                    </a:lnTo>
                    <a:cubicBezTo>
                      <a:pt x="864" y="1059"/>
                      <a:pt x="894" y="1071"/>
                      <a:pt x="924" y="1071"/>
                    </a:cubicBezTo>
                    <a:cubicBezTo>
                      <a:pt x="952" y="1071"/>
                      <a:pt x="979" y="1061"/>
                      <a:pt x="1001" y="1042"/>
                    </a:cubicBezTo>
                    <a:cubicBezTo>
                      <a:pt x="1047" y="1000"/>
                      <a:pt x="1052" y="928"/>
                      <a:pt x="1012" y="882"/>
                    </a:cubicBezTo>
                    <a:lnTo>
                      <a:pt x="712" y="545"/>
                    </a:lnTo>
                    <a:lnTo>
                      <a:pt x="1047" y="245"/>
                    </a:lnTo>
                    <a:cubicBezTo>
                      <a:pt x="1095" y="204"/>
                      <a:pt x="1099" y="130"/>
                      <a:pt x="1056" y="83"/>
                    </a:cubicBezTo>
                    <a:cubicBezTo>
                      <a:pt x="1033" y="58"/>
                      <a:pt x="1002" y="44"/>
                      <a:pt x="970" y="44"/>
                    </a:cubicBezTo>
                    <a:cubicBezTo>
                      <a:pt x="943" y="44"/>
                      <a:pt x="916" y="54"/>
                      <a:pt x="893" y="74"/>
                    </a:cubicBezTo>
                    <a:lnTo>
                      <a:pt x="558" y="374"/>
                    </a:lnTo>
                    <a:lnTo>
                      <a:pt x="258" y="39"/>
                    </a:lnTo>
                    <a:cubicBezTo>
                      <a:pt x="235" y="14"/>
                      <a:pt x="204" y="0"/>
                      <a:pt x="1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20" name="Google Shape;2048;p40">
            <a:extLst>
              <a:ext uri="{FF2B5EF4-FFF2-40B4-BE49-F238E27FC236}">
                <a16:creationId xmlns:a16="http://schemas.microsoft.com/office/drawing/2014/main" xmlns="" id="{695DEFDE-4D06-8423-6539-00C777FDA33A}"/>
              </a:ext>
            </a:extLst>
          </p:cNvPr>
          <p:cNvCxnSpPr>
            <a:cxnSpLocks/>
          </p:cNvCxnSpPr>
          <p:nvPr/>
        </p:nvCxnSpPr>
        <p:spPr>
          <a:xfrm rot="10800000">
            <a:off x="3320534" y="2724806"/>
            <a:ext cx="336300" cy="2899"/>
          </a:xfrm>
          <a:prstGeom prst="bentConnector3">
            <a:avLst>
              <a:gd name="adj1" fmla="val 50000"/>
            </a:avLst>
          </a:prstGeom>
          <a:noFill/>
          <a:ln w="9525" cap="flat" cmpd="sng">
            <a:solidFill>
              <a:schemeClr val="dk1"/>
            </a:solidFill>
            <a:prstDash val="solid"/>
            <a:round/>
            <a:headEnd type="oval" w="med" len="med"/>
            <a:tailEnd type="oval" w="med" len="med"/>
          </a:ln>
        </p:spPr>
      </p:cxnSp>
      <p:sp>
        <p:nvSpPr>
          <p:cNvPr id="27" name="Google Shape;2049;p40">
            <a:extLst>
              <a:ext uri="{FF2B5EF4-FFF2-40B4-BE49-F238E27FC236}">
                <a16:creationId xmlns:a16="http://schemas.microsoft.com/office/drawing/2014/main" xmlns="" id="{372A170D-E890-CFB1-8A4C-27630C1CB8B8}"/>
              </a:ext>
            </a:extLst>
          </p:cNvPr>
          <p:cNvSpPr txBox="1"/>
          <p:nvPr/>
        </p:nvSpPr>
        <p:spPr>
          <a:xfrm>
            <a:off x="3651274" y="2520736"/>
            <a:ext cx="2102400" cy="312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pt-BR" sz="1800" b="1" dirty="0">
                <a:solidFill>
                  <a:schemeClr val="dk1"/>
                </a:solidFill>
                <a:latin typeface="Asap"/>
                <a:ea typeface="Asap"/>
                <a:cs typeface="Asap"/>
                <a:sym typeface="Asap"/>
              </a:rPr>
              <a:t>Luận điểm 2</a:t>
            </a:r>
            <a:endParaRPr sz="1800" b="1" dirty="0">
              <a:solidFill>
                <a:schemeClr val="dk1"/>
              </a:solidFill>
              <a:latin typeface="Asap"/>
              <a:ea typeface="Asap"/>
              <a:cs typeface="Asap"/>
              <a:sym typeface="Asap"/>
            </a:endParaRPr>
          </a:p>
        </p:txBody>
      </p:sp>
      <p:sp>
        <p:nvSpPr>
          <p:cNvPr id="28" name="Google Shape;2056;p40">
            <a:extLst>
              <a:ext uri="{FF2B5EF4-FFF2-40B4-BE49-F238E27FC236}">
                <a16:creationId xmlns:a16="http://schemas.microsoft.com/office/drawing/2014/main" xmlns="" id="{8C515271-C3BD-1030-314A-69AC77FAF3F5}"/>
              </a:ext>
            </a:extLst>
          </p:cNvPr>
          <p:cNvSpPr txBox="1"/>
          <p:nvPr/>
        </p:nvSpPr>
        <p:spPr>
          <a:xfrm>
            <a:off x="3651286" y="2833406"/>
            <a:ext cx="2102400" cy="429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pt-BR" dirty="0">
                <a:solidFill>
                  <a:schemeClr val="dk1"/>
                </a:solidFill>
                <a:latin typeface="Noto Sans Symbols"/>
                <a:ea typeface="Karla"/>
                <a:cs typeface="Karla"/>
                <a:sym typeface="Karla"/>
              </a:rPr>
              <a:t>Nội dung triển khai</a:t>
            </a:r>
            <a:endParaRPr lang="pt-BR" b="1" dirty="0">
              <a:solidFill>
                <a:schemeClr val="dk1"/>
              </a:solidFill>
              <a:latin typeface="Noto Sans Symbols"/>
              <a:ea typeface="Karla"/>
              <a:cs typeface="Karla"/>
              <a:sym typeface="Karla"/>
            </a:endParaRPr>
          </a:p>
        </p:txBody>
      </p:sp>
      <p:sp>
        <p:nvSpPr>
          <p:cNvPr id="30" name="Google Shape;2050;p40">
            <a:extLst>
              <a:ext uri="{FF2B5EF4-FFF2-40B4-BE49-F238E27FC236}">
                <a16:creationId xmlns:a16="http://schemas.microsoft.com/office/drawing/2014/main" xmlns="" id="{725942F0-838A-C8FA-C469-0E3AD8909F6C}"/>
              </a:ext>
            </a:extLst>
          </p:cNvPr>
          <p:cNvSpPr txBox="1"/>
          <p:nvPr/>
        </p:nvSpPr>
        <p:spPr>
          <a:xfrm>
            <a:off x="5556595" y="2666636"/>
            <a:ext cx="2102100" cy="31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BR" sz="1600" b="1" dirty="0">
                <a:solidFill>
                  <a:schemeClr val="dk1"/>
                </a:solidFill>
                <a:latin typeface="Asap"/>
                <a:ea typeface="Asap"/>
                <a:cs typeface="Asap"/>
                <a:sym typeface="Asap"/>
              </a:rPr>
              <a:t>Lí lẽ - bằng chứng</a:t>
            </a:r>
          </a:p>
        </p:txBody>
      </p:sp>
      <p:sp>
        <p:nvSpPr>
          <p:cNvPr id="31" name="Google Shape;2052;p40">
            <a:extLst>
              <a:ext uri="{FF2B5EF4-FFF2-40B4-BE49-F238E27FC236}">
                <a16:creationId xmlns:a16="http://schemas.microsoft.com/office/drawing/2014/main" xmlns="" id="{93D967B3-EEB5-012F-148A-0D104D09257D}"/>
              </a:ext>
            </a:extLst>
          </p:cNvPr>
          <p:cNvSpPr txBox="1"/>
          <p:nvPr/>
        </p:nvSpPr>
        <p:spPr>
          <a:xfrm>
            <a:off x="5556595" y="3100961"/>
            <a:ext cx="2102100" cy="31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BR" sz="1600" b="1" dirty="0">
                <a:solidFill>
                  <a:schemeClr val="dk1"/>
                </a:solidFill>
                <a:latin typeface="Asap"/>
                <a:ea typeface="Asap"/>
                <a:cs typeface="Asap"/>
                <a:sym typeface="Asap"/>
              </a:rPr>
              <a:t>Lí lẽ - bằng chứng</a:t>
            </a:r>
          </a:p>
        </p:txBody>
      </p:sp>
      <p:sp>
        <p:nvSpPr>
          <p:cNvPr id="32" name="Google Shape;2053;p40">
            <a:extLst>
              <a:ext uri="{FF2B5EF4-FFF2-40B4-BE49-F238E27FC236}">
                <a16:creationId xmlns:a16="http://schemas.microsoft.com/office/drawing/2014/main" xmlns="" id="{044EB88B-9813-49A8-5C10-5A1D17B208BE}"/>
              </a:ext>
            </a:extLst>
          </p:cNvPr>
          <p:cNvSpPr txBox="1"/>
          <p:nvPr/>
        </p:nvSpPr>
        <p:spPr>
          <a:xfrm>
            <a:off x="5556595" y="2230394"/>
            <a:ext cx="2102100" cy="31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BR" sz="1600" b="1" dirty="0">
                <a:solidFill>
                  <a:schemeClr val="dk1"/>
                </a:solidFill>
                <a:latin typeface="Asap"/>
                <a:ea typeface="Asap"/>
                <a:cs typeface="Asap"/>
                <a:sym typeface="Asap"/>
              </a:rPr>
              <a:t>Lí lẽ - bằng chứng</a:t>
            </a:r>
          </a:p>
        </p:txBody>
      </p:sp>
      <p:cxnSp>
        <p:nvCxnSpPr>
          <p:cNvPr id="33" name="Google Shape;2054;p40">
            <a:extLst>
              <a:ext uri="{FF2B5EF4-FFF2-40B4-BE49-F238E27FC236}">
                <a16:creationId xmlns:a16="http://schemas.microsoft.com/office/drawing/2014/main" xmlns="" id="{42BAC6FF-8D54-D55E-90C2-71475FAD471C}"/>
              </a:ext>
            </a:extLst>
          </p:cNvPr>
          <p:cNvCxnSpPr>
            <a:cxnSpLocks/>
            <a:stCxn id="32" idx="1"/>
          </p:cNvCxnSpPr>
          <p:nvPr/>
        </p:nvCxnSpPr>
        <p:spPr>
          <a:xfrm flipH="1">
            <a:off x="5220295" y="2386844"/>
            <a:ext cx="336300" cy="434400"/>
          </a:xfrm>
          <a:prstGeom prst="bentConnector3">
            <a:avLst>
              <a:gd name="adj1" fmla="val 50017"/>
            </a:avLst>
          </a:prstGeom>
          <a:noFill/>
          <a:ln w="9525" cap="flat" cmpd="sng">
            <a:solidFill>
              <a:schemeClr val="dk1"/>
            </a:solidFill>
            <a:prstDash val="solid"/>
            <a:round/>
            <a:headEnd type="none" w="med" len="med"/>
            <a:tailEnd type="none" w="med" len="med"/>
          </a:ln>
        </p:spPr>
      </p:cxnSp>
      <p:cxnSp>
        <p:nvCxnSpPr>
          <p:cNvPr id="34" name="Google Shape;2055;p40">
            <a:extLst>
              <a:ext uri="{FF2B5EF4-FFF2-40B4-BE49-F238E27FC236}">
                <a16:creationId xmlns:a16="http://schemas.microsoft.com/office/drawing/2014/main" xmlns="" id="{26B5A784-B159-564E-BF69-4EA613A9F2BC}"/>
              </a:ext>
            </a:extLst>
          </p:cNvPr>
          <p:cNvCxnSpPr>
            <a:cxnSpLocks/>
            <a:stCxn id="31" idx="1"/>
          </p:cNvCxnSpPr>
          <p:nvPr/>
        </p:nvCxnSpPr>
        <p:spPr>
          <a:xfrm rot="10800000">
            <a:off x="5220295" y="2823011"/>
            <a:ext cx="336300" cy="434400"/>
          </a:xfrm>
          <a:prstGeom prst="bentConnector3">
            <a:avLst>
              <a:gd name="adj1" fmla="val 50017"/>
            </a:avLst>
          </a:prstGeom>
          <a:noFill/>
          <a:ln w="9525" cap="flat" cmpd="sng">
            <a:solidFill>
              <a:schemeClr val="dk1"/>
            </a:solidFill>
            <a:prstDash val="solid"/>
            <a:round/>
            <a:headEnd type="none" w="med" len="med"/>
            <a:tailEnd type="none" w="med" len="med"/>
          </a:ln>
        </p:spPr>
      </p:cxnSp>
      <p:sp>
        <p:nvSpPr>
          <p:cNvPr id="47" name="Google Shape;2049;p40">
            <a:extLst>
              <a:ext uri="{FF2B5EF4-FFF2-40B4-BE49-F238E27FC236}">
                <a16:creationId xmlns:a16="http://schemas.microsoft.com/office/drawing/2014/main" xmlns="" id="{B0D02521-2B1E-7E8E-5B30-053D3E65E48C}"/>
              </a:ext>
            </a:extLst>
          </p:cNvPr>
          <p:cNvSpPr txBox="1"/>
          <p:nvPr/>
        </p:nvSpPr>
        <p:spPr>
          <a:xfrm>
            <a:off x="3481055" y="4524660"/>
            <a:ext cx="3296795" cy="22342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600" b="1" dirty="0" smtClean="0">
                <a:solidFill>
                  <a:schemeClr val="bg1"/>
                </a:solidFill>
                <a:latin typeface="Asap"/>
                <a:ea typeface="Asap"/>
                <a:cs typeface="Asap"/>
                <a:sym typeface="Asap"/>
              </a:rPr>
              <a:t>   </a:t>
            </a:r>
            <a:r>
              <a:rPr lang="en-US" sz="1600" b="1" dirty="0" err="1" smtClean="0">
                <a:solidFill>
                  <a:schemeClr val="bg1"/>
                </a:solidFill>
                <a:latin typeface="Asap"/>
                <a:ea typeface="Asap"/>
                <a:cs typeface="Asap"/>
                <a:sym typeface="Asap"/>
              </a:rPr>
              <a:t>Khẳng</a:t>
            </a:r>
            <a:r>
              <a:rPr lang="en-US" sz="1600" b="1" dirty="0" smtClean="0">
                <a:solidFill>
                  <a:schemeClr val="bg1"/>
                </a:solidFill>
                <a:latin typeface="Asap"/>
                <a:ea typeface="Asap"/>
                <a:cs typeface="Asap"/>
                <a:sym typeface="Asap"/>
              </a:rPr>
              <a:t> </a:t>
            </a:r>
            <a:r>
              <a:rPr lang="en-US" sz="1600" b="1" dirty="0" err="1" smtClean="0">
                <a:solidFill>
                  <a:schemeClr val="bg1"/>
                </a:solidFill>
                <a:latin typeface="Asap"/>
                <a:ea typeface="Asap"/>
                <a:cs typeface="Asap"/>
                <a:sym typeface="Asap"/>
              </a:rPr>
              <a:t>định</a:t>
            </a:r>
            <a:r>
              <a:rPr lang="en-US" sz="1600" b="1" dirty="0" smtClean="0">
                <a:solidFill>
                  <a:schemeClr val="bg1"/>
                </a:solidFill>
                <a:latin typeface="Asap"/>
                <a:ea typeface="Asap"/>
                <a:cs typeface="Asap"/>
                <a:sym typeface="Asap"/>
              </a:rPr>
              <a:t> </a:t>
            </a:r>
            <a:r>
              <a:rPr lang="en-US" sz="1600" b="1" dirty="0" err="1" smtClean="0">
                <a:solidFill>
                  <a:schemeClr val="bg1"/>
                </a:solidFill>
                <a:latin typeface="Asap"/>
                <a:ea typeface="Asap"/>
                <a:cs typeface="Asap"/>
                <a:sym typeface="Asap"/>
              </a:rPr>
              <a:t>lại</a:t>
            </a:r>
            <a:r>
              <a:rPr lang="en-US" sz="1600" b="1" dirty="0" smtClean="0">
                <a:solidFill>
                  <a:schemeClr val="bg1"/>
                </a:solidFill>
                <a:latin typeface="Asap"/>
                <a:ea typeface="Asap"/>
                <a:cs typeface="Asap"/>
                <a:sym typeface="Asap"/>
              </a:rPr>
              <a:t> </a:t>
            </a:r>
            <a:r>
              <a:rPr lang="en-US" sz="1600" b="1" dirty="0" err="1" smtClean="0">
                <a:solidFill>
                  <a:schemeClr val="bg1"/>
                </a:solidFill>
                <a:latin typeface="Asap"/>
                <a:ea typeface="Asap"/>
                <a:cs typeface="Asap"/>
                <a:sym typeface="Asap"/>
              </a:rPr>
              <a:t>vấn</a:t>
            </a:r>
            <a:r>
              <a:rPr lang="en-US" sz="1600" b="1" dirty="0" smtClean="0">
                <a:solidFill>
                  <a:schemeClr val="bg1"/>
                </a:solidFill>
                <a:latin typeface="Asap"/>
                <a:ea typeface="Asap"/>
                <a:cs typeface="Asap"/>
                <a:sym typeface="Asap"/>
              </a:rPr>
              <a:t> </a:t>
            </a:r>
            <a:r>
              <a:rPr lang="en-US" sz="1600" b="1" dirty="0" err="1" smtClean="0">
                <a:solidFill>
                  <a:schemeClr val="bg1"/>
                </a:solidFill>
                <a:latin typeface="Asap"/>
                <a:ea typeface="Asap"/>
                <a:cs typeface="Asap"/>
                <a:sym typeface="Asap"/>
              </a:rPr>
              <a:t>đề</a:t>
            </a:r>
            <a:endParaRPr sz="1600" b="1" dirty="0">
              <a:solidFill>
                <a:schemeClr val="bg1"/>
              </a:solidFill>
              <a:latin typeface="Asap"/>
              <a:ea typeface="Asap"/>
              <a:cs typeface="Asap"/>
              <a:sym typeface="Asap"/>
            </a:endParaRPr>
          </a:p>
        </p:txBody>
      </p:sp>
      <p:sp>
        <p:nvSpPr>
          <p:cNvPr id="48" name="Google Shape;2056;p40">
            <a:extLst>
              <a:ext uri="{FF2B5EF4-FFF2-40B4-BE49-F238E27FC236}">
                <a16:creationId xmlns:a16="http://schemas.microsoft.com/office/drawing/2014/main" xmlns="" id="{F12AEB31-6FE8-8318-446F-B77835557700}"/>
              </a:ext>
            </a:extLst>
          </p:cNvPr>
          <p:cNvSpPr txBox="1"/>
          <p:nvPr/>
        </p:nvSpPr>
        <p:spPr>
          <a:xfrm>
            <a:off x="3582358" y="4806246"/>
            <a:ext cx="2102400" cy="429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endParaRPr lang="pt-BR" b="1" dirty="0">
              <a:solidFill>
                <a:schemeClr val="dk1"/>
              </a:solidFill>
              <a:latin typeface="Noto Sans Symbols"/>
              <a:ea typeface="Karla"/>
              <a:cs typeface="Karla"/>
              <a:sym typeface="Karl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42"/>
                                        </p:tgtEl>
                                        <p:attrNameLst>
                                          <p:attrName>style.visibility</p:attrName>
                                        </p:attrNameLst>
                                      </p:cBhvr>
                                      <p:to>
                                        <p:strVal val="visible"/>
                                      </p:to>
                                    </p:set>
                                    <p:animEffect transition="in" filter="barn(inVertical)">
                                      <p:cBhvr>
                                        <p:cTn id="7" dur="500"/>
                                        <p:tgtEl>
                                          <p:spTgt spid="20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43"/>
                                        </p:tgtEl>
                                        <p:attrNameLst>
                                          <p:attrName>style.visibility</p:attrName>
                                        </p:attrNameLst>
                                      </p:cBhvr>
                                      <p:to>
                                        <p:strVal val="visible"/>
                                      </p:to>
                                    </p:set>
                                    <p:anim calcmode="lin" valueType="num">
                                      <p:cBhvr additive="base">
                                        <p:cTn id="12" dur="500" fill="hold"/>
                                        <p:tgtEl>
                                          <p:spTgt spid="2043"/>
                                        </p:tgtEl>
                                        <p:attrNameLst>
                                          <p:attrName>ppt_x</p:attrName>
                                        </p:attrNameLst>
                                      </p:cBhvr>
                                      <p:tavLst>
                                        <p:tav tm="0">
                                          <p:val>
                                            <p:strVal val="#ppt_x"/>
                                          </p:val>
                                        </p:tav>
                                        <p:tav tm="100000">
                                          <p:val>
                                            <p:strVal val="#ppt_x"/>
                                          </p:val>
                                        </p:tav>
                                      </p:tavLst>
                                    </p:anim>
                                    <p:anim calcmode="lin" valueType="num">
                                      <p:cBhvr additive="base">
                                        <p:cTn id="13" dur="500" fill="hold"/>
                                        <p:tgtEl>
                                          <p:spTgt spid="204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par>
                                <p:cTn id="19" presetID="22" presetClass="entr" presetSubtype="4" fill="hold" nodeType="withEffect">
                                  <p:stCondLst>
                                    <p:cond delay="0"/>
                                  </p:stCondLst>
                                  <p:childTnLst>
                                    <p:set>
                                      <p:cBhvr>
                                        <p:cTn id="20" dur="1" fill="hold">
                                          <p:stCondLst>
                                            <p:cond delay="0"/>
                                          </p:stCondLst>
                                        </p:cTn>
                                        <p:tgtEl>
                                          <p:spTgt spid="2047"/>
                                        </p:tgtEl>
                                        <p:attrNameLst>
                                          <p:attrName>style.visibility</p:attrName>
                                        </p:attrNameLst>
                                      </p:cBhvr>
                                      <p:to>
                                        <p:strVal val="visible"/>
                                      </p:to>
                                    </p:set>
                                    <p:animEffect transition="in" filter="wipe(down)">
                                      <p:cBhvr>
                                        <p:cTn id="21" dur="500"/>
                                        <p:tgtEl>
                                          <p:spTgt spid="2047"/>
                                        </p:tgtEl>
                                      </p:cBhvr>
                                    </p:animEffect>
                                  </p:childTnLst>
                                </p:cTn>
                              </p:par>
                              <p:par>
                                <p:cTn id="22" presetID="22" presetClass="entr" presetSubtype="4" fill="hold" nodeType="withEffect">
                                  <p:stCondLst>
                                    <p:cond delay="0"/>
                                  </p:stCondLst>
                                  <p:childTnLst>
                                    <p:set>
                                      <p:cBhvr>
                                        <p:cTn id="23" dur="1" fill="hold">
                                          <p:stCondLst>
                                            <p:cond delay="0"/>
                                          </p:stCondLst>
                                        </p:cTn>
                                        <p:tgtEl>
                                          <p:spTgt spid="2048"/>
                                        </p:tgtEl>
                                        <p:attrNameLst>
                                          <p:attrName>style.visibility</p:attrName>
                                        </p:attrNameLst>
                                      </p:cBhvr>
                                      <p:to>
                                        <p:strVal val="visible"/>
                                      </p:to>
                                    </p:set>
                                    <p:animEffect transition="in" filter="wipe(down)">
                                      <p:cBhvr>
                                        <p:cTn id="24" dur="500"/>
                                        <p:tgtEl>
                                          <p:spTgt spid="204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045"/>
                                        </p:tgtEl>
                                        <p:attrNameLst>
                                          <p:attrName>style.visibility</p:attrName>
                                        </p:attrNameLst>
                                      </p:cBhvr>
                                      <p:to>
                                        <p:strVal val="visible"/>
                                      </p:to>
                                    </p:set>
                                    <p:animEffect transition="in" filter="wipe(down)">
                                      <p:cBhvr>
                                        <p:cTn id="27" dur="500"/>
                                        <p:tgtEl>
                                          <p:spTgt spid="204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46"/>
                                        </p:tgtEl>
                                        <p:attrNameLst>
                                          <p:attrName>style.visibility</p:attrName>
                                        </p:attrNameLst>
                                      </p:cBhvr>
                                      <p:to>
                                        <p:strVal val="visible"/>
                                      </p:to>
                                    </p:set>
                                    <p:animEffect transition="in" filter="wipe(down)">
                                      <p:cBhvr>
                                        <p:cTn id="30" dur="500"/>
                                        <p:tgtEl>
                                          <p:spTgt spid="204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down)">
                                      <p:cBhvr>
                                        <p:cTn id="33" dur="500"/>
                                        <p:tgtEl>
                                          <p:spTgt spid="2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down)">
                                      <p:cBhvr>
                                        <p:cTn id="36" dur="500"/>
                                        <p:tgtEl>
                                          <p:spTgt spid="2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049"/>
                                        </p:tgtEl>
                                        <p:attrNameLst>
                                          <p:attrName>style.visibility</p:attrName>
                                        </p:attrNameLst>
                                      </p:cBhvr>
                                      <p:to>
                                        <p:strVal val="visible"/>
                                      </p:to>
                                    </p:set>
                                    <p:animEffect transition="in" filter="wipe(down)">
                                      <p:cBhvr>
                                        <p:cTn id="39" dur="500"/>
                                        <p:tgtEl>
                                          <p:spTgt spid="204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056"/>
                                        </p:tgtEl>
                                        <p:attrNameLst>
                                          <p:attrName>style.visibility</p:attrName>
                                        </p:attrNameLst>
                                      </p:cBhvr>
                                      <p:to>
                                        <p:strVal val="visible"/>
                                      </p:to>
                                    </p:set>
                                    <p:animEffect transition="in" filter="wipe(down)">
                                      <p:cBhvr>
                                        <p:cTn id="42" dur="500"/>
                                        <p:tgtEl>
                                          <p:spTgt spid="205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054"/>
                                        </p:tgtEl>
                                        <p:attrNameLst>
                                          <p:attrName>style.visibility</p:attrName>
                                        </p:attrNameLst>
                                      </p:cBhvr>
                                      <p:to>
                                        <p:strVal val="visible"/>
                                      </p:to>
                                    </p:set>
                                    <p:animEffect transition="in" filter="wipe(down)">
                                      <p:cBhvr>
                                        <p:cTn id="47" dur="500"/>
                                        <p:tgtEl>
                                          <p:spTgt spid="2054"/>
                                        </p:tgtEl>
                                      </p:cBhvr>
                                    </p:animEffect>
                                  </p:childTnLst>
                                </p:cTn>
                              </p:par>
                              <p:par>
                                <p:cTn id="48" presetID="22" presetClass="entr" presetSubtype="4" fill="hold" nodeType="withEffect">
                                  <p:stCondLst>
                                    <p:cond delay="0"/>
                                  </p:stCondLst>
                                  <p:childTnLst>
                                    <p:set>
                                      <p:cBhvr>
                                        <p:cTn id="49" dur="1" fill="hold">
                                          <p:stCondLst>
                                            <p:cond delay="0"/>
                                          </p:stCondLst>
                                        </p:cTn>
                                        <p:tgtEl>
                                          <p:spTgt spid="2055"/>
                                        </p:tgtEl>
                                        <p:attrNameLst>
                                          <p:attrName>style.visibility</p:attrName>
                                        </p:attrNameLst>
                                      </p:cBhvr>
                                      <p:to>
                                        <p:strVal val="visible"/>
                                      </p:to>
                                    </p:set>
                                    <p:animEffect transition="in" filter="wipe(down)">
                                      <p:cBhvr>
                                        <p:cTn id="50" dur="500"/>
                                        <p:tgtEl>
                                          <p:spTgt spid="2055"/>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053"/>
                                        </p:tgtEl>
                                        <p:attrNameLst>
                                          <p:attrName>style.visibility</p:attrName>
                                        </p:attrNameLst>
                                      </p:cBhvr>
                                      <p:to>
                                        <p:strVal val="visible"/>
                                      </p:to>
                                    </p:set>
                                    <p:animEffect transition="in" filter="wipe(down)">
                                      <p:cBhvr>
                                        <p:cTn id="53" dur="500"/>
                                        <p:tgtEl>
                                          <p:spTgt spid="2053"/>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050"/>
                                        </p:tgtEl>
                                        <p:attrNameLst>
                                          <p:attrName>style.visibility</p:attrName>
                                        </p:attrNameLst>
                                      </p:cBhvr>
                                      <p:to>
                                        <p:strVal val="visible"/>
                                      </p:to>
                                    </p:set>
                                    <p:animEffect transition="in" filter="wipe(down)">
                                      <p:cBhvr>
                                        <p:cTn id="56" dur="500"/>
                                        <p:tgtEl>
                                          <p:spTgt spid="2050"/>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down)">
                                      <p:cBhvr>
                                        <p:cTn id="59" dur="500"/>
                                        <p:tgtEl>
                                          <p:spTgt spid="32"/>
                                        </p:tgtEl>
                                      </p:cBhvr>
                                    </p:animEffect>
                                  </p:childTnLst>
                                </p:cTn>
                              </p:par>
                              <p:par>
                                <p:cTn id="60" presetID="22" presetClass="entr" presetSubtype="4" fill="hold"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down)">
                                      <p:cBhvr>
                                        <p:cTn id="62" dur="500"/>
                                        <p:tgtEl>
                                          <p:spTgt spid="33"/>
                                        </p:tgtEl>
                                      </p:cBhvr>
                                    </p:animEffect>
                                  </p:childTnLst>
                                </p:cTn>
                              </p:par>
                              <p:par>
                                <p:cTn id="63" presetID="22" presetClass="entr" presetSubtype="4" fill="hold"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down)">
                                      <p:cBhvr>
                                        <p:cTn id="65" dur="500"/>
                                        <p:tgtEl>
                                          <p:spTgt spid="34"/>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down)">
                                      <p:cBhvr>
                                        <p:cTn id="68" dur="500"/>
                                        <p:tgtEl>
                                          <p:spTgt spid="30"/>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wipe(down)">
                                      <p:cBhvr>
                                        <p:cTn id="71" dur="500"/>
                                        <p:tgtEl>
                                          <p:spTgt spid="31"/>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2060"/>
                                        </p:tgtEl>
                                        <p:attrNameLst>
                                          <p:attrName>style.visibility</p:attrName>
                                        </p:attrNameLst>
                                      </p:cBhvr>
                                      <p:to>
                                        <p:strVal val="visible"/>
                                      </p:to>
                                    </p:set>
                                    <p:animEffect transition="in" filter="wipe(down)">
                                      <p:cBhvr>
                                        <p:cTn id="74" dur="500"/>
                                        <p:tgtEl>
                                          <p:spTgt spid="2060"/>
                                        </p:tgtEl>
                                      </p:cBhvr>
                                    </p:animEffect>
                                  </p:childTnLst>
                                </p:cTn>
                              </p:par>
                              <p:par>
                                <p:cTn id="75" presetID="22" presetClass="entr" presetSubtype="4" fill="hold" nodeType="withEffect">
                                  <p:stCondLst>
                                    <p:cond delay="0"/>
                                  </p:stCondLst>
                                  <p:childTnLst>
                                    <p:set>
                                      <p:cBhvr>
                                        <p:cTn id="76" dur="1" fill="hold">
                                          <p:stCondLst>
                                            <p:cond delay="0"/>
                                          </p:stCondLst>
                                        </p:cTn>
                                        <p:tgtEl>
                                          <p:spTgt spid="2061"/>
                                        </p:tgtEl>
                                        <p:attrNameLst>
                                          <p:attrName>style.visibility</p:attrName>
                                        </p:attrNameLst>
                                      </p:cBhvr>
                                      <p:to>
                                        <p:strVal val="visible"/>
                                      </p:to>
                                    </p:set>
                                    <p:animEffect transition="in" filter="wipe(down)">
                                      <p:cBhvr>
                                        <p:cTn id="77" dur="500"/>
                                        <p:tgtEl>
                                          <p:spTgt spid="2061"/>
                                        </p:tgtEl>
                                      </p:cBhvr>
                                    </p:animEffect>
                                  </p:childTnLst>
                                </p:cTn>
                              </p:par>
                              <p:par>
                                <p:cTn id="78" presetID="22" presetClass="entr" presetSubtype="4" fill="hold" nodeType="withEffect">
                                  <p:stCondLst>
                                    <p:cond delay="0"/>
                                  </p:stCondLst>
                                  <p:childTnLst>
                                    <p:set>
                                      <p:cBhvr>
                                        <p:cTn id="79" dur="1" fill="hold">
                                          <p:stCondLst>
                                            <p:cond delay="0"/>
                                          </p:stCondLst>
                                        </p:cTn>
                                        <p:tgtEl>
                                          <p:spTgt spid="2062"/>
                                        </p:tgtEl>
                                        <p:attrNameLst>
                                          <p:attrName>style.visibility</p:attrName>
                                        </p:attrNameLst>
                                      </p:cBhvr>
                                      <p:to>
                                        <p:strVal val="visible"/>
                                      </p:to>
                                    </p:set>
                                    <p:animEffect transition="in" filter="wipe(down)">
                                      <p:cBhvr>
                                        <p:cTn id="80" dur="500"/>
                                        <p:tgtEl>
                                          <p:spTgt spid="2062"/>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2057"/>
                                        </p:tgtEl>
                                        <p:attrNameLst>
                                          <p:attrName>style.visibility</p:attrName>
                                        </p:attrNameLst>
                                      </p:cBhvr>
                                      <p:to>
                                        <p:strVal val="visible"/>
                                      </p:to>
                                    </p:set>
                                    <p:animEffect transition="in" filter="wipe(down)">
                                      <p:cBhvr>
                                        <p:cTn id="83" dur="500"/>
                                        <p:tgtEl>
                                          <p:spTgt spid="2057"/>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2059"/>
                                        </p:tgtEl>
                                        <p:attrNameLst>
                                          <p:attrName>style.visibility</p:attrName>
                                        </p:attrNameLst>
                                      </p:cBhvr>
                                      <p:to>
                                        <p:strVal val="visible"/>
                                      </p:to>
                                    </p:set>
                                    <p:animEffect transition="in" filter="wipe(down)">
                                      <p:cBhvr>
                                        <p:cTn id="86" dur="500"/>
                                        <p:tgtEl>
                                          <p:spTgt spid="2059"/>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2052"/>
                                        </p:tgtEl>
                                        <p:attrNameLst>
                                          <p:attrName>style.visibility</p:attrName>
                                        </p:attrNameLst>
                                      </p:cBhvr>
                                      <p:to>
                                        <p:strVal val="visible"/>
                                      </p:to>
                                    </p:set>
                                    <p:animEffect transition="in" filter="wipe(down)">
                                      <p:cBhvr>
                                        <p:cTn id="91" dur="500"/>
                                        <p:tgtEl>
                                          <p:spTgt spid="2052"/>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barn(inVertical)">
                                      <p:cBhvr>
                                        <p:cTn id="9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2" grpId="0"/>
      <p:bldP spid="2043" grpId="0"/>
      <p:bldP spid="2045" grpId="0"/>
      <p:bldP spid="2046" grpId="0"/>
      <p:bldP spid="2050" grpId="0"/>
      <p:bldP spid="2052" grpId="0"/>
      <p:bldP spid="2053" grpId="0"/>
      <p:bldP spid="2049" grpId="0"/>
      <p:bldP spid="2056" grpId="0"/>
      <p:bldP spid="2057" grpId="0"/>
      <p:bldP spid="2059" grpId="0"/>
      <p:bldP spid="2060" grpId="0"/>
      <p:bldP spid="27" grpId="0"/>
      <p:bldP spid="28" grpId="0"/>
      <p:bldP spid="30" grpId="0"/>
      <p:bldP spid="31" grpId="0"/>
      <p:bldP spid="32" grpId="0"/>
      <p:bldP spid="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sp>
        <p:nvSpPr>
          <p:cNvPr id="1310" name="Google Shape;1310;p29"/>
          <p:cNvSpPr txBox="1"/>
          <p:nvPr/>
        </p:nvSpPr>
        <p:spPr>
          <a:xfrm>
            <a:off x="826789" y="878071"/>
            <a:ext cx="7497405" cy="1707474"/>
          </a:xfrm>
          <a:prstGeom prst="rect">
            <a:avLst/>
          </a:prstGeom>
          <a:noFill/>
          <a:ln>
            <a:noFill/>
          </a:ln>
        </p:spPr>
        <p:txBody>
          <a:bodyPr spcFirstLastPara="1" wrap="square" lIns="91425" tIns="91425" rIns="0" bIns="91425" anchor="ctr" anchorCtr="0">
            <a:noAutofit/>
          </a:bodyPr>
          <a:lstStyle/>
          <a:p>
            <a:pPr algn="just">
              <a:spcAft>
                <a:spcPts val="800"/>
              </a:spcAft>
            </a:pPr>
            <a:r>
              <a:rPr lang="en-US" sz="2800" b="1" i="1" dirty="0" err="1" smtClean="0">
                <a:latin typeface="Times New Roman" pitchFamily="18" charset="0"/>
                <a:cs typeface="Times New Roman" pitchFamily="18" charset="0"/>
              </a:rPr>
              <a:t>Câu</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hỏi</a:t>
            </a:r>
            <a:r>
              <a:rPr lang="en-US" sz="2800" b="1" i="1" dirty="0" smtClean="0">
                <a:latin typeface="Times New Roman" pitchFamily="18" charset="0"/>
                <a:cs typeface="Times New Roman" pitchFamily="18" charset="0"/>
              </a:rPr>
              <a:t> 1: </a:t>
            </a:r>
            <a:r>
              <a:rPr lang="vi-VN" sz="2800" i="1" dirty="0" smtClean="0">
                <a:latin typeface="+mj-lt"/>
              </a:rPr>
              <a:t>Dựa </a:t>
            </a:r>
            <a:r>
              <a:rPr lang="vi-VN" sz="2800" i="1" dirty="0">
                <a:latin typeface="+mj-lt"/>
              </a:rPr>
              <a:t>vào yêu cầu cần đạt và tên đề mục phần kĩ năng </a:t>
            </a:r>
            <a:r>
              <a:rPr lang="en-US" sz="2800" i="1" dirty="0" smtClean="0">
                <a:latin typeface="Times New Roman" pitchFamily="18" charset="0"/>
                <a:cs typeface="Times New Roman" pitchFamily="18" charset="0"/>
              </a:rPr>
              <a:t>v</a:t>
            </a:r>
            <a:r>
              <a:rPr lang="vi-VN" sz="2800" i="1" dirty="0" smtClean="0">
                <a:latin typeface="+mj-lt"/>
              </a:rPr>
              <a:t>iết</a:t>
            </a:r>
            <a:r>
              <a:rPr lang="vi-VN" sz="2800" i="1" dirty="0">
                <a:latin typeface="+mj-lt"/>
              </a:rPr>
              <a:t>, các em hãy cho biết: trong bài học này, chúng ta sẽ thực hiện nhiệm vụ viết nào</a:t>
            </a:r>
            <a:r>
              <a:rPr lang="vi-VN" sz="2800" i="1" dirty="0" smtClean="0">
                <a:latin typeface="+mj-lt"/>
              </a:rPr>
              <a:t>?</a:t>
            </a:r>
            <a:endParaRPr lang="en-SG" sz="2800" dirty="0">
              <a:latin typeface="+mj-lt"/>
            </a:endParaRPr>
          </a:p>
        </p:txBody>
      </p:sp>
      <p:grpSp>
        <p:nvGrpSpPr>
          <p:cNvPr id="1313" name="Google Shape;1313;p29"/>
          <p:cNvGrpSpPr/>
          <p:nvPr/>
        </p:nvGrpSpPr>
        <p:grpSpPr>
          <a:xfrm rot="-5400000">
            <a:off x="7353118" y="116164"/>
            <a:ext cx="478175" cy="1184887"/>
            <a:chOff x="3053025" y="2111000"/>
            <a:chExt cx="484375" cy="1200250"/>
          </a:xfrm>
        </p:grpSpPr>
        <p:sp>
          <p:nvSpPr>
            <p:cNvPr id="1314" name="Google Shape;1314;p29"/>
            <p:cNvSpPr/>
            <p:nvPr/>
          </p:nvSpPr>
          <p:spPr>
            <a:xfrm>
              <a:off x="3228675" y="2111000"/>
              <a:ext cx="118425" cy="1030225"/>
            </a:xfrm>
            <a:custGeom>
              <a:avLst/>
              <a:gdLst/>
              <a:ahLst/>
              <a:cxnLst/>
              <a:rect l="l" t="t" r="r" b="b"/>
              <a:pathLst>
                <a:path w="4737" h="41209" extrusionOk="0">
                  <a:moveTo>
                    <a:pt x="1529" y="0"/>
                  </a:moveTo>
                  <a:cubicBezTo>
                    <a:pt x="1486" y="0"/>
                    <a:pt x="1443" y="12"/>
                    <a:pt x="1405" y="36"/>
                  </a:cubicBezTo>
                  <a:cubicBezTo>
                    <a:pt x="1294" y="106"/>
                    <a:pt x="1261" y="251"/>
                    <a:pt x="1330" y="360"/>
                  </a:cubicBezTo>
                  <a:cubicBezTo>
                    <a:pt x="3538" y="3871"/>
                    <a:pt x="4256" y="8241"/>
                    <a:pt x="3524" y="13719"/>
                  </a:cubicBezTo>
                  <a:cubicBezTo>
                    <a:pt x="3210" y="16074"/>
                    <a:pt x="2666" y="18447"/>
                    <a:pt x="2141" y="20743"/>
                  </a:cubicBezTo>
                  <a:cubicBezTo>
                    <a:pt x="1646" y="22908"/>
                    <a:pt x="1134" y="25148"/>
                    <a:pt x="810" y="27378"/>
                  </a:cubicBezTo>
                  <a:cubicBezTo>
                    <a:pt x="0" y="32977"/>
                    <a:pt x="642" y="37462"/>
                    <a:pt x="2772" y="41091"/>
                  </a:cubicBezTo>
                  <a:cubicBezTo>
                    <a:pt x="2814" y="41163"/>
                    <a:pt x="2892" y="41209"/>
                    <a:pt x="2975" y="41209"/>
                  </a:cubicBezTo>
                  <a:lnTo>
                    <a:pt x="2975" y="41207"/>
                  </a:lnTo>
                  <a:cubicBezTo>
                    <a:pt x="2976" y="41207"/>
                    <a:pt x="2977" y="41207"/>
                    <a:pt x="2977" y="41207"/>
                  </a:cubicBezTo>
                  <a:cubicBezTo>
                    <a:pt x="3157" y="41207"/>
                    <a:pt x="3271" y="41010"/>
                    <a:pt x="3178" y="40853"/>
                  </a:cubicBezTo>
                  <a:cubicBezTo>
                    <a:pt x="1105" y="37319"/>
                    <a:pt x="483" y="32935"/>
                    <a:pt x="1277" y="27446"/>
                  </a:cubicBezTo>
                  <a:cubicBezTo>
                    <a:pt x="1596" y="25235"/>
                    <a:pt x="2107" y="23004"/>
                    <a:pt x="2600" y="20847"/>
                  </a:cubicBezTo>
                  <a:cubicBezTo>
                    <a:pt x="3127" y="18542"/>
                    <a:pt x="3674" y="16158"/>
                    <a:pt x="3991" y="13781"/>
                  </a:cubicBezTo>
                  <a:cubicBezTo>
                    <a:pt x="4737" y="8189"/>
                    <a:pt x="3997" y="3718"/>
                    <a:pt x="1728" y="110"/>
                  </a:cubicBezTo>
                  <a:cubicBezTo>
                    <a:pt x="1684" y="39"/>
                    <a:pt x="1607" y="0"/>
                    <a:pt x="1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9"/>
            <p:cNvSpPr/>
            <p:nvPr/>
          </p:nvSpPr>
          <p:spPr>
            <a:xfrm>
              <a:off x="3098625" y="2876050"/>
              <a:ext cx="153650" cy="201200"/>
            </a:xfrm>
            <a:custGeom>
              <a:avLst/>
              <a:gdLst/>
              <a:ahLst/>
              <a:cxnLst/>
              <a:rect l="l" t="t" r="r" b="b"/>
              <a:pathLst>
                <a:path w="6146" h="8048" extrusionOk="0">
                  <a:moveTo>
                    <a:pt x="5615" y="716"/>
                  </a:moveTo>
                  <a:lnTo>
                    <a:pt x="5615" y="716"/>
                  </a:lnTo>
                  <a:cubicBezTo>
                    <a:pt x="5281" y="3429"/>
                    <a:pt x="3330" y="5950"/>
                    <a:pt x="519" y="7301"/>
                  </a:cubicBezTo>
                  <a:cubicBezTo>
                    <a:pt x="812" y="4466"/>
                    <a:pt x="2764" y="1943"/>
                    <a:pt x="5615" y="716"/>
                  </a:cubicBezTo>
                  <a:close/>
                  <a:moveTo>
                    <a:pt x="6146" y="1"/>
                  </a:moveTo>
                  <a:lnTo>
                    <a:pt x="5802" y="133"/>
                  </a:lnTo>
                  <a:cubicBezTo>
                    <a:pt x="2451" y="1414"/>
                    <a:pt x="180" y="4372"/>
                    <a:pt x="19" y="7669"/>
                  </a:cubicBezTo>
                  <a:lnTo>
                    <a:pt x="1" y="8047"/>
                  </a:lnTo>
                  <a:lnTo>
                    <a:pt x="348" y="7895"/>
                  </a:lnTo>
                  <a:cubicBezTo>
                    <a:pt x="3646" y="6466"/>
                    <a:pt x="5912" y="3510"/>
                    <a:pt x="6122" y="367"/>
                  </a:cubicBezTo>
                  <a:lnTo>
                    <a:pt x="6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9"/>
            <p:cNvSpPr/>
            <p:nvPr/>
          </p:nvSpPr>
          <p:spPr>
            <a:xfrm>
              <a:off x="3058300" y="2668800"/>
              <a:ext cx="225775" cy="145125"/>
            </a:xfrm>
            <a:custGeom>
              <a:avLst/>
              <a:gdLst/>
              <a:ahLst/>
              <a:cxnLst/>
              <a:rect l="l" t="t" r="r" b="b"/>
              <a:pathLst>
                <a:path w="9031" h="5805" extrusionOk="0">
                  <a:moveTo>
                    <a:pt x="7561" y="472"/>
                  </a:moveTo>
                  <a:cubicBezTo>
                    <a:pt x="7744" y="472"/>
                    <a:pt x="7929" y="476"/>
                    <a:pt x="8117" y="486"/>
                  </a:cubicBezTo>
                  <a:cubicBezTo>
                    <a:pt x="7219" y="1625"/>
                    <a:pt x="6273" y="2775"/>
                    <a:pt x="5060" y="3690"/>
                  </a:cubicBezTo>
                  <a:cubicBezTo>
                    <a:pt x="3664" y="4743"/>
                    <a:pt x="2081" y="5321"/>
                    <a:pt x="570" y="5334"/>
                  </a:cubicBezTo>
                  <a:cubicBezTo>
                    <a:pt x="927" y="3749"/>
                    <a:pt x="1768" y="2539"/>
                    <a:pt x="3135" y="1643"/>
                  </a:cubicBezTo>
                  <a:cubicBezTo>
                    <a:pt x="4316" y="871"/>
                    <a:pt x="5831" y="472"/>
                    <a:pt x="7561" y="472"/>
                  </a:cubicBezTo>
                  <a:close/>
                  <a:moveTo>
                    <a:pt x="7558" y="0"/>
                  </a:moveTo>
                  <a:cubicBezTo>
                    <a:pt x="5734" y="0"/>
                    <a:pt x="4133" y="427"/>
                    <a:pt x="2877" y="1249"/>
                  </a:cubicBezTo>
                  <a:cubicBezTo>
                    <a:pt x="1319" y="2270"/>
                    <a:pt x="394" y="3667"/>
                    <a:pt x="51" y="5522"/>
                  </a:cubicBezTo>
                  <a:lnTo>
                    <a:pt x="0" y="5790"/>
                  </a:lnTo>
                  <a:lnTo>
                    <a:pt x="273" y="5801"/>
                  </a:lnTo>
                  <a:cubicBezTo>
                    <a:pt x="354" y="5803"/>
                    <a:pt x="434" y="5805"/>
                    <a:pt x="517" y="5805"/>
                  </a:cubicBezTo>
                  <a:cubicBezTo>
                    <a:pt x="2145" y="5805"/>
                    <a:pt x="3851" y="5193"/>
                    <a:pt x="5343" y="4066"/>
                  </a:cubicBezTo>
                  <a:cubicBezTo>
                    <a:pt x="6730" y="3020"/>
                    <a:pt x="7763" y="1701"/>
                    <a:pt x="8762" y="424"/>
                  </a:cubicBezTo>
                  <a:lnTo>
                    <a:pt x="9031" y="81"/>
                  </a:lnTo>
                  <a:lnTo>
                    <a:pt x="8597" y="45"/>
                  </a:lnTo>
                  <a:cubicBezTo>
                    <a:pt x="8243" y="15"/>
                    <a:pt x="7896" y="0"/>
                    <a:pt x="75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9"/>
            <p:cNvSpPr/>
            <p:nvPr/>
          </p:nvSpPr>
          <p:spPr>
            <a:xfrm>
              <a:off x="3058200" y="2401700"/>
              <a:ext cx="270825" cy="130625"/>
            </a:xfrm>
            <a:custGeom>
              <a:avLst/>
              <a:gdLst/>
              <a:ahLst/>
              <a:cxnLst/>
              <a:rect l="l" t="t" r="r" b="b"/>
              <a:pathLst>
                <a:path w="10833" h="5225" extrusionOk="0">
                  <a:moveTo>
                    <a:pt x="9986" y="485"/>
                  </a:moveTo>
                  <a:lnTo>
                    <a:pt x="9986" y="485"/>
                  </a:lnTo>
                  <a:cubicBezTo>
                    <a:pt x="8246" y="3085"/>
                    <a:pt x="4798" y="4753"/>
                    <a:pt x="1272" y="4753"/>
                  </a:cubicBezTo>
                  <a:cubicBezTo>
                    <a:pt x="1147" y="4753"/>
                    <a:pt x="1021" y="4750"/>
                    <a:pt x="895" y="4746"/>
                  </a:cubicBezTo>
                  <a:cubicBezTo>
                    <a:pt x="2870" y="2303"/>
                    <a:pt x="6422" y="636"/>
                    <a:pt x="9986" y="485"/>
                  </a:cubicBezTo>
                  <a:close/>
                  <a:moveTo>
                    <a:pt x="10832" y="0"/>
                  </a:moveTo>
                  <a:lnTo>
                    <a:pt x="10417" y="3"/>
                  </a:lnTo>
                  <a:cubicBezTo>
                    <a:pt x="6401" y="32"/>
                    <a:pt x="2314" y="1968"/>
                    <a:pt x="248" y="4818"/>
                  </a:cubicBezTo>
                  <a:lnTo>
                    <a:pt x="0" y="5159"/>
                  </a:lnTo>
                  <a:lnTo>
                    <a:pt x="420" y="5191"/>
                  </a:lnTo>
                  <a:cubicBezTo>
                    <a:pt x="710" y="5214"/>
                    <a:pt x="1001" y="5224"/>
                    <a:pt x="1291" y="5224"/>
                  </a:cubicBezTo>
                  <a:cubicBezTo>
                    <a:pt x="5140" y="5224"/>
                    <a:pt x="8891" y="3299"/>
                    <a:pt x="10622" y="357"/>
                  </a:cubicBezTo>
                  <a:lnTo>
                    <a:pt x="10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9"/>
            <p:cNvSpPr/>
            <p:nvPr/>
          </p:nvSpPr>
          <p:spPr>
            <a:xfrm>
              <a:off x="3053025" y="2209700"/>
              <a:ext cx="265050" cy="171075"/>
            </a:xfrm>
            <a:custGeom>
              <a:avLst/>
              <a:gdLst/>
              <a:ahLst/>
              <a:cxnLst/>
              <a:rect l="l" t="t" r="r" b="b"/>
              <a:pathLst>
                <a:path w="10602" h="6843" extrusionOk="0">
                  <a:moveTo>
                    <a:pt x="9646" y="610"/>
                  </a:moveTo>
                  <a:cubicBezTo>
                    <a:pt x="7746" y="3333"/>
                    <a:pt x="4552" y="5375"/>
                    <a:pt x="933" y="6179"/>
                  </a:cubicBezTo>
                  <a:cubicBezTo>
                    <a:pt x="2736" y="3354"/>
                    <a:pt x="6062" y="1229"/>
                    <a:pt x="9646" y="610"/>
                  </a:cubicBezTo>
                  <a:close/>
                  <a:moveTo>
                    <a:pt x="10601" y="0"/>
                  </a:moveTo>
                  <a:lnTo>
                    <a:pt x="10104" y="66"/>
                  </a:lnTo>
                  <a:cubicBezTo>
                    <a:pt x="5928" y="609"/>
                    <a:pt x="2152" y="3037"/>
                    <a:pt x="250" y="6401"/>
                  </a:cubicBezTo>
                  <a:lnTo>
                    <a:pt x="1" y="6842"/>
                  </a:lnTo>
                  <a:lnTo>
                    <a:pt x="499" y="6749"/>
                  </a:lnTo>
                  <a:cubicBezTo>
                    <a:pt x="4651" y="5971"/>
                    <a:pt x="8328" y="3607"/>
                    <a:pt x="10335" y="424"/>
                  </a:cubicBezTo>
                  <a:lnTo>
                    <a:pt x="106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9"/>
            <p:cNvSpPr/>
            <p:nvPr/>
          </p:nvSpPr>
          <p:spPr>
            <a:xfrm>
              <a:off x="3294225" y="3132500"/>
              <a:ext cx="167275" cy="178750"/>
            </a:xfrm>
            <a:custGeom>
              <a:avLst/>
              <a:gdLst/>
              <a:ahLst/>
              <a:cxnLst/>
              <a:rect l="l" t="t" r="r" b="b"/>
              <a:pathLst>
                <a:path w="6691" h="7150" extrusionOk="0">
                  <a:moveTo>
                    <a:pt x="508" y="510"/>
                  </a:moveTo>
                  <a:lnTo>
                    <a:pt x="508" y="510"/>
                  </a:lnTo>
                  <a:cubicBezTo>
                    <a:pt x="1942" y="683"/>
                    <a:pt x="3342" y="1523"/>
                    <a:pt x="4300" y="2796"/>
                  </a:cubicBezTo>
                  <a:cubicBezTo>
                    <a:pt x="5143" y="3917"/>
                    <a:pt x="5592" y="5217"/>
                    <a:pt x="5993" y="6498"/>
                  </a:cubicBezTo>
                  <a:cubicBezTo>
                    <a:pt x="4423" y="6070"/>
                    <a:pt x="3058" y="5304"/>
                    <a:pt x="2120" y="4318"/>
                  </a:cubicBezTo>
                  <a:cubicBezTo>
                    <a:pt x="1217" y="3368"/>
                    <a:pt x="649" y="2024"/>
                    <a:pt x="508" y="510"/>
                  </a:cubicBezTo>
                  <a:close/>
                  <a:moveTo>
                    <a:pt x="0" y="1"/>
                  </a:moveTo>
                  <a:lnTo>
                    <a:pt x="15" y="266"/>
                  </a:lnTo>
                  <a:cubicBezTo>
                    <a:pt x="119" y="2001"/>
                    <a:pt x="745" y="3556"/>
                    <a:pt x="1778" y="4643"/>
                  </a:cubicBezTo>
                  <a:cubicBezTo>
                    <a:pt x="2874" y="5796"/>
                    <a:pt x="4435" y="6631"/>
                    <a:pt x="6291" y="7057"/>
                  </a:cubicBezTo>
                  <a:lnTo>
                    <a:pt x="6690" y="7149"/>
                  </a:lnTo>
                  <a:lnTo>
                    <a:pt x="6690" y="7149"/>
                  </a:lnTo>
                  <a:lnTo>
                    <a:pt x="6568" y="6760"/>
                  </a:lnTo>
                  <a:cubicBezTo>
                    <a:pt x="6120" y="5313"/>
                    <a:pt x="5656" y="3818"/>
                    <a:pt x="4676" y="2514"/>
                  </a:cubicBezTo>
                  <a:cubicBezTo>
                    <a:pt x="3575" y="1052"/>
                    <a:pt x="1927" y="118"/>
                    <a:pt x="266" y="17"/>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9"/>
            <p:cNvSpPr/>
            <p:nvPr/>
          </p:nvSpPr>
          <p:spPr>
            <a:xfrm>
              <a:off x="3239625" y="2876050"/>
              <a:ext cx="235350" cy="107550"/>
            </a:xfrm>
            <a:custGeom>
              <a:avLst/>
              <a:gdLst/>
              <a:ahLst/>
              <a:cxnLst/>
              <a:rect l="l" t="t" r="r" b="b"/>
              <a:pathLst>
                <a:path w="9414" h="4302" extrusionOk="0">
                  <a:moveTo>
                    <a:pt x="1904" y="472"/>
                  </a:moveTo>
                  <a:cubicBezTo>
                    <a:pt x="3112" y="472"/>
                    <a:pt x="4316" y="713"/>
                    <a:pt x="5397" y="1183"/>
                  </a:cubicBezTo>
                  <a:cubicBezTo>
                    <a:pt x="6750" y="1770"/>
                    <a:pt x="7872" y="2699"/>
                    <a:pt x="8597" y="3823"/>
                  </a:cubicBezTo>
                  <a:cubicBezTo>
                    <a:pt x="5717" y="3725"/>
                    <a:pt x="2852" y="2490"/>
                    <a:pt x="941" y="523"/>
                  </a:cubicBezTo>
                  <a:cubicBezTo>
                    <a:pt x="1261" y="489"/>
                    <a:pt x="1582" y="472"/>
                    <a:pt x="1904" y="472"/>
                  </a:cubicBezTo>
                  <a:close/>
                  <a:moveTo>
                    <a:pt x="1904" y="1"/>
                  </a:moveTo>
                  <a:cubicBezTo>
                    <a:pt x="1409" y="1"/>
                    <a:pt x="912" y="40"/>
                    <a:pt x="423" y="118"/>
                  </a:cubicBezTo>
                  <a:lnTo>
                    <a:pt x="1" y="185"/>
                  </a:lnTo>
                  <a:lnTo>
                    <a:pt x="283" y="506"/>
                  </a:lnTo>
                  <a:cubicBezTo>
                    <a:pt x="2351" y="2849"/>
                    <a:pt x="5677" y="4302"/>
                    <a:pt x="8973" y="4302"/>
                  </a:cubicBezTo>
                  <a:lnTo>
                    <a:pt x="9017" y="4302"/>
                  </a:lnTo>
                  <a:lnTo>
                    <a:pt x="9414" y="4300"/>
                  </a:lnTo>
                  <a:lnTo>
                    <a:pt x="9222" y="3953"/>
                  </a:lnTo>
                  <a:cubicBezTo>
                    <a:pt x="8465" y="2578"/>
                    <a:pt x="7173" y="1441"/>
                    <a:pt x="5583" y="751"/>
                  </a:cubicBezTo>
                  <a:cubicBezTo>
                    <a:pt x="4445" y="256"/>
                    <a:pt x="3177" y="1"/>
                    <a:pt x="19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9"/>
            <p:cNvSpPr/>
            <p:nvPr/>
          </p:nvSpPr>
          <p:spPr>
            <a:xfrm>
              <a:off x="3268375" y="2663600"/>
              <a:ext cx="269025" cy="100225"/>
            </a:xfrm>
            <a:custGeom>
              <a:avLst/>
              <a:gdLst/>
              <a:ahLst/>
              <a:cxnLst/>
              <a:rect l="l" t="t" r="r" b="b"/>
              <a:pathLst>
                <a:path w="10761" h="4009" extrusionOk="0">
                  <a:moveTo>
                    <a:pt x="2566" y="470"/>
                  </a:moveTo>
                  <a:cubicBezTo>
                    <a:pt x="3568" y="470"/>
                    <a:pt x="4639" y="691"/>
                    <a:pt x="5682" y="1128"/>
                  </a:cubicBezTo>
                  <a:cubicBezTo>
                    <a:pt x="7110" y="1724"/>
                    <a:pt x="8331" y="2622"/>
                    <a:pt x="9496" y="3532"/>
                  </a:cubicBezTo>
                  <a:cubicBezTo>
                    <a:pt x="9368" y="3535"/>
                    <a:pt x="9240" y="3537"/>
                    <a:pt x="9112" y="3537"/>
                  </a:cubicBezTo>
                  <a:cubicBezTo>
                    <a:pt x="6062" y="3537"/>
                    <a:pt x="3141" y="2521"/>
                    <a:pt x="918" y="691"/>
                  </a:cubicBezTo>
                  <a:cubicBezTo>
                    <a:pt x="1433" y="543"/>
                    <a:pt x="1988" y="470"/>
                    <a:pt x="2566" y="470"/>
                  </a:cubicBezTo>
                  <a:close/>
                  <a:moveTo>
                    <a:pt x="2564" y="0"/>
                  </a:moveTo>
                  <a:cubicBezTo>
                    <a:pt x="1782" y="0"/>
                    <a:pt x="1036" y="125"/>
                    <a:pt x="366" y="378"/>
                  </a:cubicBezTo>
                  <a:lnTo>
                    <a:pt x="0" y="515"/>
                  </a:lnTo>
                  <a:lnTo>
                    <a:pt x="292" y="775"/>
                  </a:lnTo>
                  <a:cubicBezTo>
                    <a:pt x="2640" y="2856"/>
                    <a:pt x="5818" y="4009"/>
                    <a:pt x="9135" y="4009"/>
                  </a:cubicBezTo>
                  <a:cubicBezTo>
                    <a:pt x="9474" y="4007"/>
                    <a:pt x="9814" y="3995"/>
                    <a:pt x="10153" y="3971"/>
                  </a:cubicBezTo>
                  <a:lnTo>
                    <a:pt x="10761" y="3929"/>
                  </a:lnTo>
                  <a:lnTo>
                    <a:pt x="10284" y="3552"/>
                  </a:lnTo>
                  <a:cubicBezTo>
                    <a:pt x="8942" y="2494"/>
                    <a:pt x="7556" y="1398"/>
                    <a:pt x="5866" y="692"/>
                  </a:cubicBezTo>
                  <a:cubicBezTo>
                    <a:pt x="4764" y="233"/>
                    <a:pt x="3630" y="0"/>
                    <a:pt x="25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9"/>
            <p:cNvSpPr/>
            <p:nvPr/>
          </p:nvSpPr>
          <p:spPr>
            <a:xfrm>
              <a:off x="3317550" y="2399850"/>
              <a:ext cx="216000" cy="140800"/>
            </a:xfrm>
            <a:custGeom>
              <a:avLst/>
              <a:gdLst/>
              <a:ahLst/>
              <a:cxnLst/>
              <a:rect l="l" t="t" r="r" b="b"/>
              <a:pathLst>
                <a:path w="8640" h="5632" extrusionOk="0">
                  <a:moveTo>
                    <a:pt x="850" y="486"/>
                  </a:moveTo>
                  <a:cubicBezTo>
                    <a:pt x="2432" y="568"/>
                    <a:pt x="3975" y="1051"/>
                    <a:pt x="5234" y="1866"/>
                  </a:cubicBezTo>
                  <a:cubicBezTo>
                    <a:pt x="6474" y="2668"/>
                    <a:pt x="7419" y="3777"/>
                    <a:pt x="7928" y="5021"/>
                  </a:cubicBezTo>
                  <a:cubicBezTo>
                    <a:pt x="4981" y="4402"/>
                    <a:pt x="2334" y="2704"/>
                    <a:pt x="850" y="486"/>
                  </a:cubicBezTo>
                  <a:close/>
                  <a:moveTo>
                    <a:pt x="0" y="1"/>
                  </a:moveTo>
                  <a:lnTo>
                    <a:pt x="213" y="358"/>
                  </a:lnTo>
                  <a:cubicBezTo>
                    <a:pt x="1771" y="2975"/>
                    <a:pt x="4851" y="4969"/>
                    <a:pt x="8253" y="5564"/>
                  </a:cubicBezTo>
                  <a:lnTo>
                    <a:pt x="8639" y="5632"/>
                  </a:lnTo>
                  <a:lnTo>
                    <a:pt x="8517" y="5257"/>
                  </a:lnTo>
                  <a:cubicBezTo>
                    <a:pt x="8021" y="3757"/>
                    <a:pt x="6946" y="2413"/>
                    <a:pt x="5490" y="1471"/>
                  </a:cubicBezTo>
                  <a:cubicBezTo>
                    <a:pt x="4039" y="533"/>
                    <a:pt x="2237" y="12"/>
                    <a:pt x="417" y="2"/>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9"/>
            <p:cNvSpPr/>
            <p:nvPr/>
          </p:nvSpPr>
          <p:spPr>
            <a:xfrm>
              <a:off x="3305150" y="2204000"/>
              <a:ext cx="194850" cy="142800"/>
            </a:xfrm>
            <a:custGeom>
              <a:avLst/>
              <a:gdLst/>
              <a:ahLst/>
              <a:cxnLst/>
              <a:rect l="l" t="t" r="r" b="b"/>
              <a:pathLst>
                <a:path w="7794" h="5712" extrusionOk="0">
                  <a:moveTo>
                    <a:pt x="669" y="549"/>
                  </a:moveTo>
                  <a:lnTo>
                    <a:pt x="669" y="549"/>
                  </a:lnTo>
                  <a:cubicBezTo>
                    <a:pt x="3561" y="968"/>
                    <a:pt x="6108" y="2786"/>
                    <a:pt x="7081" y="5117"/>
                  </a:cubicBezTo>
                  <a:cubicBezTo>
                    <a:pt x="3875" y="4513"/>
                    <a:pt x="1522" y="2836"/>
                    <a:pt x="669" y="549"/>
                  </a:cubicBezTo>
                  <a:close/>
                  <a:moveTo>
                    <a:pt x="0" y="0"/>
                  </a:moveTo>
                  <a:lnTo>
                    <a:pt x="102" y="337"/>
                  </a:lnTo>
                  <a:cubicBezTo>
                    <a:pt x="920" y="3076"/>
                    <a:pt x="3651" y="5062"/>
                    <a:pt x="7410" y="5651"/>
                  </a:cubicBezTo>
                  <a:lnTo>
                    <a:pt x="7794" y="5711"/>
                  </a:lnTo>
                  <a:lnTo>
                    <a:pt x="7794" y="5711"/>
                  </a:lnTo>
                  <a:lnTo>
                    <a:pt x="7670" y="5343"/>
                  </a:lnTo>
                  <a:cubicBezTo>
                    <a:pt x="6734" y="2565"/>
                    <a:pt x="3726" y="383"/>
                    <a:pt x="351" y="36"/>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9"/>
            <p:cNvSpPr/>
            <p:nvPr/>
          </p:nvSpPr>
          <p:spPr>
            <a:xfrm>
              <a:off x="3297250" y="3133825"/>
              <a:ext cx="110775" cy="123225"/>
            </a:xfrm>
            <a:custGeom>
              <a:avLst/>
              <a:gdLst/>
              <a:ahLst/>
              <a:cxnLst/>
              <a:rect l="l" t="t" r="r" b="b"/>
              <a:pathLst>
                <a:path w="4431" h="4929" extrusionOk="0">
                  <a:moveTo>
                    <a:pt x="268" y="0"/>
                  </a:moveTo>
                  <a:cubicBezTo>
                    <a:pt x="219" y="0"/>
                    <a:pt x="169" y="16"/>
                    <a:pt x="127" y="48"/>
                  </a:cubicBezTo>
                  <a:cubicBezTo>
                    <a:pt x="23" y="125"/>
                    <a:pt x="1" y="273"/>
                    <a:pt x="79" y="377"/>
                  </a:cubicBezTo>
                  <a:cubicBezTo>
                    <a:pt x="1260" y="1963"/>
                    <a:pt x="2553" y="3460"/>
                    <a:pt x="3950" y="4859"/>
                  </a:cubicBezTo>
                  <a:cubicBezTo>
                    <a:pt x="3994" y="4903"/>
                    <a:pt x="4054" y="4928"/>
                    <a:pt x="4116" y="4928"/>
                  </a:cubicBezTo>
                  <a:lnTo>
                    <a:pt x="4118" y="4928"/>
                  </a:lnTo>
                  <a:cubicBezTo>
                    <a:pt x="4327" y="4928"/>
                    <a:pt x="4431" y="4675"/>
                    <a:pt x="4284" y="4527"/>
                  </a:cubicBezTo>
                  <a:cubicBezTo>
                    <a:pt x="2904" y="3144"/>
                    <a:pt x="1625" y="1663"/>
                    <a:pt x="458" y="96"/>
                  </a:cubicBezTo>
                  <a:cubicBezTo>
                    <a:pt x="411" y="33"/>
                    <a:pt x="340" y="0"/>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9"/>
            <p:cNvSpPr/>
            <p:nvPr/>
          </p:nvSpPr>
          <p:spPr>
            <a:xfrm>
              <a:off x="3139375" y="2892875"/>
              <a:ext cx="110800" cy="125675"/>
            </a:xfrm>
            <a:custGeom>
              <a:avLst/>
              <a:gdLst/>
              <a:ahLst/>
              <a:cxnLst/>
              <a:rect l="l" t="t" r="r" b="b"/>
              <a:pathLst>
                <a:path w="4432" h="5027" extrusionOk="0">
                  <a:moveTo>
                    <a:pt x="4172" y="1"/>
                  </a:moveTo>
                  <a:cubicBezTo>
                    <a:pt x="4116" y="1"/>
                    <a:pt x="4060" y="21"/>
                    <a:pt x="4015" y="61"/>
                  </a:cubicBezTo>
                  <a:cubicBezTo>
                    <a:pt x="2513" y="1465"/>
                    <a:pt x="1186" y="3012"/>
                    <a:pt x="73" y="4659"/>
                  </a:cubicBezTo>
                  <a:cubicBezTo>
                    <a:pt x="0" y="4767"/>
                    <a:pt x="28" y="4913"/>
                    <a:pt x="136" y="4987"/>
                  </a:cubicBezTo>
                  <a:cubicBezTo>
                    <a:pt x="175" y="5012"/>
                    <a:pt x="221" y="5026"/>
                    <a:pt x="268" y="5026"/>
                  </a:cubicBezTo>
                  <a:cubicBezTo>
                    <a:pt x="347" y="5026"/>
                    <a:pt x="420" y="4988"/>
                    <a:pt x="464" y="4923"/>
                  </a:cubicBezTo>
                  <a:cubicBezTo>
                    <a:pt x="1558" y="3305"/>
                    <a:pt x="2861" y="1785"/>
                    <a:pt x="4337" y="404"/>
                  </a:cubicBezTo>
                  <a:cubicBezTo>
                    <a:pt x="4429" y="315"/>
                    <a:pt x="4432" y="169"/>
                    <a:pt x="4344" y="75"/>
                  </a:cubicBezTo>
                  <a:cubicBezTo>
                    <a:pt x="4298" y="26"/>
                    <a:pt x="4235" y="1"/>
                    <a:pt x="4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9"/>
            <p:cNvSpPr/>
            <p:nvPr/>
          </p:nvSpPr>
          <p:spPr>
            <a:xfrm>
              <a:off x="3246525" y="2883550"/>
              <a:ext cx="148975" cy="61225"/>
            </a:xfrm>
            <a:custGeom>
              <a:avLst/>
              <a:gdLst/>
              <a:ahLst/>
              <a:cxnLst/>
              <a:rect l="l" t="t" r="r" b="b"/>
              <a:pathLst>
                <a:path w="5959" h="2449" extrusionOk="0">
                  <a:moveTo>
                    <a:pt x="256" y="1"/>
                  </a:moveTo>
                  <a:cubicBezTo>
                    <a:pt x="147" y="1"/>
                    <a:pt x="49" y="78"/>
                    <a:pt x="27" y="190"/>
                  </a:cubicBezTo>
                  <a:cubicBezTo>
                    <a:pt x="0" y="316"/>
                    <a:pt x="83" y="440"/>
                    <a:pt x="210" y="467"/>
                  </a:cubicBezTo>
                  <a:cubicBezTo>
                    <a:pt x="2124" y="861"/>
                    <a:pt x="3935" y="1518"/>
                    <a:pt x="5592" y="2420"/>
                  </a:cubicBezTo>
                  <a:cubicBezTo>
                    <a:pt x="5627" y="2439"/>
                    <a:pt x="5666" y="2448"/>
                    <a:pt x="5704" y="2448"/>
                  </a:cubicBezTo>
                  <a:cubicBezTo>
                    <a:pt x="5812" y="2448"/>
                    <a:pt x="5906" y="2375"/>
                    <a:pt x="5932" y="2271"/>
                  </a:cubicBezTo>
                  <a:cubicBezTo>
                    <a:pt x="5959" y="2167"/>
                    <a:pt x="5912" y="2058"/>
                    <a:pt x="5818" y="2006"/>
                  </a:cubicBezTo>
                  <a:cubicBezTo>
                    <a:pt x="4119" y="1083"/>
                    <a:pt x="2264" y="410"/>
                    <a:pt x="304" y="6"/>
                  </a:cubicBezTo>
                  <a:cubicBezTo>
                    <a:pt x="288" y="3"/>
                    <a:pt x="272" y="1"/>
                    <a:pt x="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9"/>
            <p:cNvSpPr/>
            <p:nvPr/>
          </p:nvSpPr>
          <p:spPr>
            <a:xfrm>
              <a:off x="3106350" y="2679300"/>
              <a:ext cx="169000" cy="96050"/>
            </a:xfrm>
            <a:custGeom>
              <a:avLst/>
              <a:gdLst/>
              <a:ahLst/>
              <a:cxnLst/>
              <a:rect l="l" t="t" r="r" b="b"/>
              <a:pathLst>
                <a:path w="6760" h="3842" extrusionOk="0">
                  <a:moveTo>
                    <a:pt x="6493" y="0"/>
                  </a:moveTo>
                  <a:cubicBezTo>
                    <a:pt x="6465" y="0"/>
                    <a:pt x="6436" y="5"/>
                    <a:pt x="6408" y="16"/>
                  </a:cubicBezTo>
                  <a:cubicBezTo>
                    <a:pt x="4176" y="922"/>
                    <a:pt x="2083" y="2066"/>
                    <a:pt x="187" y="3415"/>
                  </a:cubicBezTo>
                  <a:cubicBezTo>
                    <a:pt x="1" y="3547"/>
                    <a:pt x="94" y="3842"/>
                    <a:pt x="324" y="3842"/>
                  </a:cubicBezTo>
                  <a:cubicBezTo>
                    <a:pt x="372" y="3842"/>
                    <a:pt x="420" y="3827"/>
                    <a:pt x="460" y="3798"/>
                  </a:cubicBezTo>
                  <a:cubicBezTo>
                    <a:pt x="2326" y="2471"/>
                    <a:pt x="4387" y="1345"/>
                    <a:pt x="6585" y="452"/>
                  </a:cubicBezTo>
                  <a:cubicBezTo>
                    <a:pt x="6704" y="401"/>
                    <a:pt x="6760" y="265"/>
                    <a:pt x="6711" y="147"/>
                  </a:cubicBezTo>
                  <a:cubicBezTo>
                    <a:pt x="6674" y="56"/>
                    <a:pt x="6586" y="0"/>
                    <a:pt x="64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9"/>
            <p:cNvSpPr/>
            <p:nvPr/>
          </p:nvSpPr>
          <p:spPr>
            <a:xfrm>
              <a:off x="3271450" y="2676125"/>
              <a:ext cx="151450" cy="54625"/>
            </a:xfrm>
            <a:custGeom>
              <a:avLst/>
              <a:gdLst/>
              <a:ahLst/>
              <a:cxnLst/>
              <a:rect l="l" t="t" r="r" b="b"/>
              <a:pathLst>
                <a:path w="6058" h="2185" extrusionOk="0">
                  <a:moveTo>
                    <a:pt x="252" y="1"/>
                  </a:moveTo>
                  <a:cubicBezTo>
                    <a:pt x="137" y="1"/>
                    <a:pt x="36" y="85"/>
                    <a:pt x="19" y="202"/>
                  </a:cubicBezTo>
                  <a:cubicBezTo>
                    <a:pt x="0" y="331"/>
                    <a:pt x="89" y="451"/>
                    <a:pt x="219" y="470"/>
                  </a:cubicBezTo>
                  <a:cubicBezTo>
                    <a:pt x="2156" y="754"/>
                    <a:pt x="4000" y="1323"/>
                    <a:pt x="5699" y="2161"/>
                  </a:cubicBezTo>
                  <a:cubicBezTo>
                    <a:pt x="5731" y="2177"/>
                    <a:pt x="5767" y="2185"/>
                    <a:pt x="5803" y="2185"/>
                  </a:cubicBezTo>
                  <a:cubicBezTo>
                    <a:pt x="5913" y="2185"/>
                    <a:pt x="6008" y="2109"/>
                    <a:pt x="6033" y="2002"/>
                  </a:cubicBezTo>
                  <a:cubicBezTo>
                    <a:pt x="6057" y="1895"/>
                    <a:pt x="6005" y="1786"/>
                    <a:pt x="5908" y="1738"/>
                  </a:cubicBezTo>
                  <a:cubicBezTo>
                    <a:pt x="4165" y="877"/>
                    <a:pt x="2273" y="294"/>
                    <a:pt x="286" y="3"/>
                  </a:cubicBezTo>
                  <a:cubicBezTo>
                    <a:pt x="275" y="2"/>
                    <a:pt x="264" y="1"/>
                    <a:pt x="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9"/>
            <p:cNvSpPr/>
            <p:nvPr/>
          </p:nvSpPr>
          <p:spPr>
            <a:xfrm>
              <a:off x="3145700" y="2411725"/>
              <a:ext cx="176900" cy="88025"/>
            </a:xfrm>
            <a:custGeom>
              <a:avLst/>
              <a:gdLst/>
              <a:ahLst/>
              <a:cxnLst/>
              <a:rect l="l" t="t" r="r" b="b"/>
              <a:pathLst>
                <a:path w="7076" h="3521" extrusionOk="0">
                  <a:moveTo>
                    <a:pt x="6811" y="0"/>
                  </a:moveTo>
                  <a:cubicBezTo>
                    <a:pt x="6786" y="0"/>
                    <a:pt x="6760" y="5"/>
                    <a:pt x="6734" y="14"/>
                  </a:cubicBezTo>
                  <a:cubicBezTo>
                    <a:pt x="4425" y="816"/>
                    <a:pt x="2227" y="1848"/>
                    <a:pt x="203" y="3083"/>
                  </a:cubicBezTo>
                  <a:cubicBezTo>
                    <a:pt x="0" y="3207"/>
                    <a:pt x="88" y="3519"/>
                    <a:pt x="327" y="3520"/>
                  </a:cubicBezTo>
                  <a:cubicBezTo>
                    <a:pt x="369" y="3520"/>
                    <a:pt x="412" y="3508"/>
                    <a:pt x="449" y="3486"/>
                  </a:cubicBezTo>
                  <a:cubicBezTo>
                    <a:pt x="2444" y="2268"/>
                    <a:pt x="4610" y="1250"/>
                    <a:pt x="6889" y="459"/>
                  </a:cubicBezTo>
                  <a:cubicBezTo>
                    <a:pt x="7011" y="416"/>
                    <a:pt x="7075" y="281"/>
                    <a:pt x="7033" y="159"/>
                  </a:cubicBezTo>
                  <a:cubicBezTo>
                    <a:pt x="6999" y="62"/>
                    <a:pt x="6908" y="0"/>
                    <a:pt x="68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9"/>
            <p:cNvSpPr/>
            <p:nvPr/>
          </p:nvSpPr>
          <p:spPr>
            <a:xfrm>
              <a:off x="3327225" y="2409200"/>
              <a:ext cx="137875" cy="78750"/>
            </a:xfrm>
            <a:custGeom>
              <a:avLst/>
              <a:gdLst/>
              <a:ahLst/>
              <a:cxnLst/>
              <a:rect l="l" t="t" r="r" b="b"/>
              <a:pathLst>
                <a:path w="5515" h="3150" extrusionOk="0">
                  <a:moveTo>
                    <a:pt x="269" y="0"/>
                  </a:moveTo>
                  <a:cubicBezTo>
                    <a:pt x="185" y="0"/>
                    <a:pt x="104" y="45"/>
                    <a:pt x="61" y="124"/>
                  </a:cubicBezTo>
                  <a:cubicBezTo>
                    <a:pt x="1" y="237"/>
                    <a:pt x="41" y="377"/>
                    <a:pt x="153" y="440"/>
                  </a:cubicBezTo>
                  <a:lnTo>
                    <a:pt x="5149" y="3122"/>
                  </a:lnTo>
                  <a:cubicBezTo>
                    <a:pt x="5182" y="3140"/>
                    <a:pt x="5221" y="3150"/>
                    <a:pt x="5260" y="3150"/>
                  </a:cubicBezTo>
                  <a:cubicBezTo>
                    <a:pt x="5368" y="3150"/>
                    <a:pt x="5462" y="3076"/>
                    <a:pt x="5489" y="2971"/>
                  </a:cubicBezTo>
                  <a:cubicBezTo>
                    <a:pt x="5514" y="2867"/>
                    <a:pt x="5466" y="2758"/>
                    <a:pt x="5372" y="2707"/>
                  </a:cubicBezTo>
                  <a:lnTo>
                    <a:pt x="375" y="25"/>
                  </a:lnTo>
                  <a:cubicBezTo>
                    <a:pt x="341" y="8"/>
                    <a:pt x="305" y="0"/>
                    <a:pt x="2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9"/>
            <p:cNvSpPr/>
            <p:nvPr/>
          </p:nvSpPr>
          <p:spPr>
            <a:xfrm>
              <a:off x="3162250" y="2214650"/>
              <a:ext cx="258450" cy="92425"/>
            </a:xfrm>
            <a:custGeom>
              <a:avLst/>
              <a:gdLst/>
              <a:ahLst/>
              <a:cxnLst/>
              <a:rect l="l" t="t" r="r" b="b"/>
              <a:pathLst>
                <a:path w="10338" h="3697" extrusionOk="0">
                  <a:moveTo>
                    <a:pt x="5911" y="1"/>
                  </a:moveTo>
                  <a:lnTo>
                    <a:pt x="5835" y="29"/>
                  </a:lnTo>
                  <a:cubicBezTo>
                    <a:pt x="3720" y="812"/>
                    <a:pt x="1815" y="1906"/>
                    <a:pt x="170" y="3280"/>
                  </a:cubicBezTo>
                  <a:cubicBezTo>
                    <a:pt x="0" y="3421"/>
                    <a:pt x="100" y="3697"/>
                    <a:pt x="322" y="3697"/>
                  </a:cubicBezTo>
                  <a:cubicBezTo>
                    <a:pt x="376" y="3695"/>
                    <a:pt x="429" y="3677"/>
                    <a:pt x="471" y="3641"/>
                  </a:cubicBezTo>
                  <a:cubicBezTo>
                    <a:pt x="2055" y="2318"/>
                    <a:pt x="3888" y="1261"/>
                    <a:pt x="5922" y="499"/>
                  </a:cubicBezTo>
                  <a:cubicBezTo>
                    <a:pt x="7532" y="1021"/>
                    <a:pt x="8765" y="1769"/>
                    <a:pt x="9912" y="2916"/>
                  </a:cubicBezTo>
                  <a:cubicBezTo>
                    <a:pt x="9958" y="2962"/>
                    <a:pt x="10018" y="2985"/>
                    <a:pt x="10078" y="2985"/>
                  </a:cubicBezTo>
                  <a:cubicBezTo>
                    <a:pt x="10138" y="2985"/>
                    <a:pt x="10198" y="2962"/>
                    <a:pt x="10244" y="2916"/>
                  </a:cubicBezTo>
                  <a:cubicBezTo>
                    <a:pt x="10337" y="2824"/>
                    <a:pt x="10337" y="2675"/>
                    <a:pt x="10245" y="2583"/>
                  </a:cubicBezTo>
                  <a:cubicBezTo>
                    <a:pt x="9023" y="1362"/>
                    <a:pt x="7711" y="572"/>
                    <a:pt x="5988" y="25"/>
                  </a:cubicBezTo>
                  <a:lnTo>
                    <a:pt x="59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Title 15"/>
          <p:cNvSpPr>
            <a:spLocks noGrp="1"/>
          </p:cNvSpPr>
          <p:nvPr>
            <p:ph type="title"/>
          </p:nvPr>
        </p:nvSpPr>
        <p:spPr/>
        <p:txBody>
          <a:bodyPr/>
          <a:lstStyle/>
          <a:p>
            <a:r>
              <a:rPr lang="en-US" dirty="0" smtClean="0">
                <a:solidFill>
                  <a:srgbClr val="FF0000"/>
                </a:solidFill>
              </a:rPr>
              <a:t>KHỞI ĐỘNG</a:t>
            </a:r>
            <a:endParaRPr lang="en-SG" dirty="0">
              <a:solidFill>
                <a:srgbClr val="FF0000"/>
              </a:solidFill>
            </a:endParaRPr>
          </a:p>
        </p:txBody>
      </p:sp>
      <p:sp>
        <p:nvSpPr>
          <p:cNvPr id="17" name="TextBox 16"/>
          <p:cNvSpPr txBox="1"/>
          <p:nvPr/>
        </p:nvSpPr>
        <p:spPr>
          <a:xfrm>
            <a:off x="826790" y="2585545"/>
            <a:ext cx="7497404" cy="2031325"/>
          </a:xfrm>
          <a:prstGeom prst="rect">
            <a:avLst/>
          </a:prstGeom>
          <a:noFill/>
        </p:spPr>
        <p:txBody>
          <a:bodyPr wrap="square" rtlCol="0">
            <a:spAutoFit/>
          </a:bodyPr>
          <a:lstStyle/>
          <a:p>
            <a:pPr algn="just"/>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hỏi</a:t>
            </a:r>
            <a:r>
              <a:rPr lang="en-US" sz="2800" dirty="0" smtClean="0">
                <a:latin typeface="Times New Roman" pitchFamily="18" charset="0"/>
                <a:cs typeface="Times New Roman" pitchFamily="18" charset="0"/>
              </a:rPr>
              <a:t> 2: </a:t>
            </a:r>
            <a:r>
              <a:rPr lang="vi-VN" sz="2800" i="1" dirty="0">
                <a:latin typeface="Times New Roman" pitchFamily="18" charset="0"/>
                <a:cs typeface="Times New Roman" pitchFamily="18" charset="0"/>
              </a:rPr>
              <a:t>Sau khi đọc một bài thơ hay trên sách, báo chí, mạng Internet bạn muốn phân tích đánh giá về bài thơ ấy, bạn đã gặp những khó khăn nào</a:t>
            </a:r>
            <a:r>
              <a:rPr lang="vi-VN" sz="2800" i="1"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endParaRPr lang="en-S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10"/>
                                        </p:tgtEl>
                                        <p:attrNameLst>
                                          <p:attrName>style.visibility</p:attrName>
                                        </p:attrNameLst>
                                      </p:cBhvr>
                                      <p:to>
                                        <p:strVal val="visible"/>
                                      </p:to>
                                    </p:set>
                                    <p:anim calcmode="lin" valueType="num">
                                      <p:cBhvr additive="base">
                                        <p:cTn id="7" dur="500" fill="hold"/>
                                        <p:tgtEl>
                                          <p:spTgt spid="1310"/>
                                        </p:tgtEl>
                                        <p:attrNameLst>
                                          <p:attrName>ppt_x</p:attrName>
                                        </p:attrNameLst>
                                      </p:cBhvr>
                                      <p:tavLst>
                                        <p:tav tm="0">
                                          <p:val>
                                            <p:strVal val="#ppt_x"/>
                                          </p:val>
                                        </p:tav>
                                        <p:tav tm="100000">
                                          <p:val>
                                            <p:strVal val="#ppt_x"/>
                                          </p:val>
                                        </p:tav>
                                      </p:tavLst>
                                    </p:anim>
                                    <p:anim calcmode="lin" valueType="num">
                                      <p:cBhvr additive="base">
                                        <p:cTn id="8" dur="500" fill="hold"/>
                                        <p:tgtEl>
                                          <p:spTgt spid="13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5C301A5-8D96-034D-0639-795C33D3EB65}"/>
              </a:ext>
            </a:extLst>
          </p:cNvPr>
          <p:cNvSpPr>
            <a:spLocks noGrp="1"/>
          </p:cNvSpPr>
          <p:nvPr>
            <p:ph type="title" idx="2"/>
          </p:nvPr>
        </p:nvSpPr>
        <p:spPr>
          <a:xfrm>
            <a:off x="898635" y="167507"/>
            <a:ext cx="7535918" cy="899100"/>
          </a:xfrm>
        </p:spPr>
        <p:txBody>
          <a:bodyPr/>
          <a:lstStyle/>
          <a:p>
            <a:r>
              <a:rPr lang="vi-VN" sz="2800" b="1" dirty="0">
                <a:solidFill>
                  <a:srgbClr val="FF0000"/>
                </a:solidFill>
                <a:effectLst/>
                <a:latin typeface="Times New Roman" pitchFamily="18" charset="0"/>
                <a:ea typeface="Times New Roman" panose="02020603050405020304" pitchFamily="18" charset="0"/>
                <a:cs typeface="Times New Roman" pitchFamily="18" charset="0"/>
              </a:rPr>
              <a:t>Bướ</a:t>
            </a:r>
            <a:r>
              <a:rPr lang="en-US" sz="2800" dirty="0">
                <a:solidFill>
                  <a:srgbClr val="FF0000"/>
                </a:solidFill>
                <a:latin typeface="Times New Roman" pitchFamily="18" charset="0"/>
                <a:ea typeface="Times New Roman" panose="02020603050405020304" pitchFamily="18" charset="0"/>
                <a:cs typeface="Times New Roman" pitchFamily="18" charset="0"/>
              </a:rPr>
              <a:t>c 3. </a:t>
            </a:r>
            <a:r>
              <a:rPr lang="en-US" sz="2800" dirty="0" err="1">
                <a:solidFill>
                  <a:srgbClr val="FF0000"/>
                </a:solidFill>
                <a:latin typeface="Times New Roman" pitchFamily="18" charset="0"/>
                <a:ea typeface="Times New Roman" panose="02020603050405020304" pitchFamily="18" charset="0"/>
                <a:cs typeface="Times New Roman" pitchFamily="18" charset="0"/>
              </a:rPr>
              <a:t>Viết</a:t>
            </a:r>
            <a:r>
              <a:rPr lang="en-US" sz="2800" dirty="0">
                <a:solidFill>
                  <a:srgbClr val="FF0000"/>
                </a:solidFill>
                <a:latin typeface="Times New Roman" pitchFamily="18" charset="0"/>
                <a:ea typeface="Times New Roman" panose="02020603050405020304" pitchFamily="18" charset="0"/>
                <a:cs typeface="Times New Roman" pitchFamily="18" charset="0"/>
              </a:rPr>
              <a:t> </a:t>
            </a:r>
            <a:r>
              <a:rPr lang="en-US" sz="2800" dirty="0" err="1" smtClean="0">
                <a:solidFill>
                  <a:srgbClr val="FF0000"/>
                </a:solidFill>
                <a:latin typeface="Times New Roman" pitchFamily="18" charset="0"/>
                <a:ea typeface="Times New Roman" panose="02020603050405020304" pitchFamily="18" charset="0"/>
                <a:cs typeface="Times New Roman" pitchFamily="18" charset="0"/>
              </a:rPr>
              <a:t>bài</a:t>
            </a:r>
            <a:r>
              <a:rPr lang="en-US" sz="2800" dirty="0" smtClean="0">
                <a:solidFill>
                  <a:srgbClr val="FF0000"/>
                </a:solidFill>
                <a:latin typeface="Times New Roman" pitchFamily="18" charset="0"/>
                <a:ea typeface="Times New Roman" panose="02020603050405020304" pitchFamily="18" charset="0"/>
                <a:cs typeface="Times New Roman" pitchFamily="18" charset="0"/>
              </a:rPr>
              <a:t> (</a:t>
            </a:r>
            <a:r>
              <a:rPr lang="en-US" sz="2800" dirty="0" err="1" smtClean="0">
                <a:solidFill>
                  <a:srgbClr val="FF0000"/>
                </a:solidFill>
                <a:latin typeface="Times New Roman" pitchFamily="18" charset="0"/>
                <a:ea typeface="Times New Roman" panose="02020603050405020304" pitchFamily="18" charset="0"/>
                <a:cs typeface="Times New Roman" pitchFamily="18" charset="0"/>
              </a:rPr>
              <a:t>học</a:t>
            </a:r>
            <a:r>
              <a:rPr lang="en-US" sz="2800" dirty="0" smtClean="0">
                <a:solidFill>
                  <a:srgbClr val="FF0000"/>
                </a:solidFill>
                <a:latin typeface="Times New Roman" pitchFamily="18" charset="0"/>
                <a:ea typeface="Times New Roman" panose="02020603050405020304" pitchFamily="18" charset="0"/>
                <a:cs typeface="Times New Roman" pitchFamily="18" charset="0"/>
              </a:rPr>
              <a:t> </a:t>
            </a:r>
            <a:r>
              <a:rPr lang="en-US" sz="2800" dirty="0" err="1" smtClean="0">
                <a:solidFill>
                  <a:srgbClr val="FF0000"/>
                </a:solidFill>
                <a:latin typeface="Times New Roman" pitchFamily="18" charset="0"/>
                <a:ea typeface="Times New Roman" panose="02020603050405020304" pitchFamily="18" charset="0"/>
                <a:cs typeface="Times New Roman" pitchFamily="18" charset="0"/>
              </a:rPr>
              <a:t>sinh</a:t>
            </a:r>
            <a:r>
              <a:rPr lang="en-US" sz="2800" dirty="0" smtClean="0">
                <a:solidFill>
                  <a:srgbClr val="FF0000"/>
                </a:solidFill>
                <a:latin typeface="Times New Roman" pitchFamily="18" charset="0"/>
                <a:ea typeface="Times New Roman" panose="02020603050405020304" pitchFamily="18" charset="0"/>
                <a:cs typeface="Times New Roman" pitchFamily="18" charset="0"/>
              </a:rPr>
              <a:t> </a:t>
            </a:r>
            <a:r>
              <a:rPr lang="en-US" sz="2800" dirty="0" err="1" smtClean="0">
                <a:solidFill>
                  <a:srgbClr val="FF0000"/>
                </a:solidFill>
                <a:latin typeface="Times New Roman" pitchFamily="18" charset="0"/>
                <a:ea typeface="Times New Roman" panose="02020603050405020304" pitchFamily="18" charset="0"/>
                <a:cs typeface="Times New Roman" pitchFamily="18" charset="0"/>
              </a:rPr>
              <a:t>thực</a:t>
            </a:r>
            <a:r>
              <a:rPr lang="en-US" sz="2800" dirty="0" smtClean="0">
                <a:solidFill>
                  <a:srgbClr val="FF0000"/>
                </a:solidFill>
                <a:latin typeface="Times New Roman" pitchFamily="18" charset="0"/>
                <a:ea typeface="Times New Roman" panose="02020603050405020304" pitchFamily="18" charset="0"/>
                <a:cs typeface="Times New Roman" pitchFamily="18" charset="0"/>
              </a:rPr>
              <a:t> </a:t>
            </a:r>
            <a:r>
              <a:rPr lang="en-US" sz="2800" dirty="0" err="1" smtClean="0">
                <a:solidFill>
                  <a:srgbClr val="FF0000"/>
                </a:solidFill>
                <a:latin typeface="Times New Roman" pitchFamily="18" charset="0"/>
                <a:ea typeface="Times New Roman" panose="02020603050405020304" pitchFamily="18" charset="0"/>
                <a:cs typeface="Times New Roman" pitchFamily="18" charset="0"/>
              </a:rPr>
              <a:t>hiện</a:t>
            </a:r>
            <a:r>
              <a:rPr lang="en-US" sz="2800" dirty="0" smtClean="0">
                <a:solidFill>
                  <a:srgbClr val="FF0000"/>
                </a:solidFill>
                <a:latin typeface="Times New Roman" pitchFamily="18" charset="0"/>
                <a:ea typeface="Times New Roman" panose="02020603050405020304" pitchFamily="18" charset="0"/>
                <a:cs typeface="Times New Roman" pitchFamily="18" charset="0"/>
              </a:rPr>
              <a:t> ở </a:t>
            </a:r>
            <a:r>
              <a:rPr lang="en-US" sz="2800" dirty="0" err="1" smtClean="0">
                <a:solidFill>
                  <a:srgbClr val="FF0000"/>
                </a:solidFill>
                <a:latin typeface="Times New Roman" pitchFamily="18" charset="0"/>
                <a:ea typeface="Times New Roman" panose="02020603050405020304" pitchFamily="18" charset="0"/>
                <a:cs typeface="Times New Roman" pitchFamily="18" charset="0"/>
              </a:rPr>
              <a:t>nhà</a:t>
            </a:r>
            <a:r>
              <a:rPr lang="en-US" sz="2800" dirty="0" smtClean="0">
                <a:solidFill>
                  <a:srgbClr val="FF0000"/>
                </a:solidFill>
                <a:latin typeface="Times New Roman" pitchFamily="18" charset="0"/>
                <a:ea typeface="Times New Roman" panose="02020603050405020304" pitchFamily="18" charset="0"/>
                <a:cs typeface="Times New Roman" pitchFamily="18" charset="0"/>
              </a:rPr>
              <a:t>)</a:t>
            </a:r>
            <a:endParaRPr lang="en-US" sz="6600" dirty="0">
              <a:solidFill>
                <a:srgbClr val="FF0000"/>
              </a:solidFill>
              <a:latin typeface="Times New Roman" pitchFamily="18" charset="0"/>
              <a:cs typeface="Times New Roman" pitchFamily="18" charset="0"/>
            </a:endParaRPr>
          </a:p>
        </p:txBody>
      </p:sp>
      <p:sp>
        <p:nvSpPr>
          <p:cNvPr id="2" name="Subtitle 1"/>
          <p:cNvSpPr>
            <a:spLocks noGrp="1"/>
          </p:cNvSpPr>
          <p:nvPr>
            <p:ph type="subTitle" idx="1"/>
          </p:nvPr>
        </p:nvSpPr>
        <p:spPr>
          <a:xfrm>
            <a:off x="1140726" y="1049044"/>
            <a:ext cx="6946984" cy="3507190"/>
          </a:xfrm>
        </p:spPr>
        <p:txBody>
          <a:bodyPr/>
          <a:lstStyle/>
          <a:p>
            <a:pPr marL="0" indent="0"/>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viết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cần</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bám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vào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dàn</a:t>
            </a: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ý </a:t>
            </a:r>
            <a:r>
              <a:rPr lang="en-US" sz="2800" dirty="0" err="1" smtClean="0">
                <a:solidFill>
                  <a:schemeClr val="tx1"/>
                </a:solidFill>
                <a:latin typeface="Times New Roman" pitchFamily="18" charset="0"/>
                <a:cs typeface="Times New Roman" pitchFamily="18" charset="0"/>
              </a:rPr>
              <a:t>và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yêu</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cầu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đối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với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bài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văn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để</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đảm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bảo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được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yêu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cầu</a:t>
            </a:r>
            <a:r>
              <a:rPr lang="en-US" sz="2800" dirty="0" smtClean="0">
                <a:solidFill>
                  <a:schemeClr val="tx1"/>
                </a:solidFill>
                <a:latin typeface="Times New Roman" pitchFamily="18" charset="0"/>
                <a:cs typeface="Times New Roman" pitchFamily="18" charset="0"/>
              </a:rPr>
              <a:t>.</a:t>
            </a:r>
          </a:p>
          <a:p>
            <a:pPr marL="0" indent="0"/>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Cần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nêu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rõ</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luận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điểm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trong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câu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chủ</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đề</a:t>
            </a:r>
            <a:endParaRPr lang="en-US" sz="2800" dirty="0" smtClean="0">
              <a:solidFill>
                <a:schemeClr val="tx1"/>
              </a:solidFill>
              <a:latin typeface="Times New Roman" pitchFamily="18" charset="0"/>
              <a:cs typeface="Times New Roman" pitchFamily="18" charset="0"/>
            </a:endParaRPr>
          </a:p>
          <a:p>
            <a:pPr marL="0" indent="0"/>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Sắp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xếp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các</a:t>
            </a:r>
            <a:r>
              <a:rPr lang="en-US" sz="2800" dirty="0" smtClean="0">
                <a:solidFill>
                  <a:schemeClr val="tx1"/>
                </a:solidFill>
                <a:latin typeface="Times New Roman" pitchFamily="18" charset="0"/>
                <a:cs typeface="Times New Roman" pitchFamily="18" charset="0"/>
              </a:rPr>
              <a:t> ý </a:t>
            </a:r>
            <a:r>
              <a:rPr lang="en-US" sz="2800" dirty="0" err="1" smtClean="0">
                <a:solidFill>
                  <a:schemeClr val="tx1"/>
                </a:solidFill>
                <a:latin typeface="Times New Roman" pitchFamily="18" charset="0"/>
                <a:cs typeface="Times New Roman" pitchFamily="18" charset="0"/>
              </a:rPr>
              <a:t>theo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trình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tự</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hợp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lí</a:t>
            </a:r>
            <a:endParaRPr lang="en-US" sz="2800" dirty="0" smtClean="0">
              <a:solidFill>
                <a:schemeClr val="tx1"/>
              </a:solidFill>
              <a:latin typeface="Times New Roman" pitchFamily="18" charset="0"/>
              <a:cs typeface="Times New Roman" pitchFamily="18" charset="0"/>
            </a:endParaRPr>
          </a:p>
          <a:p>
            <a:pPr marL="0" indent="0"/>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Có</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thể</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trích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dẫn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một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số</a:t>
            </a:r>
            <a:r>
              <a:rPr lang="en-US" sz="2800" dirty="0" smtClean="0">
                <a:solidFill>
                  <a:schemeClr val="tx1"/>
                </a:solidFill>
                <a:latin typeface="Times New Roman" pitchFamily="18" charset="0"/>
                <a:cs typeface="Times New Roman" pitchFamily="18" charset="0"/>
              </a:rPr>
              <a:t> ý </a:t>
            </a:r>
            <a:r>
              <a:rPr lang="en-US" sz="2800" dirty="0" err="1" smtClean="0">
                <a:solidFill>
                  <a:schemeClr val="tx1"/>
                </a:solidFill>
                <a:latin typeface="Times New Roman" pitchFamily="18" charset="0"/>
                <a:cs typeface="Times New Roman" pitchFamily="18" charset="0"/>
              </a:rPr>
              <a:t>kiến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đánh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giá</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về</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phẩm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của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phê</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bình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văn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học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nghệ</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thuật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để</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tăng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sức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thuyết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phục</a:t>
            </a:r>
            <a:r>
              <a:rPr lang="en-US" sz="2800" dirty="0" smtClean="0">
                <a:solidFill>
                  <a:schemeClr val="tx1"/>
                </a:solidFill>
                <a:latin typeface="Times New Roman" pitchFamily="18" charset="0"/>
                <a:cs typeface="Times New Roman" pitchFamily="18" charset="0"/>
              </a:rPr>
              <a:t>. </a:t>
            </a:r>
          </a:p>
          <a:p>
            <a:pPr marL="0" indent="139700"/>
            <a:endParaRPr lang="en-SG" dirty="0"/>
          </a:p>
        </p:txBody>
      </p:sp>
    </p:spTree>
    <p:extLst>
      <p:ext uri="{BB962C8B-B14F-4D97-AF65-F5344CB8AC3E}">
        <p14:creationId xmlns:p14="http://schemas.microsoft.com/office/powerpoint/2010/main" val="156186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additive="base">
                                        <p:cTn id="26"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 calcmode="lin" valueType="num">
                                      <p:cBhvr additive="base">
                                        <p:cTn id="3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607A086-63BC-31D2-C27B-55B94408205A}"/>
              </a:ext>
            </a:extLst>
          </p:cNvPr>
          <p:cNvSpPr>
            <a:spLocks noGrp="1"/>
          </p:cNvSpPr>
          <p:nvPr>
            <p:ph type="title" idx="2"/>
          </p:nvPr>
        </p:nvSpPr>
        <p:spPr>
          <a:xfrm>
            <a:off x="662152" y="197350"/>
            <a:ext cx="7945820" cy="559395"/>
          </a:xfrm>
        </p:spPr>
        <p:txBody>
          <a:bodyPr/>
          <a:lstStyle/>
          <a:p>
            <a:r>
              <a:rPr lang="en-US" sz="2400" b="0" dirty="0" err="1">
                <a:solidFill>
                  <a:srgbClr val="FF0000"/>
                </a:solidFill>
                <a:latin typeface="Times New Roman" pitchFamily="18" charset="0"/>
                <a:cs typeface="Times New Roman" pitchFamily="18" charset="0"/>
              </a:rPr>
              <a:t>Bước</a:t>
            </a:r>
            <a:r>
              <a:rPr lang="en-US" sz="2400" b="0" dirty="0">
                <a:solidFill>
                  <a:srgbClr val="FF0000"/>
                </a:solidFill>
                <a:latin typeface="Times New Roman" pitchFamily="18" charset="0"/>
                <a:cs typeface="Times New Roman" pitchFamily="18" charset="0"/>
              </a:rPr>
              <a:t> 4</a:t>
            </a:r>
            <a:r>
              <a:rPr lang="en-US" sz="2400" b="0" dirty="0" smtClean="0">
                <a:solidFill>
                  <a:srgbClr val="FF0000"/>
                </a:solidFill>
                <a:latin typeface="Times New Roman" pitchFamily="18" charset="0"/>
                <a:cs typeface="Times New Roman" pitchFamily="18" charset="0"/>
              </a:rPr>
              <a:t>. </a:t>
            </a:r>
            <a:r>
              <a:rPr lang="en-US" sz="2400" b="0" dirty="0" err="1" smtClean="0">
                <a:solidFill>
                  <a:srgbClr val="FF0000"/>
                </a:solidFill>
                <a:latin typeface="Times New Roman" pitchFamily="18" charset="0"/>
                <a:cs typeface="Times New Roman" pitchFamily="18" charset="0"/>
              </a:rPr>
              <a:t>Xem</a:t>
            </a:r>
            <a:r>
              <a:rPr lang="en-US" sz="2400" b="0" dirty="0" smtClean="0">
                <a:solidFill>
                  <a:srgbClr val="FF0000"/>
                </a:solidFill>
                <a:latin typeface="Times New Roman" pitchFamily="18" charset="0"/>
                <a:cs typeface="Times New Roman" pitchFamily="18" charset="0"/>
              </a:rPr>
              <a:t> </a:t>
            </a:r>
            <a:r>
              <a:rPr lang="en-US" sz="2400" b="0" dirty="0" err="1" smtClean="0">
                <a:solidFill>
                  <a:srgbClr val="FF0000"/>
                </a:solidFill>
                <a:latin typeface="Times New Roman" pitchFamily="18" charset="0"/>
                <a:cs typeface="Times New Roman" pitchFamily="18" charset="0"/>
              </a:rPr>
              <a:t>lại</a:t>
            </a:r>
            <a:r>
              <a:rPr lang="en-US" sz="2400" b="0" dirty="0" smtClean="0">
                <a:solidFill>
                  <a:srgbClr val="FF0000"/>
                </a:solidFill>
                <a:latin typeface="Times New Roman" pitchFamily="18" charset="0"/>
                <a:cs typeface="Times New Roman" pitchFamily="18" charset="0"/>
              </a:rPr>
              <a:t>, </a:t>
            </a:r>
            <a:r>
              <a:rPr lang="en-US" sz="2400" b="0" dirty="0" err="1" smtClean="0">
                <a:solidFill>
                  <a:srgbClr val="FF0000"/>
                </a:solidFill>
                <a:latin typeface="Times New Roman" pitchFamily="18" charset="0"/>
                <a:cs typeface="Times New Roman" pitchFamily="18" charset="0"/>
              </a:rPr>
              <a:t>chỉnh</a:t>
            </a:r>
            <a:r>
              <a:rPr lang="en-US" sz="2400" b="0" dirty="0" smtClean="0">
                <a:solidFill>
                  <a:srgbClr val="FF0000"/>
                </a:solidFill>
                <a:latin typeface="Times New Roman" pitchFamily="18" charset="0"/>
                <a:cs typeface="Times New Roman" pitchFamily="18" charset="0"/>
              </a:rPr>
              <a:t> </a:t>
            </a:r>
            <a:r>
              <a:rPr lang="en-US" sz="2400" b="0" dirty="0" err="1" smtClean="0">
                <a:solidFill>
                  <a:srgbClr val="FF0000"/>
                </a:solidFill>
                <a:latin typeface="Times New Roman" pitchFamily="18" charset="0"/>
                <a:cs typeface="Times New Roman" pitchFamily="18" charset="0"/>
              </a:rPr>
              <a:t>sửa</a:t>
            </a:r>
            <a:r>
              <a:rPr lang="en-US" sz="2400" b="0" dirty="0" smtClean="0">
                <a:solidFill>
                  <a:srgbClr val="FF0000"/>
                </a:solidFill>
                <a:latin typeface="Times New Roman" pitchFamily="18" charset="0"/>
                <a:cs typeface="Times New Roman" pitchFamily="18" charset="0"/>
              </a:rPr>
              <a:t> </a:t>
            </a:r>
            <a:r>
              <a:rPr lang="en-US" sz="2400" b="0" dirty="0" err="1" smtClean="0">
                <a:solidFill>
                  <a:srgbClr val="FF0000"/>
                </a:solidFill>
                <a:latin typeface="Times New Roman" pitchFamily="18" charset="0"/>
                <a:cs typeface="Times New Roman" pitchFamily="18" charset="0"/>
              </a:rPr>
              <a:t>theo</a:t>
            </a:r>
            <a:r>
              <a:rPr lang="en-US" sz="2400" b="0" dirty="0" smtClean="0">
                <a:solidFill>
                  <a:srgbClr val="FF0000"/>
                </a:solidFill>
                <a:latin typeface="Times New Roman" pitchFamily="18" charset="0"/>
                <a:cs typeface="Times New Roman" pitchFamily="18" charset="0"/>
              </a:rPr>
              <a:t> (</a:t>
            </a:r>
            <a:r>
              <a:rPr lang="en-US" sz="2400" b="0" dirty="0" err="1" smtClean="0">
                <a:solidFill>
                  <a:srgbClr val="FF0000"/>
                </a:solidFill>
                <a:latin typeface="Times New Roman" pitchFamily="18" charset="0"/>
                <a:cs typeface="Times New Roman" pitchFamily="18" charset="0"/>
              </a:rPr>
              <a:t>theo</a:t>
            </a:r>
            <a:r>
              <a:rPr lang="en-US" sz="2400" b="0" dirty="0" smtClean="0">
                <a:solidFill>
                  <a:srgbClr val="FF0000"/>
                </a:solidFill>
                <a:latin typeface="Times New Roman" pitchFamily="18" charset="0"/>
                <a:cs typeface="Times New Roman" pitchFamily="18" charset="0"/>
              </a:rPr>
              <a:t> rubric </a:t>
            </a:r>
            <a:r>
              <a:rPr lang="en-US" sz="2400" b="0" dirty="0" err="1" smtClean="0">
                <a:solidFill>
                  <a:srgbClr val="FF0000"/>
                </a:solidFill>
                <a:latin typeface="Times New Roman" pitchFamily="18" charset="0"/>
                <a:cs typeface="Times New Roman" pitchFamily="18" charset="0"/>
              </a:rPr>
              <a:t>đánh</a:t>
            </a:r>
            <a:r>
              <a:rPr lang="en-US" sz="2400" b="0" dirty="0" smtClean="0">
                <a:solidFill>
                  <a:srgbClr val="FF0000"/>
                </a:solidFill>
                <a:latin typeface="Times New Roman" pitchFamily="18" charset="0"/>
                <a:cs typeface="Times New Roman" pitchFamily="18" charset="0"/>
              </a:rPr>
              <a:t> </a:t>
            </a:r>
            <a:r>
              <a:rPr lang="en-US" sz="2400" b="0" dirty="0" err="1" smtClean="0">
                <a:solidFill>
                  <a:srgbClr val="FF0000"/>
                </a:solidFill>
                <a:latin typeface="Times New Roman" pitchFamily="18" charset="0"/>
                <a:cs typeface="Times New Roman" pitchFamily="18" charset="0"/>
              </a:rPr>
              <a:t>giá</a:t>
            </a:r>
            <a:r>
              <a:rPr lang="en-US" sz="2400" b="0" dirty="0" smtClean="0">
                <a:solidFill>
                  <a:srgbClr val="FF0000"/>
                </a:solidFill>
                <a:latin typeface="Times New Roman" pitchFamily="18" charset="0"/>
                <a:cs typeface="Times New Roman" pitchFamily="18" charset="0"/>
              </a:rPr>
              <a:t>)</a:t>
            </a:r>
            <a:endParaRPr lang="en-US" sz="2400" b="0" dirty="0">
              <a:solidFill>
                <a:srgbClr val="FF0000"/>
              </a:solidFill>
              <a:latin typeface="Times New Roman" pitchFamily="18" charset="0"/>
              <a:cs typeface="Times New Roman" pitchFamily="18" charset="0"/>
            </a:endParaRPr>
          </a:p>
        </p:txBody>
      </p:sp>
      <p:graphicFrame>
        <p:nvGraphicFramePr>
          <p:cNvPr id="5" name="Table 4">
            <a:extLst>
              <a:ext uri="{FF2B5EF4-FFF2-40B4-BE49-F238E27FC236}">
                <a16:creationId xmlns:a16="http://schemas.microsoft.com/office/drawing/2014/main" xmlns="" id="{288CC057-4D9E-5962-A4B0-4D9B4282781C}"/>
              </a:ext>
            </a:extLst>
          </p:cNvPr>
          <p:cNvGraphicFramePr>
            <a:graphicFrameLocks noGrp="1"/>
          </p:cNvGraphicFramePr>
          <p:nvPr>
            <p:extLst>
              <p:ext uri="{D42A27DB-BD31-4B8C-83A1-F6EECF244321}">
                <p14:modId xmlns:p14="http://schemas.microsoft.com/office/powerpoint/2010/main" val="2534713766"/>
              </p:ext>
            </p:extLst>
          </p:nvPr>
        </p:nvGraphicFramePr>
        <p:xfrm>
          <a:off x="710293" y="786177"/>
          <a:ext cx="7894864" cy="4039098"/>
        </p:xfrm>
        <a:graphic>
          <a:graphicData uri="http://schemas.openxmlformats.org/drawingml/2006/table">
            <a:tbl>
              <a:tblPr firstRow="1" firstCol="1" bandRow="1">
                <a:tableStyleId>{3C2FFA5D-87B4-456A-9821-1D502468CF0F}</a:tableStyleId>
              </a:tblPr>
              <a:tblGrid>
                <a:gridCol w="741889">
                  <a:extLst>
                    <a:ext uri="{9D8B030D-6E8A-4147-A177-3AD203B41FA5}">
                      <a16:colId xmlns:a16="http://schemas.microsoft.com/office/drawing/2014/main" xmlns="" val="1156042467"/>
                    </a:ext>
                  </a:extLst>
                </a:gridCol>
                <a:gridCol w="5545241">
                  <a:extLst>
                    <a:ext uri="{9D8B030D-6E8A-4147-A177-3AD203B41FA5}">
                      <a16:colId xmlns:a16="http://schemas.microsoft.com/office/drawing/2014/main" xmlns="" val="883182219"/>
                    </a:ext>
                  </a:extLst>
                </a:gridCol>
                <a:gridCol w="829111">
                  <a:extLst>
                    <a:ext uri="{9D8B030D-6E8A-4147-A177-3AD203B41FA5}">
                      <a16:colId xmlns:a16="http://schemas.microsoft.com/office/drawing/2014/main" xmlns="" val="3559364772"/>
                    </a:ext>
                  </a:extLst>
                </a:gridCol>
                <a:gridCol w="778623">
                  <a:extLst>
                    <a:ext uri="{9D8B030D-6E8A-4147-A177-3AD203B41FA5}">
                      <a16:colId xmlns:a16="http://schemas.microsoft.com/office/drawing/2014/main" xmlns="" val="2313239496"/>
                    </a:ext>
                  </a:extLst>
                </a:gridCol>
              </a:tblGrid>
              <a:tr h="390521">
                <a:tc gridSpan="2">
                  <a:txBody>
                    <a:bodyPr/>
                    <a:lstStyle/>
                    <a:p>
                      <a:pPr marL="0" marR="0" algn="ctr">
                        <a:lnSpc>
                          <a:spcPct val="100000"/>
                        </a:lnSpc>
                        <a:spcBef>
                          <a:spcPts val="0"/>
                        </a:spcBef>
                        <a:spcAft>
                          <a:spcPts val="800"/>
                        </a:spcAft>
                      </a:pPr>
                      <a:r>
                        <a:rPr lang="en-US" sz="1600" dirty="0" err="1">
                          <a:solidFill>
                            <a:schemeClr val="bg1"/>
                          </a:solidFill>
                          <a:effectLst/>
                          <a:latin typeface="Times New Roman" pitchFamily="18" charset="0"/>
                          <a:cs typeface="Times New Roman" pitchFamily="18" charset="0"/>
                        </a:rPr>
                        <a:t>Nội</a:t>
                      </a:r>
                      <a:r>
                        <a:rPr lang="en-US" sz="1600" dirty="0">
                          <a:solidFill>
                            <a:schemeClr val="bg1"/>
                          </a:solidFill>
                          <a:effectLst/>
                          <a:latin typeface="Times New Roman" pitchFamily="18" charset="0"/>
                          <a:cs typeface="Times New Roman" pitchFamily="18" charset="0"/>
                        </a:rPr>
                        <a:t> dung </a:t>
                      </a:r>
                      <a:r>
                        <a:rPr lang="en-US" sz="1600" dirty="0" err="1">
                          <a:solidFill>
                            <a:schemeClr val="bg1"/>
                          </a:solidFill>
                          <a:effectLst/>
                          <a:latin typeface="Times New Roman" pitchFamily="18" charset="0"/>
                          <a:cs typeface="Times New Roman" pitchFamily="18" charset="0"/>
                        </a:rPr>
                        <a:t>kiểm</a:t>
                      </a:r>
                      <a:r>
                        <a:rPr lang="en-US" sz="1600" dirty="0">
                          <a:solidFill>
                            <a:schemeClr val="bg1"/>
                          </a:solidFill>
                          <a:effectLst/>
                          <a:latin typeface="Times New Roman" pitchFamily="18" charset="0"/>
                          <a:cs typeface="Times New Roman" pitchFamily="18" charset="0"/>
                        </a:rPr>
                        <a:t> </a:t>
                      </a:r>
                      <a:r>
                        <a:rPr lang="en-US" sz="1600" dirty="0" err="1">
                          <a:solidFill>
                            <a:schemeClr val="bg1"/>
                          </a:solidFill>
                          <a:effectLst/>
                          <a:latin typeface="Times New Roman" pitchFamily="18" charset="0"/>
                          <a:cs typeface="Times New Roman" pitchFamily="18" charset="0"/>
                        </a:rPr>
                        <a:t>tra</a:t>
                      </a:r>
                      <a:endParaRPr lang="en-US" sz="1600" dirty="0">
                        <a:solidFill>
                          <a:schemeClr val="bg1"/>
                        </a:solidFill>
                        <a:effectLst/>
                        <a:latin typeface="Times New Roman" pitchFamily="18" charset="0"/>
                        <a:ea typeface="Calibri" panose="020F0502020204030204" pitchFamily="34" charset="0"/>
                        <a:cs typeface="Times New Roman" pitchFamily="18" charset="0"/>
                      </a:endParaRPr>
                    </a:p>
                  </a:txBody>
                  <a:tcPr marL="34268" marR="34268" marT="34268" marB="34268"/>
                </a:tc>
                <a:tc hMerge="1">
                  <a:txBody>
                    <a:bodyPr/>
                    <a:lstStyle/>
                    <a:p>
                      <a:endParaRPr lang="en-US"/>
                    </a:p>
                  </a:txBody>
                  <a:tcPr/>
                </a:tc>
                <a:tc>
                  <a:txBody>
                    <a:bodyPr/>
                    <a:lstStyle/>
                    <a:p>
                      <a:pPr marL="0" marR="0" algn="ctr">
                        <a:lnSpc>
                          <a:spcPct val="100000"/>
                        </a:lnSpc>
                        <a:spcBef>
                          <a:spcPts val="0"/>
                        </a:spcBef>
                        <a:spcAft>
                          <a:spcPts val="800"/>
                        </a:spcAft>
                      </a:pPr>
                      <a:r>
                        <a:rPr lang="en-US" sz="1600">
                          <a:solidFill>
                            <a:schemeClr val="bg1"/>
                          </a:solidFill>
                          <a:effectLst/>
                          <a:latin typeface="Times New Roman" pitchFamily="18" charset="0"/>
                          <a:cs typeface="Times New Roman" pitchFamily="18" charset="0"/>
                        </a:rPr>
                        <a:t>Đạt</a:t>
                      </a:r>
                      <a:endParaRPr lang="en-US" sz="1600">
                        <a:solidFill>
                          <a:schemeClr val="bg1"/>
                        </a:solidFill>
                        <a:effectLst/>
                        <a:latin typeface="Times New Roman" pitchFamily="18" charset="0"/>
                        <a:ea typeface="Calibri" panose="020F0502020204030204" pitchFamily="34" charset="0"/>
                        <a:cs typeface="Times New Roman" pitchFamily="18" charset="0"/>
                      </a:endParaRPr>
                    </a:p>
                  </a:txBody>
                  <a:tcPr marL="34268" marR="34268" marT="34268" marB="34268"/>
                </a:tc>
                <a:tc>
                  <a:txBody>
                    <a:bodyPr/>
                    <a:lstStyle/>
                    <a:p>
                      <a:pPr marL="0" marR="0" algn="ctr">
                        <a:lnSpc>
                          <a:spcPct val="100000"/>
                        </a:lnSpc>
                        <a:spcBef>
                          <a:spcPts val="0"/>
                        </a:spcBef>
                        <a:spcAft>
                          <a:spcPts val="800"/>
                        </a:spcAft>
                      </a:pPr>
                      <a:r>
                        <a:rPr lang="en-US" sz="1600" dirty="0" err="1">
                          <a:solidFill>
                            <a:schemeClr val="bg1"/>
                          </a:solidFill>
                          <a:effectLst/>
                          <a:latin typeface="Times New Roman" pitchFamily="18" charset="0"/>
                          <a:cs typeface="Times New Roman" pitchFamily="18" charset="0"/>
                        </a:rPr>
                        <a:t>Chưa</a:t>
                      </a:r>
                      <a:r>
                        <a:rPr lang="en-US" sz="1600" dirty="0">
                          <a:solidFill>
                            <a:schemeClr val="bg1"/>
                          </a:solidFill>
                          <a:effectLst/>
                          <a:latin typeface="Times New Roman" pitchFamily="18" charset="0"/>
                          <a:cs typeface="Times New Roman" pitchFamily="18" charset="0"/>
                        </a:rPr>
                        <a:t> </a:t>
                      </a:r>
                      <a:r>
                        <a:rPr lang="en-US" sz="1600" dirty="0" err="1">
                          <a:solidFill>
                            <a:schemeClr val="bg1"/>
                          </a:solidFill>
                          <a:effectLst/>
                          <a:latin typeface="Times New Roman" pitchFamily="18" charset="0"/>
                          <a:cs typeface="Times New Roman" pitchFamily="18" charset="0"/>
                        </a:rPr>
                        <a:t>đạt</a:t>
                      </a:r>
                      <a:endParaRPr lang="en-US" sz="1600" dirty="0">
                        <a:solidFill>
                          <a:schemeClr val="bg1"/>
                        </a:solidFill>
                        <a:effectLst/>
                        <a:latin typeface="Times New Roman" pitchFamily="18" charset="0"/>
                        <a:ea typeface="Calibri" panose="020F0502020204030204" pitchFamily="34" charset="0"/>
                        <a:cs typeface="Times New Roman" pitchFamily="18" charset="0"/>
                      </a:endParaRPr>
                    </a:p>
                  </a:txBody>
                  <a:tcPr marL="34268" marR="34268" marT="34268" marB="34268"/>
                </a:tc>
                <a:extLst>
                  <a:ext uri="{0D108BD9-81ED-4DB2-BD59-A6C34878D82A}">
                    <a16:rowId xmlns:a16="http://schemas.microsoft.com/office/drawing/2014/main" xmlns="" val="1158811107"/>
                  </a:ext>
                </a:extLst>
              </a:tr>
              <a:tr h="275749">
                <a:tc rowSpan="2">
                  <a:txBody>
                    <a:bodyPr/>
                    <a:lstStyle/>
                    <a:p>
                      <a:pPr marL="0" marR="0" algn="ctr">
                        <a:lnSpc>
                          <a:spcPct val="100000"/>
                        </a:lnSpc>
                        <a:spcBef>
                          <a:spcPts val="0"/>
                        </a:spcBef>
                        <a:spcAft>
                          <a:spcPts val="800"/>
                        </a:spcAft>
                      </a:pPr>
                      <a:r>
                        <a:rPr lang="en-US" sz="1000" dirty="0" err="1">
                          <a:solidFill>
                            <a:schemeClr val="tx1"/>
                          </a:solidFill>
                          <a:effectLst/>
                          <a:latin typeface="Asap" panose="020B0604020202020204" charset="0"/>
                        </a:rPr>
                        <a:t>Mở</a:t>
                      </a:r>
                      <a:r>
                        <a:rPr lang="en-US" sz="1000" dirty="0">
                          <a:solidFill>
                            <a:schemeClr val="tx1"/>
                          </a:solidFill>
                          <a:effectLst/>
                          <a:latin typeface="Asap" panose="020B0604020202020204" charset="0"/>
                        </a:rPr>
                        <a:t> </a:t>
                      </a:r>
                      <a:r>
                        <a:rPr lang="en-US" sz="1000" dirty="0" err="1">
                          <a:solidFill>
                            <a:schemeClr val="tx1"/>
                          </a:solidFill>
                          <a:effectLst/>
                          <a:latin typeface="Asap" panose="020B0604020202020204" charset="0"/>
                        </a:rPr>
                        <a:t>bài</a:t>
                      </a:r>
                      <a:endParaRPr lang="en-US" sz="1000" dirty="0">
                        <a:solidFill>
                          <a:schemeClr val="tx1"/>
                        </a:solidFill>
                        <a:effectLst/>
                        <a:latin typeface="Asap" panose="020B0604020202020204" charset="0"/>
                        <a:ea typeface="Calibri" panose="020F0502020204030204" pitchFamily="34" charset="0"/>
                        <a:cs typeface="Times New Roman" panose="02020603050405020304" pitchFamily="18" charset="0"/>
                      </a:endParaRPr>
                    </a:p>
                  </a:txBody>
                  <a:tcPr marL="34268" marR="34268" marT="34268" marB="34268" anchor="ctr"/>
                </a:tc>
                <a:tc>
                  <a:txBody>
                    <a:bodyPr/>
                    <a:lstStyle/>
                    <a:p>
                      <a:pPr marL="0" marR="0">
                        <a:lnSpc>
                          <a:spcPct val="100000"/>
                        </a:lnSpc>
                        <a:spcBef>
                          <a:spcPts val="0"/>
                        </a:spcBef>
                        <a:spcAft>
                          <a:spcPts val="800"/>
                        </a:spcAft>
                      </a:pPr>
                      <a:r>
                        <a:rPr lang="en-US" sz="1600" spc="-100" dirty="0" err="1" smtClean="0">
                          <a:solidFill>
                            <a:schemeClr val="tx1"/>
                          </a:solidFill>
                          <a:effectLst/>
                          <a:latin typeface="Times New Roman" pitchFamily="18" charset="0"/>
                          <a:cs typeface="Times New Roman" pitchFamily="18" charset="0"/>
                        </a:rPr>
                        <a:t>Giới</a:t>
                      </a:r>
                      <a:r>
                        <a:rPr lang="en-US" sz="1600" spc="-100" dirty="0" smtClean="0">
                          <a:solidFill>
                            <a:schemeClr val="tx1"/>
                          </a:solidFill>
                          <a:effectLst/>
                          <a:latin typeface="Times New Roman" pitchFamily="18" charset="0"/>
                          <a:cs typeface="Times New Roman" pitchFamily="18" charset="0"/>
                        </a:rPr>
                        <a:t> </a:t>
                      </a:r>
                      <a:r>
                        <a:rPr lang="en-US" sz="1600" spc="-100" dirty="0" err="1" smtClean="0">
                          <a:solidFill>
                            <a:schemeClr val="tx1"/>
                          </a:solidFill>
                          <a:effectLst/>
                          <a:latin typeface="Times New Roman" pitchFamily="18" charset="0"/>
                          <a:cs typeface="Times New Roman" pitchFamily="18" charset="0"/>
                        </a:rPr>
                        <a:t>thiệu</a:t>
                      </a:r>
                      <a:r>
                        <a:rPr lang="en-US" sz="1600" spc="-100" dirty="0" smtClean="0">
                          <a:solidFill>
                            <a:schemeClr val="tx1"/>
                          </a:solidFill>
                          <a:effectLst/>
                          <a:latin typeface="Times New Roman" pitchFamily="18" charset="0"/>
                          <a:cs typeface="Times New Roman" pitchFamily="18" charset="0"/>
                        </a:rPr>
                        <a:t> </a:t>
                      </a:r>
                      <a:r>
                        <a:rPr lang="en-US" sz="1600" spc="-100" dirty="0" err="1" smtClean="0">
                          <a:solidFill>
                            <a:schemeClr val="tx1"/>
                          </a:solidFill>
                          <a:effectLst/>
                          <a:latin typeface="Times New Roman" pitchFamily="18" charset="0"/>
                          <a:cs typeface="Times New Roman" pitchFamily="18" charset="0"/>
                        </a:rPr>
                        <a:t>được</a:t>
                      </a:r>
                      <a:r>
                        <a:rPr lang="en-US" sz="1600" spc="-100" dirty="0" smtClean="0">
                          <a:solidFill>
                            <a:schemeClr val="tx1"/>
                          </a:solidFill>
                          <a:effectLst/>
                          <a:latin typeface="Times New Roman" pitchFamily="18" charset="0"/>
                          <a:cs typeface="Times New Roman" pitchFamily="18" charset="0"/>
                        </a:rPr>
                        <a:t> </a:t>
                      </a:r>
                      <a:r>
                        <a:rPr lang="en-US" sz="1600" spc="-100" dirty="0" err="1" smtClean="0">
                          <a:solidFill>
                            <a:schemeClr val="tx1"/>
                          </a:solidFill>
                          <a:effectLst/>
                          <a:latin typeface="Times New Roman" pitchFamily="18" charset="0"/>
                          <a:cs typeface="Times New Roman" pitchFamily="18" charset="0"/>
                        </a:rPr>
                        <a:t>vấn</a:t>
                      </a:r>
                      <a:r>
                        <a:rPr lang="en-US" sz="1600" spc="-100" dirty="0" smtClean="0">
                          <a:solidFill>
                            <a:schemeClr val="tx1"/>
                          </a:solidFill>
                          <a:effectLst/>
                          <a:latin typeface="Times New Roman" pitchFamily="18" charset="0"/>
                          <a:cs typeface="Times New Roman" pitchFamily="18" charset="0"/>
                        </a:rPr>
                        <a:t> </a:t>
                      </a:r>
                      <a:r>
                        <a:rPr lang="en-US" sz="1600" spc="-100" dirty="0" err="1" smtClean="0">
                          <a:solidFill>
                            <a:schemeClr val="tx1"/>
                          </a:solidFill>
                          <a:effectLst/>
                          <a:latin typeface="Times New Roman" pitchFamily="18" charset="0"/>
                          <a:cs typeface="Times New Roman" pitchFamily="18" charset="0"/>
                        </a:rPr>
                        <a:t>đề</a:t>
                      </a:r>
                      <a:r>
                        <a:rPr lang="en-US" sz="1600" spc="-100" dirty="0" smtClean="0">
                          <a:solidFill>
                            <a:schemeClr val="tx1"/>
                          </a:solidFill>
                          <a:effectLst/>
                          <a:latin typeface="Times New Roman" pitchFamily="18" charset="0"/>
                          <a:cs typeface="Times New Roman" pitchFamily="18" charset="0"/>
                        </a:rPr>
                        <a:t> </a:t>
                      </a:r>
                      <a:r>
                        <a:rPr lang="en-US" sz="1600" spc="-100" dirty="0" err="1" smtClean="0">
                          <a:solidFill>
                            <a:schemeClr val="tx1"/>
                          </a:solidFill>
                          <a:effectLst/>
                          <a:latin typeface="Times New Roman" pitchFamily="18" charset="0"/>
                          <a:cs typeface="Times New Roman" pitchFamily="18" charset="0"/>
                        </a:rPr>
                        <a:t>nghị</a:t>
                      </a:r>
                      <a:r>
                        <a:rPr lang="en-US" sz="1600" spc="-100" baseline="0" dirty="0" smtClean="0">
                          <a:solidFill>
                            <a:schemeClr val="tx1"/>
                          </a:solidFill>
                          <a:effectLst/>
                          <a:latin typeface="Times New Roman" pitchFamily="18" charset="0"/>
                          <a:cs typeface="Times New Roman" pitchFamily="18" charset="0"/>
                        </a:rPr>
                        <a:t> </a:t>
                      </a:r>
                      <a:r>
                        <a:rPr lang="en-US" sz="1600" spc="-100" baseline="0" dirty="0" err="1" smtClean="0">
                          <a:solidFill>
                            <a:schemeClr val="tx1"/>
                          </a:solidFill>
                          <a:effectLst/>
                          <a:latin typeface="Times New Roman" pitchFamily="18" charset="0"/>
                          <a:cs typeface="Times New Roman" pitchFamily="18" charset="0"/>
                        </a:rPr>
                        <a:t>luận</a:t>
                      </a:r>
                      <a:endParaRPr lang="en-US" sz="1600" spc="-100" dirty="0">
                        <a:solidFill>
                          <a:schemeClr val="tx1"/>
                        </a:solidFill>
                        <a:effectLst/>
                        <a:latin typeface="Times New Roman" pitchFamily="18" charset="0"/>
                        <a:ea typeface="Calibri" panose="020F0502020204030204" pitchFamily="34" charset="0"/>
                        <a:cs typeface="Times New Roman" pitchFamily="18" charset="0"/>
                      </a:endParaRPr>
                    </a:p>
                  </a:txBody>
                  <a:tcPr marL="34268" marR="34268" marT="34268" marB="34268"/>
                </a:tc>
                <a:tc>
                  <a:txBody>
                    <a:bodyPr/>
                    <a:lstStyle/>
                    <a:p>
                      <a:pPr>
                        <a:lnSpc>
                          <a:spcPct val="100000"/>
                        </a:lnSpc>
                      </a:pPr>
                      <a:endParaRPr lang="en-US" sz="1600">
                        <a:solidFill>
                          <a:schemeClr val="tx1"/>
                        </a:solidFill>
                        <a:effectLst/>
                        <a:latin typeface="Times New Roman" pitchFamily="18" charset="0"/>
                        <a:cs typeface="Times New Roman" pitchFamily="18" charset="0"/>
                      </a:endParaRPr>
                    </a:p>
                  </a:txBody>
                  <a:tcPr marL="34268" marR="34268" marT="34268" marB="34268"/>
                </a:tc>
                <a:tc>
                  <a:txBody>
                    <a:bodyPr/>
                    <a:lstStyle/>
                    <a:p>
                      <a:pPr>
                        <a:lnSpc>
                          <a:spcPct val="100000"/>
                        </a:lnSpc>
                      </a:pPr>
                      <a:endParaRPr lang="en-US" sz="1600">
                        <a:solidFill>
                          <a:schemeClr val="tx1"/>
                        </a:solidFill>
                        <a:effectLst/>
                        <a:latin typeface="Times New Roman" pitchFamily="18" charset="0"/>
                        <a:cs typeface="Times New Roman" pitchFamily="18" charset="0"/>
                      </a:endParaRPr>
                    </a:p>
                  </a:txBody>
                  <a:tcPr marL="34268" marR="34268" marT="34268" marB="34268"/>
                </a:tc>
                <a:extLst>
                  <a:ext uri="{0D108BD9-81ED-4DB2-BD59-A6C34878D82A}">
                    <a16:rowId xmlns:a16="http://schemas.microsoft.com/office/drawing/2014/main" xmlns="" val="2652229925"/>
                  </a:ext>
                </a:extLst>
              </a:tr>
              <a:tr h="214878">
                <a:tc vMerge="1">
                  <a:txBody>
                    <a:bodyPr/>
                    <a:lstStyle/>
                    <a:p>
                      <a:endParaRPr lang="en-US"/>
                    </a:p>
                  </a:txBody>
                  <a:tcPr/>
                </a:tc>
                <a:tc>
                  <a:txBody>
                    <a:bodyPr/>
                    <a:lstStyle/>
                    <a:p>
                      <a:pPr marL="0" marR="0">
                        <a:lnSpc>
                          <a:spcPct val="100000"/>
                        </a:lnSpc>
                        <a:spcBef>
                          <a:spcPts val="0"/>
                        </a:spcBef>
                        <a:spcAft>
                          <a:spcPts val="800"/>
                        </a:spcAft>
                      </a:pPr>
                      <a:r>
                        <a:rPr lang="en-US" sz="1600" spc="-100" dirty="0" err="1">
                          <a:solidFill>
                            <a:schemeClr val="tx1"/>
                          </a:solidFill>
                          <a:effectLst/>
                          <a:latin typeface="Times New Roman" pitchFamily="18" charset="0"/>
                          <a:cs typeface="Times New Roman" pitchFamily="18" charset="0"/>
                        </a:rPr>
                        <a:t>Nêu</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được</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khái</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quát</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quan</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điểm</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của</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người</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viết</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về</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vấn</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đề</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cần</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bàn</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luận</a:t>
                      </a:r>
                      <a:r>
                        <a:rPr lang="en-US" sz="1600" spc="-100" dirty="0">
                          <a:solidFill>
                            <a:schemeClr val="tx1"/>
                          </a:solidFill>
                          <a:effectLst/>
                          <a:latin typeface="Times New Roman" pitchFamily="18" charset="0"/>
                          <a:cs typeface="Times New Roman" pitchFamily="18" charset="0"/>
                        </a:rPr>
                        <a:t>.</a:t>
                      </a:r>
                      <a:endParaRPr lang="en-US" sz="1600" spc="-100" dirty="0">
                        <a:solidFill>
                          <a:schemeClr val="tx1"/>
                        </a:solidFill>
                        <a:effectLst/>
                        <a:latin typeface="Times New Roman" pitchFamily="18" charset="0"/>
                        <a:ea typeface="Calibri" panose="020F0502020204030204" pitchFamily="34" charset="0"/>
                        <a:cs typeface="Times New Roman" pitchFamily="18" charset="0"/>
                      </a:endParaRPr>
                    </a:p>
                  </a:txBody>
                  <a:tcPr marL="34268" marR="34268" marT="34268" marB="34268"/>
                </a:tc>
                <a:tc>
                  <a:txBody>
                    <a:bodyPr/>
                    <a:lstStyle/>
                    <a:p>
                      <a:pPr>
                        <a:lnSpc>
                          <a:spcPct val="100000"/>
                        </a:lnSpc>
                      </a:pPr>
                      <a:endParaRPr lang="en-US" sz="1600">
                        <a:solidFill>
                          <a:schemeClr val="tx1"/>
                        </a:solidFill>
                        <a:effectLst/>
                        <a:latin typeface="Times New Roman" pitchFamily="18" charset="0"/>
                        <a:cs typeface="Times New Roman" pitchFamily="18" charset="0"/>
                      </a:endParaRPr>
                    </a:p>
                  </a:txBody>
                  <a:tcPr marL="34268" marR="34268" marT="34268" marB="34268"/>
                </a:tc>
                <a:tc>
                  <a:txBody>
                    <a:bodyPr/>
                    <a:lstStyle/>
                    <a:p>
                      <a:pPr>
                        <a:lnSpc>
                          <a:spcPct val="100000"/>
                        </a:lnSpc>
                      </a:pPr>
                      <a:endParaRPr lang="en-US" sz="1600">
                        <a:solidFill>
                          <a:schemeClr val="tx1"/>
                        </a:solidFill>
                        <a:effectLst/>
                        <a:latin typeface="Times New Roman" pitchFamily="18" charset="0"/>
                        <a:cs typeface="Times New Roman" pitchFamily="18" charset="0"/>
                      </a:endParaRPr>
                    </a:p>
                  </a:txBody>
                  <a:tcPr marL="34268" marR="34268" marT="34268" marB="34268"/>
                </a:tc>
                <a:extLst>
                  <a:ext uri="{0D108BD9-81ED-4DB2-BD59-A6C34878D82A}">
                    <a16:rowId xmlns:a16="http://schemas.microsoft.com/office/drawing/2014/main" xmlns="" val="551185981"/>
                  </a:ext>
                </a:extLst>
              </a:tr>
              <a:tr h="390521">
                <a:tc rowSpan="3">
                  <a:txBody>
                    <a:bodyPr/>
                    <a:lstStyle/>
                    <a:p>
                      <a:pPr marL="0" marR="0" algn="ctr">
                        <a:lnSpc>
                          <a:spcPct val="100000"/>
                        </a:lnSpc>
                        <a:spcBef>
                          <a:spcPts val="0"/>
                        </a:spcBef>
                        <a:spcAft>
                          <a:spcPts val="800"/>
                        </a:spcAft>
                      </a:pPr>
                      <a:r>
                        <a:rPr lang="en-US" sz="1000" dirty="0" err="1">
                          <a:solidFill>
                            <a:schemeClr val="tx1"/>
                          </a:solidFill>
                          <a:effectLst/>
                          <a:latin typeface="Asap" panose="020B0604020202020204" charset="0"/>
                        </a:rPr>
                        <a:t>Thân</a:t>
                      </a:r>
                      <a:r>
                        <a:rPr lang="en-US" sz="1000" dirty="0">
                          <a:solidFill>
                            <a:schemeClr val="tx1"/>
                          </a:solidFill>
                          <a:effectLst/>
                          <a:latin typeface="Asap" panose="020B0604020202020204" charset="0"/>
                        </a:rPr>
                        <a:t> </a:t>
                      </a:r>
                      <a:r>
                        <a:rPr lang="en-US" sz="1000" dirty="0" err="1">
                          <a:solidFill>
                            <a:schemeClr val="tx1"/>
                          </a:solidFill>
                          <a:effectLst/>
                          <a:latin typeface="Asap" panose="020B0604020202020204" charset="0"/>
                        </a:rPr>
                        <a:t>bài</a:t>
                      </a:r>
                      <a:endParaRPr lang="en-US" sz="1000" dirty="0">
                        <a:solidFill>
                          <a:schemeClr val="tx1"/>
                        </a:solidFill>
                        <a:effectLst/>
                        <a:latin typeface="Asap" panose="020B0604020202020204" charset="0"/>
                        <a:ea typeface="Calibri" panose="020F0502020204030204" pitchFamily="34" charset="0"/>
                        <a:cs typeface="Times New Roman" panose="02020603050405020304" pitchFamily="18" charset="0"/>
                      </a:endParaRPr>
                    </a:p>
                  </a:txBody>
                  <a:tcPr marL="34268" marR="34268" marT="34268" marB="34268" anchor="ctr"/>
                </a:tc>
                <a:tc>
                  <a:txBody>
                    <a:bodyPr/>
                    <a:lstStyle/>
                    <a:p>
                      <a:pPr marL="0" marR="0">
                        <a:lnSpc>
                          <a:spcPct val="100000"/>
                        </a:lnSpc>
                        <a:spcBef>
                          <a:spcPts val="0"/>
                        </a:spcBef>
                        <a:spcAft>
                          <a:spcPts val="800"/>
                        </a:spcAft>
                      </a:pPr>
                      <a:r>
                        <a:rPr lang="en-US" sz="1600" spc="-100" dirty="0" err="1">
                          <a:solidFill>
                            <a:schemeClr val="tx1"/>
                          </a:solidFill>
                          <a:effectLst/>
                          <a:latin typeface="Times New Roman" pitchFamily="18" charset="0"/>
                          <a:cs typeface="Times New Roman" pitchFamily="18" charset="0"/>
                        </a:rPr>
                        <a:t>Trình</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bày</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được</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hệ</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thống</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luận</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điểm</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thể</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hiện</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quan</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điểm</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của</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người</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viết</a:t>
                      </a:r>
                      <a:r>
                        <a:rPr lang="en-US" sz="1600" spc="-100" dirty="0">
                          <a:solidFill>
                            <a:schemeClr val="tx1"/>
                          </a:solidFill>
                          <a:effectLst/>
                          <a:latin typeface="Times New Roman" pitchFamily="18" charset="0"/>
                          <a:cs typeface="Times New Roman" pitchFamily="18" charset="0"/>
                        </a:rPr>
                        <a:t>.</a:t>
                      </a:r>
                      <a:endParaRPr lang="en-US" sz="1600" spc="-100" dirty="0">
                        <a:solidFill>
                          <a:schemeClr val="tx1"/>
                        </a:solidFill>
                        <a:effectLst/>
                        <a:latin typeface="Times New Roman" pitchFamily="18" charset="0"/>
                        <a:ea typeface="Calibri" panose="020F0502020204030204" pitchFamily="34" charset="0"/>
                        <a:cs typeface="Times New Roman" pitchFamily="18" charset="0"/>
                      </a:endParaRPr>
                    </a:p>
                  </a:txBody>
                  <a:tcPr marL="34268" marR="34268" marT="34268" marB="34268"/>
                </a:tc>
                <a:tc>
                  <a:txBody>
                    <a:bodyPr/>
                    <a:lstStyle/>
                    <a:p>
                      <a:pPr>
                        <a:lnSpc>
                          <a:spcPct val="100000"/>
                        </a:lnSpc>
                      </a:pPr>
                      <a:endParaRPr lang="en-US" sz="1600">
                        <a:solidFill>
                          <a:schemeClr val="tx1"/>
                        </a:solidFill>
                        <a:effectLst/>
                        <a:latin typeface="Times New Roman" pitchFamily="18" charset="0"/>
                        <a:cs typeface="Times New Roman" pitchFamily="18" charset="0"/>
                      </a:endParaRPr>
                    </a:p>
                  </a:txBody>
                  <a:tcPr marL="34268" marR="34268" marT="34268" marB="34268"/>
                </a:tc>
                <a:tc>
                  <a:txBody>
                    <a:bodyPr/>
                    <a:lstStyle/>
                    <a:p>
                      <a:pPr>
                        <a:lnSpc>
                          <a:spcPct val="100000"/>
                        </a:lnSpc>
                      </a:pPr>
                      <a:endParaRPr lang="en-US" sz="1600">
                        <a:solidFill>
                          <a:schemeClr val="tx1"/>
                        </a:solidFill>
                        <a:effectLst/>
                        <a:latin typeface="Times New Roman" pitchFamily="18" charset="0"/>
                        <a:cs typeface="Times New Roman" pitchFamily="18" charset="0"/>
                      </a:endParaRPr>
                    </a:p>
                  </a:txBody>
                  <a:tcPr marL="34268" marR="34268" marT="34268" marB="34268"/>
                </a:tc>
                <a:extLst>
                  <a:ext uri="{0D108BD9-81ED-4DB2-BD59-A6C34878D82A}">
                    <a16:rowId xmlns:a16="http://schemas.microsoft.com/office/drawing/2014/main" xmlns="" val="3360736768"/>
                  </a:ext>
                </a:extLst>
              </a:tr>
              <a:tr h="390521">
                <a:tc vMerge="1">
                  <a:txBody>
                    <a:bodyPr/>
                    <a:lstStyle/>
                    <a:p>
                      <a:endParaRPr lang="en-US"/>
                    </a:p>
                  </a:txBody>
                  <a:tcPr/>
                </a:tc>
                <a:tc>
                  <a:txBody>
                    <a:bodyPr/>
                    <a:lstStyle/>
                    <a:p>
                      <a:pPr marL="0" marR="0">
                        <a:lnSpc>
                          <a:spcPct val="100000"/>
                        </a:lnSpc>
                        <a:spcBef>
                          <a:spcPts val="0"/>
                        </a:spcBef>
                        <a:spcAft>
                          <a:spcPts val="800"/>
                        </a:spcAft>
                      </a:pPr>
                      <a:r>
                        <a:rPr lang="en-US" sz="1600" spc="-100" dirty="0" err="1" smtClean="0">
                          <a:solidFill>
                            <a:schemeClr val="tx1"/>
                          </a:solidFill>
                          <a:effectLst/>
                          <a:latin typeface="Times New Roman" pitchFamily="18" charset="0"/>
                          <a:cs typeface="Times New Roman" pitchFamily="18" charset="0"/>
                        </a:rPr>
                        <a:t>Nêu</a:t>
                      </a:r>
                      <a:r>
                        <a:rPr lang="en-US" sz="1600" spc="-100" dirty="0" smtClean="0">
                          <a:solidFill>
                            <a:schemeClr val="tx1"/>
                          </a:solidFill>
                          <a:effectLst/>
                          <a:latin typeface="Times New Roman" pitchFamily="18" charset="0"/>
                          <a:cs typeface="Times New Roman" pitchFamily="18" charset="0"/>
                        </a:rPr>
                        <a:t> </a:t>
                      </a:r>
                      <a:r>
                        <a:rPr lang="en-US" sz="1600" spc="-100" dirty="0" err="1" smtClean="0">
                          <a:solidFill>
                            <a:schemeClr val="tx1"/>
                          </a:solidFill>
                          <a:effectLst/>
                          <a:latin typeface="Times New Roman" pitchFamily="18" charset="0"/>
                          <a:cs typeface="Times New Roman" pitchFamily="18" charset="0"/>
                        </a:rPr>
                        <a:t>được</a:t>
                      </a:r>
                      <a:r>
                        <a:rPr lang="en-US" sz="1600" spc="-100" dirty="0" smtClean="0">
                          <a:solidFill>
                            <a:schemeClr val="tx1"/>
                          </a:solidFill>
                          <a:effectLst/>
                          <a:latin typeface="Times New Roman" pitchFamily="18" charset="0"/>
                          <a:cs typeface="Times New Roman" pitchFamily="18" charset="0"/>
                        </a:rPr>
                        <a:t> </a:t>
                      </a:r>
                      <a:r>
                        <a:rPr lang="en-US" sz="1600" spc="-100" dirty="0" err="1" smtClean="0">
                          <a:solidFill>
                            <a:schemeClr val="tx1"/>
                          </a:solidFill>
                          <a:effectLst/>
                          <a:latin typeface="Times New Roman" pitchFamily="18" charset="0"/>
                          <a:cs typeface="Times New Roman" pitchFamily="18" charset="0"/>
                        </a:rPr>
                        <a:t>lí</a:t>
                      </a:r>
                      <a:r>
                        <a:rPr lang="en-US" sz="1600" spc="-100" dirty="0" smtClean="0">
                          <a:solidFill>
                            <a:schemeClr val="tx1"/>
                          </a:solidFill>
                          <a:effectLst/>
                          <a:latin typeface="Times New Roman" pitchFamily="18" charset="0"/>
                          <a:cs typeface="Times New Roman" pitchFamily="18" charset="0"/>
                        </a:rPr>
                        <a:t> </a:t>
                      </a:r>
                      <a:r>
                        <a:rPr lang="en-US" sz="1600" spc="-100" dirty="0" err="1" smtClean="0">
                          <a:solidFill>
                            <a:schemeClr val="tx1"/>
                          </a:solidFill>
                          <a:effectLst/>
                          <a:latin typeface="Times New Roman" pitchFamily="18" charset="0"/>
                          <a:cs typeface="Times New Roman" pitchFamily="18" charset="0"/>
                        </a:rPr>
                        <a:t>lẽ</a:t>
                      </a:r>
                      <a:r>
                        <a:rPr lang="en-US" sz="1600" spc="-100" dirty="0" smtClean="0">
                          <a:solidFill>
                            <a:schemeClr val="tx1"/>
                          </a:solidFill>
                          <a:effectLst/>
                          <a:latin typeface="Times New Roman" pitchFamily="18" charset="0"/>
                          <a:cs typeface="Times New Roman" pitchFamily="18" charset="0"/>
                        </a:rPr>
                        <a:t> </a:t>
                      </a:r>
                      <a:r>
                        <a:rPr lang="en-US" sz="1600" spc="-100" dirty="0" err="1" smtClean="0">
                          <a:solidFill>
                            <a:schemeClr val="tx1"/>
                          </a:solidFill>
                          <a:effectLst/>
                          <a:latin typeface="Times New Roman" pitchFamily="18" charset="0"/>
                          <a:cs typeface="Times New Roman" pitchFamily="18" charset="0"/>
                        </a:rPr>
                        <a:t>thuyết</a:t>
                      </a:r>
                      <a:r>
                        <a:rPr lang="en-US" sz="1600" spc="-100" dirty="0" smtClean="0">
                          <a:solidFill>
                            <a:schemeClr val="tx1"/>
                          </a:solidFill>
                          <a:effectLst/>
                          <a:latin typeface="Times New Roman" pitchFamily="18" charset="0"/>
                          <a:cs typeface="Times New Roman" pitchFamily="18" charset="0"/>
                        </a:rPr>
                        <a:t> </a:t>
                      </a:r>
                      <a:r>
                        <a:rPr lang="en-US" sz="1600" spc="-100" dirty="0" err="1" smtClean="0">
                          <a:solidFill>
                            <a:schemeClr val="tx1"/>
                          </a:solidFill>
                          <a:effectLst/>
                          <a:latin typeface="Times New Roman" pitchFamily="18" charset="0"/>
                          <a:cs typeface="Times New Roman" pitchFamily="18" charset="0"/>
                        </a:rPr>
                        <a:t>phục</a:t>
                      </a:r>
                      <a:r>
                        <a:rPr lang="en-US" sz="1600" spc="-100" dirty="0" smtClean="0">
                          <a:solidFill>
                            <a:schemeClr val="tx1"/>
                          </a:solidFill>
                          <a:effectLst/>
                          <a:latin typeface="Times New Roman" pitchFamily="18" charset="0"/>
                          <a:cs typeface="Times New Roman" pitchFamily="18" charset="0"/>
                        </a:rPr>
                        <a:t>, </a:t>
                      </a:r>
                      <a:r>
                        <a:rPr lang="en-US" sz="1600" spc="-100" dirty="0" err="1" smtClean="0">
                          <a:solidFill>
                            <a:schemeClr val="tx1"/>
                          </a:solidFill>
                          <a:effectLst/>
                          <a:latin typeface="Times New Roman" pitchFamily="18" charset="0"/>
                          <a:cs typeface="Times New Roman" pitchFamily="18" charset="0"/>
                        </a:rPr>
                        <a:t>đa</a:t>
                      </a:r>
                      <a:r>
                        <a:rPr lang="en-US" sz="1600" spc="-100" dirty="0" smtClean="0">
                          <a:solidFill>
                            <a:schemeClr val="tx1"/>
                          </a:solidFill>
                          <a:effectLst/>
                          <a:latin typeface="Times New Roman" pitchFamily="18" charset="0"/>
                          <a:cs typeface="Times New Roman" pitchFamily="18" charset="0"/>
                        </a:rPr>
                        <a:t> </a:t>
                      </a:r>
                      <a:r>
                        <a:rPr lang="en-US" sz="1600" spc="-100" dirty="0" err="1" smtClean="0">
                          <a:solidFill>
                            <a:schemeClr val="tx1"/>
                          </a:solidFill>
                          <a:effectLst/>
                          <a:latin typeface="Times New Roman" pitchFamily="18" charset="0"/>
                          <a:cs typeface="Times New Roman" pitchFamily="18" charset="0"/>
                        </a:rPr>
                        <a:t>dạng</a:t>
                      </a:r>
                      <a:r>
                        <a:rPr lang="en-US" sz="1600" spc="-100" dirty="0" smtClean="0">
                          <a:solidFill>
                            <a:schemeClr val="tx1"/>
                          </a:solidFill>
                          <a:effectLst/>
                          <a:latin typeface="Times New Roman" pitchFamily="18" charset="0"/>
                          <a:cs typeface="Times New Roman" pitchFamily="18" charset="0"/>
                        </a:rPr>
                        <a:t> </a:t>
                      </a:r>
                      <a:r>
                        <a:rPr lang="en-US" sz="1600" spc="-100" dirty="0" err="1" smtClean="0">
                          <a:solidFill>
                            <a:schemeClr val="tx1"/>
                          </a:solidFill>
                          <a:effectLst/>
                          <a:latin typeface="Times New Roman" pitchFamily="18" charset="0"/>
                          <a:cs typeface="Times New Roman" pitchFamily="18" charset="0"/>
                        </a:rPr>
                        <a:t>để</a:t>
                      </a:r>
                      <a:r>
                        <a:rPr lang="en-US" sz="1600" spc="-100" dirty="0" smtClean="0">
                          <a:solidFill>
                            <a:schemeClr val="tx1"/>
                          </a:solidFill>
                          <a:effectLst/>
                          <a:latin typeface="Times New Roman" pitchFamily="18" charset="0"/>
                          <a:cs typeface="Times New Roman" pitchFamily="18" charset="0"/>
                        </a:rPr>
                        <a:t> </a:t>
                      </a:r>
                      <a:r>
                        <a:rPr lang="en-US" sz="1600" spc="-100" dirty="0" err="1" smtClean="0">
                          <a:solidFill>
                            <a:schemeClr val="tx1"/>
                          </a:solidFill>
                          <a:effectLst/>
                          <a:latin typeface="Times New Roman" pitchFamily="18" charset="0"/>
                          <a:cs typeface="Times New Roman" pitchFamily="18" charset="0"/>
                        </a:rPr>
                        <a:t>làm</a:t>
                      </a:r>
                      <a:r>
                        <a:rPr lang="en-US" sz="1600" spc="-100" dirty="0" smtClean="0">
                          <a:solidFill>
                            <a:schemeClr val="tx1"/>
                          </a:solidFill>
                          <a:effectLst/>
                          <a:latin typeface="Times New Roman" pitchFamily="18" charset="0"/>
                          <a:cs typeface="Times New Roman" pitchFamily="18" charset="0"/>
                        </a:rPr>
                        <a:t> </a:t>
                      </a:r>
                      <a:r>
                        <a:rPr lang="en-US" sz="1600" spc="-100" dirty="0" err="1" smtClean="0">
                          <a:solidFill>
                            <a:schemeClr val="tx1"/>
                          </a:solidFill>
                          <a:effectLst/>
                          <a:latin typeface="Times New Roman" pitchFamily="18" charset="0"/>
                          <a:cs typeface="Times New Roman" pitchFamily="18" charset="0"/>
                        </a:rPr>
                        <a:t>sáng</a:t>
                      </a:r>
                      <a:r>
                        <a:rPr lang="en-US" sz="1600" spc="-100" dirty="0" smtClean="0">
                          <a:solidFill>
                            <a:schemeClr val="tx1"/>
                          </a:solidFill>
                          <a:effectLst/>
                          <a:latin typeface="Times New Roman" pitchFamily="18" charset="0"/>
                          <a:cs typeface="Times New Roman" pitchFamily="18" charset="0"/>
                        </a:rPr>
                        <a:t> </a:t>
                      </a:r>
                      <a:r>
                        <a:rPr lang="en-US" sz="1600" spc="-100" dirty="0" err="1" smtClean="0">
                          <a:solidFill>
                            <a:schemeClr val="tx1"/>
                          </a:solidFill>
                          <a:effectLst/>
                          <a:latin typeface="Times New Roman" pitchFamily="18" charset="0"/>
                          <a:cs typeface="Times New Roman" pitchFamily="18" charset="0"/>
                        </a:rPr>
                        <a:t>tỏ</a:t>
                      </a:r>
                      <a:r>
                        <a:rPr lang="en-US" sz="1600" spc="-100" dirty="0" smtClean="0">
                          <a:solidFill>
                            <a:schemeClr val="tx1"/>
                          </a:solidFill>
                          <a:effectLst/>
                          <a:latin typeface="Times New Roman" pitchFamily="18" charset="0"/>
                          <a:cs typeface="Times New Roman" pitchFamily="18" charset="0"/>
                        </a:rPr>
                        <a:t> </a:t>
                      </a:r>
                      <a:r>
                        <a:rPr lang="en-US" sz="1600" spc="-100" dirty="0" err="1" smtClean="0">
                          <a:solidFill>
                            <a:schemeClr val="tx1"/>
                          </a:solidFill>
                          <a:effectLst/>
                          <a:latin typeface="Times New Roman" pitchFamily="18" charset="0"/>
                          <a:cs typeface="Times New Roman" pitchFamily="18" charset="0"/>
                        </a:rPr>
                        <a:t>luận</a:t>
                      </a:r>
                      <a:r>
                        <a:rPr lang="en-US" sz="1600" spc="-100" dirty="0" smtClean="0">
                          <a:solidFill>
                            <a:schemeClr val="tx1"/>
                          </a:solidFill>
                          <a:effectLst/>
                          <a:latin typeface="Times New Roman" pitchFamily="18" charset="0"/>
                          <a:cs typeface="Times New Roman" pitchFamily="18" charset="0"/>
                        </a:rPr>
                        <a:t> </a:t>
                      </a:r>
                      <a:r>
                        <a:rPr lang="en-US" sz="1600" spc="-100" dirty="0" err="1" smtClean="0">
                          <a:solidFill>
                            <a:schemeClr val="tx1"/>
                          </a:solidFill>
                          <a:effectLst/>
                          <a:latin typeface="Times New Roman" pitchFamily="18" charset="0"/>
                          <a:cs typeface="Times New Roman" pitchFamily="18" charset="0"/>
                        </a:rPr>
                        <a:t>điểm</a:t>
                      </a:r>
                      <a:r>
                        <a:rPr lang="en-US" sz="1600" spc="-100" dirty="0" smtClean="0">
                          <a:solidFill>
                            <a:schemeClr val="tx1"/>
                          </a:solidFill>
                          <a:effectLst/>
                          <a:latin typeface="Times New Roman" pitchFamily="18" charset="0"/>
                          <a:cs typeface="Times New Roman" pitchFamily="18" charset="0"/>
                        </a:rPr>
                        <a:t>.</a:t>
                      </a:r>
                      <a:endParaRPr lang="en-US" sz="1600" spc="-100" dirty="0">
                        <a:solidFill>
                          <a:schemeClr val="tx1"/>
                        </a:solidFill>
                        <a:effectLst/>
                        <a:latin typeface="Times New Roman" pitchFamily="18" charset="0"/>
                        <a:ea typeface="Calibri" panose="020F0502020204030204" pitchFamily="34" charset="0"/>
                        <a:cs typeface="Times New Roman" pitchFamily="18" charset="0"/>
                      </a:endParaRPr>
                    </a:p>
                  </a:txBody>
                  <a:tcPr marL="34268" marR="34268" marT="34268" marB="34268"/>
                </a:tc>
                <a:tc>
                  <a:txBody>
                    <a:bodyPr/>
                    <a:lstStyle/>
                    <a:p>
                      <a:pPr>
                        <a:lnSpc>
                          <a:spcPct val="100000"/>
                        </a:lnSpc>
                      </a:pPr>
                      <a:endParaRPr lang="en-US" sz="1600">
                        <a:solidFill>
                          <a:schemeClr val="tx1"/>
                        </a:solidFill>
                        <a:effectLst/>
                        <a:latin typeface="Times New Roman" pitchFamily="18" charset="0"/>
                        <a:cs typeface="Times New Roman" pitchFamily="18" charset="0"/>
                      </a:endParaRPr>
                    </a:p>
                  </a:txBody>
                  <a:tcPr marL="34268" marR="34268" marT="34268" marB="34268"/>
                </a:tc>
                <a:tc>
                  <a:txBody>
                    <a:bodyPr/>
                    <a:lstStyle/>
                    <a:p>
                      <a:pPr>
                        <a:lnSpc>
                          <a:spcPct val="100000"/>
                        </a:lnSpc>
                      </a:pPr>
                      <a:endParaRPr lang="en-US" sz="1600">
                        <a:solidFill>
                          <a:schemeClr val="tx1"/>
                        </a:solidFill>
                        <a:effectLst/>
                        <a:latin typeface="Times New Roman" pitchFamily="18" charset="0"/>
                        <a:cs typeface="Times New Roman" pitchFamily="18" charset="0"/>
                      </a:endParaRPr>
                    </a:p>
                  </a:txBody>
                  <a:tcPr marL="34268" marR="34268" marT="34268" marB="34268"/>
                </a:tc>
                <a:extLst>
                  <a:ext uri="{0D108BD9-81ED-4DB2-BD59-A6C34878D82A}">
                    <a16:rowId xmlns:a16="http://schemas.microsoft.com/office/drawing/2014/main" xmlns="" val="4180140622"/>
                  </a:ext>
                </a:extLst>
              </a:tr>
              <a:tr h="390521">
                <a:tc vMerge="1">
                  <a:txBody>
                    <a:bodyPr/>
                    <a:lstStyle/>
                    <a:p>
                      <a:endParaRPr lang="en-US"/>
                    </a:p>
                  </a:txBody>
                  <a:tcPr/>
                </a:tc>
                <a:tc>
                  <a:txBody>
                    <a:bodyPr/>
                    <a:lstStyle/>
                    <a:p>
                      <a:pPr marL="0" marR="0">
                        <a:lnSpc>
                          <a:spcPct val="100000"/>
                        </a:lnSpc>
                        <a:spcBef>
                          <a:spcPts val="0"/>
                        </a:spcBef>
                        <a:spcAft>
                          <a:spcPts val="800"/>
                        </a:spcAft>
                      </a:pPr>
                      <a:r>
                        <a:rPr lang="en-US" sz="1600" spc="-100" dirty="0" err="1">
                          <a:solidFill>
                            <a:schemeClr val="tx1"/>
                          </a:solidFill>
                          <a:effectLst/>
                          <a:latin typeface="Times New Roman" pitchFamily="18" charset="0"/>
                          <a:cs typeface="Times New Roman" pitchFamily="18" charset="0"/>
                        </a:rPr>
                        <a:t>Nêu</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được</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bằng</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chứng</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đầy</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đủ</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phù</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hợp</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xác</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đáng</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để</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làm</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sáng</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tỏ</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lí</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lẽ</a:t>
                      </a:r>
                      <a:endParaRPr lang="en-US" sz="1600" spc="-100" dirty="0">
                        <a:solidFill>
                          <a:schemeClr val="tx1"/>
                        </a:solidFill>
                        <a:effectLst/>
                        <a:latin typeface="Times New Roman" pitchFamily="18" charset="0"/>
                        <a:ea typeface="Calibri" panose="020F0502020204030204" pitchFamily="34" charset="0"/>
                        <a:cs typeface="Times New Roman" pitchFamily="18" charset="0"/>
                      </a:endParaRPr>
                    </a:p>
                  </a:txBody>
                  <a:tcPr marL="34268" marR="34268" marT="34268" marB="34268"/>
                </a:tc>
                <a:tc>
                  <a:txBody>
                    <a:bodyPr/>
                    <a:lstStyle/>
                    <a:p>
                      <a:pPr>
                        <a:lnSpc>
                          <a:spcPct val="100000"/>
                        </a:lnSpc>
                      </a:pPr>
                      <a:endParaRPr lang="en-US" sz="1600">
                        <a:solidFill>
                          <a:schemeClr val="tx1"/>
                        </a:solidFill>
                        <a:effectLst/>
                        <a:latin typeface="Times New Roman" pitchFamily="18" charset="0"/>
                        <a:cs typeface="Times New Roman" pitchFamily="18" charset="0"/>
                      </a:endParaRPr>
                    </a:p>
                  </a:txBody>
                  <a:tcPr marL="34268" marR="34268" marT="34268" marB="34268"/>
                </a:tc>
                <a:tc>
                  <a:txBody>
                    <a:bodyPr/>
                    <a:lstStyle/>
                    <a:p>
                      <a:pPr>
                        <a:lnSpc>
                          <a:spcPct val="100000"/>
                        </a:lnSpc>
                      </a:pPr>
                      <a:endParaRPr lang="en-US" sz="1600">
                        <a:solidFill>
                          <a:schemeClr val="tx1"/>
                        </a:solidFill>
                        <a:effectLst/>
                        <a:latin typeface="Times New Roman" pitchFamily="18" charset="0"/>
                        <a:cs typeface="Times New Roman" pitchFamily="18" charset="0"/>
                      </a:endParaRPr>
                    </a:p>
                  </a:txBody>
                  <a:tcPr marL="34268" marR="34268" marT="34268" marB="34268"/>
                </a:tc>
                <a:extLst>
                  <a:ext uri="{0D108BD9-81ED-4DB2-BD59-A6C34878D82A}">
                    <a16:rowId xmlns:a16="http://schemas.microsoft.com/office/drawing/2014/main" xmlns="" val="2278515007"/>
                  </a:ext>
                </a:extLst>
              </a:tr>
              <a:tr h="302938">
                <a:tc rowSpan="2">
                  <a:txBody>
                    <a:bodyPr/>
                    <a:lstStyle/>
                    <a:p>
                      <a:pPr marL="0" marR="0" algn="ctr">
                        <a:lnSpc>
                          <a:spcPct val="100000"/>
                        </a:lnSpc>
                        <a:spcBef>
                          <a:spcPts val="0"/>
                        </a:spcBef>
                        <a:spcAft>
                          <a:spcPts val="800"/>
                        </a:spcAft>
                      </a:pPr>
                      <a:r>
                        <a:rPr lang="en-US" sz="1000" dirty="0" err="1">
                          <a:solidFill>
                            <a:schemeClr val="tx1"/>
                          </a:solidFill>
                          <a:effectLst/>
                          <a:latin typeface="Asap" panose="020B0604020202020204" charset="0"/>
                        </a:rPr>
                        <a:t>Kết</a:t>
                      </a:r>
                      <a:r>
                        <a:rPr lang="en-US" sz="1000" dirty="0">
                          <a:solidFill>
                            <a:schemeClr val="tx1"/>
                          </a:solidFill>
                          <a:effectLst/>
                          <a:latin typeface="Asap" panose="020B0604020202020204" charset="0"/>
                        </a:rPr>
                        <a:t> </a:t>
                      </a:r>
                      <a:r>
                        <a:rPr lang="en-US" sz="1000" dirty="0" err="1">
                          <a:solidFill>
                            <a:schemeClr val="tx1"/>
                          </a:solidFill>
                          <a:effectLst/>
                          <a:latin typeface="Asap" panose="020B0604020202020204" charset="0"/>
                        </a:rPr>
                        <a:t>bài</a:t>
                      </a:r>
                      <a:endParaRPr lang="en-US" sz="1000" dirty="0">
                        <a:solidFill>
                          <a:schemeClr val="tx1"/>
                        </a:solidFill>
                        <a:effectLst/>
                        <a:latin typeface="Asap" panose="020B0604020202020204" charset="0"/>
                        <a:ea typeface="Calibri" panose="020F0502020204030204" pitchFamily="34" charset="0"/>
                        <a:cs typeface="Times New Roman" panose="02020603050405020304" pitchFamily="18" charset="0"/>
                      </a:endParaRPr>
                    </a:p>
                  </a:txBody>
                  <a:tcPr marL="34268" marR="34268" marT="34268" marB="34268" anchor="ctr"/>
                </a:tc>
                <a:tc>
                  <a:txBody>
                    <a:bodyPr/>
                    <a:lstStyle/>
                    <a:p>
                      <a:pPr marL="0" marR="0">
                        <a:lnSpc>
                          <a:spcPct val="100000"/>
                        </a:lnSpc>
                        <a:spcBef>
                          <a:spcPts val="0"/>
                        </a:spcBef>
                        <a:spcAft>
                          <a:spcPts val="800"/>
                        </a:spcAft>
                      </a:pPr>
                      <a:r>
                        <a:rPr lang="en-US" sz="1600" spc="-100" dirty="0" err="1">
                          <a:solidFill>
                            <a:schemeClr val="tx1"/>
                          </a:solidFill>
                          <a:effectLst/>
                          <a:latin typeface="Times New Roman" pitchFamily="18" charset="0"/>
                          <a:cs typeface="Times New Roman" pitchFamily="18" charset="0"/>
                        </a:rPr>
                        <a:t>Khẳng</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định</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lại</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quan</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điểm</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của</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bản</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thân</a:t>
                      </a:r>
                      <a:r>
                        <a:rPr lang="en-US" sz="1600" spc="-100" dirty="0">
                          <a:solidFill>
                            <a:schemeClr val="tx1"/>
                          </a:solidFill>
                          <a:effectLst/>
                          <a:latin typeface="Times New Roman" pitchFamily="18" charset="0"/>
                          <a:cs typeface="Times New Roman" pitchFamily="18" charset="0"/>
                        </a:rPr>
                        <a:t>.</a:t>
                      </a:r>
                      <a:endParaRPr lang="en-US" sz="1600" spc="-100" dirty="0">
                        <a:solidFill>
                          <a:schemeClr val="tx1"/>
                        </a:solidFill>
                        <a:effectLst/>
                        <a:latin typeface="Times New Roman" pitchFamily="18" charset="0"/>
                        <a:ea typeface="Calibri" panose="020F0502020204030204" pitchFamily="34" charset="0"/>
                        <a:cs typeface="Times New Roman" pitchFamily="18" charset="0"/>
                      </a:endParaRPr>
                    </a:p>
                  </a:txBody>
                  <a:tcPr marL="34268" marR="34268" marT="34268" marB="34268"/>
                </a:tc>
                <a:tc>
                  <a:txBody>
                    <a:bodyPr/>
                    <a:lstStyle/>
                    <a:p>
                      <a:pPr>
                        <a:lnSpc>
                          <a:spcPct val="100000"/>
                        </a:lnSpc>
                      </a:pPr>
                      <a:endParaRPr lang="en-US" sz="1600" dirty="0">
                        <a:solidFill>
                          <a:schemeClr val="tx1"/>
                        </a:solidFill>
                        <a:effectLst/>
                        <a:latin typeface="Times New Roman" pitchFamily="18" charset="0"/>
                        <a:cs typeface="Times New Roman" pitchFamily="18" charset="0"/>
                      </a:endParaRPr>
                    </a:p>
                  </a:txBody>
                  <a:tcPr marL="34268" marR="34268" marT="34268" marB="34268"/>
                </a:tc>
                <a:tc>
                  <a:txBody>
                    <a:bodyPr/>
                    <a:lstStyle/>
                    <a:p>
                      <a:pPr>
                        <a:lnSpc>
                          <a:spcPct val="100000"/>
                        </a:lnSpc>
                      </a:pPr>
                      <a:endParaRPr lang="en-US" sz="1600" dirty="0">
                        <a:solidFill>
                          <a:schemeClr val="tx1"/>
                        </a:solidFill>
                        <a:effectLst/>
                        <a:latin typeface="Times New Roman" pitchFamily="18" charset="0"/>
                        <a:cs typeface="Times New Roman" pitchFamily="18" charset="0"/>
                      </a:endParaRPr>
                    </a:p>
                  </a:txBody>
                  <a:tcPr marL="34268" marR="34268" marT="34268" marB="34268"/>
                </a:tc>
                <a:extLst>
                  <a:ext uri="{0D108BD9-81ED-4DB2-BD59-A6C34878D82A}">
                    <a16:rowId xmlns:a16="http://schemas.microsoft.com/office/drawing/2014/main" xmlns="" val="1850914888"/>
                  </a:ext>
                </a:extLst>
              </a:tr>
              <a:tr h="302938">
                <a:tc vMerge="1">
                  <a:txBody>
                    <a:bodyPr/>
                    <a:lstStyle/>
                    <a:p>
                      <a:endParaRPr lang="en-US"/>
                    </a:p>
                  </a:txBody>
                  <a:tcPr/>
                </a:tc>
                <a:tc>
                  <a:txBody>
                    <a:bodyPr/>
                    <a:lstStyle/>
                    <a:p>
                      <a:pPr marL="0" marR="0">
                        <a:lnSpc>
                          <a:spcPct val="100000"/>
                        </a:lnSpc>
                        <a:spcBef>
                          <a:spcPts val="0"/>
                        </a:spcBef>
                        <a:spcAft>
                          <a:spcPts val="800"/>
                        </a:spcAft>
                      </a:pPr>
                      <a:r>
                        <a:rPr lang="en-US" sz="1600" spc="-100" dirty="0" err="1" smtClean="0">
                          <a:solidFill>
                            <a:schemeClr val="tx1"/>
                          </a:solidFill>
                          <a:effectLst/>
                          <a:latin typeface="Times New Roman" pitchFamily="18" charset="0"/>
                          <a:ea typeface="Calibri" panose="020F0502020204030204" pitchFamily="34" charset="0"/>
                          <a:cs typeface="Times New Roman" pitchFamily="18" charset="0"/>
                        </a:rPr>
                        <a:t>Đánh</a:t>
                      </a:r>
                      <a:r>
                        <a:rPr lang="en-US" sz="1600" spc="-100" baseline="0" dirty="0" smtClean="0">
                          <a:solidFill>
                            <a:schemeClr val="tx1"/>
                          </a:solidFill>
                          <a:effectLst/>
                          <a:latin typeface="Times New Roman" pitchFamily="18" charset="0"/>
                          <a:ea typeface="Calibri" panose="020F0502020204030204" pitchFamily="34" charset="0"/>
                          <a:cs typeface="Times New Roman" pitchFamily="18" charset="0"/>
                        </a:rPr>
                        <a:t> </a:t>
                      </a:r>
                      <a:r>
                        <a:rPr lang="en-US" sz="1600" spc="-100" baseline="0" dirty="0" err="1" smtClean="0">
                          <a:solidFill>
                            <a:schemeClr val="tx1"/>
                          </a:solidFill>
                          <a:effectLst/>
                          <a:latin typeface="Times New Roman" pitchFamily="18" charset="0"/>
                          <a:ea typeface="Calibri" panose="020F0502020204030204" pitchFamily="34" charset="0"/>
                          <a:cs typeface="Times New Roman" pitchFamily="18" charset="0"/>
                        </a:rPr>
                        <a:t>giá</a:t>
                      </a:r>
                      <a:r>
                        <a:rPr lang="en-US" sz="1600" spc="-100" baseline="0" dirty="0" smtClean="0">
                          <a:solidFill>
                            <a:schemeClr val="tx1"/>
                          </a:solidFill>
                          <a:effectLst/>
                          <a:latin typeface="Times New Roman" pitchFamily="18" charset="0"/>
                          <a:ea typeface="Calibri" panose="020F0502020204030204" pitchFamily="34" charset="0"/>
                          <a:cs typeface="Times New Roman" pitchFamily="18" charset="0"/>
                        </a:rPr>
                        <a:t> </a:t>
                      </a:r>
                      <a:r>
                        <a:rPr lang="en-US" sz="1600" spc="-100" baseline="0" dirty="0" err="1" smtClean="0">
                          <a:solidFill>
                            <a:schemeClr val="tx1"/>
                          </a:solidFill>
                          <a:effectLst/>
                          <a:latin typeface="Times New Roman" pitchFamily="18" charset="0"/>
                          <a:ea typeface="Calibri" panose="020F0502020204030204" pitchFamily="34" charset="0"/>
                          <a:cs typeface="Times New Roman" pitchFamily="18" charset="0"/>
                        </a:rPr>
                        <a:t>liên</a:t>
                      </a:r>
                      <a:r>
                        <a:rPr lang="en-US" sz="1600" spc="-100" baseline="0" dirty="0" smtClean="0">
                          <a:solidFill>
                            <a:schemeClr val="tx1"/>
                          </a:solidFill>
                          <a:effectLst/>
                          <a:latin typeface="Times New Roman" pitchFamily="18" charset="0"/>
                          <a:ea typeface="Calibri" panose="020F0502020204030204" pitchFamily="34" charset="0"/>
                          <a:cs typeface="Times New Roman" pitchFamily="18" charset="0"/>
                        </a:rPr>
                        <a:t> </a:t>
                      </a:r>
                      <a:r>
                        <a:rPr lang="en-US" sz="1600" spc="-100" baseline="0" dirty="0" err="1" smtClean="0">
                          <a:solidFill>
                            <a:schemeClr val="tx1"/>
                          </a:solidFill>
                          <a:effectLst/>
                          <a:latin typeface="Times New Roman" pitchFamily="18" charset="0"/>
                          <a:ea typeface="Calibri" panose="020F0502020204030204" pitchFamily="34" charset="0"/>
                          <a:cs typeface="Times New Roman" pitchFamily="18" charset="0"/>
                        </a:rPr>
                        <a:t>hệ</a:t>
                      </a:r>
                      <a:r>
                        <a:rPr lang="en-US" sz="1600" spc="-100" baseline="0" dirty="0" smtClean="0">
                          <a:solidFill>
                            <a:schemeClr val="tx1"/>
                          </a:solidFill>
                          <a:effectLst/>
                          <a:latin typeface="Times New Roman" pitchFamily="18" charset="0"/>
                          <a:ea typeface="Calibri" panose="020F0502020204030204" pitchFamily="34" charset="0"/>
                          <a:cs typeface="Times New Roman" pitchFamily="18" charset="0"/>
                        </a:rPr>
                        <a:t>, </a:t>
                      </a:r>
                      <a:r>
                        <a:rPr lang="en-US" sz="1600" spc="-100" baseline="0" dirty="0" err="1" smtClean="0">
                          <a:solidFill>
                            <a:schemeClr val="tx1"/>
                          </a:solidFill>
                          <a:effectLst/>
                          <a:latin typeface="Times New Roman" pitchFamily="18" charset="0"/>
                          <a:ea typeface="Calibri" panose="020F0502020204030204" pitchFamily="34" charset="0"/>
                          <a:cs typeface="Times New Roman" pitchFamily="18" charset="0"/>
                        </a:rPr>
                        <a:t>mở</a:t>
                      </a:r>
                      <a:r>
                        <a:rPr lang="en-US" sz="1600" spc="-100" baseline="0" dirty="0" smtClean="0">
                          <a:solidFill>
                            <a:schemeClr val="tx1"/>
                          </a:solidFill>
                          <a:effectLst/>
                          <a:latin typeface="Times New Roman" pitchFamily="18" charset="0"/>
                          <a:ea typeface="Calibri" panose="020F0502020204030204" pitchFamily="34" charset="0"/>
                          <a:cs typeface="Times New Roman" pitchFamily="18" charset="0"/>
                        </a:rPr>
                        <a:t> </a:t>
                      </a:r>
                      <a:r>
                        <a:rPr lang="en-US" sz="1600" spc="-100" baseline="0" dirty="0" err="1" smtClean="0">
                          <a:solidFill>
                            <a:schemeClr val="tx1"/>
                          </a:solidFill>
                          <a:effectLst/>
                          <a:latin typeface="Times New Roman" pitchFamily="18" charset="0"/>
                          <a:ea typeface="Calibri" panose="020F0502020204030204" pitchFamily="34" charset="0"/>
                          <a:cs typeface="Times New Roman" pitchFamily="18" charset="0"/>
                        </a:rPr>
                        <a:t>rộng</a:t>
                      </a:r>
                      <a:endParaRPr lang="en-US" sz="1600" spc="-100" dirty="0">
                        <a:solidFill>
                          <a:schemeClr val="tx1"/>
                        </a:solidFill>
                        <a:effectLst/>
                        <a:latin typeface="Times New Roman" pitchFamily="18" charset="0"/>
                        <a:ea typeface="Calibri" panose="020F0502020204030204" pitchFamily="34" charset="0"/>
                        <a:cs typeface="Times New Roman" pitchFamily="18" charset="0"/>
                      </a:endParaRPr>
                    </a:p>
                  </a:txBody>
                  <a:tcPr marL="34268" marR="34268" marT="34268" marB="34268"/>
                </a:tc>
                <a:tc>
                  <a:txBody>
                    <a:bodyPr/>
                    <a:lstStyle/>
                    <a:p>
                      <a:pPr>
                        <a:lnSpc>
                          <a:spcPct val="100000"/>
                        </a:lnSpc>
                      </a:pPr>
                      <a:endParaRPr lang="en-US" sz="1000">
                        <a:solidFill>
                          <a:schemeClr val="tx1"/>
                        </a:solidFill>
                        <a:effectLst/>
                        <a:latin typeface="Asap" panose="020B0604020202020204" charset="0"/>
                        <a:cs typeface="Times New Roman" panose="02020603050405020304" pitchFamily="18" charset="0"/>
                      </a:endParaRPr>
                    </a:p>
                  </a:txBody>
                  <a:tcPr marL="34268" marR="34268" marT="34268" marB="34268"/>
                </a:tc>
                <a:tc>
                  <a:txBody>
                    <a:bodyPr/>
                    <a:lstStyle/>
                    <a:p>
                      <a:pPr>
                        <a:lnSpc>
                          <a:spcPct val="100000"/>
                        </a:lnSpc>
                      </a:pPr>
                      <a:endParaRPr lang="en-US" sz="1000" dirty="0">
                        <a:solidFill>
                          <a:schemeClr val="tx1"/>
                        </a:solidFill>
                        <a:effectLst/>
                        <a:latin typeface="Asap" panose="020B0604020202020204" charset="0"/>
                        <a:cs typeface="Times New Roman" panose="02020603050405020304" pitchFamily="18" charset="0"/>
                      </a:endParaRPr>
                    </a:p>
                  </a:txBody>
                  <a:tcPr marL="34268" marR="34268" marT="34268" marB="34268"/>
                </a:tc>
                <a:extLst>
                  <a:ext uri="{0D108BD9-81ED-4DB2-BD59-A6C34878D82A}">
                    <a16:rowId xmlns:a16="http://schemas.microsoft.com/office/drawing/2014/main" xmlns="" val="3467605439"/>
                  </a:ext>
                </a:extLst>
              </a:tr>
              <a:tr h="335647">
                <a:tc rowSpan="3">
                  <a:txBody>
                    <a:bodyPr/>
                    <a:lstStyle/>
                    <a:p>
                      <a:pPr marL="0" marR="0" algn="ctr">
                        <a:lnSpc>
                          <a:spcPct val="100000"/>
                        </a:lnSpc>
                        <a:spcBef>
                          <a:spcPts val="0"/>
                        </a:spcBef>
                        <a:spcAft>
                          <a:spcPts val="800"/>
                        </a:spcAft>
                      </a:pPr>
                      <a:r>
                        <a:rPr lang="en-US" sz="1000">
                          <a:solidFill>
                            <a:schemeClr val="tx1"/>
                          </a:solidFill>
                          <a:effectLst/>
                          <a:latin typeface="Asap" panose="020B0604020202020204" charset="0"/>
                        </a:rPr>
                        <a:t>Kĩ năng trình bày, diễn đạt</a:t>
                      </a:r>
                      <a:endParaRPr lang="en-US" sz="1000">
                        <a:solidFill>
                          <a:schemeClr val="tx1"/>
                        </a:solidFill>
                        <a:effectLst/>
                        <a:latin typeface="Asap" panose="020B0604020202020204" charset="0"/>
                        <a:ea typeface="Calibri" panose="020F0502020204030204" pitchFamily="34" charset="0"/>
                        <a:cs typeface="Times New Roman" panose="02020603050405020304" pitchFamily="18" charset="0"/>
                      </a:endParaRPr>
                    </a:p>
                  </a:txBody>
                  <a:tcPr marL="34268" marR="34268" marT="34268" marB="34268" anchor="ctr"/>
                </a:tc>
                <a:tc>
                  <a:txBody>
                    <a:bodyPr/>
                    <a:lstStyle/>
                    <a:p>
                      <a:pPr marL="0" marR="0">
                        <a:lnSpc>
                          <a:spcPct val="100000"/>
                        </a:lnSpc>
                        <a:spcBef>
                          <a:spcPts val="0"/>
                        </a:spcBef>
                        <a:spcAft>
                          <a:spcPts val="800"/>
                        </a:spcAft>
                      </a:pPr>
                      <a:r>
                        <a:rPr lang="en-US" sz="1600" spc="-100" dirty="0" err="1">
                          <a:solidFill>
                            <a:schemeClr val="tx1"/>
                          </a:solidFill>
                          <a:effectLst/>
                          <a:latin typeface="Times New Roman" pitchFamily="18" charset="0"/>
                          <a:cs typeface="Times New Roman" pitchFamily="18" charset="0"/>
                        </a:rPr>
                        <a:t>Có</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mở</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bài</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kết</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bài</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gây</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ấn</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tượng</a:t>
                      </a:r>
                      <a:endParaRPr lang="en-US" sz="1600" spc="-100" dirty="0">
                        <a:solidFill>
                          <a:schemeClr val="tx1"/>
                        </a:solidFill>
                        <a:effectLst/>
                        <a:latin typeface="Times New Roman" pitchFamily="18" charset="0"/>
                        <a:ea typeface="Calibri" panose="020F0502020204030204" pitchFamily="34" charset="0"/>
                        <a:cs typeface="Times New Roman" pitchFamily="18" charset="0"/>
                      </a:endParaRPr>
                    </a:p>
                  </a:txBody>
                  <a:tcPr marL="34268" marR="34268" marT="34268" marB="34268"/>
                </a:tc>
                <a:tc>
                  <a:txBody>
                    <a:bodyPr/>
                    <a:lstStyle/>
                    <a:p>
                      <a:pPr>
                        <a:lnSpc>
                          <a:spcPct val="100000"/>
                        </a:lnSpc>
                      </a:pPr>
                      <a:endParaRPr lang="en-US" sz="1000">
                        <a:solidFill>
                          <a:schemeClr val="tx1"/>
                        </a:solidFill>
                        <a:effectLst/>
                        <a:latin typeface="Asap" panose="020B0604020202020204" charset="0"/>
                        <a:cs typeface="Times New Roman" panose="02020603050405020304" pitchFamily="18" charset="0"/>
                      </a:endParaRPr>
                    </a:p>
                  </a:txBody>
                  <a:tcPr marL="34268" marR="34268" marT="34268" marB="34268"/>
                </a:tc>
                <a:tc>
                  <a:txBody>
                    <a:bodyPr/>
                    <a:lstStyle/>
                    <a:p>
                      <a:pPr>
                        <a:lnSpc>
                          <a:spcPct val="100000"/>
                        </a:lnSpc>
                      </a:pPr>
                      <a:endParaRPr lang="en-US" sz="1000" dirty="0">
                        <a:solidFill>
                          <a:schemeClr val="tx1"/>
                        </a:solidFill>
                        <a:effectLst/>
                        <a:latin typeface="Asap" panose="020B0604020202020204" charset="0"/>
                        <a:cs typeface="Times New Roman" panose="02020603050405020304" pitchFamily="18" charset="0"/>
                      </a:endParaRPr>
                    </a:p>
                  </a:txBody>
                  <a:tcPr marL="34268" marR="34268" marT="34268" marB="34268"/>
                </a:tc>
                <a:extLst>
                  <a:ext uri="{0D108BD9-81ED-4DB2-BD59-A6C34878D82A}">
                    <a16:rowId xmlns:a16="http://schemas.microsoft.com/office/drawing/2014/main" xmlns="" val="4130639987"/>
                  </a:ext>
                </a:extLst>
              </a:tr>
              <a:tr h="335647">
                <a:tc vMerge="1">
                  <a:txBody>
                    <a:bodyPr/>
                    <a:lstStyle/>
                    <a:p>
                      <a:endParaRPr lang="en-US"/>
                    </a:p>
                  </a:txBody>
                  <a:tcPr/>
                </a:tc>
                <a:tc>
                  <a:txBody>
                    <a:bodyPr/>
                    <a:lstStyle/>
                    <a:p>
                      <a:pPr marL="0" marR="0">
                        <a:lnSpc>
                          <a:spcPct val="100000"/>
                        </a:lnSpc>
                        <a:spcBef>
                          <a:spcPts val="0"/>
                        </a:spcBef>
                        <a:spcAft>
                          <a:spcPts val="800"/>
                        </a:spcAft>
                      </a:pPr>
                      <a:r>
                        <a:rPr lang="en-US" sz="1600" spc="-100" dirty="0" err="1">
                          <a:solidFill>
                            <a:schemeClr val="tx1"/>
                          </a:solidFill>
                          <a:effectLst/>
                          <a:latin typeface="Times New Roman" pitchFamily="18" charset="0"/>
                          <a:cs typeface="Times New Roman" pitchFamily="18" charset="0"/>
                        </a:rPr>
                        <a:t>Sắp</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xếp</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luận</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điểm</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lí</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lẽ</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bằng</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chứng</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hợp</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lí</a:t>
                      </a:r>
                      <a:r>
                        <a:rPr lang="en-US" sz="1600" spc="-100" dirty="0">
                          <a:solidFill>
                            <a:schemeClr val="tx1"/>
                          </a:solidFill>
                          <a:effectLst/>
                          <a:latin typeface="Times New Roman" pitchFamily="18" charset="0"/>
                          <a:cs typeface="Times New Roman" pitchFamily="18" charset="0"/>
                        </a:rPr>
                        <a:t>.</a:t>
                      </a:r>
                      <a:endParaRPr lang="en-US" sz="1600" spc="-100" dirty="0">
                        <a:solidFill>
                          <a:schemeClr val="tx1"/>
                        </a:solidFill>
                        <a:effectLst/>
                        <a:latin typeface="Times New Roman" pitchFamily="18" charset="0"/>
                        <a:ea typeface="Calibri" panose="020F0502020204030204" pitchFamily="34" charset="0"/>
                        <a:cs typeface="Times New Roman" pitchFamily="18" charset="0"/>
                      </a:endParaRPr>
                    </a:p>
                  </a:txBody>
                  <a:tcPr marL="34268" marR="34268" marT="34268" marB="34268"/>
                </a:tc>
                <a:tc rowSpan="2">
                  <a:txBody>
                    <a:bodyPr/>
                    <a:lstStyle/>
                    <a:p>
                      <a:pPr>
                        <a:lnSpc>
                          <a:spcPct val="100000"/>
                        </a:lnSpc>
                      </a:pPr>
                      <a:endParaRPr lang="en-US" sz="1000" dirty="0">
                        <a:solidFill>
                          <a:schemeClr val="tx1"/>
                        </a:solidFill>
                        <a:effectLst/>
                        <a:latin typeface="Asap" panose="020B0604020202020204" charset="0"/>
                        <a:cs typeface="Times New Roman" panose="02020603050405020304" pitchFamily="18" charset="0"/>
                      </a:endParaRPr>
                    </a:p>
                  </a:txBody>
                  <a:tcPr marL="34268" marR="34268" marT="34268" marB="34268"/>
                </a:tc>
                <a:tc rowSpan="2">
                  <a:txBody>
                    <a:bodyPr/>
                    <a:lstStyle/>
                    <a:p>
                      <a:pPr>
                        <a:lnSpc>
                          <a:spcPct val="100000"/>
                        </a:lnSpc>
                      </a:pPr>
                      <a:endParaRPr lang="en-US" sz="1000">
                        <a:solidFill>
                          <a:schemeClr val="tx1"/>
                        </a:solidFill>
                        <a:effectLst/>
                        <a:latin typeface="Asap" panose="020B0604020202020204" charset="0"/>
                        <a:cs typeface="Times New Roman" panose="02020603050405020304" pitchFamily="18" charset="0"/>
                      </a:endParaRPr>
                    </a:p>
                  </a:txBody>
                  <a:tcPr marL="34268" marR="34268" marT="34268" marB="34268"/>
                </a:tc>
                <a:extLst>
                  <a:ext uri="{0D108BD9-81ED-4DB2-BD59-A6C34878D82A}">
                    <a16:rowId xmlns:a16="http://schemas.microsoft.com/office/drawing/2014/main" xmlns="" val="4049039712"/>
                  </a:ext>
                </a:extLst>
              </a:tr>
              <a:tr h="390521">
                <a:tc vMerge="1">
                  <a:txBody>
                    <a:bodyPr/>
                    <a:lstStyle/>
                    <a:p>
                      <a:endParaRPr lang="en-US"/>
                    </a:p>
                  </a:txBody>
                  <a:tcPr/>
                </a:tc>
                <a:tc>
                  <a:txBody>
                    <a:bodyPr/>
                    <a:lstStyle/>
                    <a:p>
                      <a:pPr marL="0" marR="0">
                        <a:lnSpc>
                          <a:spcPct val="100000"/>
                        </a:lnSpc>
                        <a:spcBef>
                          <a:spcPts val="0"/>
                        </a:spcBef>
                        <a:spcAft>
                          <a:spcPts val="800"/>
                        </a:spcAft>
                      </a:pPr>
                      <a:r>
                        <a:rPr lang="en-US" sz="1600" spc="-100" dirty="0" err="1">
                          <a:solidFill>
                            <a:schemeClr val="tx1"/>
                          </a:solidFill>
                          <a:effectLst/>
                          <a:latin typeface="Times New Roman" pitchFamily="18" charset="0"/>
                          <a:cs typeface="Times New Roman" pitchFamily="18" charset="0"/>
                        </a:rPr>
                        <a:t>Diễn</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đạt</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rõ</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ràng</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rành</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mạch</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không</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mắc</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lỗi</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chính</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tả</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lỗi</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ngữ</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pháp</a:t>
                      </a:r>
                      <a:r>
                        <a:rPr lang="en-US" sz="1600" spc="-100" dirty="0">
                          <a:solidFill>
                            <a:schemeClr val="tx1"/>
                          </a:solidFill>
                          <a:effectLst/>
                          <a:latin typeface="Times New Roman" pitchFamily="18" charset="0"/>
                          <a:cs typeface="Times New Roman" pitchFamily="18" charset="0"/>
                        </a:rPr>
                        <a:t>.</a:t>
                      </a:r>
                      <a:endParaRPr lang="en-US" sz="1600" spc="-100" dirty="0">
                        <a:solidFill>
                          <a:schemeClr val="tx1"/>
                        </a:solidFill>
                        <a:effectLst/>
                        <a:latin typeface="Times New Roman" pitchFamily="18" charset="0"/>
                        <a:ea typeface="Calibri" panose="020F0502020204030204" pitchFamily="34" charset="0"/>
                        <a:cs typeface="Times New Roman" pitchFamily="18" charset="0"/>
                      </a:endParaRPr>
                    </a:p>
                  </a:txBody>
                  <a:tcPr marL="34268" marR="34268" marT="34268" marB="34268"/>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3221999482"/>
                  </a:ext>
                </a:extLst>
              </a:tr>
            </a:tbl>
          </a:graphicData>
        </a:graphic>
      </p:graphicFrame>
    </p:spTree>
    <p:extLst>
      <p:ext uri="{BB962C8B-B14F-4D97-AF65-F5344CB8AC3E}">
        <p14:creationId xmlns:p14="http://schemas.microsoft.com/office/powerpoint/2010/main" val="97294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96634" y="2008986"/>
            <a:ext cx="3987210" cy="369332"/>
          </a:xfrm>
          <a:prstGeom prst="rect">
            <a:avLst/>
          </a:prstGeom>
          <a:noFill/>
        </p:spPr>
        <p:txBody>
          <a:bodyPr wrap="square" rtlCol="0">
            <a:spAutoFit/>
          </a:bodyPr>
          <a:lstStyle/>
          <a:p>
            <a:r>
              <a:rPr lang="en-US" sz="1800" dirty="0" err="1" smtClean="0">
                <a:solidFill>
                  <a:srgbClr val="FF0000"/>
                </a:solidFill>
                <a:latin typeface="Times New Roman" pitchFamily="18" charset="0"/>
                <a:cs typeface="Times New Roman" pitchFamily="18" charset="0"/>
              </a:rPr>
              <a:t>Chúc</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các</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em</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hoàn</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thành</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tốt</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bài</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viết</a:t>
            </a:r>
            <a:r>
              <a:rPr lang="en-US" sz="1800" dirty="0" smtClean="0">
                <a:solidFill>
                  <a:srgbClr val="FF0000"/>
                </a:solidFill>
                <a:latin typeface="Times New Roman" pitchFamily="18" charset="0"/>
                <a:cs typeface="Times New Roman" pitchFamily="18" charset="0"/>
              </a:rPr>
              <a:t>!</a:t>
            </a:r>
            <a:endParaRPr lang="en-SG" sz="1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35991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356" name="Google Shape;1356;p30"/>
          <p:cNvSpPr/>
          <p:nvPr/>
        </p:nvSpPr>
        <p:spPr>
          <a:xfrm>
            <a:off x="1725147" y="3052744"/>
            <a:ext cx="641400" cy="641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0"/>
          <p:cNvSpPr/>
          <p:nvPr/>
        </p:nvSpPr>
        <p:spPr>
          <a:xfrm>
            <a:off x="4829125" y="2224221"/>
            <a:ext cx="641400" cy="641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0"/>
          <p:cNvSpPr/>
          <p:nvPr/>
        </p:nvSpPr>
        <p:spPr>
          <a:xfrm>
            <a:off x="813307" y="1186346"/>
            <a:ext cx="641400" cy="641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0"/>
          <p:cNvSpPr txBox="1">
            <a:spLocks noGrp="1"/>
          </p:cNvSpPr>
          <p:nvPr>
            <p:ph type="title"/>
          </p:nvPr>
        </p:nvSpPr>
        <p:spPr>
          <a:xfrm>
            <a:off x="1170000" y="539500"/>
            <a:ext cx="4366800" cy="352500"/>
          </a:xfrm>
          <a:prstGeom prst="rect">
            <a:avLst/>
          </a:prstGeom>
        </p:spPr>
        <p:txBody>
          <a:bodyPr spcFirstLastPara="1" wrap="square" lIns="91425" tIns="91425" rIns="64350" bIns="91425" anchor="ctr" anchorCtr="0">
            <a:noAutofit/>
          </a:bodyPr>
          <a:lstStyle/>
          <a:p>
            <a:pPr marL="0" lvl="0" indent="0" algn="l" rtl="0">
              <a:spcBef>
                <a:spcPts val="0"/>
              </a:spcBef>
              <a:spcAft>
                <a:spcPts val="0"/>
              </a:spcAft>
              <a:buNone/>
            </a:pPr>
            <a:r>
              <a:rPr lang="pt-BR" dirty="0">
                <a:solidFill>
                  <a:srgbClr val="FF0000"/>
                </a:solidFill>
              </a:rPr>
              <a:t>MỤC TIÊU BÀI HỌC</a:t>
            </a:r>
            <a:endParaRPr dirty="0">
              <a:solidFill>
                <a:srgbClr val="FF0000"/>
              </a:solidFill>
            </a:endParaRPr>
          </a:p>
        </p:txBody>
      </p:sp>
      <p:sp>
        <p:nvSpPr>
          <p:cNvPr id="1361" name="Google Shape;1361;p30"/>
          <p:cNvSpPr txBox="1">
            <a:spLocks noGrp="1"/>
          </p:cNvSpPr>
          <p:nvPr>
            <p:ph type="title" idx="2"/>
          </p:nvPr>
        </p:nvSpPr>
        <p:spPr>
          <a:xfrm>
            <a:off x="1670070" y="3198967"/>
            <a:ext cx="641400" cy="344100"/>
          </a:xfrm>
          <a:prstGeom prst="rect">
            <a:avLst/>
          </a:prstGeom>
        </p:spPr>
        <p:txBody>
          <a:bodyPr spcFirstLastPara="1" wrap="square" lIns="91425" tIns="91425" rIns="64350" bIns="91425" anchor="ctr" anchorCtr="0">
            <a:noAutofit/>
          </a:bodyPr>
          <a:lstStyle/>
          <a:p>
            <a:pPr marL="0" lvl="0" indent="0" algn="ctr" rtl="0">
              <a:spcBef>
                <a:spcPts val="0"/>
              </a:spcBef>
              <a:spcAft>
                <a:spcPts val="0"/>
              </a:spcAft>
              <a:buNone/>
            </a:pPr>
            <a:r>
              <a:rPr lang="pt-BR" dirty="0"/>
              <a:t>03</a:t>
            </a:r>
            <a:endParaRPr dirty="0"/>
          </a:p>
        </p:txBody>
      </p:sp>
      <p:sp>
        <p:nvSpPr>
          <p:cNvPr id="1363" name="Google Shape;1363;p30"/>
          <p:cNvSpPr txBox="1">
            <a:spLocks noGrp="1"/>
          </p:cNvSpPr>
          <p:nvPr>
            <p:ph type="title" idx="3"/>
          </p:nvPr>
        </p:nvSpPr>
        <p:spPr>
          <a:xfrm>
            <a:off x="813307" y="1343777"/>
            <a:ext cx="641400" cy="344100"/>
          </a:xfrm>
          <a:prstGeom prst="rect">
            <a:avLst/>
          </a:prstGeom>
        </p:spPr>
        <p:txBody>
          <a:bodyPr spcFirstLastPara="1" wrap="square" lIns="91425" tIns="91425" rIns="64350" bIns="91425" anchor="ctr" anchorCtr="0">
            <a:noAutofit/>
          </a:bodyPr>
          <a:lstStyle/>
          <a:p>
            <a:pPr marL="0" lvl="0" indent="0" algn="ctr" rtl="0">
              <a:spcBef>
                <a:spcPts val="0"/>
              </a:spcBef>
              <a:spcAft>
                <a:spcPts val="0"/>
              </a:spcAft>
              <a:buNone/>
            </a:pPr>
            <a:r>
              <a:rPr lang="pt-BR" dirty="0"/>
              <a:t>01</a:t>
            </a:r>
            <a:endParaRPr dirty="0"/>
          </a:p>
        </p:txBody>
      </p:sp>
      <p:sp>
        <p:nvSpPr>
          <p:cNvPr id="1364" name="Google Shape;1364;p30"/>
          <p:cNvSpPr txBox="1">
            <a:spLocks noGrp="1"/>
          </p:cNvSpPr>
          <p:nvPr>
            <p:ph type="subTitle" idx="4"/>
          </p:nvPr>
        </p:nvSpPr>
        <p:spPr>
          <a:xfrm>
            <a:off x="1454707" y="902882"/>
            <a:ext cx="3534347" cy="1660056"/>
          </a:xfrm>
          <a:prstGeom prst="rect">
            <a:avLst/>
          </a:prstGeom>
        </p:spPr>
        <p:txBody>
          <a:bodyPr spcFirstLastPara="1" wrap="square" lIns="91425" tIns="91425" rIns="91425" bIns="91425" anchor="ctr" anchorCtr="0">
            <a:noAutofit/>
          </a:bodyPr>
          <a:lstStyle/>
          <a:p>
            <a:pPr marL="0" indent="0"/>
            <a:r>
              <a:rPr lang="vi-VN" dirty="0">
                <a:latin typeface="Times New Roman" pitchFamily="18" charset="0"/>
                <a:cs typeface="Times New Roman" pitchFamily="18" charset="0"/>
              </a:rPr>
              <a:t>Biết viết VB bảo đảm các bước: Chuẩn bị trước khi viết (xác định đề tài, mục đích, thu thập tư liệu); Tìm ý và lập dàn ý; Viết bài; Xem lại và chỉnh sửa, rút kinh nghiệm</a:t>
            </a:r>
            <a:r>
              <a:rPr lang="vi-VN" dirty="0" smtClean="0">
                <a:latin typeface="Times New Roman" pitchFamily="18" charset="0"/>
                <a:cs typeface="Times New Roman" pitchFamily="18" charset="0"/>
              </a:rPr>
              <a:t>.</a:t>
            </a:r>
            <a:endParaRPr lang="en-SG" dirty="0">
              <a:latin typeface="Times New Roman" pitchFamily="18" charset="0"/>
              <a:cs typeface="Times New Roman" pitchFamily="18" charset="0"/>
            </a:endParaRPr>
          </a:p>
        </p:txBody>
      </p:sp>
      <p:sp>
        <p:nvSpPr>
          <p:cNvPr id="1365" name="Google Shape;1365;p30"/>
          <p:cNvSpPr txBox="1">
            <a:spLocks noGrp="1"/>
          </p:cNvSpPr>
          <p:nvPr>
            <p:ph type="subTitle" idx="5"/>
          </p:nvPr>
        </p:nvSpPr>
        <p:spPr>
          <a:xfrm>
            <a:off x="2279592" y="2801738"/>
            <a:ext cx="2972978" cy="1217654"/>
          </a:xfrm>
          <a:prstGeom prst="rect">
            <a:avLst/>
          </a:prstGeom>
        </p:spPr>
        <p:txBody>
          <a:bodyPr spcFirstLastPara="1" wrap="square" lIns="91425" tIns="91425" rIns="91425" bIns="91425" anchor="ctr" anchorCtr="0">
            <a:noAutofit/>
          </a:bodyPr>
          <a:lstStyle/>
          <a:p>
            <a:pPr marL="0" lvl="0" indent="0" algn="just">
              <a:lnSpc>
                <a:spcPct val="100000"/>
              </a:lnSpc>
            </a:pPr>
            <a:r>
              <a:rPr lang="vi-VN" dirty="0">
                <a:latin typeface="+mj-lt"/>
              </a:rPr>
              <a:t>Biết chủ động, tích cực thực hiện những công việc của bản thân trong </a:t>
            </a:r>
            <a:r>
              <a:rPr lang="en-US" dirty="0" err="1" smtClean="0">
                <a:latin typeface="Times New Roman" pitchFamily="18" charset="0"/>
                <a:cs typeface="Times New Roman" pitchFamily="18" charset="0"/>
              </a:rPr>
              <a:t>học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tập</a:t>
            </a:r>
            <a:endParaRPr dirty="0">
              <a:latin typeface="Times New Roman" pitchFamily="18" charset="0"/>
              <a:cs typeface="Times New Roman" pitchFamily="18" charset="0"/>
            </a:endParaRPr>
          </a:p>
        </p:txBody>
      </p:sp>
      <p:sp>
        <p:nvSpPr>
          <p:cNvPr id="1368" name="Google Shape;1368;p30"/>
          <p:cNvSpPr txBox="1">
            <a:spLocks noGrp="1"/>
          </p:cNvSpPr>
          <p:nvPr>
            <p:ph type="title" idx="9"/>
          </p:nvPr>
        </p:nvSpPr>
        <p:spPr>
          <a:xfrm>
            <a:off x="4829125" y="2388649"/>
            <a:ext cx="641400" cy="344100"/>
          </a:xfrm>
          <a:prstGeom prst="rect">
            <a:avLst/>
          </a:prstGeom>
        </p:spPr>
        <p:txBody>
          <a:bodyPr spcFirstLastPara="1" wrap="square" lIns="91425" tIns="91425" rIns="64350" bIns="91425" anchor="ctr" anchorCtr="0">
            <a:noAutofit/>
          </a:bodyPr>
          <a:lstStyle/>
          <a:p>
            <a:pPr marL="0" lvl="0" indent="0" algn="ctr" rtl="0">
              <a:spcBef>
                <a:spcPts val="0"/>
              </a:spcBef>
              <a:spcAft>
                <a:spcPts val="0"/>
              </a:spcAft>
              <a:buNone/>
            </a:pPr>
            <a:r>
              <a:rPr lang="pt-BR" dirty="0"/>
              <a:t>02</a:t>
            </a:r>
            <a:endParaRPr dirty="0"/>
          </a:p>
        </p:txBody>
      </p:sp>
      <p:sp>
        <p:nvSpPr>
          <p:cNvPr id="1373" name="Google Shape;1373;p30"/>
          <p:cNvSpPr/>
          <p:nvPr/>
        </p:nvSpPr>
        <p:spPr>
          <a:xfrm rot="4447628">
            <a:off x="1158660" y="516402"/>
            <a:ext cx="221133" cy="885108"/>
          </a:xfrm>
          <a:custGeom>
            <a:avLst/>
            <a:gdLst/>
            <a:ahLst/>
            <a:cxnLst/>
            <a:rect l="l" t="t" r="r" b="b"/>
            <a:pathLst>
              <a:path w="2151" h="8610" extrusionOk="0">
                <a:moveTo>
                  <a:pt x="1080" y="0"/>
                </a:moveTo>
                <a:cubicBezTo>
                  <a:pt x="549" y="0"/>
                  <a:pt x="12" y="365"/>
                  <a:pt x="8" y="1063"/>
                </a:cubicBezTo>
                <a:lnTo>
                  <a:pt x="8" y="1071"/>
                </a:lnTo>
                <a:lnTo>
                  <a:pt x="8" y="5724"/>
                </a:lnTo>
                <a:cubicBezTo>
                  <a:pt x="0" y="5802"/>
                  <a:pt x="62" y="5871"/>
                  <a:pt x="140" y="5871"/>
                </a:cubicBezTo>
                <a:cubicBezTo>
                  <a:pt x="221" y="5871"/>
                  <a:pt x="282" y="5802"/>
                  <a:pt x="274" y="5724"/>
                </a:cubicBezTo>
                <a:lnTo>
                  <a:pt x="274" y="1076"/>
                </a:lnTo>
                <a:cubicBezTo>
                  <a:pt x="274" y="1075"/>
                  <a:pt x="274" y="1072"/>
                  <a:pt x="274" y="1071"/>
                </a:cubicBezTo>
                <a:cubicBezTo>
                  <a:pt x="274" y="517"/>
                  <a:pt x="690" y="264"/>
                  <a:pt x="1080" y="264"/>
                </a:cubicBezTo>
                <a:cubicBezTo>
                  <a:pt x="1469" y="264"/>
                  <a:pt x="1885" y="517"/>
                  <a:pt x="1885" y="1071"/>
                </a:cubicBezTo>
                <a:lnTo>
                  <a:pt x="1885" y="1076"/>
                </a:lnTo>
                <a:lnTo>
                  <a:pt x="1885" y="7726"/>
                </a:lnTo>
                <a:cubicBezTo>
                  <a:pt x="1886" y="7961"/>
                  <a:pt x="1786" y="8149"/>
                  <a:pt x="1605" y="8255"/>
                </a:cubicBezTo>
                <a:cubicBezTo>
                  <a:pt x="1501" y="8314"/>
                  <a:pt x="1385" y="8343"/>
                  <a:pt x="1270" y="8343"/>
                </a:cubicBezTo>
                <a:cubicBezTo>
                  <a:pt x="1155" y="8343"/>
                  <a:pt x="1041" y="8314"/>
                  <a:pt x="937" y="8257"/>
                </a:cubicBezTo>
                <a:cubicBezTo>
                  <a:pt x="775" y="8165"/>
                  <a:pt x="676" y="8005"/>
                  <a:pt x="656" y="7805"/>
                </a:cubicBezTo>
                <a:cubicBezTo>
                  <a:pt x="657" y="7798"/>
                  <a:pt x="657" y="7791"/>
                  <a:pt x="657" y="7785"/>
                </a:cubicBezTo>
                <a:lnTo>
                  <a:pt x="657" y="2724"/>
                </a:lnTo>
                <a:cubicBezTo>
                  <a:pt x="650" y="2700"/>
                  <a:pt x="650" y="2676"/>
                  <a:pt x="657" y="2652"/>
                </a:cubicBezTo>
                <a:cubicBezTo>
                  <a:pt x="657" y="2355"/>
                  <a:pt x="875" y="2223"/>
                  <a:pt x="1088" y="2223"/>
                </a:cubicBezTo>
                <a:cubicBezTo>
                  <a:pt x="1092" y="2222"/>
                  <a:pt x="1095" y="2222"/>
                  <a:pt x="1099" y="2222"/>
                </a:cubicBezTo>
                <a:cubicBezTo>
                  <a:pt x="1204" y="2222"/>
                  <a:pt x="1306" y="2261"/>
                  <a:pt x="1387" y="2329"/>
                </a:cubicBezTo>
                <a:cubicBezTo>
                  <a:pt x="1473" y="2405"/>
                  <a:pt x="1519" y="2518"/>
                  <a:pt x="1519" y="2652"/>
                </a:cubicBezTo>
                <a:lnTo>
                  <a:pt x="1519" y="2658"/>
                </a:lnTo>
                <a:lnTo>
                  <a:pt x="1519" y="5724"/>
                </a:lnTo>
                <a:cubicBezTo>
                  <a:pt x="1525" y="5792"/>
                  <a:pt x="1582" y="5844"/>
                  <a:pt x="1651" y="5844"/>
                </a:cubicBezTo>
                <a:cubicBezTo>
                  <a:pt x="1721" y="5844"/>
                  <a:pt x="1778" y="5792"/>
                  <a:pt x="1785" y="5724"/>
                </a:cubicBezTo>
                <a:lnTo>
                  <a:pt x="1785" y="2654"/>
                </a:lnTo>
                <a:lnTo>
                  <a:pt x="1785" y="2644"/>
                </a:lnTo>
                <a:cubicBezTo>
                  <a:pt x="1780" y="2193"/>
                  <a:pt x="1433" y="1957"/>
                  <a:pt x="1088" y="1957"/>
                </a:cubicBezTo>
                <a:cubicBezTo>
                  <a:pt x="744" y="1957"/>
                  <a:pt x="391" y="2196"/>
                  <a:pt x="391" y="2654"/>
                </a:cubicBezTo>
                <a:cubicBezTo>
                  <a:pt x="398" y="2676"/>
                  <a:pt x="398" y="2700"/>
                  <a:pt x="391" y="2724"/>
                </a:cubicBezTo>
                <a:lnTo>
                  <a:pt x="391" y="7686"/>
                </a:lnTo>
                <a:cubicBezTo>
                  <a:pt x="387" y="7699"/>
                  <a:pt x="386" y="7713"/>
                  <a:pt x="386" y="7726"/>
                </a:cubicBezTo>
                <a:cubicBezTo>
                  <a:pt x="387" y="8064"/>
                  <a:pt x="536" y="8333"/>
                  <a:pt x="807" y="8488"/>
                </a:cubicBezTo>
                <a:cubicBezTo>
                  <a:pt x="950" y="8569"/>
                  <a:pt x="1110" y="8609"/>
                  <a:pt x="1269" y="8609"/>
                </a:cubicBezTo>
                <a:cubicBezTo>
                  <a:pt x="1431" y="8609"/>
                  <a:pt x="1593" y="8568"/>
                  <a:pt x="1738" y="8484"/>
                </a:cubicBezTo>
                <a:cubicBezTo>
                  <a:pt x="1984" y="8343"/>
                  <a:pt x="2127" y="8104"/>
                  <a:pt x="2148" y="7807"/>
                </a:cubicBezTo>
                <a:cubicBezTo>
                  <a:pt x="2151" y="7798"/>
                  <a:pt x="2151" y="7789"/>
                  <a:pt x="2151" y="7779"/>
                </a:cubicBezTo>
                <a:lnTo>
                  <a:pt x="2151" y="1072"/>
                </a:lnTo>
                <a:cubicBezTo>
                  <a:pt x="2151" y="1068"/>
                  <a:pt x="2151" y="1065"/>
                  <a:pt x="2151" y="1063"/>
                </a:cubicBezTo>
                <a:cubicBezTo>
                  <a:pt x="2147" y="365"/>
                  <a:pt x="1610" y="0"/>
                  <a:pt x="1080" y="0"/>
                </a:cubicBezTo>
                <a:close/>
              </a:path>
            </a:pathLst>
          </a:custGeom>
          <a:solidFill>
            <a:schemeClr val="accent1"/>
          </a:solidFill>
          <a:ln>
            <a:noFill/>
          </a:ln>
          <a:effectLst>
            <a:outerShdw blurRad="57150" dist="19050" dir="540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4" name="Google Shape;1374;p30"/>
          <p:cNvGrpSpPr/>
          <p:nvPr/>
        </p:nvGrpSpPr>
        <p:grpSpPr>
          <a:xfrm>
            <a:off x="7515893" y="2866920"/>
            <a:ext cx="641429" cy="559584"/>
            <a:chOff x="5057750" y="2561225"/>
            <a:chExt cx="595625" cy="519625"/>
          </a:xfrm>
        </p:grpSpPr>
        <p:sp>
          <p:nvSpPr>
            <p:cNvPr id="1375" name="Google Shape;1375;p30"/>
            <p:cNvSpPr/>
            <p:nvPr/>
          </p:nvSpPr>
          <p:spPr>
            <a:xfrm>
              <a:off x="5057750" y="2603850"/>
              <a:ext cx="455125" cy="477000"/>
            </a:xfrm>
            <a:custGeom>
              <a:avLst/>
              <a:gdLst/>
              <a:ahLst/>
              <a:cxnLst/>
              <a:rect l="l" t="t" r="r" b="b"/>
              <a:pathLst>
                <a:path w="18205" h="19080" extrusionOk="0">
                  <a:moveTo>
                    <a:pt x="5240" y="1"/>
                  </a:moveTo>
                  <a:cubicBezTo>
                    <a:pt x="4242" y="1"/>
                    <a:pt x="3238" y="374"/>
                    <a:pt x="2609" y="1042"/>
                  </a:cubicBezTo>
                  <a:cubicBezTo>
                    <a:pt x="1756" y="1946"/>
                    <a:pt x="1660" y="3289"/>
                    <a:pt x="2336" y="4287"/>
                  </a:cubicBezTo>
                  <a:cubicBezTo>
                    <a:pt x="941" y="4908"/>
                    <a:pt x="0" y="6191"/>
                    <a:pt x="12" y="7502"/>
                  </a:cubicBezTo>
                  <a:cubicBezTo>
                    <a:pt x="24" y="8810"/>
                    <a:pt x="944" y="10071"/>
                    <a:pt x="2291" y="10678"/>
                  </a:cubicBezTo>
                  <a:cubicBezTo>
                    <a:pt x="1013" y="11984"/>
                    <a:pt x="860" y="14057"/>
                    <a:pt x="1984" y="15558"/>
                  </a:cubicBezTo>
                  <a:cubicBezTo>
                    <a:pt x="2864" y="16733"/>
                    <a:pt x="4508" y="17433"/>
                    <a:pt x="6136" y="17433"/>
                  </a:cubicBezTo>
                  <a:cubicBezTo>
                    <a:pt x="6586" y="17433"/>
                    <a:pt x="7035" y="17380"/>
                    <a:pt x="7466" y="17268"/>
                  </a:cubicBezTo>
                  <a:cubicBezTo>
                    <a:pt x="7891" y="18433"/>
                    <a:pt x="9535" y="18960"/>
                    <a:pt x="11001" y="19066"/>
                  </a:cubicBezTo>
                  <a:cubicBezTo>
                    <a:pt x="11135" y="19075"/>
                    <a:pt x="11271" y="19079"/>
                    <a:pt x="11407" y="19079"/>
                  </a:cubicBezTo>
                  <a:cubicBezTo>
                    <a:pt x="12565" y="19079"/>
                    <a:pt x="13831" y="18737"/>
                    <a:pt x="15262" y="18036"/>
                  </a:cubicBezTo>
                  <a:cubicBezTo>
                    <a:pt x="15908" y="17720"/>
                    <a:pt x="16726" y="17276"/>
                    <a:pt x="17313" y="16635"/>
                  </a:cubicBezTo>
                  <a:cubicBezTo>
                    <a:pt x="17946" y="15944"/>
                    <a:pt x="18205" y="15129"/>
                    <a:pt x="18024" y="14394"/>
                  </a:cubicBezTo>
                  <a:cubicBezTo>
                    <a:pt x="17998" y="14287"/>
                    <a:pt x="17902" y="14215"/>
                    <a:pt x="17796" y="14215"/>
                  </a:cubicBezTo>
                  <a:cubicBezTo>
                    <a:pt x="17777" y="14215"/>
                    <a:pt x="17758" y="14218"/>
                    <a:pt x="17738" y="14222"/>
                  </a:cubicBezTo>
                  <a:cubicBezTo>
                    <a:pt x="17612" y="14253"/>
                    <a:pt x="17536" y="14381"/>
                    <a:pt x="17567" y="14508"/>
                  </a:cubicBezTo>
                  <a:cubicBezTo>
                    <a:pt x="17708" y="15077"/>
                    <a:pt x="17484" y="15753"/>
                    <a:pt x="16967" y="16317"/>
                  </a:cubicBezTo>
                  <a:cubicBezTo>
                    <a:pt x="16433" y="16899"/>
                    <a:pt x="15665" y="17315"/>
                    <a:pt x="15055" y="17612"/>
                  </a:cubicBezTo>
                  <a:cubicBezTo>
                    <a:pt x="13677" y="18286"/>
                    <a:pt x="12510" y="18608"/>
                    <a:pt x="11425" y="18608"/>
                  </a:cubicBezTo>
                  <a:cubicBezTo>
                    <a:pt x="11294" y="18608"/>
                    <a:pt x="11164" y="18603"/>
                    <a:pt x="11035" y="18594"/>
                  </a:cubicBezTo>
                  <a:cubicBezTo>
                    <a:pt x="9707" y="18499"/>
                    <a:pt x="8077" y="18006"/>
                    <a:pt x="7857" y="16929"/>
                  </a:cubicBezTo>
                  <a:lnTo>
                    <a:pt x="7805" y="16673"/>
                  </a:lnTo>
                  <a:lnTo>
                    <a:pt x="7556" y="16751"/>
                  </a:lnTo>
                  <a:cubicBezTo>
                    <a:pt x="7095" y="16896"/>
                    <a:pt x="6608" y="16965"/>
                    <a:pt x="6120" y="16965"/>
                  </a:cubicBezTo>
                  <a:cubicBezTo>
                    <a:pt x="4641" y="16965"/>
                    <a:pt x="3155" y="16335"/>
                    <a:pt x="2361" y="15275"/>
                  </a:cubicBezTo>
                  <a:cubicBezTo>
                    <a:pt x="1307" y="13868"/>
                    <a:pt x="1534" y="11892"/>
                    <a:pt x="2876" y="10778"/>
                  </a:cubicBezTo>
                  <a:lnTo>
                    <a:pt x="3197" y="10510"/>
                  </a:lnTo>
                  <a:lnTo>
                    <a:pt x="2802" y="10375"/>
                  </a:lnTo>
                  <a:cubicBezTo>
                    <a:pt x="1447" y="9906"/>
                    <a:pt x="493" y="8722"/>
                    <a:pt x="483" y="7497"/>
                  </a:cubicBezTo>
                  <a:cubicBezTo>
                    <a:pt x="472" y="6292"/>
                    <a:pt x="1422" y="5105"/>
                    <a:pt x="2792" y="4609"/>
                  </a:cubicBezTo>
                  <a:lnTo>
                    <a:pt x="3117" y="4493"/>
                  </a:lnTo>
                  <a:lnTo>
                    <a:pt x="2889" y="4233"/>
                  </a:lnTo>
                  <a:cubicBezTo>
                    <a:pt x="2164" y="3405"/>
                    <a:pt x="2191" y="2172"/>
                    <a:pt x="2952" y="1365"/>
                  </a:cubicBezTo>
                  <a:cubicBezTo>
                    <a:pt x="3487" y="796"/>
                    <a:pt x="4375" y="473"/>
                    <a:pt x="5249" y="473"/>
                  </a:cubicBezTo>
                  <a:cubicBezTo>
                    <a:pt x="5629" y="473"/>
                    <a:pt x="6006" y="534"/>
                    <a:pt x="6351" y="663"/>
                  </a:cubicBezTo>
                  <a:cubicBezTo>
                    <a:pt x="6378" y="673"/>
                    <a:pt x="6406" y="678"/>
                    <a:pt x="6433" y="678"/>
                  </a:cubicBezTo>
                  <a:cubicBezTo>
                    <a:pt x="6529" y="678"/>
                    <a:pt x="6618" y="619"/>
                    <a:pt x="6654" y="524"/>
                  </a:cubicBezTo>
                  <a:cubicBezTo>
                    <a:pt x="6700" y="403"/>
                    <a:pt x="6637" y="267"/>
                    <a:pt x="6516" y="222"/>
                  </a:cubicBezTo>
                  <a:cubicBezTo>
                    <a:pt x="6113" y="72"/>
                    <a:pt x="5677" y="1"/>
                    <a:pt x="5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0"/>
            <p:cNvSpPr/>
            <p:nvPr/>
          </p:nvSpPr>
          <p:spPr>
            <a:xfrm>
              <a:off x="5220400" y="2561225"/>
              <a:ext cx="432975" cy="414050"/>
            </a:xfrm>
            <a:custGeom>
              <a:avLst/>
              <a:gdLst/>
              <a:ahLst/>
              <a:cxnLst/>
              <a:rect l="l" t="t" r="r" b="b"/>
              <a:pathLst>
                <a:path w="17319" h="16562" extrusionOk="0">
                  <a:moveTo>
                    <a:pt x="3632" y="0"/>
                  </a:moveTo>
                  <a:cubicBezTo>
                    <a:pt x="3301" y="0"/>
                    <a:pt x="2977" y="33"/>
                    <a:pt x="2676" y="103"/>
                  </a:cubicBezTo>
                  <a:cubicBezTo>
                    <a:pt x="1475" y="378"/>
                    <a:pt x="469" y="1173"/>
                    <a:pt x="51" y="2174"/>
                  </a:cubicBezTo>
                  <a:cubicBezTo>
                    <a:pt x="0" y="2296"/>
                    <a:pt x="58" y="2433"/>
                    <a:pt x="178" y="2484"/>
                  </a:cubicBezTo>
                  <a:cubicBezTo>
                    <a:pt x="207" y="2496"/>
                    <a:pt x="238" y="2501"/>
                    <a:pt x="268" y="2501"/>
                  </a:cubicBezTo>
                  <a:cubicBezTo>
                    <a:pt x="361" y="2501"/>
                    <a:pt x="449" y="2447"/>
                    <a:pt x="487" y="2356"/>
                  </a:cubicBezTo>
                  <a:cubicBezTo>
                    <a:pt x="846" y="1492"/>
                    <a:pt x="1726" y="805"/>
                    <a:pt x="2781" y="562"/>
                  </a:cubicBezTo>
                  <a:cubicBezTo>
                    <a:pt x="3053" y="500"/>
                    <a:pt x="3346" y="470"/>
                    <a:pt x="3645" y="470"/>
                  </a:cubicBezTo>
                  <a:cubicBezTo>
                    <a:pt x="4520" y="470"/>
                    <a:pt x="5447" y="726"/>
                    <a:pt x="6071" y="1173"/>
                  </a:cubicBezTo>
                  <a:lnTo>
                    <a:pt x="6189" y="1256"/>
                  </a:lnTo>
                  <a:lnTo>
                    <a:pt x="6317" y="1190"/>
                  </a:lnTo>
                  <a:cubicBezTo>
                    <a:pt x="6791" y="941"/>
                    <a:pt x="7355" y="817"/>
                    <a:pt x="7920" y="817"/>
                  </a:cubicBezTo>
                  <a:cubicBezTo>
                    <a:pt x="8513" y="817"/>
                    <a:pt x="9107" y="954"/>
                    <a:pt x="9598" y="1227"/>
                  </a:cubicBezTo>
                  <a:cubicBezTo>
                    <a:pt x="10497" y="1727"/>
                    <a:pt x="11141" y="3017"/>
                    <a:pt x="10974" y="3985"/>
                  </a:cubicBezTo>
                  <a:lnTo>
                    <a:pt x="10931" y="4237"/>
                  </a:lnTo>
                  <a:lnTo>
                    <a:pt x="11185" y="4260"/>
                  </a:lnTo>
                  <a:cubicBezTo>
                    <a:pt x="12710" y="4400"/>
                    <a:pt x="14082" y="5307"/>
                    <a:pt x="14598" y="6519"/>
                  </a:cubicBezTo>
                  <a:cubicBezTo>
                    <a:pt x="15098" y="7689"/>
                    <a:pt x="15046" y="9361"/>
                    <a:pt x="13980" y="10291"/>
                  </a:cubicBezTo>
                  <a:lnTo>
                    <a:pt x="13600" y="10622"/>
                  </a:lnTo>
                  <a:lnTo>
                    <a:pt x="14097" y="10700"/>
                  </a:lnTo>
                  <a:cubicBezTo>
                    <a:pt x="15358" y="10899"/>
                    <a:pt x="16122" y="11264"/>
                    <a:pt x="16439" y="11814"/>
                  </a:cubicBezTo>
                  <a:cubicBezTo>
                    <a:pt x="16972" y="12739"/>
                    <a:pt x="16025" y="13814"/>
                    <a:pt x="15723" y="14122"/>
                  </a:cubicBezTo>
                  <a:cubicBezTo>
                    <a:pt x="14914" y="14941"/>
                    <a:pt x="13861" y="15576"/>
                    <a:pt x="12679" y="15955"/>
                  </a:cubicBezTo>
                  <a:cubicBezTo>
                    <a:pt x="12462" y="16025"/>
                    <a:pt x="12220" y="16090"/>
                    <a:pt x="11987" y="16090"/>
                  </a:cubicBezTo>
                  <a:cubicBezTo>
                    <a:pt x="11916" y="16090"/>
                    <a:pt x="11846" y="16084"/>
                    <a:pt x="11777" y="16070"/>
                  </a:cubicBezTo>
                  <a:cubicBezTo>
                    <a:pt x="11628" y="16039"/>
                    <a:pt x="11484" y="15950"/>
                    <a:pt x="11418" y="15846"/>
                  </a:cubicBezTo>
                  <a:cubicBezTo>
                    <a:pt x="11387" y="15800"/>
                    <a:pt x="11376" y="15756"/>
                    <a:pt x="11386" y="15714"/>
                  </a:cubicBezTo>
                  <a:cubicBezTo>
                    <a:pt x="11415" y="15588"/>
                    <a:pt x="11336" y="15461"/>
                    <a:pt x="11210" y="15432"/>
                  </a:cubicBezTo>
                  <a:cubicBezTo>
                    <a:pt x="11192" y="15428"/>
                    <a:pt x="11174" y="15426"/>
                    <a:pt x="11157" y="15426"/>
                  </a:cubicBezTo>
                  <a:cubicBezTo>
                    <a:pt x="11050" y="15426"/>
                    <a:pt x="10953" y="15500"/>
                    <a:pt x="10927" y="15609"/>
                  </a:cubicBezTo>
                  <a:cubicBezTo>
                    <a:pt x="10889" y="15776"/>
                    <a:pt x="10921" y="15945"/>
                    <a:pt x="11021" y="16101"/>
                  </a:cubicBezTo>
                  <a:cubicBezTo>
                    <a:pt x="11158" y="16314"/>
                    <a:pt x="11404" y="16475"/>
                    <a:pt x="11683" y="16532"/>
                  </a:cubicBezTo>
                  <a:cubicBezTo>
                    <a:pt x="11783" y="16552"/>
                    <a:pt x="11884" y="16562"/>
                    <a:pt x="11987" y="16562"/>
                  </a:cubicBezTo>
                  <a:cubicBezTo>
                    <a:pt x="12281" y="16562"/>
                    <a:pt x="12569" y="16486"/>
                    <a:pt x="12822" y="16403"/>
                  </a:cubicBezTo>
                  <a:cubicBezTo>
                    <a:pt x="14077" y="16001"/>
                    <a:pt x="15195" y="15325"/>
                    <a:pt x="16057" y="14451"/>
                  </a:cubicBezTo>
                  <a:cubicBezTo>
                    <a:pt x="17023" y="13471"/>
                    <a:pt x="17319" y="12397"/>
                    <a:pt x="16847" y="11579"/>
                  </a:cubicBezTo>
                  <a:cubicBezTo>
                    <a:pt x="16405" y="10811"/>
                    <a:pt x="15442" y="10482"/>
                    <a:pt x="14611" y="10314"/>
                  </a:cubicBezTo>
                  <a:cubicBezTo>
                    <a:pt x="15531" y="9207"/>
                    <a:pt x="15543" y="7533"/>
                    <a:pt x="15031" y="6333"/>
                  </a:cubicBezTo>
                  <a:cubicBezTo>
                    <a:pt x="14477" y="5032"/>
                    <a:pt x="13063" y="4042"/>
                    <a:pt x="11467" y="3819"/>
                  </a:cubicBezTo>
                  <a:cubicBezTo>
                    <a:pt x="11535" y="2698"/>
                    <a:pt x="10826" y="1370"/>
                    <a:pt x="9827" y="814"/>
                  </a:cubicBezTo>
                  <a:cubicBezTo>
                    <a:pt x="9260" y="500"/>
                    <a:pt x="8592" y="343"/>
                    <a:pt x="7923" y="343"/>
                  </a:cubicBezTo>
                  <a:cubicBezTo>
                    <a:pt x="7335" y="343"/>
                    <a:pt x="6746" y="464"/>
                    <a:pt x="6227" y="709"/>
                  </a:cubicBezTo>
                  <a:cubicBezTo>
                    <a:pt x="5531" y="258"/>
                    <a:pt x="4554" y="0"/>
                    <a:pt x="3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0"/>
            <p:cNvSpPr/>
            <p:nvPr/>
          </p:nvSpPr>
          <p:spPr>
            <a:xfrm>
              <a:off x="5378725" y="2606800"/>
              <a:ext cx="95450" cy="56225"/>
            </a:xfrm>
            <a:custGeom>
              <a:avLst/>
              <a:gdLst/>
              <a:ahLst/>
              <a:cxnLst/>
              <a:rect l="l" t="t" r="r" b="b"/>
              <a:pathLst>
                <a:path w="3818" h="2249" extrusionOk="0">
                  <a:moveTo>
                    <a:pt x="965" y="0"/>
                  </a:moveTo>
                  <a:cubicBezTo>
                    <a:pt x="708" y="0"/>
                    <a:pt x="451" y="29"/>
                    <a:pt x="204" y="89"/>
                  </a:cubicBezTo>
                  <a:cubicBezTo>
                    <a:pt x="78" y="120"/>
                    <a:pt x="0" y="246"/>
                    <a:pt x="31" y="373"/>
                  </a:cubicBezTo>
                  <a:cubicBezTo>
                    <a:pt x="57" y="481"/>
                    <a:pt x="153" y="554"/>
                    <a:pt x="259" y="554"/>
                  </a:cubicBezTo>
                  <a:cubicBezTo>
                    <a:pt x="278" y="554"/>
                    <a:pt x="296" y="552"/>
                    <a:pt x="315" y="547"/>
                  </a:cubicBezTo>
                  <a:cubicBezTo>
                    <a:pt x="528" y="496"/>
                    <a:pt x="750" y="471"/>
                    <a:pt x="972" y="471"/>
                  </a:cubicBezTo>
                  <a:cubicBezTo>
                    <a:pt x="1416" y="471"/>
                    <a:pt x="1861" y="571"/>
                    <a:pt x="2239" y="766"/>
                  </a:cubicBezTo>
                  <a:cubicBezTo>
                    <a:pt x="2793" y="1051"/>
                    <a:pt x="3201" y="1537"/>
                    <a:pt x="3330" y="2069"/>
                  </a:cubicBezTo>
                  <a:cubicBezTo>
                    <a:pt x="3355" y="2174"/>
                    <a:pt x="3450" y="2249"/>
                    <a:pt x="3559" y="2249"/>
                  </a:cubicBezTo>
                  <a:cubicBezTo>
                    <a:pt x="3578" y="2249"/>
                    <a:pt x="3596" y="2246"/>
                    <a:pt x="3614" y="2242"/>
                  </a:cubicBezTo>
                  <a:cubicBezTo>
                    <a:pt x="3740" y="2211"/>
                    <a:pt x="3818" y="2084"/>
                    <a:pt x="3787" y="1957"/>
                  </a:cubicBezTo>
                  <a:cubicBezTo>
                    <a:pt x="3627" y="1296"/>
                    <a:pt x="3127" y="694"/>
                    <a:pt x="2453" y="346"/>
                  </a:cubicBezTo>
                  <a:cubicBezTo>
                    <a:pt x="2009" y="119"/>
                    <a:pt x="1486" y="0"/>
                    <a:pt x="9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0"/>
            <p:cNvSpPr/>
            <p:nvPr/>
          </p:nvSpPr>
          <p:spPr>
            <a:xfrm>
              <a:off x="5107250" y="2731875"/>
              <a:ext cx="60650" cy="105625"/>
            </a:xfrm>
            <a:custGeom>
              <a:avLst/>
              <a:gdLst/>
              <a:ahLst/>
              <a:cxnLst/>
              <a:rect l="l" t="t" r="r" b="b"/>
              <a:pathLst>
                <a:path w="2426" h="4225" extrusionOk="0">
                  <a:moveTo>
                    <a:pt x="1368" y="0"/>
                  </a:moveTo>
                  <a:cubicBezTo>
                    <a:pt x="1322" y="0"/>
                    <a:pt x="1276" y="14"/>
                    <a:pt x="1235" y="41"/>
                  </a:cubicBezTo>
                  <a:cubicBezTo>
                    <a:pt x="790" y="342"/>
                    <a:pt x="463" y="791"/>
                    <a:pt x="232" y="1416"/>
                  </a:cubicBezTo>
                  <a:cubicBezTo>
                    <a:pt x="15" y="2008"/>
                    <a:pt x="0" y="2493"/>
                    <a:pt x="187" y="2899"/>
                  </a:cubicBezTo>
                  <a:cubicBezTo>
                    <a:pt x="500" y="3583"/>
                    <a:pt x="1299" y="3922"/>
                    <a:pt x="2092" y="4210"/>
                  </a:cubicBezTo>
                  <a:cubicBezTo>
                    <a:pt x="2119" y="4220"/>
                    <a:pt x="2145" y="4225"/>
                    <a:pt x="2173" y="4225"/>
                  </a:cubicBezTo>
                  <a:cubicBezTo>
                    <a:pt x="2287" y="4225"/>
                    <a:pt x="2385" y="4142"/>
                    <a:pt x="2405" y="4030"/>
                  </a:cubicBezTo>
                  <a:cubicBezTo>
                    <a:pt x="2425" y="3917"/>
                    <a:pt x="2361" y="3807"/>
                    <a:pt x="2253" y="3768"/>
                  </a:cubicBezTo>
                  <a:cubicBezTo>
                    <a:pt x="1554" y="3513"/>
                    <a:pt x="853" y="3222"/>
                    <a:pt x="614" y="2703"/>
                  </a:cubicBezTo>
                  <a:cubicBezTo>
                    <a:pt x="483" y="2416"/>
                    <a:pt x="503" y="2048"/>
                    <a:pt x="674" y="1579"/>
                  </a:cubicBezTo>
                  <a:cubicBezTo>
                    <a:pt x="869" y="1051"/>
                    <a:pt x="1139" y="675"/>
                    <a:pt x="1499" y="432"/>
                  </a:cubicBezTo>
                  <a:cubicBezTo>
                    <a:pt x="1607" y="358"/>
                    <a:pt x="1635" y="212"/>
                    <a:pt x="1562" y="104"/>
                  </a:cubicBezTo>
                  <a:cubicBezTo>
                    <a:pt x="1517" y="37"/>
                    <a:pt x="1443" y="0"/>
                    <a:pt x="13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0"/>
            <p:cNvSpPr/>
            <p:nvPr/>
          </p:nvSpPr>
          <p:spPr>
            <a:xfrm>
              <a:off x="5142275" y="2919575"/>
              <a:ext cx="143575" cy="74550"/>
            </a:xfrm>
            <a:custGeom>
              <a:avLst/>
              <a:gdLst/>
              <a:ahLst/>
              <a:cxnLst/>
              <a:rect l="l" t="t" r="r" b="b"/>
              <a:pathLst>
                <a:path w="5743" h="2982" extrusionOk="0">
                  <a:moveTo>
                    <a:pt x="652" y="1"/>
                  </a:moveTo>
                  <a:cubicBezTo>
                    <a:pt x="591" y="1"/>
                    <a:pt x="530" y="24"/>
                    <a:pt x="483" y="72"/>
                  </a:cubicBezTo>
                  <a:cubicBezTo>
                    <a:pt x="14" y="537"/>
                    <a:pt x="1" y="1319"/>
                    <a:pt x="450" y="1888"/>
                  </a:cubicBezTo>
                  <a:cubicBezTo>
                    <a:pt x="888" y="2444"/>
                    <a:pt x="1614" y="2710"/>
                    <a:pt x="2146" y="2835"/>
                  </a:cubicBezTo>
                  <a:cubicBezTo>
                    <a:pt x="2564" y="2933"/>
                    <a:pt x="2992" y="2982"/>
                    <a:pt x="3423" y="2982"/>
                  </a:cubicBezTo>
                  <a:cubicBezTo>
                    <a:pt x="4163" y="2982"/>
                    <a:pt x="4907" y="2838"/>
                    <a:pt x="5570" y="2559"/>
                  </a:cubicBezTo>
                  <a:cubicBezTo>
                    <a:pt x="5688" y="2507"/>
                    <a:pt x="5742" y="2370"/>
                    <a:pt x="5693" y="2252"/>
                  </a:cubicBezTo>
                  <a:cubicBezTo>
                    <a:pt x="5655" y="2162"/>
                    <a:pt x="5567" y="2108"/>
                    <a:pt x="5476" y="2108"/>
                  </a:cubicBezTo>
                  <a:cubicBezTo>
                    <a:pt x="5446" y="2108"/>
                    <a:pt x="5417" y="2113"/>
                    <a:pt x="5388" y="2125"/>
                  </a:cubicBezTo>
                  <a:cubicBezTo>
                    <a:pt x="4781" y="2380"/>
                    <a:pt x="4103" y="2511"/>
                    <a:pt x="3425" y="2511"/>
                  </a:cubicBezTo>
                  <a:cubicBezTo>
                    <a:pt x="3030" y="2511"/>
                    <a:pt x="2635" y="2467"/>
                    <a:pt x="2255" y="2377"/>
                  </a:cubicBezTo>
                  <a:cubicBezTo>
                    <a:pt x="1796" y="2269"/>
                    <a:pt x="1175" y="2045"/>
                    <a:pt x="820" y="1597"/>
                  </a:cubicBezTo>
                  <a:cubicBezTo>
                    <a:pt x="558" y="1263"/>
                    <a:pt x="471" y="747"/>
                    <a:pt x="816" y="405"/>
                  </a:cubicBezTo>
                  <a:cubicBezTo>
                    <a:pt x="910" y="314"/>
                    <a:pt x="911" y="162"/>
                    <a:pt x="819" y="69"/>
                  </a:cubicBezTo>
                  <a:cubicBezTo>
                    <a:pt x="773" y="24"/>
                    <a:pt x="712" y="1"/>
                    <a:pt x="6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0"/>
            <p:cNvSpPr/>
            <p:nvPr/>
          </p:nvSpPr>
          <p:spPr>
            <a:xfrm>
              <a:off x="5508050" y="2845175"/>
              <a:ext cx="63250" cy="70925"/>
            </a:xfrm>
            <a:custGeom>
              <a:avLst/>
              <a:gdLst/>
              <a:ahLst/>
              <a:cxnLst/>
              <a:rect l="l" t="t" r="r" b="b"/>
              <a:pathLst>
                <a:path w="2530" h="2837" extrusionOk="0">
                  <a:moveTo>
                    <a:pt x="1836" y="1"/>
                  </a:moveTo>
                  <a:cubicBezTo>
                    <a:pt x="1782" y="1"/>
                    <a:pt x="1727" y="19"/>
                    <a:pt x="1682" y="58"/>
                  </a:cubicBezTo>
                  <a:cubicBezTo>
                    <a:pt x="1587" y="142"/>
                    <a:pt x="1573" y="287"/>
                    <a:pt x="1656" y="386"/>
                  </a:cubicBezTo>
                  <a:cubicBezTo>
                    <a:pt x="1982" y="764"/>
                    <a:pt x="2021" y="1312"/>
                    <a:pt x="1748" y="1717"/>
                  </a:cubicBezTo>
                  <a:cubicBezTo>
                    <a:pt x="1485" y="2110"/>
                    <a:pt x="942" y="2366"/>
                    <a:pt x="403" y="2366"/>
                  </a:cubicBezTo>
                  <a:cubicBezTo>
                    <a:pt x="357" y="2366"/>
                    <a:pt x="312" y="2364"/>
                    <a:pt x="266" y="2360"/>
                  </a:cubicBezTo>
                  <a:cubicBezTo>
                    <a:pt x="261" y="2360"/>
                    <a:pt x="257" y="2360"/>
                    <a:pt x="252" y="2360"/>
                  </a:cubicBezTo>
                  <a:cubicBezTo>
                    <a:pt x="122" y="2360"/>
                    <a:pt x="22" y="2450"/>
                    <a:pt x="12" y="2575"/>
                  </a:cubicBezTo>
                  <a:cubicBezTo>
                    <a:pt x="1" y="2704"/>
                    <a:pt x="98" y="2819"/>
                    <a:pt x="227" y="2829"/>
                  </a:cubicBezTo>
                  <a:cubicBezTo>
                    <a:pt x="287" y="2835"/>
                    <a:pt x="346" y="2836"/>
                    <a:pt x="406" y="2836"/>
                  </a:cubicBezTo>
                  <a:cubicBezTo>
                    <a:pt x="1107" y="2836"/>
                    <a:pt x="1786" y="2506"/>
                    <a:pt x="2139" y="1979"/>
                  </a:cubicBezTo>
                  <a:cubicBezTo>
                    <a:pt x="2530" y="1398"/>
                    <a:pt x="2478" y="616"/>
                    <a:pt x="2012" y="78"/>
                  </a:cubicBezTo>
                  <a:cubicBezTo>
                    <a:pt x="1965" y="27"/>
                    <a:pt x="1901" y="1"/>
                    <a:pt x="1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1" name="Google Shape;1381;p30"/>
          <p:cNvGrpSpPr/>
          <p:nvPr/>
        </p:nvGrpSpPr>
        <p:grpSpPr>
          <a:xfrm>
            <a:off x="4989055" y="447583"/>
            <a:ext cx="3024645" cy="1661402"/>
            <a:chOff x="4991398" y="473028"/>
            <a:chExt cx="2833126" cy="1556203"/>
          </a:xfrm>
        </p:grpSpPr>
        <p:grpSp>
          <p:nvGrpSpPr>
            <p:cNvPr id="1382" name="Google Shape;1382;p30"/>
            <p:cNvGrpSpPr/>
            <p:nvPr/>
          </p:nvGrpSpPr>
          <p:grpSpPr>
            <a:xfrm>
              <a:off x="4991398" y="473028"/>
              <a:ext cx="2833126" cy="1556203"/>
              <a:chOff x="4991398" y="473028"/>
              <a:chExt cx="2833126" cy="1556203"/>
            </a:xfrm>
          </p:grpSpPr>
          <p:sp>
            <p:nvSpPr>
              <p:cNvPr id="1383" name="Google Shape;1383;p30"/>
              <p:cNvSpPr/>
              <p:nvPr/>
            </p:nvSpPr>
            <p:spPr>
              <a:xfrm rot="-4250962">
                <a:off x="5046131" y="657589"/>
                <a:ext cx="137363" cy="213587"/>
              </a:xfrm>
              <a:custGeom>
                <a:avLst/>
                <a:gdLst/>
                <a:ahLst/>
                <a:cxnLst/>
                <a:rect l="l" t="t" r="r" b="b"/>
                <a:pathLst>
                  <a:path w="1548" h="2407" extrusionOk="0">
                    <a:moveTo>
                      <a:pt x="1548" y="1"/>
                    </a:moveTo>
                    <a:lnTo>
                      <a:pt x="0" y="688"/>
                    </a:lnTo>
                    <a:lnTo>
                      <a:pt x="0" y="2388"/>
                    </a:lnTo>
                    <a:lnTo>
                      <a:pt x="1548" y="2406"/>
                    </a:lnTo>
                    <a:lnTo>
                      <a:pt x="1548" y="1"/>
                    </a:lnTo>
                    <a:close/>
                  </a:path>
                </a:pathLst>
              </a:custGeom>
              <a:solidFill>
                <a:schemeClr val="accent4"/>
              </a:solidFill>
              <a:ln>
                <a:noFill/>
              </a:ln>
              <a:effectLst>
                <a:outerShdw blurRad="57150" dist="19050"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0"/>
              <p:cNvSpPr/>
              <p:nvPr/>
            </p:nvSpPr>
            <p:spPr>
              <a:xfrm rot="-4250962">
                <a:off x="6280796" y="226436"/>
                <a:ext cx="796758" cy="2148202"/>
              </a:xfrm>
              <a:custGeom>
                <a:avLst/>
                <a:gdLst/>
                <a:ahLst/>
                <a:cxnLst/>
                <a:rect l="l" t="t" r="r" b="b"/>
                <a:pathLst>
                  <a:path w="8979" h="24209" extrusionOk="0">
                    <a:moveTo>
                      <a:pt x="1" y="0"/>
                    </a:moveTo>
                    <a:lnTo>
                      <a:pt x="1" y="24208"/>
                    </a:lnTo>
                    <a:lnTo>
                      <a:pt x="8978" y="24208"/>
                    </a:lnTo>
                    <a:lnTo>
                      <a:pt x="8978" y="0"/>
                    </a:lnTo>
                    <a:close/>
                  </a:path>
                </a:pathLst>
              </a:custGeom>
              <a:solidFill>
                <a:schemeClr val="accent3"/>
              </a:solidFill>
              <a:ln>
                <a:noFill/>
              </a:ln>
              <a:effectLst>
                <a:outerShdw blurRad="57150" dist="19050"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0"/>
              <p:cNvSpPr/>
              <p:nvPr/>
            </p:nvSpPr>
            <p:spPr>
              <a:xfrm rot="-4250962">
                <a:off x="5093183" y="623359"/>
                <a:ext cx="671108" cy="496033"/>
              </a:xfrm>
              <a:custGeom>
                <a:avLst/>
                <a:gdLst/>
                <a:ahLst/>
                <a:cxnLst/>
                <a:rect l="l" t="t" r="r" b="b"/>
                <a:pathLst>
                  <a:path w="7563" h="5590" extrusionOk="0">
                    <a:moveTo>
                      <a:pt x="2572" y="1"/>
                    </a:moveTo>
                    <a:lnTo>
                      <a:pt x="1" y="4961"/>
                    </a:lnTo>
                    <a:lnTo>
                      <a:pt x="1" y="5589"/>
                    </a:lnTo>
                    <a:lnTo>
                      <a:pt x="7563" y="5589"/>
                    </a:lnTo>
                    <a:lnTo>
                      <a:pt x="7563" y="4961"/>
                    </a:lnTo>
                    <a:lnTo>
                      <a:pt x="5012" y="1"/>
                    </a:lnTo>
                    <a:close/>
                  </a:path>
                </a:pathLst>
              </a:custGeom>
              <a:solidFill>
                <a:schemeClr val="accent6"/>
              </a:solidFill>
              <a:ln>
                <a:noFill/>
              </a:ln>
              <a:effectLst>
                <a:outerShdw blurRad="57150" dist="19050"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6" name="Google Shape;1386;p30"/>
            <p:cNvGrpSpPr/>
            <p:nvPr/>
          </p:nvGrpSpPr>
          <p:grpSpPr>
            <a:xfrm>
              <a:off x="4991398" y="473028"/>
              <a:ext cx="2833126" cy="1556203"/>
              <a:chOff x="4991398" y="473028"/>
              <a:chExt cx="2833126" cy="1556203"/>
            </a:xfrm>
          </p:grpSpPr>
          <p:sp>
            <p:nvSpPr>
              <p:cNvPr id="1387" name="Google Shape;1387;p30"/>
              <p:cNvSpPr/>
              <p:nvPr/>
            </p:nvSpPr>
            <p:spPr>
              <a:xfrm rot="-4250962">
                <a:off x="5046131" y="657589"/>
                <a:ext cx="137363" cy="213587"/>
              </a:xfrm>
              <a:custGeom>
                <a:avLst/>
                <a:gdLst/>
                <a:ahLst/>
                <a:cxnLst/>
                <a:rect l="l" t="t" r="r" b="b"/>
                <a:pathLst>
                  <a:path w="1548" h="2407" extrusionOk="0">
                    <a:moveTo>
                      <a:pt x="1548" y="1"/>
                    </a:moveTo>
                    <a:lnTo>
                      <a:pt x="0" y="688"/>
                    </a:lnTo>
                    <a:lnTo>
                      <a:pt x="0" y="2388"/>
                    </a:lnTo>
                    <a:lnTo>
                      <a:pt x="1548" y="2406"/>
                    </a:lnTo>
                    <a:lnTo>
                      <a:pt x="15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0"/>
              <p:cNvSpPr/>
              <p:nvPr/>
            </p:nvSpPr>
            <p:spPr>
              <a:xfrm rot="-4250962">
                <a:off x="6280796" y="226436"/>
                <a:ext cx="796758" cy="2148202"/>
              </a:xfrm>
              <a:custGeom>
                <a:avLst/>
                <a:gdLst/>
                <a:ahLst/>
                <a:cxnLst/>
                <a:rect l="l" t="t" r="r" b="b"/>
                <a:pathLst>
                  <a:path w="8979" h="24209" extrusionOk="0">
                    <a:moveTo>
                      <a:pt x="1" y="0"/>
                    </a:moveTo>
                    <a:lnTo>
                      <a:pt x="1" y="24208"/>
                    </a:lnTo>
                    <a:lnTo>
                      <a:pt x="8978" y="24208"/>
                    </a:lnTo>
                    <a:lnTo>
                      <a:pt x="89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0"/>
              <p:cNvSpPr/>
              <p:nvPr/>
            </p:nvSpPr>
            <p:spPr>
              <a:xfrm rot="-4250962">
                <a:off x="5093183" y="623359"/>
                <a:ext cx="671108" cy="496033"/>
              </a:xfrm>
              <a:custGeom>
                <a:avLst/>
                <a:gdLst/>
                <a:ahLst/>
                <a:cxnLst/>
                <a:rect l="l" t="t" r="r" b="b"/>
                <a:pathLst>
                  <a:path w="7563" h="5590" extrusionOk="0">
                    <a:moveTo>
                      <a:pt x="2572" y="1"/>
                    </a:moveTo>
                    <a:lnTo>
                      <a:pt x="1" y="4961"/>
                    </a:lnTo>
                    <a:lnTo>
                      <a:pt x="1" y="5589"/>
                    </a:lnTo>
                    <a:lnTo>
                      <a:pt x="7563" y="5589"/>
                    </a:lnTo>
                    <a:lnTo>
                      <a:pt x="7563" y="4961"/>
                    </a:lnTo>
                    <a:lnTo>
                      <a:pt x="50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0"/>
              <p:cNvSpPr/>
              <p:nvPr/>
            </p:nvSpPr>
            <p:spPr>
              <a:xfrm rot="-4250962">
                <a:off x="5381228" y="866309"/>
                <a:ext cx="796758" cy="243668"/>
              </a:xfrm>
              <a:custGeom>
                <a:avLst/>
                <a:gdLst/>
                <a:ahLst/>
                <a:cxnLst/>
                <a:rect l="l" t="t" r="r" b="b"/>
                <a:pathLst>
                  <a:path w="8979" h="2746" extrusionOk="0">
                    <a:moveTo>
                      <a:pt x="1" y="0"/>
                    </a:moveTo>
                    <a:lnTo>
                      <a:pt x="1" y="2746"/>
                    </a:lnTo>
                    <a:lnTo>
                      <a:pt x="8978" y="2746"/>
                    </a:lnTo>
                    <a:lnTo>
                      <a:pt x="89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0"/>
              <p:cNvSpPr/>
              <p:nvPr/>
            </p:nvSpPr>
            <p:spPr>
              <a:xfrm rot="-4250962">
                <a:off x="7188991" y="1503209"/>
                <a:ext cx="796758" cy="225389"/>
              </a:xfrm>
              <a:custGeom>
                <a:avLst/>
                <a:gdLst/>
                <a:ahLst/>
                <a:cxnLst/>
                <a:rect l="l" t="t" r="r" b="b"/>
                <a:pathLst>
                  <a:path w="8979" h="2540" extrusionOk="0">
                    <a:moveTo>
                      <a:pt x="1" y="1"/>
                    </a:moveTo>
                    <a:lnTo>
                      <a:pt x="1" y="2539"/>
                    </a:lnTo>
                    <a:lnTo>
                      <a:pt x="8978" y="2539"/>
                    </a:lnTo>
                    <a:lnTo>
                      <a:pt x="89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69" name="Google Shape;1369;p30"/>
          <p:cNvSpPr txBox="1">
            <a:spLocks noGrp="1"/>
          </p:cNvSpPr>
          <p:nvPr>
            <p:ph type="subTitle" idx="13"/>
          </p:nvPr>
        </p:nvSpPr>
        <p:spPr>
          <a:xfrm>
            <a:off x="5455958" y="1424262"/>
            <a:ext cx="2701364" cy="2128370"/>
          </a:xfrm>
          <a:prstGeom prst="rect">
            <a:avLst/>
          </a:prstGeom>
        </p:spPr>
        <p:txBody>
          <a:bodyPr spcFirstLastPara="1" wrap="square" lIns="91425" tIns="91425" rIns="91425" bIns="91425" anchor="ctr" anchorCtr="0">
            <a:noAutofit/>
          </a:bodyPr>
          <a:lstStyle/>
          <a:p>
            <a:pPr marL="0" lvl="0" indent="0" algn="just"/>
            <a:r>
              <a:rPr lang="vi-VN" dirty="0">
                <a:latin typeface="Times New Roman" pitchFamily="18" charset="0"/>
                <a:cs typeface="Times New Roman" pitchFamily="18" charset="0"/>
              </a:rPr>
              <a:t>Viết được bài văn nghị luận phân tích, đánh giá một tác phẩm thơ/ tác phẩm </a:t>
            </a:r>
            <a:r>
              <a:rPr lang="vi-VN" dirty="0" smtClean="0">
                <a:latin typeface="Times New Roman" pitchFamily="18" charset="0"/>
                <a:cs typeface="Times New Roman" pitchFamily="18" charset="0"/>
              </a:rPr>
              <a:t>nghệ </a:t>
            </a:r>
            <a:r>
              <a:rPr lang="vi-VN" dirty="0">
                <a:latin typeface="Times New Roman" pitchFamily="18" charset="0"/>
                <a:cs typeface="Times New Roman" pitchFamily="18" charset="0"/>
              </a:rPr>
              <a:t>thuật: Chủ đề, những nét đặc sắc về nghệ thuật và tác dụng của chúng</a:t>
            </a:r>
            <a:endParaRPr dirty="0">
              <a:latin typeface="Times New Roman" pitchFamily="18" charset="0"/>
              <a:cs typeface="Times New Roman" pitchFamily="18" charset="0"/>
            </a:endParaRPr>
          </a:p>
        </p:txBody>
      </p:sp>
      <p:sp>
        <p:nvSpPr>
          <p:cNvPr id="37" name="Google Shape;1356;p30"/>
          <p:cNvSpPr/>
          <p:nvPr/>
        </p:nvSpPr>
        <p:spPr>
          <a:xfrm>
            <a:off x="912180" y="4025155"/>
            <a:ext cx="641400" cy="641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61;p30"/>
          <p:cNvSpPr txBox="1">
            <a:spLocks noGrp="1"/>
          </p:cNvSpPr>
          <p:nvPr>
            <p:ph type="title" idx="2"/>
          </p:nvPr>
        </p:nvSpPr>
        <p:spPr>
          <a:xfrm>
            <a:off x="900694" y="4173805"/>
            <a:ext cx="641400" cy="344100"/>
          </a:xfrm>
          <a:prstGeom prst="rect">
            <a:avLst/>
          </a:prstGeom>
        </p:spPr>
        <p:txBody>
          <a:bodyPr spcFirstLastPara="1" wrap="square" lIns="91425" tIns="91425" rIns="64350" bIns="91425" anchor="ctr" anchorCtr="0">
            <a:noAutofit/>
          </a:bodyPr>
          <a:lstStyle/>
          <a:p>
            <a:pPr marL="0" lvl="0" indent="0" algn="ctr" rtl="0">
              <a:spcBef>
                <a:spcPts val="0"/>
              </a:spcBef>
              <a:spcAft>
                <a:spcPts val="0"/>
              </a:spcAft>
              <a:buNone/>
            </a:pPr>
            <a:r>
              <a:rPr lang="pt-BR" dirty="0" smtClean="0"/>
              <a:t>04</a:t>
            </a:r>
            <a:endParaRPr dirty="0"/>
          </a:p>
        </p:txBody>
      </p:sp>
      <p:sp>
        <p:nvSpPr>
          <p:cNvPr id="4" name="TextBox 3"/>
          <p:cNvSpPr txBox="1"/>
          <p:nvPr/>
        </p:nvSpPr>
        <p:spPr>
          <a:xfrm>
            <a:off x="1553581" y="4119751"/>
            <a:ext cx="6130646" cy="461665"/>
          </a:xfrm>
          <a:prstGeom prst="rect">
            <a:avLst/>
          </a:prstGeom>
          <a:noFill/>
        </p:spPr>
        <p:txBody>
          <a:bodyPr wrap="square" rtlCol="0">
            <a:spAutoFit/>
          </a:bodyPr>
          <a:lstStyle/>
          <a:p>
            <a:r>
              <a:rPr lang="en-US" sz="2400" dirty="0">
                <a:latin typeface="Times New Roman" pitchFamily="18" charset="0"/>
                <a:cs typeface="Times New Roman" pitchFamily="18" charset="0"/>
              </a:rPr>
              <a:t>C</a:t>
            </a:r>
            <a:r>
              <a:rPr lang="en-US" sz="2400" dirty="0" smtClean="0">
                <a:latin typeface="Times New Roman" pitchFamily="18" charset="0"/>
                <a:cs typeface="Times New Roman" pitchFamily="18" charset="0"/>
              </a:rPr>
              <a:t>hia </a:t>
            </a:r>
            <a:r>
              <a:rPr lang="en-US" sz="2400" dirty="0" err="1">
                <a:latin typeface="Times New Roman" pitchFamily="18" charset="0"/>
                <a:cs typeface="Times New Roman" pitchFamily="18" charset="0"/>
              </a:rPr>
              <a:t>sẻ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góp</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endParaRPr lang="en-SG" sz="2400" dirty="0">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61"/>
                                        </p:tgtEl>
                                        <p:attrNameLst>
                                          <p:attrName>style.visibility</p:attrName>
                                        </p:attrNameLst>
                                      </p:cBhvr>
                                      <p:to>
                                        <p:strVal val="visible"/>
                                      </p:to>
                                    </p:set>
                                    <p:animEffect transition="in" filter="fade">
                                      <p:cBhvr>
                                        <p:cTn id="7" dur="1000"/>
                                        <p:tgtEl>
                                          <p:spTgt spid="1361"/>
                                        </p:tgtEl>
                                      </p:cBhvr>
                                    </p:animEffect>
                                    <p:anim calcmode="lin" valueType="num">
                                      <p:cBhvr>
                                        <p:cTn id="8" dur="1000" fill="hold"/>
                                        <p:tgtEl>
                                          <p:spTgt spid="1361"/>
                                        </p:tgtEl>
                                        <p:attrNameLst>
                                          <p:attrName>ppt_x</p:attrName>
                                        </p:attrNameLst>
                                      </p:cBhvr>
                                      <p:tavLst>
                                        <p:tav tm="0">
                                          <p:val>
                                            <p:strVal val="#ppt_x"/>
                                          </p:val>
                                        </p:tav>
                                        <p:tav tm="100000">
                                          <p:val>
                                            <p:strVal val="#ppt_x"/>
                                          </p:val>
                                        </p:tav>
                                      </p:tavLst>
                                    </p:anim>
                                    <p:anim calcmode="lin" valueType="num">
                                      <p:cBhvr>
                                        <p:cTn id="9" dur="1000" fill="hold"/>
                                        <p:tgtEl>
                                          <p:spTgt spid="136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56"/>
                                        </p:tgtEl>
                                        <p:attrNameLst>
                                          <p:attrName>style.visibility</p:attrName>
                                        </p:attrNameLst>
                                      </p:cBhvr>
                                      <p:to>
                                        <p:strVal val="visible"/>
                                      </p:to>
                                    </p:set>
                                    <p:animEffect transition="in" filter="fade">
                                      <p:cBhvr>
                                        <p:cTn id="12" dur="1000"/>
                                        <p:tgtEl>
                                          <p:spTgt spid="1356"/>
                                        </p:tgtEl>
                                      </p:cBhvr>
                                    </p:animEffect>
                                    <p:anim calcmode="lin" valueType="num">
                                      <p:cBhvr>
                                        <p:cTn id="13" dur="1000" fill="hold"/>
                                        <p:tgtEl>
                                          <p:spTgt spid="1356"/>
                                        </p:tgtEl>
                                        <p:attrNameLst>
                                          <p:attrName>ppt_x</p:attrName>
                                        </p:attrNameLst>
                                      </p:cBhvr>
                                      <p:tavLst>
                                        <p:tav tm="0">
                                          <p:val>
                                            <p:strVal val="#ppt_x"/>
                                          </p:val>
                                        </p:tav>
                                        <p:tav tm="100000">
                                          <p:val>
                                            <p:strVal val="#ppt_x"/>
                                          </p:val>
                                        </p:tav>
                                      </p:tavLst>
                                    </p:anim>
                                    <p:anim calcmode="lin" valueType="num">
                                      <p:cBhvr>
                                        <p:cTn id="14" dur="1000" fill="hold"/>
                                        <p:tgtEl>
                                          <p:spTgt spid="135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63"/>
                                        </p:tgtEl>
                                        <p:attrNameLst>
                                          <p:attrName>style.visibility</p:attrName>
                                        </p:attrNameLst>
                                      </p:cBhvr>
                                      <p:to>
                                        <p:strVal val="visible"/>
                                      </p:to>
                                    </p:set>
                                    <p:animEffect transition="in" filter="fade">
                                      <p:cBhvr>
                                        <p:cTn id="17" dur="1000"/>
                                        <p:tgtEl>
                                          <p:spTgt spid="1363"/>
                                        </p:tgtEl>
                                      </p:cBhvr>
                                    </p:animEffect>
                                    <p:anim calcmode="lin" valueType="num">
                                      <p:cBhvr>
                                        <p:cTn id="18" dur="1000" fill="hold"/>
                                        <p:tgtEl>
                                          <p:spTgt spid="1363"/>
                                        </p:tgtEl>
                                        <p:attrNameLst>
                                          <p:attrName>ppt_x</p:attrName>
                                        </p:attrNameLst>
                                      </p:cBhvr>
                                      <p:tavLst>
                                        <p:tav tm="0">
                                          <p:val>
                                            <p:strVal val="#ppt_x"/>
                                          </p:val>
                                        </p:tav>
                                        <p:tav tm="100000">
                                          <p:val>
                                            <p:strVal val="#ppt_x"/>
                                          </p:val>
                                        </p:tav>
                                      </p:tavLst>
                                    </p:anim>
                                    <p:anim calcmode="lin" valueType="num">
                                      <p:cBhvr>
                                        <p:cTn id="19" dur="1000" fill="hold"/>
                                        <p:tgtEl>
                                          <p:spTgt spid="136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58"/>
                                        </p:tgtEl>
                                        <p:attrNameLst>
                                          <p:attrName>style.visibility</p:attrName>
                                        </p:attrNameLst>
                                      </p:cBhvr>
                                      <p:to>
                                        <p:strVal val="visible"/>
                                      </p:to>
                                    </p:set>
                                    <p:animEffect transition="in" filter="fade">
                                      <p:cBhvr>
                                        <p:cTn id="22" dur="1000"/>
                                        <p:tgtEl>
                                          <p:spTgt spid="1358"/>
                                        </p:tgtEl>
                                      </p:cBhvr>
                                    </p:animEffect>
                                    <p:anim calcmode="lin" valueType="num">
                                      <p:cBhvr>
                                        <p:cTn id="23" dur="1000" fill="hold"/>
                                        <p:tgtEl>
                                          <p:spTgt spid="1358"/>
                                        </p:tgtEl>
                                        <p:attrNameLst>
                                          <p:attrName>ppt_x</p:attrName>
                                        </p:attrNameLst>
                                      </p:cBhvr>
                                      <p:tavLst>
                                        <p:tav tm="0">
                                          <p:val>
                                            <p:strVal val="#ppt_x"/>
                                          </p:val>
                                        </p:tav>
                                        <p:tav tm="100000">
                                          <p:val>
                                            <p:strVal val="#ppt_x"/>
                                          </p:val>
                                        </p:tav>
                                      </p:tavLst>
                                    </p:anim>
                                    <p:anim calcmode="lin" valueType="num">
                                      <p:cBhvr>
                                        <p:cTn id="24" dur="1000" fill="hold"/>
                                        <p:tgtEl>
                                          <p:spTgt spid="135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68"/>
                                        </p:tgtEl>
                                        <p:attrNameLst>
                                          <p:attrName>style.visibility</p:attrName>
                                        </p:attrNameLst>
                                      </p:cBhvr>
                                      <p:to>
                                        <p:strVal val="visible"/>
                                      </p:to>
                                    </p:set>
                                    <p:animEffect transition="in" filter="fade">
                                      <p:cBhvr>
                                        <p:cTn id="27" dur="1000"/>
                                        <p:tgtEl>
                                          <p:spTgt spid="1368"/>
                                        </p:tgtEl>
                                      </p:cBhvr>
                                    </p:animEffect>
                                    <p:anim calcmode="lin" valueType="num">
                                      <p:cBhvr>
                                        <p:cTn id="28" dur="1000" fill="hold"/>
                                        <p:tgtEl>
                                          <p:spTgt spid="1368"/>
                                        </p:tgtEl>
                                        <p:attrNameLst>
                                          <p:attrName>ppt_x</p:attrName>
                                        </p:attrNameLst>
                                      </p:cBhvr>
                                      <p:tavLst>
                                        <p:tav tm="0">
                                          <p:val>
                                            <p:strVal val="#ppt_x"/>
                                          </p:val>
                                        </p:tav>
                                        <p:tav tm="100000">
                                          <p:val>
                                            <p:strVal val="#ppt_x"/>
                                          </p:val>
                                        </p:tav>
                                      </p:tavLst>
                                    </p:anim>
                                    <p:anim calcmode="lin" valueType="num">
                                      <p:cBhvr>
                                        <p:cTn id="29" dur="1000" fill="hold"/>
                                        <p:tgtEl>
                                          <p:spTgt spid="136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57"/>
                                        </p:tgtEl>
                                        <p:attrNameLst>
                                          <p:attrName>style.visibility</p:attrName>
                                        </p:attrNameLst>
                                      </p:cBhvr>
                                      <p:to>
                                        <p:strVal val="visible"/>
                                      </p:to>
                                    </p:set>
                                    <p:animEffect transition="in" filter="fade">
                                      <p:cBhvr>
                                        <p:cTn id="32" dur="1000"/>
                                        <p:tgtEl>
                                          <p:spTgt spid="1357"/>
                                        </p:tgtEl>
                                      </p:cBhvr>
                                    </p:animEffect>
                                    <p:anim calcmode="lin" valueType="num">
                                      <p:cBhvr>
                                        <p:cTn id="33" dur="1000" fill="hold"/>
                                        <p:tgtEl>
                                          <p:spTgt spid="1357"/>
                                        </p:tgtEl>
                                        <p:attrNameLst>
                                          <p:attrName>ppt_x</p:attrName>
                                        </p:attrNameLst>
                                      </p:cBhvr>
                                      <p:tavLst>
                                        <p:tav tm="0">
                                          <p:val>
                                            <p:strVal val="#ppt_x"/>
                                          </p:val>
                                        </p:tav>
                                        <p:tav tm="100000">
                                          <p:val>
                                            <p:strVal val="#ppt_x"/>
                                          </p:val>
                                        </p:tav>
                                      </p:tavLst>
                                    </p:anim>
                                    <p:anim calcmode="lin" valueType="num">
                                      <p:cBhvr>
                                        <p:cTn id="34" dur="1000" fill="hold"/>
                                        <p:tgtEl>
                                          <p:spTgt spid="135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364">
                                            <p:txEl>
                                              <p:pRg st="0" end="0"/>
                                            </p:txEl>
                                          </p:spTgt>
                                        </p:tgtEl>
                                        <p:attrNameLst>
                                          <p:attrName>style.visibility</p:attrName>
                                        </p:attrNameLst>
                                      </p:cBhvr>
                                      <p:to>
                                        <p:strVal val="visible"/>
                                      </p:to>
                                    </p:set>
                                    <p:animEffect transition="in" filter="barn(inVertical)">
                                      <p:cBhvr>
                                        <p:cTn id="49" dur="500"/>
                                        <p:tgtEl>
                                          <p:spTgt spid="136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369">
                                            <p:txEl>
                                              <p:pRg st="0" end="0"/>
                                            </p:txEl>
                                          </p:spTgt>
                                        </p:tgtEl>
                                        <p:attrNameLst>
                                          <p:attrName>style.visibility</p:attrName>
                                        </p:attrNameLst>
                                      </p:cBhvr>
                                      <p:to>
                                        <p:strVal val="visible"/>
                                      </p:to>
                                    </p:set>
                                    <p:animEffect transition="in" filter="barn(inVertical)">
                                      <p:cBhvr>
                                        <p:cTn id="54" dur="500"/>
                                        <p:tgtEl>
                                          <p:spTgt spid="1369">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365">
                                            <p:txEl>
                                              <p:pRg st="0" end="0"/>
                                            </p:txEl>
                                          </p:spTgt>
                                        </p:tgtEl>
                                        <p:attrNameLst>
                                          <p:attrName>style.visibility</p:attrName>
                                        </p:attrNameLst>
                                      </p:cBhvr>
                                      <p:to>
                                        <p:strVal val="visible"/>
                                      </p:to>
                                    </p:set>
                                    <p:animEffect transition="in" filter="fade">
                                      <p:cBhvr>
                                        <p:cTn id="59" dur="1000"/>
                                        <p:tgtEl>
                                          <p:spTgt spid="1365">
                                            <p:txEl>
                                              <p:pRg st="0" end="0"/>
                                            </p:txEl>
                                          </p:spTgt>
                                        </p:tgtEl>
                                      </p:cBhvr>
                                    </p:animEffect>
                                    <p:anim calcmode="lin" valueType="num">
                                      <p:cBhvr>
                                        <p:cTn id="60" dur="1000" fill="hold"/>
                                        <p:tgtEl>
                                          <p:spTgt spid="1365">
                                            <p:txEl>
                                              <p:pRg st="0" end="0"/>
                                            </p:txEl>
                                          </p:spTgt>
                                        </p:tgtEl>
                                        <p:attrNameLst>
                                          <p:attrName>ppt_x</p:attrName>
                                        </p:attrNameLst>
                                      </p:cBhvr>
                                      <p:tavLst>
                                        <p:tav tm="0">
                                          <p:val>
                                            <p:strVal val="#ppt_x"/>
                                          </p:val>
                                        </p:tav>
                                        <p:tav tm="100000">
                                          <p:val>
                                            <p:strVal val="#ppt_x"/>
                                          </p:val>
                                        </p:tav>
                                      </p:tavLst>
                                    </p:anim>
                                    <p:anim calcmode="lin" valueType="num">
                                      <p:cBhvr>
                                        <p:cTn id="61" dur="1000" fill="hold"/>
                                        <p:tgtEl>
                                          <p:spTgt spid="136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additive="base">
                                        <p:cTn id="66" dur="500" fill="hold"/>
                                        <p:tgtEl>
                                          <p:spTgt spid="4"/>
                                        </p:tgtEl>
                                        <p:attrNameLst>
                                          <p:attrName>ppt_x</p:attrName>
                                        </p:attrNameLst>
                                      </p:cBhvr>
                                      <p:tavLst>
                                        <p:tav tm="0">
                                          <p:val>
                                            <p:strVal val="#ppt_x"/>
                                          </p:val>
                                        </p:tav>
                                        <p:tav tm="100000">
                                          <p:val>
                                            <p:strVal val="#ppt_x"/>
                                          </p:val>
                                        </p:tav>
                                      </p:tavLst>
                                    </p:anim>
                                    <p:anim calcmode="lin" valueType="num">
                                      <p:cBhvr additive="base">
                                        <p:cTn id="6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6" grpId="0" animBg="1"/>
      <p:bldP spid="1357" grpId="0" animBg="1"/>
      <p:bldP spid="1358" grpId="0" animBg="1"/>
      <p:bldP spid="1361" grpId="0"/>
      <p:bldP spid="1363" grpId="0"/>
      <p:bldP spid="1364" grpId="0" build="p"/>
      <p:bldP spid="1365" grpId="0" build="p"/>
      <p:bldP spid="1368" grpId="0"/>
      <p:bldP spid="1369" grpId="0" build="p"/>
      <p:bldP spid="37" grpId="0" animBg="1"/>
      <p:bldP spid="38"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5"/>
        <p:cNvGrpSpPr/>
        <p:nvPr/>
      </p:nvGrpSpPr>
      <p:grpSpPr>
        <a:xfrm>
          <a:off x="0" y="0"/>
          <a:ext cx="0" cy="0"/>
          <a:chOff x="0" y="0"/>
          <a:chExt cx="0" cy="0"/>
        </a:xfrm>
      </p:grpSpPr>
      <p:sp>
        <p:nvSpPr>
          <p:cNvPr id="1396" name="Google Shape;1396;p31"/>
          <p:cNvSpPr/>
          <p:nvPr/>
        </p:nvSpPr>
        <p:spPr>
          <a:xfrm rot="330">
            <a:off x="4937775" y="1017875"/>
            <a:ext cx="3127200" cy="3192900"/>
          </a:xfrm>
          <a:prstGeom prst="roundRect">
            <a:avLst>
              <a:gd name="adj" fmla="val 0"/>
            </a:avLst>
          </a:prstGeom>
          <a:solidFill>
            <a:schemeClr val="accent2"/>
          </a:solidFill>
          <a:ln>
            <a:noFill/>
          </a:ln>
          <a:effectLst>
            <a:outerShdw blurRad="57150" dist="19050" dir="5400000" algn="bl" rotWithShape="0">
              <a:schemeClr val="dk1">
                <a:alpha val="3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1"/>
          <p:cNvSpPr txBox="1">
            <a:spLocks noGrp="1"/>
          </p:cNvSpPr>
          <p:nvPr>
            <p:ph type="title"/>
          </p:nvPr>
        </p:nvSpPr>
        <p:spPr>
          <a:xfrm>
            <a:off x="1714561" y="2316851"/>
            <a:ext cx="6719990" cy="1072735"/>
          </a:xfrm>
          <a:prstGeom prst="rect">
            <a:avLst/>
          </a:prstGeom>
        </p:spPr>
        <p:txBody>
          <a:bodyPr spcFirstLastPara="1" wrap="square" lIns="91425" tIns="91425" rIns="64350" bIns="91425" anchor="ctr" anchorCtr="0">
            <a:noAutofit/>
          </a:bodyPr>
          <a:lstStyle/>
          <a:p>
            <a:pPr marL="0" lvl="0" indent="0" algn="ctr" rtl="0">
              <a:spcBef>
                <a:spcPts val="0"/>
              </a:spcBef>
              <a:spcAft>
                <a:spcPts val="0"/>
              </a:spcAft>
              <a:buNone/>
            </a:pPr>
            <a:r>
              <a:rPr lang="pt-BR" dirty="0" smtClean="0">
                <a:solidFill>
                  <a:srgbClr val="FF0000"/>
                </a:solidFill>
              </a:rPr>
              <a:t>Phân tích ngữ liệu </a:t>
            </a:r>
            <a:r>
              <a:rPr lang="pt-BR" dirty="0">
                <a:solidFill>
                  <a:srgbClr val="FF0000"/>
                </a:solidFill>
              </a:rPr>
              <a:t>tham </a:t>
            </a:r>
            <a:r>
              <a:rPr lang="pt-BR" dirty="0" smtClean="0">
                <a:solidFill>
                  <a:srgbClr val="FF0000"/>
                </a:solidFill>
              </a:rPr>
              <a:t>khảo</a:t>
            </a:r>
            <a:endParaRPr dirty="0">
              <a:solidFill>
                <a:srgbClr val="FF0000"/>
              </a:solidFill>
            </a:endParaRPr>
          </a:p>
        </p:txBody>
      </p:sp>
      <p:grpSp>
        <p:nvGrpSpPr>
          <p:cNvPr id="1401" name="Google Shape;1401;p31"/>
          <p:cNvGrpSpPr/>
          <p:nvPr/>
        </p:nvGrpSpPr>
        <p:grpSpPr>
          <a:xfrm>
            <a:off x="6585800" y="1372300"/>
            <a:ext cx="440375" cy="401800"/>
            <a:chOff x="2688175" y="2053325"/>
            <a:chExt cx="440375" cy="401800"/>
          </a:xfrm>
        </p:grpSpPr>
        <p:sp>
          <p:nvSpPr>
            <p:cNvPr id="1402" name="Google Shape;1402;p31"/>
            <p:cNvSpPr/>
            <p:nvPr/>
          </p:nvSpPr>
          <p:spPr>
            <a:xfrm>
              <a:off x="2866250" y="2229700"/>
              <a:ext cx="93975" cy="81900"/>
            </a:xfrm>
            <a:custGeom>
              <a:avLst/>
              <a:gdLst/>
              <a:ahLst/>
              <a:cxnLst/>
              <a:rect l="l" t="t" r="r" b="b"/>
              <a:pathLst>
                <a:path w="3759" h="3276" extrusionOk="0">
                  <a:moveTo>
                    <a:pt x="2021" y="473"/>
                  </a:moveTo>
                  <a:cubicBezTo>
                    <a:pt x="2324" y="473"/>
                    <a:pt x="2647" y="596"/>
                    <a:pt x="2933" y="925"/>
                  </a:cubicBezTo>
                  <a:cubicBezTo>
                    <a:pt x="3241" y="1280"/>
                    <a:pt x="3250" y="1823"/>
                    <a:pt x="2958" y="2248"/>
                  </a:cubicBezTo>
                  <a:cubicBezTo>
                    <a:pt x="2760" y="2533"/>
                    <a:pt x="2462" y="2731"/>
                    <a:pt x="2141" y="2788"/>
                  </a:cubicBezTo>
                  <a:cubicBezTo>
                    <a:pt x="2077" y="2800"/>
                    <a:pt x="2012" y="2806"/>
                    <a:pt x="1946" y="2806"/>
                  </a:cubicBezTo>
                  <a:cubicBezTo>
                    <a:pt x="1524" y="2806"/>
                    <a:pt x="1079" y="2572"/>
                    <a:pt x="877" y="2224"/>
                  </a:cubicBezTo>
                  <a:lnTo>
                    <a:pt x="878" y="2224"/>
                  </a:lnTo>
                  <a:cubicBezTo>
                    <a:pt x="535" y="1635"/>
                    <a:pt x="848" y="1031"/>
                    <a:pt x="1283" y="719"/>
                  </a:cubicBezTo>
                  <a:cubicBezTo>
                    <a:pt x="1484" y="576"/>
                    <a:pt x="1744" y="473"/>
                    <a:pt x="2021" y="473"/>
                  </a:cubicBezTo>
                  <a:close/>
                  <a:moveTo>
                    <a:pt x="2023" y="1"/>
                  </a:moveTo>
                  <a:cubicBezTo>
                    <a:pt x="1653" y="1"/>
                    <a:pt x="1297" y="130"/>
                    <a:pt x="1009" y="336"/>
                  </a:cubicBezTo>
                  <a:cubicBezTo>
                    <a:pt x="385" y="781"/>
                    <a:pt x="0" y="1654"/>
                    <a:pt x="469" y="2462"/>
                  </a:cubicBezTo>
                  <a:cubicBezTo>
                    <a:pt x="757" y="2956"/>
                    <a:pt x="1359" y="3276"/>
                    <a:pt x="1951" y="3276"/>
                  </a:cubicBezTo>
                  <a:cubicBezTo>
                    <a:pt x="2043" y="3276"/>
                    <a:pt x="2135" y="3268"/>
                    <a:pt x="2225" y="3252"/>
                  </a:cubicBezTo>
                  <a:cubicBezTo>
                    <a:pt x="2668" y="3172"/>
                    <a:pt x="3075" y="2904"/>
                    <a:pt x="3345" y="2516"/>
                  </a:cubicBezTo>
                  <a:cubicBezTo>
                    <a:pt x="3759" y="1914"/>
                    <a:pt x="3736" y="1133"/>
                    <a:pt x="3289" y="617"/>
                  </a:cubicBezTo>
                  <a:cubicBezTo>
                    <a:pt x="2907" y="178"/>
                    <a:pt x="2456" y="1"/>
                    <a:pt x="20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1"/>
            <p:cNvSpPr/>
            <p:nvPr/>
          </p:nvSpPr>
          <p:spPr>
            <a:xfrm>
              <a:off x="2831925" y="2193250"/>
              <a:ext cx="168325" cy="146975"/>
            </a:xfrm>
            <a:custGeom>
              <a:avLst/>
              <a:gdLst/>
              <a:ahLst/>
              <a:cxnLst/>
              <a:rect l="l" t="t" r="r" b="b"/>
              <a:pathLst>
                <a:path w="6733" h="5879" extrusionOk="0">
                  <a:moveTo>
                    <a:pt x="3257" y="469"/>
                  </a:moveTo>
                  <a:cubicBezTo>
                    <a:pt x="4211" y="469"/>
                    <a:pt x="5257" y="1164"/>
                    <a:pt x="5685" y="1800"/>
                  </a:cubicBezTo>
                  <a:cubicBezTo>
                    <a:pt x="6224" y="2599"/>
                    <a:pt x="6179" y="3637"/>
                    <a:pt x="5572" y="4383"/>
                  </a:cubicBezTo>
                  <a:cubicBezTo>
                    <a:pt x="5049" y="5023"/>
                    <a:pt x="4145" y="5407"/>
                    <a:pt x="3240" y="5407"/>
                  </a:cubicBezTo>
                  <a:cubicBezTo>
                    <a:pt x="3051" y="5407"/>
                    <a:pt x="2861" y="5391"/>
                    <a:pt x="2675" y="5356"/>
                  </a:cubicBezTo>
                  <a:cubicBezTo>
                    <a:pt x="1601" y="5155"/>
                    <a:pt x="739" y="4357"/>
                    <a:pt x="628" y="3458"/>
                  </a:cubicBezTo>
                  <a:cubicBezTo>
                    <a:pt x="495" y="2390"/>
                    <a:pt x="1441" y="1044"/>
                    <a:pt x="2652" y="577"/>
                  </a:cubicBezTo>
                  <a:cubicBezTo>
                    <a:pt x="2844" y="503"/>
                    <a:pt x="3048" y="469"/>
                    <a:pt x="3257" y="469"/>
                  </a:cubicBezTo>
                  <a:close/>
                  <a:moveTo>
                    <a:pt x="3247" y="0"/>
                  </a:moveTo>
                  <a:cubicBezTo>
                    <a:pt x="2986" y="0"/>
                    <a:pt x="2728" y="42"/>
                    <a:pt x="2483" y="137"/>
                  </a:cubicBezTo>
                  <a:cubicBezTo>
                    <a:pt x="1064" y="686"/>
                    <a:pt x="1" y="2231"/>
                    <a:pt x="161" y="3517"/>
                  </a:cubicBezTo>
                  <a:cubicBezTo>
                    <a:pt x="297" y="4612"/>
                    <a:pt x="1319" y="5581"/>
                    <a:pt x="2590" y="5818"/>
                  </a:cubicBezTo>
                  <a:cubicBezTo>
                    <a:pt x="2802" y="5858"/>
                    <a:pt x="3016" y="5878"/>
                    <a:pt x="3232" y="5878"/>
                  </a:cubicBezTo>
                  <a:cubicBezTo>
                    <a:pt x="4279" y="5878"/>
                    <a:pt x="5329" y="5428"/>
                    <a:pt x="5938" y="4679"/>
                  </a:cubicBezTo>
                  <a:cubicBezTo>
                    <a:pt x="6675" y="3773"/>
                    <a:pt x="6732" y="2508"/>
                    <a:pt x="6075" y="1536"/>
                  </a:cubicBezTo>
                  <a:cubicBezTo>
                    <a:pt x="5571" y="787"/>
                    <a:pt x="4376" y="0"/>
                    <a:pt x="32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1"/>
            <p:cNvSpPr/>
            <p:nvPr/>
          </p:nvSpPr>
          <p:spPr>
            <a:xfrm>
              <a:off x="2845950" y="2053325"/>
              <a:ext cx="135175" cy="150925"/>
            </a:xfrm>
            <a:custGeom>
              <a:avLst/>
              <a:gdLst/>
              <a:ahLst/>
              <a:cxnLst/>
              <a:rect l="l" t="t" r="r" b="b"/>
              <a:pathLst>
                <a:path w="5407" h="6037" extrusionOk="0">
                  <a:moveTo>
                    <a:pt x="3187" y="1"/>
                  </a:moveTo>
                  <a:cubicBezTo>
                    <a:pt x="2849" y="1"/>
                    <a:pt x="2501" y="70"/>
                    <a:pt x="2181" y="208"/>
                  </a:cubicBezTo>
                  <a:cubicBezTo>
                    <a:pt x="1482" y="512"/>
                    <a:pt x="1069" y="1042"/>
                    <a:pt x="844" y="1434"/>
                  </a:cubicBezTo>
                  <a:cubicBezTo>
                    <a:pt x="1" y="2909"/>
                    <a:pt x="534" y="4842"/>
                    <a:pt x="2059" y="5836"/>
                  </a:cubicBezTo>
                  <a:cubicBezTo>
                    <a:pt x="2098" y="5861"/>
                    <a:pt x="2142" y="5873"/>
                    <a:pt x="2185" y="5873"/>
                  </a:cubicBezTo>
                  <a:cubicBezTo>
                    <a:pt x="2262" y="5873"/>
                    <a:pt x="2338" y="5835"/>
                    <a:pt x="2383" y="5766"/>
                  </a:cubicBezTo>
                  <a:cubicBezTo>
                    <a:pt x="2452" y="5658"/>
                    <a:pt x="2423" y="5514"/>
                    <a:pt x="2316" y="5442"/>
                  </a:cubicBezTo>
                  <a:cubicBezTo>
                    <a:pt x="1000" y="4584"/>
                    <a:pt x="534" y="2926"/>
                    <a:pt x="1253" y="1669"/>
                  </a:cubicBezTo>
                  <a:cubicBezTo>
                    <a:pt x="1442" y="1338"/>
                    <a:pt x="1789" y="892"/>
                    <a:pt x="2367" y="641"/>
                  </a:cubicBezTo>
                  <a:cubicBezTo>
                    <a:pt x="2627" y="529"/>
                    <a:pt x="2912" y="473"/>
                    <a:pt x="3188" y="473"/>
                  </a:cubicBezTo>
                  <a:cubicBezTo>
                    <a:pt x="3457" y="473"/>
                    <a:pt x="3716" y="526"/>
                    <a:pt x="3933" y="633"/>
                  </a:cubicBezTo>
                  <a:cubicBezTo>
                    <a:pt x="4624" y="977"/>
                    <a:pt x="4787" y="1757"/>
                    <a:pt x="4823" y="2191"/>
                  </a:cubicBezTo>
                  <a:cubicBezTo>
                    <a:pt x="4924" y="3430"/>
                    <a:pt x="4432" y="4685"/>
                    <a:pt x="3473" y="5633"/>
                  </a:cubicBezTo>
                  <a:cubicBezTo>
                    <a:pt x="3322" y="5780"/>
                    <a:pt x="3428" y="6035"/>
                    <a:pt x="3638" y="6036"/>
                  </a:cubicBezTo>
                  <a:cubicBezTo>
                    <a:pt x="3700" y="6036"/>
                    <a:pt x="3759" y="6012"/>
                    <a:pt x="3805" y="5968"/>
                  </a:cubicBezTo>
                  <a:cubicBezTo>
                    <a:pt x="4864" y="4922"/>
                    <a:pt x="5406" y="3531"/>
                    <a:pt x="5293" y="2152"/>
                  </a:cubicBezTo>
                  <a:cubicBezTo>
                    <a:pt x="5249" y="1619"/>
                    <a:pt x="5043" y="657"/>
                    <a:pt x="4143" y="212"/>
                  </a:cubicBezTo>
                  <a:cubicBezTo>
                    <a:pt x="3859" y="71"/>
                    <a:pt x="3527" y="1"/>
                    <a:pt x="31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1"/>
            <p:cNvSpPr/>
            <p:nvPr/>
          </p:nvSpPr>
          <p:spPr>
            <a:xfrm>
              <a:off x="2872375" y="2317300"/>
              <a:ext cx="125900" cy="137825"/>
            </a:xfrm>
            <a:custGeom>
              <a:avLst/>
              <a:gdLst/>
              <a:ahLst/>
              <a:cxnLst/>
              <a:rect l="l" t="t" r="r" b="b"/>
              <a:pathLst>
                <a:path w="5036" h="5513" extrusionOk="0">
                  <a:moveTo>
                    <a:pt x="3248" y="0"/>
                  </a:moveTo>
                  <a:cubicBezTo>
                    <a:pt x="3180" y="0"/>
                    <a:pt x="3113" y="30"/>
                    <a:pt x="3066" y="86"/>
                  </a:cubicBezTo>
                  <a:cubicBezTo>
                    <a:pt x="2984" y="187"/>
                    <a:pt x="2998" y="335"/>
                    <a:pt x="3098" y="418"/>
                  </a:cubicBezTo>
                  <a:cubicBezTo>
                    <a:pt x="4252" y="1365"/>
                    <a:pt x="4508" y="3015"/>
                    <a:pt x="3680" y="4175"/>
                  </a:cubicBezTo>
                  <a:cubicBezTo>
                    <a:pt x="3385" y="4588"/>
                    <a:pt x="2825" y="5041"/>
                    <a:pt x="2183" y="5041"/>
                  </a:cubicBezTo>
                  <a:cubicBezTo>
                    <a:pt x="2135" y="5041"/>
                    <a:pt x="2087" y="5039"/>
                    <a:pt x="2038" y="5033"/>
                  </a:cubicBezTo>
                  <a:cubicBezTo>
                    <a:pt x="1659" y="4992"/>
                    <a:pt x="1287" y="4777"/>
                    <a:pt x="1042" y="4459"/>
                  </a:cubicBezTo>
                  <a:cubicBezTo>
                    <a:pt x="837" y="4194"/>
                    <a:pt x="708" y="3862"/>
                    <a:pt x="635" y="3416"/>
                  </a:cubicBezTo>
                  <a:cubicBezTo>
                    <a:pt x="483" y="2482"/>
                    <a:pt x="651" y="1492"/>
                    <a:pt x="1112" y="630"/>
                  </a:cubicBezTo>
                  <a:cubicBezTo>
                    <a:pt x="1173" y="515"/>
                    <a:pt x="1129" y="373"/>
                    <a:pt x="1014" y="311"/>
                  </a:cubicBezTo>
                  <a:cubicBezTo>
                    <a:pt x="979" y="292"/>
                    <a:pt x="941" y="283"/>
                    <a:pt x="903" y="283"/>
                  </a:cubicBezTo>
                  <a:cubicBezTo>
                    <a:pt x="819" y="283"/>
                    <a:pt x="737" y="328"/>
                    <a:pt x="695" y="408"/>
                  </a:cubicBezTo>
                  <a:cubicBezTo>
                    <a:pt x="187" y="1360"/>
                    <a:pt x="0" y="2456"/>
                    <a:pt x="170" y="3492"/>
                  </a:cubicBezTo>
                  <a:cubicBezTo>
                    <a:pt x="255" y="4010"/>
                    <a:pt x="417" y="4420"/>
                    <a:pt x="668" y="4747"/>
                  </a:cubicBezTo>
                  <a:cubicBezTo>
                    <a:pt x="994" y="5170"/>
                    <a:pt x="1474" y="5446"/>
                    <a:pt x="1986" y="5502"/>
                  </a:cubicBezTo>
                  <a:cubicBezTo>
                    <a:pt x="2051" y="5509"/>
                    <a:pt x="2118" y="5513"/>
                    <a:pt x="2183" y="5513"/>
                  </a:cubicBezTo>
                  <a:cubicBezTo>
                    <a:pt x="3006" y="5513"/>
                    <a:pt x="3700" y="4956"/>
                    <a:pt x="4064" y="4448"/>
                  </a:cubicBezTo>
                  <a:cubicBezTo>
                    <a:pt x="5035" y="3087"/>
                    <a:pt x="4742" y="1157"/>
                    <a:pt x="3398" y="54"/>
                  </a:cubicBezTo>
                  <a:cubicBezTo>
                    <a:pt x="3354" y="18"/>
                    <a:pt x="3301" y="0"/>
                    <a:pt x="32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1"/>
            <p:cNvSpPr/>
            <p:nvPr/>
          </p:nvSpPr>
          <p:spPr>
            <a:xfrm>
              <a:off x="2935125" y="2106825"/>
              <a:ext cx="168000" cy="124925"/>
            </a:xfrm>
            <a:custGeom>
              <a:avLst/>
              <a:gdLst/>
              <a:ahLst/>
              <a:cxnLst/>
              <a:rect l="l" t="t" r="r" b="b"/>
              <a:pathLst>
                <a:path w="6720" h="4997" extrusionOk="0">
                  <a:moveTo>
                    <a:pt x="4707" y="1"/>
                  </a:moveTo>
                  <a:cubicBezTo>
                    <a:pt x="4528" y="1"/>
                    <a:pt x="4347" y="18"/>
                    <a:pt x="4166" y="54"/>
                  </a:cubicBezTo>
                  <a:cubicBezTo>
                    <a:pt x="3629" y="160"/>
                    <a:pt x="3100" y="408"/>
                    <a:pt x="2499" y="833"/>
                  </a:cubicBezTo>
                  <a:cubicBezTo>
                    <a:pt x="1465" y="1565"/>
                    <a:pt x="621" y="2501"/>
                    <a:pt x="62" y="3543"/>
                  </a:cubicBezTo>
                  <a:cubicBezTo>
                    <a:pt x="1" y="3658"/>
                    <a:pt x="43" y="3800"/>
                    <a:pt x="158" y="3862"/>
                  </a:cubicBezTo>
                  <a:cubicBezTo>
                    <a:pt x="193" y="3881"/>
                    <a:pt x="231" y="3890"/>
                    <a:pt x="269" y="3890"/>
                  </a:cubicBezTo>
                  <a:cubicBezTo>
                    <a:pt x="353" y="3890"/>
                    <a:pt x="434" y="3845"/>
                    <a:pt x="478" y="3766"/>
                  </a:cubicBezTo>
                  <a:cubicBezTo>
                    <a:pt x="1003" y="2789"/>
                    <a:pt x="1795" y="1907"/>
                    <a:pt x="2772" y="1218"/>
                  </a:cubicBezTo>
                  <a:cubicBezTo>
                    <a:pt x="3316" y="832"/>
                    <a:pt x="3789" y="609"/>
                    <a:pt x="4256" y="517"/>
                  </a:cubicBezTo>
                  <a:cubicBezTo>
                    <a:pt x="4411" y="487"/>
                    <a:pt x="4565" y="472"/>
                    <a:pt x="4716" y="472"/>
                  </a:cubicBezTo>
                  <a:cubicBezTo>
                    <a:pt x="5128" y="472"/>
                    <a:pt x="5508" y="584"/>
                    <a:pt x="5767" y="792"/>
                  </a:cubicBezTo>
                  <a:cubicBezTo>
                    <a:pt x="6078" y="1040"/>
                    <a:pt x="6231" y="1435"/>
                    <a:pt x="6175" y="1848"/>
                  </a:cubicBezTo>
                  <a:cubicBezTo>
                    <a:pt x="6126" y="2213"/>
                    <a:pt x="5927" y="2593"/>
                    <a:pt x="5583" y="2980"/>
                  </a:cubicBezTo>
                  <a:cubicBezTo>
                    <a:pt x="4723" y="3941"/>
                    <a:pt x="3314" y="4526"/>
                    <a:pt x="1895" y="4526"/>
                  </a:cubicBezTo>
                  <a:cubicBezTo>
                    <a:pt x="1837" y="4526"/>
                    <a:pt x="1778" y="4525"/>
                    <a:pt x="1719" y="4523"/>
                  </a:cubicBezTo>
                  <a:lnTo>
                    <a:pt x="1713" y="4523"/>
                  </a:lnTo>
                  <a:cubicBezTo>
                    <a:pt x="1583" y="4523"/>
                    <a:pt x="1480" y="4626"/>
                    <a:pt x="1478" y="4754"/>
                  </a:cubicBezTo>
                  <a:cubicBezTo>
                    <a:pt x="1476" y="4882"/>
                    <a:pt x="1577" y="4989"/>
                    <a:pt x="1705" y="4993"/>
                  </a:cubicBezTo>
                  <a:cubicBezTo>
                    <a:pt x="1766" y="4996"/>
                    <a:pt x="1829" y="4997"/>
                    <a:pt x="1890" y="4997"/>
                  </a:cubicBezTo>
                  <a:cubicBezTo>
                    <a:pt x="3452" y="4997"/>
                    <a:pt x="4986" y="4353"/>
                    <a:pt x="5934" y="3293"/>
                  </a:cubicBezTo>
                  <a:cubicBezTo>
                    <a:pt x="6341" y="2834"/>
                    <a:pt x="6580" y="2369"/>
                    <a:pt x="6641" y="1910"/>
                  </a:cubicBezTo>
                  <a:cubicBezTo>
                    <a:pt x="6720" y="1331"/>
                    <a:pt x="6503" y="776"/>
                    <a:pt x="6062" y="423"/>
                  </a:cubicBezTo>
                  <a:cubicBezTo>
                    <a:pt x="5718" y="149"/>
                    <a:pt x="5228" y="1"/>
                    <a:pt x="47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1"/>
            <p:cNvSpPr/>
            <p:nvPr/>
          </p:nvSpPr>
          <p:spPr>
            <a:xfrm>
              <a:off x="2740500" y="2288150"/>
              <a:ext cx="155675" cy="130250"/>
            </a:xfrm>
            <a:custGeom>
              <a:avLst/>
              <a:gdLst/>
              <a:ahLst/>
              <a:cxnLst/>
              <a:rect l="l" t="t" r="r" b="b"/>
              <a:pathLst>
                <a:path w="6227" h="5210" extrusionOk="0">
                  <a:moveTo>
                    <a:pt x="4191" y="0"/>
                  </a:moveTo>
                  <a:cubicBezTo>
                    <a:pt x="4166" y="0"/>
                    <a:pt x="4140" y="4"/>
                    <a:pt x="4115" y="13"/>
                  </a:cubicBezTo>
                  <a:cubicBezTo>
                    <a:pt x="3289" y="278"/>
                    <a:pt x="2435" y="553"/>
                    <a:pt x="1694" y="1008"/>
                  </a:cubicBezTo>
                  <a:cubicBezTo>
                    <a:pt x="831" y="1539"/>
                    <a:pt x="284" y="2239"/>
                    <a:pt x="156" y="2980"/>
                  </a:cubicBezTo>
                  <a:cubicBezTo>
                    <a:pt x="0" y="3878"/>
                    <a:pt x="549" y="4786"/>
                    <a:pt x="1430" y="5089"/>
                  </a:cubicBezTo>
                  <a:cubicBezTo>
                    <a:pt x="1667" y="5169"/>
                    <a:pt x="1918" y="5209"/>
                    <a:pt x="2168" y="5209"/>
                  </a:cubicBezTo>
                  <a:cubicBezTo>
                    <a:pt x="2172" y="5209"/>
                    <a:pt x="2176" y="5209"/>
                    <a:pt x="2180" y="5209"/>
                  </a:cubicBezTo>
                  <a:cubicBezTo>
                    <a:pt x="2730" y="5209"/>
                    <a:pt x="3333" y="5039"/>
                    <a:pt x="3916" y="4710"/>
                  </a:cubicBezTo>
                  <a:cubicBezTo>
                    <a:pt x="5118" y="4030"/>
                    <a:pt x="5974" y="2899"/>
                    <a:pt x="6207" y="1685"/>
                  </a:cubicBezTo>
                  <a:cubicBezTo>
                    <a:pt x="6227" y="1558"/>
                    <a:pt x="6143" y="1439"/>
                    <a:pt x="6018" y="1415"/>
                  </a:cubicBezTo>
                  <a:cubicBezTo>
                    <a:pt x="6003" y="1412"/>
                    <a:pt x="5988" y="1410"/>
                    <a:pt x="5973" y="1410"/>
                  </a:cubicBezTo>
                  <a:cubicBezTo>
                    <a:pt x="5865" y="1410"/>
                    <a:pt x="5767" y="1487"/>
                    <a:pt x="5743" y="1596"/>
                  </a:cubicBezTo>
                  <a:cubicBezTo>
                    <a:pt x="5537" y="2676"/>
                    <a:pt x="4766" y="3688"/>
                    <a:pt x="3684" y="4299"/>
                  </a:cubicBezTo>
                  <a:cubicBezTo>
                    <a:pt x="3415" y="4452"/>
                    <a:pt x="2819" y="4740"/>
                    <a:pt x="2180" y="4740"/>
                  </a:cubicBezTo>
                  <a:cubicBezTo>
                    <a:pt x="1983" y="4740"/>
                    <a:pt x="1781" y="4712"/>
                    <a:pt x="1583" y="4644"/>
                  </a:cubicBezTo>
                  <a:cubicBezTo>
                    <a:pt x="918" y="4415"/>
                    <a:pt x="504" y="3734"/>
                    <a:pt x="621" y="3060"/>
                  </a:cubicBezTo>
                  <a:cubicBezTo>
                    <a:pt x="724" y="2463"/>
                    <a:pt x="1205" y="1862"/>
                    <a:pt x="1940" y="1409"/>
                  </a:cubicBezTo>
                  <a:cubicBezTo>
                    <a:pt x="2633" y="983"/>
                    <a:pt x="3459" y="718"/>
                    <a:pt x="4259" y="462"/>
                  </a:cubicBezTo>
                  <a:cubicBezTo>
                    <a:pt x="4385" y="425"/>
                    <a:pt x="4456" y="290"/>
                    <a:pt x="4416" y="165"/>
                  </a:cubicBezTo>
                  <a:cubicBezTo>
                    <a:pt x="4384" y="64"/>
                    <a:pt x="4291" y="0"/>
                    <a:pt x="4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1"/>
            <p:cNvSpPr/>
            <p:nvPr/>
          </p:nvSpPr>
          <p:spPr>
            <a:xfrm>
              <a:off x="2953525" y="2278525"/>
              <a:ext cx="144225" cy="113450"/>
            </a:xfrm>
            <a:custGeom>
              <a:avLst/>
              <a:gdLst/>
              <a:ahLst/>
              <a:cxnLst/>
              <a:rect l="l" t="t" r="r" b="b"/>
              <a:pathLst>
                <a:path w="5769" h="4538" extrusionOk="0">
                  <a:moveTo>
                    <a:pt x="1874" y="0"/>
                  </a:moveTo>
                  <a:cubicBezTo>
                    <a:pt x="1692" y="0"/>
                    <a:pt x="1507" y="7"/>
                    <a:pt x="1319" y="21"/>
                  </a:cubicBezTo>
                  <a:cubicBezTo>
                    <a:pt x="1190" y="30"/>
                    <a:pt x="1091" y="143"/>
                    <a:pt x="1101" y="273"/>
                  </a:cubicBezTo>
                  <a:cubicBezTo>
                    <a:pt x="1110" y="397"/>
                    <a:pt x="1215" y="492"/>
                    <a:pt x="1338" y="492"/>
                  </a:cubicBezTo>
                  <a:cubicBezTo>
                    <a:pt x="1343" y="492"/>
                    <a:pt x="1347" y="491"/>
                    <a:pt x="1352" y="491"/>
                  </a:cubicBezTo>
                  <a:cubicBezTo>
                    <a:pt x="1530" y="478"/>
                    <a:pt x="1704" y="472"/>
                    <a:pt x="1874" y="472"/>
                  </a:cubicBezTo>
                  <a:cubicBezTo>
                    <a:pt x="2689" y="472"/>
                    <a:pt x="3413" y="619"/>
                    <a:pt x="3989" y="904"/>
                  </a:cubicBezTo>
                  <a:cubicBezTo>
                    <a:pt x="4785" y="1300"/>
                    <a:pt x="5292" y="1986"/>
                    <a:pt x="5280" y="2652"/>
                  </a:cubicBezTo>
                  <a:cubicBezTo>
                    <a:pt x="5268" y="3365"/>
                    <a:pt x="4569" y="4025"/>
                    <a:pt x="3785" y="4063"/>
                  </a:cubicBezTo>
                  <a:cubicBezTo>
                    <a:pt x="3759" y="4065"/>
                    <a:pt x="3731" y="4065"/>
                    <a:pt x="3704" y="4065"/>
                  </a:cubicBezTo>
                  <a:cubicBezTo>
                    <a:pt x="3295" y="4065"/>
                    <a:pt x="2842" y="3925"/>
                    <a:pt x="2360" y="3644"/>
                  </a:cubicBezTo>
                  <a:cubicBezTo>
                    <a:pt x="1504" y="3144"/>
                    <a:pt x="839" y="2418"/>
                    <a:pt x="485" y="1596"/>
                  </a:cubicBezTo>
                  <a:cubicBezTo>
                    <a:pt x="446" y="1506"/>
                    <a:pt x="359" y="1452"/>
                    <a:pt x="268" y="1452"/>
                  </a:cubicBezTo>
                  <a:cubicBezTo>
                    <a:pt x="237" y="1452"/>
                    <a:pt x="205" y="1459"/>
                    <a:pt x="175" y="1472"/>
                  </a:cubicBezTo>
                  <a:cubicBezTo>
                    <a:pt x="56" y="1524"/>
                    <a:pt x="0" y="1662"/>
                    <a:pt x="52" y="1782"/>
                  </a:cubicBezTo>
                  <a:cubicBezTo>
                    <a:pt x="445" y="2696"/>
                    <a:pt x="1181" y="3501"/>
                    <a:pt x="2123" y="4051"/>
                  </a:cubicBezTo>
                  <a:cubicBezTo>
                    <a:pt x="2676" y="4374"/>
                    <a:pt x="3204" y="4538"/>
                    <a:pt x="3699" y="4538"/>
                  </a:cubicBezTo>
                  <a:cubicBezTo>
                    <a:pt x="3735" y="4538"/>
                    <a:pt x="3772" y="4536"/>
                    <a:pt x="3809" y="4534"/>
                  </a:cubicBezTo>
                  <a:cubicBezTo>
                    <a:pt x="4845" y="4482"/>
                    <a:pt x="5736" y="3624"/>
                    <a:pt x="5752" y="2660"/>
                  </a:cubicBezTo>
                  <a:cubicBezTo>
                    <a:pt x="5768" y="1813"/>
                    <a:pt x="5158" y="958"/>
                    <a:pt x="4198" y="482"/>
                  </a:cubicBezTo>
                  <a:cubicBezTo>
                    <a:pt x="3558" y="164"/>
                    <a:pt x="2761" y="0"/>
                    <a:pt x="18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1"/>
            <p:cNvSpPr/>
            <p:nvPr/>
          </p:nvSpPr>
          <p:spPr>
            <a:xfrm>
              <a:off x="2738975" y="2100450"/>
              <a:ext cx="158000" cy="125750"/>
            </a:xfrm>
            <a:custGeom>
              <a:avLst/>
              <a:gdLst/>
              <a:ahLst/>
              <a:cxnLst/>
              <a:rect l="l" t="t" r="r" b="b"/>
              <a:pathLst>
                <a:path w="6320" h="5030" extrusionOk="0">
                  <a:moveTo>
                    <a:pt x="1869" y="1"/>
                  </a:moveTo>
                  <a:cubicBezTo>
                    <a:pt x="1526" y="1"/>
                    <a:pt x="1119" y="61"/>
                    <a:pt x="761" y="277"/>
                  </a:cubicBezTo>
                  <a:cubicBezTo>
                    <a:pt x="296" y="559"/>
                    <a:pt x="5" y="1076"/>
                    <a:pt x="3" y="1629"/>
                  </a:cubicBezTo>
                  <a:cubicBezTo>
                    <a:pt x="0" y="2073"/>
                    <a:pt x="167" y="2539"/>
                    <a:pt x="500" y="3013"/>
                  </a:cubicBezTo>
                  <a:cubicBezTo>
                    <a:pt x="1361" y="4242"/>
                    <a:pt x="3017" y="5029"/>
                    <a:pt x="4691" y="5029"/>
                  </a:cubicBezTo>
                  <a:cubicBezTo>
                    <a:pt x="4789" y="5029"/>
                    <a:pt x="4887" y="5027"/>
                    <a:pt x="4986" y="5021"/>
                  </a:cubicBezTo>
                  <a:cubicBezTo>
                    <a:pt x="5115" y="5015"/>
                    <a:pt x="5215" y="4904"/>
                    <a:pt x="5207" y="4774"/>
                  </a:cubicBezTo>
                  <a:cubicBezTo>
                    <a:pt x="5201" y="4646"/>
                    <a:pt x="5106" y="4552"/>
                    <a:pt x="4965" y="4552"/>
                  </a:cubicBezTo>
                  <a:cubicBezTo>
                    <a:pt x="4963" y="4552"/>
                    <a:pt x="4961" y="4552"/>
                    <a:pt x="4959" y="4552"/>
                  </a:cubicBezTo>
                  <a:cubicBezTo>
                    <a:pt x="4870" y="4557"/>
                    <a:pt x="4780" y="4560"/>
                    <a:pt x="4691" y="4560"/>
                  </a:cubicBezTo>
                  <a:cubicBezTo>
                    <a:pt x="3167" y="4560"/>
                    <a:pt x="1661" y="3850"/>
                    <a:pt x="885" y="2743"/>
                  </a:cubicBezTo>
                  <a:cubicBezTo>
                    <a:pt x="610" y="2350"/>
                    <a:pt x="470" y="1977"/>
                    <a:pt x="473" y="1632"/>
                  </a:cubicBezTo>
                  <a:cubicBezTo>
                    <a:pt x="476" y="1243"/>
                    <a:pt x="678" y="878"/>
                    <a:pt x="1005" y="680"/>
                  </a:cubicBezTo>
                  <a:cubicBezTo>
                    <a:pt x="1231" y="544"/>
                    <a:pt x="1535" y="472"/>
                    <a:pt x="1875" y="472"/>
                  </a:cubicBezTo>
                  <a:cubicBezTo>
                    <a:pt x="2012" y="472"/>
                    <a:pt x="2155" y="483"/>
                    <a:pt x="2300" y="507"/>
                  </a:cubicBezTo>
                  <a:cubicBezTo>
                    <a:pt x="3103" y="638"/>
                    <a:pt x="3888" y="1088"/>
                    <a:pt x="4510" y="1774"/>
                  </a:cubicBezTo>
                  <a:cubicBezTo>
                    <a:pt x="5081" y="2405"/>
                    <a:pt x="5467" y="3155"/>
                    <a:pt x="5841" y="3879"/>
                  </a:cubicBezTo>
                  <a:cubicBezTo>
                    <a:pt x="5883" y="3961"/>
                    <a:pt x="5965" y="4007"/>
                    <a:pt x="6050" y="4007"/>
                  </a:cubicBezTo>
                  <a:cubicBezTo>
                    <a:pt x="6087" y="4007"/>
                    <a:pt x="6124" y="3999"/>
                    <a:pt x="6158" y="3981"/>
                  </a:cubicBezTo>
                  <a:cubicBezTo>
                    <a:pt x="6274" y="3921"/>
                    <a:pt x="6320" y="3778"/>
                    <a:pt x="6260" y="3662"/>
                  </a:cubicBezTo>
                  <a:cubicBezTo>
                    <a:pt x="5872" y="2911"/>
                    <a:pt x="5470" y="2133"/>
                    <a:pt x="4859" y="1459"/>
                  </a:cubicBezTo>
                  <a:cubicBezTo>
                    <a:pt x="4165" y="692"/>
                    <a:pt x="3284" y="190"/>
                    <a:pt x="2376" y="42"/>
                  </a:cubicBezTo>
                  <a:cubicBezTo>
                    <a:pt x="2243" y="21"/>
                    <a:pt x="2067" y="1"/>
                    <a:pt x="18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1"/>
            <p:cNvSpPr/>
            <p:nvPr/>
          </p:nvSpPr>
          <p:spPr>
            <a:xfrm>
              <a:off x="2977775" y="2201450"/>
              <a:ext cx="150775" cy="87675"/>
            </a:xfrm>
            <a:custGeom>
              <a:avLst/>
              <a:gdLst/>
              <a:ahLst/>
              <a:cxnLst/>
              <a:rect l="l" t="t" r="r" b="b"/>
              <a:pathLst>
                <a:path w="6031" h="3507" extrusionOk="0">
                  <a:moveTo>
                    <a:pt x="3872" y="0"/>
                  </a:moveTo>
                  <a:cubicBezTo>
                    <a:pt x="3557" y="0"/>
                    <a:pt x="3212" y="40"/>
                    <a:pt x="2834" y="119"/>
                  </a:cubicBezTo>
                  <a:cubicBezTo>
                    <a:pt x="1855" y="324"/>
                    <a:pt x="922" y="716"/>
                    <a:pt x="136" y="1252"/>
                  </a:cubicBezTo>
                  <a:cubicBezTo>
                    <a:pt x="28" y="1325"/>
                    <a:pt x="0" y="1472"/>
                    <a:pt x="73" y="1580"/>
                  </a:cubicBezTo>
                  <a:cubicBezTo>
                    <a:pt x="119" y="1646"/>
                    <a:pt x="193" y="1682"/>
                    <a:pt x="268" y="1682"/>
                  </a:cubicBezTo>
                  <a:cubicBezTo>
                    <a:pt x="314" y="1682"/>
                    <a:pt x="360" y="1669"/>
                    <a:pt x="401" y="1641"/>
                  </a:cubicBezTo>
                  <a:cubicBezTo>
                    <a:pt x="1137" y="1140"/>
                    <a:pt x="2012" y="773"/>
                    <a:pt x="2930" y="580"/>
                  </a:cubicBezTo>
                  <a:cubicBezTo>
                    <a:pt x="3278" y="507"/>
                    <a:pt x="3591" y="471"/>
                    <a:pt x="3874" y="471"/>
                  </a:cubicBezTo>
                  <a:cubicBezTo>
                    <a:pt x="4125" y="471"/>
                    <a:pt x="4351" y="499"/>
                    <a:pt x="4558" y="556"/>
                  </a:cubicBezTo>
                  <a:cubicBezTo>
                    <a:pt x="5067" y="696"/>
                    <a:pt x="5455" y="1047"/>
                    <a:pt x="5502" y="1408"/>
                  </a:cubicBezTo>
                  <a:cubicBezTo>
                    <a:pt x="5541" y="1719"/>
                    <a:pt x="5339" y="2070"/>
                    <a:pt x="4975" y="2322"/>
                  </a:cubicBezTo>
                  <a:cubicBezTo>
                    <a:pt x="4581" y="2594"/>
                    <a:pt x="4065" y="2727"/>
                    <a:pt x="3659" y="2812"/>
                  </a:cubicBezTo>
                  <a:cubicBezTo>
                    <a:pt x="2945" y="2961"/>
                    <a:pt x="2219" y="3035"/>
                    <a:pt x="1491" y="3035"/>
                  </a:cubicBezTo>
                  <a:cubicBezTo>
                    <a:pt x="1359" y="3035"/>
                    <a:pt x="1226" y="3033"/>
                    <a:pt x="1094" y="3028"/>
                  </a:cubicBezTo>
                  <a:cubicBezTo>
                    <a:pt x="1090" y="3028"/>
                    <a:pt x="1086" y="3028"/>
                    <a:pt x="1082" y="3028"/>
                  </a:cubicBezTo>
                  <a:cubicBezTo>
                    <a:pt x="957" y="3028"/>
                    <a:pt x="851" y="3128"/>
                    <a:pt x="847" y="3254"/>
                  </a:cubicBezTo>
                  <a:cubicBezTo>
                    <a:pt x="842" y="3386"/>
                    <a:pt x="946" y="3496"/>
                    <a:pt x="1078" y="3498"/>
                  </a:cubicBezTo>
                  <a:cubicBezTo>
                    <a:pt x="1215" y="3504"/>
                    <a:pt x="1352" y="3506"/>
                    <a:pt x="1491" y="3506"/>
                  </a:cubicBezTo>
                  <a:cubicBezTo>
                    <a:pt x="1497" y="3506"/>
                    <a:pt x="1504" y="3506"/>
                    <a:pt x="1510" y="3506"/>
                  </a:cubicBezTo>
                  <a:cubicBezTo>
                    <a:pt x="2264" y="3506"/>
                    <a:pt x="3017" y="3428"/>
                    <a:pt x="3755" y="3273"/>
                  </a:cubicBezTo>
                  <a:cubicBezTo>
                    <a:pt x="4204" y="3180"/>
                    <a:pt x="4779" y="3031"/>
                    <a:pt x="5242" y="2711"/>
                  </a:cubicBezTo>
                  <a:cubicBezTo>
                    <a:pt x="5752" y="2358"/>
                    <a:pt x="6030" y="1837"/>
                    <a:pt x="5968" y="1349"/>
                  </a:cubicBezTo>
                  <a:cubicBezTo>
                    <a:pt x="5897" y="795"/>
                    <a:pt x="5380" y="295"/>
                    <a:pt x="4682" y="103"/>
                  </a:cubicBezTo>
                  <a:cubicBezTo>
                    <a:pt x="4434" y="35"/>
                    <a:pt x="4166" y="0"/>
                    <a:pt x="38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1"/>
            <p:cNvSpPr/>
            <p:nvPr/>
          </p:nvSpPr>
          <p:spPr>
            <a:xfrm>
              <a:off x="2688175" y="2200125"/>
              <a:ext cx="170375" cy="110700"/>
            </a:xfrm>
            <a:custGeom>
              <a:avLst/>
              <a:gdLst/>
              <a:ahLst/>
              <a:cxnLst/>
              <a:rect l="l" t="t" r="r" b="b"/>
              <a:pathLst>
                <a:path w="6815" h="4428" extrusionOk="0">
                  <a:moveTo>
                    <a:pt x="3393" y="1"/>
                  </a:moveTo>
                  <a:cubicBezTo>
                    <a:pt x="2268" y="1"/>
                    <a:pt x="1239" y="365"/>
                    <a:pt x="622" y="989"/>
                  </a:cubicBezTo>
                  <a:cubicBezTo>
                    <a:pt x="220" y="1395"/>
                    <a:pt x="0" y="1943"/>
                    <a:pt x="19" y="2491"/>
                  </a:cubicBezTo>
                  <a:cubicBezTo>
                    <a:pt x="36" y="2974"/>
                    <a:pt x="241" y="3413"/>
                    <a:pt x="597" y="3726"/>
                  </a:cubicBezTo>
                  <a:cubicBezTo>
                    <a:pt x="977" y="4060"/>
                    <a:pt x="1530" y="4279"/>
                    <a:pt x="2244" y="4375"/>
                  </a:cubicBezTo>
                  <a:cubicBezTo>
                    <a:pt x="2510" y="4411"/>
                    <a:pt x="2780" y="4428"/>
                    <a:pt x="3049" y="4428"/>
                  </a:cubicBezTo>
                  <a:cubicBezTo>
                    <a:pt x="3925" y="4428"/>
                    <a:pt x="4798" y="4240"/>
                    <a:pt x="5568" y="3878"/>
                  </a:cubicBezTo>
                  <a:cubicBezTo>
                    <a:pt x="5682" y="3820"/>
                    <a:pt x="5728" y="3683"/>
                    <a:pt x="5675" y="3569"/>
                  </a:cubicBezTo>
                  <a:cubicBezTo>
                    <a:pt x="5634" y="3483"/>
                    <a:pt x="5550" y="3433"/>
                    <a:pt x="5461" y="3433"/>
                  </a:cubicBezTo>
                  <a:cubicBezTo>
                    <a:pt x="5430" y="3433"/>
                    <a:pt x="5399" y="3439"/>
                    <a:pt x="5368" y="3451"/>
                  </a:cubicBezTo>
                  <a:cubicBezTo>
                    <a:pt x="4660" y="3785"/>
                    <a:pt x="3856" y="3957"/>
                    <a:pt x="3048" y="3957"/>
                  </a:cubicBezTo>
                  <a:cubicBezTo>
                    <a:pt x="2800" y="3957"/>
                    <a:pt x="2551" y="3941"/>
                    <a:pt x="2305" y="3908"/>
                  </a:cubicBezTo>
                  <a:cubicBezTo>
                    <a:pt x="1687" y="3824"/>
                    <a:pt x="1217" y="3645"/>
                    <a:pt x="909" y="3373"/>
                  </a:cubicBezTo>
                  <a:cubicBezTo>
                    <a:pt x="578" y="3081"/>
                    <a:pt x="499" y="2724"/>
                    <a:pt x="489" y="2475"/>
                  </a:cubicBezTo>
                  <a:cubicBezTo>
                    <a:pt x="476" y="2056"/>
                    <a:pt x="646" y="1635"/>
                    <a:pt x="957" y="1321"/>
                  </a:cubicBezTo>
                  <a:cubicBezTo>
                    <a:pt x="1488" y="783"/>
                    <a:pt x="2388" y="472"/>
                    <a:pt x="3398" y="472"/>
                  </a:cubicBezTo>
                  <a:cubicBezTo>
                    <a:pt x="3455" y="472"/>
                    <a:pt x="3512" y="473"/>
                    <a:pt x="3570" y="475"/>
                  </a:cubicBezTo>
                  <a:cubicBezTo>
                    <a:pt x="4577" y="512"/>
                    <a:pt x="5554" y="828"/>
                    <a:pt x="6460" y="1165"/>
                  </a:cubicBezTo>
                  <a:cubicBezTo>
                    <a:pt x="6488" y="1176"/>
                    <a:pt x="6518" y="1182"/>
                    <a:pt x="6547" y="1182"/>
                  </a:cubicBezTo>
                  <a:cubicBezTo>
                    <a:pt x="6643" y="1182"/>
                    <a:pt x="6733" y="1123"/>
                    <a:pt x="6767" y="1028"/>
                  </a:cubicBezTo>
                  <a:cubicBezTo>
                    <a:pt x="6814" y="905"/>
                    <a:pt x="6749" y="767"/>
                    <a:pt x="6624" y="724"/>
                  </a:cubicBezTo>
                  <a:cubicBezTo>
                    <a:pt x="5680" y="373"/>
                    <a:pt x="4660" y="43"/>
                    <a:pt x="3586" y="4"/>
                  </a:cubicBezTo>
                  <a:cubicBezTo>
                    <a:pt x="3521" y="2"/>
                    <a:pt x="3457" y="1"/>
                    <a:pt x="3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2" name="Google Shape;1412;p31"/>
          <p:cNvGrpSpPr/>
          <p:nvPr/>
        </p:nvGrpSpPr>
        <p:grpSpPr>
          <a:xfrm>
            <a:off x="6934475" y="2110775"/>
            <a:ext cx="415800" cy="345475"/>
            <a:chOff x="5353675" y="4172450"/>
            <a:chExt cx="415800" cy="345475"/>
          </a:xfrm>
        </p:grpSpPr>
        <p:sp>
          <p:nvSpPr>
            <p:cNvPr id="1413" name="Google Shape;1413;p31"/>
            <p:cNvSpPr/>
            <p:nvPr/>
          </p:nvSpPr>
          <p:spPr>
            <a:xfrm>
              <a:off x="5485450" y="4285500"/>
              <a:ext cx="127950" cy="114675"/>
            </a:xfrm>
            <a:custGeom>
              <a:avLst/>
              <a:gdLst/>
              <a:ahLst/>
              <a:cxnLst/>
              <a:rect l="l" t="t" r="r" b="b"/>
              <a:pathLst>
                <a:path w="5118" h="4587" extrusionOk="0">
                  <a:moveTo>
                    <a:pt x="2790" y="466"/>
                  </a:moveTo>
                  <a:cubicBezTo>
                    <a:pt x="3138" y="466"/>
                    <a:pt x="3490" y="561"/>
                    <a:pt x="3742" y="728"/>
                  </a:cubicBezTo>
                  <a:cubicBezTo>
                    <a:pt x="4173" y="1016"/>
                    <a:pt x="4469" y="1465"/>
                    <a:pt x="4554" y="1962"/>
                  </a:cubicBezTo>
                  <a:cubicBezTo>
                    <a:pt x="4633" y="2421"/>
                    <a:pt x="4528" y="2873"/>
                    <a:pt x="4257" y="3233"/>
                  </a:cubicBezTo>
                  <a:cubicBezTo>
                    <a:pt x="3835" y="3796"/>
                    <a:pt x="3041" y="4121"/>
                    <a:pt x="2253" y="4121"/>
                  </a:cubicBezTo>
                  <a:cubicBezTo>
                    <a:pt x="1909" y="4121"/>
                    <a:pt x="1566" y="4059"/>
                    <a:pt x="1255" y="3927"/>
                  </a:cubicBezTo>
                  <a:cubicBezTo>
                    <a:pt x="986" y="3812"/>
                    <a:pt x="786" y="3667"/>
                    <a:pt x="678" y="3506"/>
                  </a:cubicBezTo>
                  <a:cubicBezTo>
                    <a:pt x="489" y="3221"/>
                    <a:pt x="524" y="2825"/>
                    <a:pt x="784" y="2295"/>
                  </a:cubicBezTo>
                  <a:cubicBezTo>
                    <a:pt x="1050" y="1753"/>
                    <a:pt x="1399" y="1256"/>
                    <a:pt x="1818" y="819"/>
                  </a:cubicBezTo>
                  <a:cubicBezTo>
                    <a:pt x="2051" y="575"/>
                    <a:pt x="2419" y="466"/>
                    <a:pt x="2790" y="466"/>
                  </a:cubicBezTo>
                  <a:close/>
                  <a:moveTo>
                    <a:pt x="2796" y="1"/>
                  </a:moveTo>
                  <a:cubicBezTo>
                    <a:pt x="2299" y="1"/>
                    <a:pt x="1802" y="153"/>
                    <a:pt x="1477" y="495"/>
                  </a:cubicBezTo>
                  <a:cubicBezTo>
                    <a:pt x="1025" y="965"/>
                    <a:pt x="649" y="1503"/>
                    <a:pt x="360" y="2088"/>
                  </a:cubicBezTo>
                  <a:cubicBezTo>
                    <a:pt x="26" y="2773"/>
                    <a:pt x="0" y="3338"/>
                    <a:pt x="287" y="3767"/>
                  </a:cubicBezTo>
                  <a:cubicBezTo>
                    <a:pt x="448" y="4008"/>
                    <a:pt x="710" y="4207"/>
                    <a:pt x="1072" y="4361"/>
                  </a:cubicBezTo>
                  <a:cubicBezTo>
                    <a:pt x="1433" y="4515"/>
                    <a:pt x="1834" y="4587"/>
                    <a:pt x="2236" y="4587"/>
                  </a:cubicBezTo>
                  <a:cubicBezTo>
                    <a:pt x="3174" y="4587"/>
                    <a:pt x="4125" y="4194"/>
                    <a:pt x="4634" y="3515"/>
                  </a:cubicBezTo>
                  <a:cubicBezTo>
                    <a:pt x="4983" y="3050"/>
                    <a:pt x="5118" y="2471"/>
                    <a:pt x="5018" y="1882"/>
                  </a:cubicBezTo>
                  <a:cubicBezTo>
                    <a:pt x="4911" y="1258"/>
                    <a:pt x="4541" y="695"/>
                    <a:pt x="4003" y="336"/>
                  </a:cubicBezTo>
                  <a:cubicBezTo>
                    <a:pt x="3680" y="121"/>
                    <a:pt x="3238" y="1"/>
                    <a:pt x="27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1"/>
            <p:cNvSpPr/>
            <p:nvPr/>
          </p:nvSpPr>
          <p:spPr>
            <a:xfrm>
              <a:off x="5547125" y="4172450"/>
              <a:ext cx="15850" cy="107550"/>
            </a:xfrm>
            <a:custGeom>
              <a:avLst/>
              <a:gdLst/>
              <a:ahLst/>
              <a:cxnLst/>
              <a:rect l="l" t="t" r="r" b="b"/>
              <a:pathLst>
                <a:path w="634" h="4302" extrusionOk="0">
                  <a:moveTo>
                    <a:pt x="394" y="0"/>
                  </a:moveTo>
                  <a:cubicBezTo>
                    <a:pt x="271" y="0"/>
                    <a:pt x="167" y="93"/>
                    <a:pt x="154" y="216"/>
                  </a:cubicBezTo>
                  <a:cubicBezTo>
                    <a:pt x="53" y="1487"/>
                    <a:pt x="2" y="2782"/>
                    <a:pt x="1" y="4066"/>
                  </a:cubicBezTo>
                  <a:cubicBezTo>
                    <a:pt x="1" y="4195"/>
                    <a:pt x="106" y="4301"/>
                    <a:pt x="235" y="4301"/>
                  </a:cubicBezTo>
                  <a:cubicBezTo>
                    <a:pt x="366" y="4301"/>
                    <a:pt x="471" y="4196"/>
                    <a:pt x="471" y="4066"/>
                  </a:cubicBezTo>
                  <a:cubicBezTo>
                    <a:pt x="474" y="2796"/>
                    <a:pt x="523" y="1513"/>
                    <a:pt x="623" y="254"/>
                  </a:cubicBezTo>
                  <a:cubicBezTo>
                    <a:pt x="634" y="123"/>
                    <a:pt x="536" y="10"/>
                    <a:pt x="407" y="0"/>
                  </a:cubicBezTo>
                  <a:cubicBezTo>
                    <a:pt x="403" y="0"/>
                    <a:pt x="399"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1"/>
            <p:cNvSpPr/>
            <p:nvPr/>
          </p:nvSpPr>
          <p:spPr>
            <a:xfrm>
              <a:off x="5537050" y="4401050"/>
              <a:ext cx="14175" cy="116875"/>
            </a:xfrm>
            <a:custGeom>
              <a:avLst/>
              <a:gdLst/>
              <a:ahLst/>
              <a:cxnLst/>
              <a:rect l="l" t="t" r="r" b="b"/>
              <a:pathLst>
                <a:path w="567" h="4675" extrusionOk="0">
                  <a:moveTo>
                    <a:pt x="329" y="1"/>
                  </a:moveTo>
                  <a:cubicBezTo>
                    <a:pt x="200" y="1"/>
                    <a:pt x="96" y="103"/>
                    <a:pt x="93" y="231"/>
                  </a:cubicBezTo>
                  <a:lnTo>
                    <a:pt x="3" y="4433"/>
                  </a:lnTo>
                  <a:cubicBezTo>
                    <a:pt x="0" y="4564"/>
                    <a:pt x="103" y="4671"/>
                    <a:pt x="233" y="4675"/>
                  </a:cubicBezTo>
                  <a:lnTo>
                    <a:pt x="239" y="4675"/>
                  </a:lnTo>
                  <a:cubicBezTo>
                    <a:pt x="367" y="4673"/>
                    <a:pt x="470" y="4572"/>
                    <a:pt x="474" y="4444"/>
                  </a:cubicBezTo>
                  <a:lnTo>
                    <a:pt x="564" y="242"/>
                  </a:lnTo>
                  <a:cubicBezTo>
                    <a:pt x="566" y="111"/>
                    <a:pt x="464" y="3"/>
                    <a:pt x="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1"/>
            <p:cNvSpPr/>
            <p:nvPr/>
          </p:nvSpPr>
          <p:spPr>
            <a:xfrm>
              <a:off x="5353675" y="4339225"/>
              <a:ext cx="145925" cy="14250"/>
            </a:xfrm>
            <a:custGeom>
              <a:avLst/>
              <a:gdLst/>
              <a:ahLst/>
              <a:cxnLst/>
              <a:rect l="l" t="t" r="r" b="b"/>
              <a:pathLst>
                <a:path w="5837" h="570" extrusionOk="0">
                  <a:moveTo>
                    <a:pt x="5590" y="0"/>
                  </a:moveTo>
                  <a:cubicBezTo>
                    <a:pt x="5586" y="0"/>
                    <a:pt x="5582" y="0"/>
                    <a:pt x="5578" y="1"/>
                  </a:cubicBezTo>
                  <a:cubicBezTo>
                    <a:pt x="4579" y="66"/>
                    <a:pt x="3580" y="99"/>
                    <a:pt x="2581" y="99"/>
                  </a:cubicBezTo>
                  <a:cubicBezTo>
                    <a:pt x="1805" y="99"/>
                    <a:pt x="1029" y="79"/>
                    <a:pt x="253" y="39"/>
                  </a:cubicBezTo>
                  <a:cubicBezTo>
                    <a:pt x="244" y="38"/>
                    <a:pt x="235" y="38"/>
                    <a:pt x="226" y="38"/>
                  </a:cubicBezTo>
                  <a:cubicBezTo>
                    <a:pt x="97" y="38"/>
                    <a:pt x="13" y="141"/>
                    <a:pt x="7" y="262"/>
                  </a:cubicBezTo>
                  <a:cubicBezTo>
                    <a:pt x="0" y="392"/>
                    <a:pt x="100" y="503"/>
                    <a:pt x="229" y="510"/>
                  </a:cubicBezTo>
                  <a:cubicBezTo>
                    <a:pt x="1013" y="550"/>
                    <a:pt x="1800" y="570"/>
                    <a:pt x="2588" y="570"/>
                  </a:cubicBezTo>
                  <a:cubicBezTo>
                    <a:pt x="3596" y="570"/>
                    <a:pt x="4606" y="536"/>
                    <a:pt x="5608" y="470"/>
                  </a:cubicBezTo>
                  <a:cubicBezTo>
                    <a:pt x="5738" y="462"/>
                    <a:pt x="5836" y="350"/>
                    <a:pt x="5828" y="221"/>
                  </a:cubicBezTo>
                  <a:cubicBezTo>
                    <a:pt x="5818" y="95"/>
                    <a:pt x="5714" y="0"/>
                    <a:pt x="55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1"/>
            <p:cNvSpPr/>
            <p:nvPr/>
          </p:nvSpPr>
          <p:spPr>
            <a:xfrm>
              <a:off x="5604300" y="4337075"/>
              <a:ext cx="165175" cy="17400"/>
            </a:xfrm>
            <a:custGeom>
              <a:avLst/>
              <a:gdLst/>
              <a:ahLst/>
              <a:cxnLst/>
              <a:rect l="l" t="t" r="r" b="b"/>
              <a:pathLst>
                <a:path w="6607" h="696" extrusionOk="0">
                  <a:moveTo>
                    <a:pt x="1094" y="1"/>
                  </a:moveTo>
                  <a:cubicBezTo>
                    <a:pt x="808" y="1"/>
                    <a:pt x="521" y="3"/>
                    <a:pt x="235" y="7"/>
                  </a:cubicBezTo>
                  <a:cubicBezTo>
                    <a:pt x="106" y="8"/>
                    <a:pt x="0" y="113"/>
                    <a:pt x="2" y="244"/>
                  </a:cubicBezTo>
                  <a:cubicBezTo>
                    <a:pt x="2" y="372"/>
                    <a:pt x="107" y="477"/>
                    <a:pt x="236" y="477"/>
                  </a:cubicBezTo>
                  <a:cubicBezTo>
                    <a:pt x="237" y="477"/>
                    <a:pt x="238" y="477"/>
                    <a:pt x="239" y="477"/>
                  </a:cubicBezTo>
                  <a:lnTo>
                    <a:pt x="241" y="477"/>
                  </a:lnTo>
                  <a:cubicBezTo>
                    <a:pt x="519" y="473"/>
                    <a:pt x="797" y="472"/>
                    <a:pt x="1075" y="472"/>
                  </a:cubicBezTo>
                  <a:cubicBezTo>
                    <a:pt x="2835" y="472"/>
                    <a:pt x="4602" y="545"/>
                    <a:pt x="6348" y="694"/>
                  </a:cubicBezTo>
                  <a:lnTo>
                    <a:pt x="6368" y="694"/>
                  </a:lnTo>
                  <a:lnTo>
                    <a:pt x="6368" y="696"/>
                  </a:lnTo>
                  <a:cubicBezTo>
                    <a:pt x="6493" y="694"/>
                    <a:pt x="6596" y="594"/>
                    <a:pt x="6601" y="469"/>
                  </a:cubicBezTo>
                  <a:cubicBezTo>
                    <a:pt x="6606" y="344"/>
                    <a:pt x="6513" y="237"/>
                    <a:pt x="6388" y="225"/>
                  </a:cubicBezTo>
                  <a:cubicBezTo>
                    <a:pt x="4636" y="75"/>
                    <a:pt x="2860" y="1"/>
                    <a:pt x="1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1"/>
            <p:cNvSpPr/>
            <p:nvPr/>
          </p:nvSpPr>
          <p:spPr>
            <a:xfrm>
              <a:off x="5438375" y="4247425"/>
              <a:ext cx="83825" cy="61525"/>
            </a:xfrm>
            <a:custGeom>
              <a:avLst/>
              <a:gdLst/>
              <a:ahLst/>
              <a:cxnLst/>
              <a:rect l="l" t="t" r="r" b="b"/>
              <a:pathLst>
                <a:path w="3353" h="2461" extrusionOk="0">
                  <a:moveTo>
                    <a:pt x="265" y="1"/>
                  </a:moveTo>
                  <a:cubicBezTo>
                    <a:pt x="196" y="1"/>
                    <a:pt x="127" y="31"/>
                    <a:pt x="81" y="90"/>
                  </a:cubicBezTo>
                  <a:cubicBezTo>
                    <a:pt x="1" y="191"/>
                    <a:pt x="17" y="340"/>
                    <a:pt x="119" y="422"/>
                  </a:cubicBezTo>
                  <a:cubicBezTo>
                    <a:pt x="1004" y="1126"/>
                    <a:pt x="1941" y="1799"/>
                    <a:pt x="2900" y="2422"/>
                  </a:cubicBezTo>
                  <a:cubicBezTo>
                    <a:pt x="2939" y="2447"/>
                    <a:pt x="2982" y="2459"/>
                    <a:pt x="3029" y="2460"/>
                  </a:cubicBezTo>
                  <a:lnTo>
                    <a:pt x="3029" y="2459"/>
                  </a:lnTo>
                  <a:cubicBezTo>
                    <a:pt x="3264" y="2459"/>
                    <a:pt x="3353" y="2154"/>
                    <a:pt x="3157" y="2026"/>
                  </a:cubicBezTo>
                  <a:cubicBezTo>
                    <a:pt x="2210" y="1413"/>
                    <a:pt x="1286" y="748"/>
                    <a:pt x="412" y="53"/>
                  </a:cubicBezTo>
                  <a:cubicBezTo>
                    <a:pt x="369" y="18"/>
                    <a:pt x="317" y="1"/>
                    <a:pt x="2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1"/>
            <p:cNvSpPr/>
            <p:nvPr/>
          </p:nvSpPr>
          <p:spPr>
            <a:xfrm>
              <a:off x="5595900" y="4243400"/>
              <a:ext cx="84275" cy="58075"/>
            </a:xfrm>
            <a:custGeom>
              <a:avLst/>
              <a:gdLst/>
              <a:ahLst/>
              <a:cxnLst/>
              <a:rect l="l" t="t" r="r" b="b"/>
              <a:pathLst>
                <a:path w="3371" h="2323" extrusionOk="0">
                  <a:moveTo>
                    <a:pt x="3101" y="1"/>
                  </a:moveTo>
                  <a:cubicBezTo>
                    <a:pt x="3056" y="1"/>
                    <a:pt x="3010" y="14"/>
                    <a:pt x="2970" y="40"/>
                  </a:cubicBezTo>
                  <a:lnTo>
                    <a:pt x="195" y="1891"/>
                  </a:lnTo>
                  <a:cubicBezTo>
                    <a:pt x="0" y="2020"/>
                    <a:pt x="92" y="2323"/>
                    <a:pt x="326" y="2323"/>
                  </a:cubicBezTo>
                  <a:cubicBezTo>
                    <a:pt x="372" y="2323"/>
                    <a:pt x="418" y="2309"/>
                    <a:pt x="456" y="2283"/>
                  </a:cubicBezTo>
                  <a:lnTo>
                    <a:pt x="3232" y="432"/>
                  </a:lnTo>
                  <a:cubicBezTo>
                    <a:pt x="3341" y="360"/>
                    <a:pt x="3370" y="214"/>
                    <a:pt x="3297" y="106"/>
                  </a:cubicBezTo>
                  <a:cubicBezTo>
                    <a:pt x="3252" y="38"/>
                    <a:pt x="3177" y="1"/>
                    <a:pt x="3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1"/>
            <p:cNvSpPr/>
            <p:nvPr/>
          </p:nvSpPr>
          <p:spPr>
            <a:xfrm>
              <a:off x="5444700" y="4392725"/>
              <a:ext cx="70350" cy="59250"/>
            </a:xfrm>
            <a:custGeom>
              <a:avLst/>
              <a:gdLst/>
              <a:ahLst/>
              <a:cxnLst/>
              <a:rect l="l" t="t" r="r" b="b"/>
              <a:pathLst>
                <a:path w="2814" h="2370" extrusionOk="0">
                  <a:moveTo>
                    <a:pt x="2546" y="1"/>
                  </a:moveTo>
                  <a:cubicBezTo>
                    <a:pt x="2491" y="1"/>
                    <a:pt x="2436" y="20"/>
                    <a:pt x="2391" y="59"/>
                  </a:cubicBezTo>
                  <a:lnTo>
                    <a:pt x="1" y="1979"/>
                  </a:lnTo>
                  <a:lnTo>
                    <a:pt x="263" y="2369"/>
                  </a:lnTo>
                  <a:lnTo>
                    <a:pt x="462" y="2258"/>
                  </a:lnTo>
                  <a:cubicBezTo>
                    <a:pt x="514" y="2228"/>
                    <a:pt x="552" y="2180"/>
                    <a:pt x="571" y="2124"/>
                  </a:cubicBezTo>
                  <a:lnTo>
                    <a:pt x="2687" y="426"/>
                  </a:lnTo>
                  <a:cubicBezTo>
                    <a:pt x="2795" y="346"/>
                    <a:pt x="2813" y="192"/>
                    <a:pt x="2729" y="88"/>
                  </a:cubicBezTo>
                  <a:cubicBezTo>
                    <a:pt x="2683" y="31"/>
                    <a:pt x="2615" y="1"/>
                    <a:pt x="25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1"/>
            <p:cNvSpPr/>
            <p:nvPr/>
          </p:nvSpPr>
          <p:spPr>
            <a:xfrm>
              <a:off x="5590600" y="4380150"/>
              <a:ext cx="75200" cy="62425"/>
            </a:xfrm>
            <a:custGeom>
              <a:avLst/>
              <a:gdLst/>
              <a:ahLst/>
              <a:cxnLst/>
              <a:rect l="l" t="t" r="r" b="b"/>
              <a:pathLst>
                <a:path w="3008" h="2497" extrusionOk="0">
                  <a:moveTo>
                    <a:pt x="245" y="0"/>
                  </a:moveTo>
                  <a:cubicBezTo>
                    <a:pt x="129" y="0"/>
                    <a:pt x="28" y="90"/>
                    <a:pt x="17" y="209"/>
                  </a:cubicBezTo>
                  <a:cubicBezTo>
                    <a:pt x="1" y="338"/>
                    <a:pt x="94" y="456"/>
                    <a:pt x="223" y="470"/>
                  </a:cubicBezTo>
                  <a:cubicBezTo>
                    <a:pt x="263" y="476"/>
                    <a:pt x="315" y="518"/>
                    <a:pt x="370" y="565"/>
                  </a:cubicBezTo>
                  <a:lnTo>
                    <a:pt x="2535" y="2439"/>
                  </a:lnTo>
                  <a:cubicBezTo>
                    <a:pt x="2577" y="2477"/>
                    <a:pt x="2632" y="2497"/>
                    <a:pt x="2689" y="2497"/>
                  </a:cubicBezTo>
                  <a:cubicBezTo>
                    <a:pt x="2907" y="2497"/>
                    <a:pt x="3008" y="2226"/>
                    <a:pt x="2843" y="2084"/>
                  </a:cubicBezTo>
                  <a:lnTo>
                    <a:pt x="677" y="210"/>
                  </a:lnTo>
                  <a:cubicBezTo>
                    <a:pt x="599" y="140"/>
                    <a:pt x="464" y="24"/>
                    <a:pt x="278" y="3"/>
                  </a:cubicBezTo>
                  <a:cubicBezTo>
                    <a:pt x="267" y="1"/>
                    <a:pt x="256" y="0"/>
                    <a:pt x="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1"/>
            <p:cNvSpPr/>
            <p:nvPr/>
          </p:nvSpPr>
          <p:spPr>
            <a:xfrm>
              <a:off x="5545925" y="4313650"/>
              <a:ext cx="42850" cy="53050"/>
            </a:xfrm>
            <a:custGeom>
              <a:avLst/>
              <a:gdLst/>
              <a:ahLst/>
              <a:cxnLst/>
              <a:rect l="l" t="t" r="r" b="b"/>
              <a:pathLst>
                <a:path w="1714" h="2122" extrusionOk="0">
                  <a:moveTo>
                    <a:pt x="527" y="1"/>
                  </a:moveTo>
                  <a:cubicBezTo>
                    <a:pt x="397" y="1"/>
                    <a:pt x="267" y="30"/>
                    <a:pt x="150" y="102"/>
                  </a:cubicBezTo>
                  <a:cubicBezTo>
                    <a:pt x="37" y="170"/>
                    <a:pt x="1" y="316"/>
                    <a:pt x="70" y="428"/>
                  </a:cubicBezTo>
                  <a:cubicBezTo>
                    <a:pt x="115" y="501"/>
                    <a:pt x="191" y="541"/>
                    <a:pt x="270" y="541"/>
                  </a:cubicBezTo>
                  <a:cubicBezTo>
                    <a:pt x="314" y="541"/>
                    <a:pt x="358" y="528"/>
                    <a:pt x="398" y="503"/>
                  </a:cubicBezTo>
                  <a:cubicBezTo>
                    <a:pt x="432" y="481"/>
                    <a:pt x="479" y="471"/>
                    <a:pt x="531" y="471"/>
                  </a:cubicBezTo>
                  <a:cubicBezTo>
                    <a:pt x="626" y="471"/>
                    <a:pt x="742" y="505"/>
                    <a:pt x="847" y="567"/>
                  </a:cubicBezTo>
                  <a:cubicBezTo>
                    <a:pt x="1087" y="711"/>
                    <a:pt x="1235" y="944"/>
                    <a:pt x="1227" y="1158"/>
                  </a:cubicBezTo>
                  <a:cubicBezTo>
                    <a:pt x="1217" y="1381"/>
                    <a:pt x="1033" y="1591"/>
                    <a:pt x="788" y="1658"/>
                  </a:cubicBezTo>
                  <a:cubicBezTo>
                    <a:pt x="674" y="1690"/>
                    <a:pt x="600" y="1800"/>
                    <a:pt x="616" y="1918"/>
                  </a:cubicBezTo>
                  <a:cubicBezTo>
                    <a:pt x="632" y="2034"/>
                    <a:pt x="732" y="2122"/>
                    <a:pt x="850" y="2122"/>
                  </a:cubicBezTo>
                  <a:cubicBezTo>
                    <a:pt x="871" y="2122"/>
                    <a:pt x="892" y="2119"/>
                    <a:pt x="912" y="2112"/>
                  </a:cubicBezTo>
                  <a:cubicBezTo>
                    <a:pt x="1357" y="1991"/>
                    <a:pt x="1681" y="1606"/>
                    <a:pt x="1698" y="1177"/>
                  </a:cubicBezTo>
                  <a:cubicBezTo>
                    <a:pt x="1713" y="787"/>
                    <a:pt x="1480" y="397"/>
                    <a:pt x="1089" y="163"/>
                  </a:cubicBezTo>
                  <a:cubicBezTo>
                    <a:pt x="940" y="74"/>
                    <a:pt x="734" y="1"/>
                    <a:pt x="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1"/>
            <p:cNvSpPr/>
            <p:nvPr/>
          </p:nvSpPr>
          <p:spPr>
            <a:xfrm>
              <a:off x="5508800" y="4330725"/>
              <a:ext cx="39950" cy="47800"/>
            </a:xfrm>
            <a:custGeom>
              <a:avLst/>
              <a:gdLst/>
              <a:ahLst/>
              <a:cxnLst/>
              <a:rect l="l" t="t" r="r" b="b"/>
              <a:pathLst>
                <a:path w="1598" h="1912" extrusionOk="0">
                  <a:moveTo>
                    <a:pt x="664" y="1"/>
                  </a:moveTo>
                  <a:cubicBezTo>
                    <a:pt x="639" y="1"/>
                    <a:pt x="614" y="5"/>
                    <a:pt x="589" y="13"/>
                  </a:cubicBezTo>
                  <a:cubicBezTo>
                    <a:pt x="188" y="147"/>
                    <a:pt x="100" y="571"/>
                    <a:pt x="67" y="731"/>
                  </a:cubicBezTo>
                  <a:cubicBezTo>
                    <a:pt x="40" y="863"/>
                    <a:pt x="0" y="1061"/>
                    <a:pt x="67" y="1260"/>
                  </a:cubicBezTo>
                  <a:cubicBezTo>
                    <a:pt x="144" y="1488"/>
                    <a:pt x="356" y="1678"/>
                    <a:pt x="646" y="1784"/>
                  </a:cubicBezTo>
                  <a:cubicBezTo>
                    <a:pt x="874" y="1868"/>
                    <a:pt x="1119" y="1890"/>
                    <a:pt x="1335" y="1912"/>
                  </a:cubicBezTo>
                  <a:lnTo>
                    <a:pt x="1358" y="1912"/>
                  </a:lnTo>
                  <a:cubicBezTo>
                    <a:pt x="1483" y="1912"/>
                    <a:pt x="1587" y="1813"/>
                    <a:pt x="1592" y="1688"/>
                  </a:cubicBezTo>
                  <a:cubicBezTo>
                    <a:pt x="1598" y="1561"/>
                    <a:pt x="1505" y="1453"/>
                    <a:pt x="1379" y="1441"/>
                  </a:cubicBezTo>
                  <a:cubicBezTo>
                    <a:pt x="1182" y="1424"/>
                    <a:pt x="978" y="1404"/>
                    <a:pt x="806" y="1341"/>
                  </a:cubicBezTo>
                  <a:cubicBezTo>
                    <a:pt x="656" y="1287"/>
                    <a:pt x="543" y="1197"/>
                    <a:pt x="512" y="1108"/>
                  </a:cubicBezTo>
                  <a:cubicBezTo>
                    <a:pt x="488" y="1038"/>
                    <a:pt x="505" y="939"/>
                    <a:pt x="528" y="827"/>
                  </a:cubicBezTo>
                  <a:cubicBezTo>
                    <a:pt x="575" y="603"/>
                    <a:pt x="637" y="493"/>
                    <a:pt x="740" y="459"/>
                  </a:cubicBezTo>
                  <a:cubicBezTo>
                    <a:pt x="862" y="418"/>
                    <a:pt x="929" y="285"/>
                    <a:pt x="888" y="161"/>
                  </a:cubicBezTo>
                  <a:cubicBezTo>
                    <a:pt x="855" y="63"/>
                    <a:pt x="762" y="1"/>
                    <a:pt x="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1"/>
            <p:cNvSpPr/>
            <p:nvPr/>
          </p:nvSpPr>
          <p:spPr>
            <a:xfrm>
              <a:off x="5422525" y="4232500"/>
              <a:ext cx="267975" cy="233000"/>
            </a:xfrm>
            <a:custGeom>
              <a:avLst/>
              <a:gdLst/>
              <a:ahLst/>
              <a:cxnLst/>
              <a:rect l="l" t="t" r="r" b="b"/>
              <a:pathLst>
                <a:path w="10719" h="9320" extrusionOk="0">
                  <a:moveTo>
                    <a:pt x="5157" y="464"/>
                  </a:moveTo>
                  <a:lnTo>
                    <a:pt x="5157" y="464"/>
                  </a:lnTo>
                  <a:cubicBezTo>
                    <a:pt x="5150" y="586"/>
                    <a:pt x="5237" y="691"/>
                    <a:pt x="5357" y="708"/>
                  </a:cubicBezTo>
                  <a:cubicBezTo>
                    <a:pt x="6336" y="853"/>
                    <a:pt x="7447" y="1017"/>
                    <a:pt x="8259" y="1573"/>
                  </a:cubicBezTo>
                  <a:cubicBezTo>
                    <a:pt x="9022" y="2095"/>
                    <a:pt x="9422" y="2907"/>
                    <a:pt x="9684" y="3554"/>
                  </a:cubicBezTo>
                  <a:cubicBezTo>
                    <a:pt x="10071" y="4507"/>
                    <a:pt x="10196" y="5258"/>
                    <a:pt x="10081" y="5922"/>
                  </a:cubicBezTo>
                  <a:cubicBezTo>
                    <a:pt x="9860" y="7194"/>
                    <a:pt x="8613" y="8341"/>
                    <a:pt x="7047" y="8712"/>
                  </a:cubicBezTo>
                  <a:cubicBezTo>
                    <a:pt x="6655" y="8804"/>
                    <a:pt x="6247" y="8849"/>
                    <a:pt x="5839" y="8849"/>
                  </a:cubicBezTo>
                  <a:cubicBezTo>
                    <a:pt x="4835" y="8849"/>
                    <a:pt x="3827" y="8577"/>
                    <a:pt x="3030" y="8066"/>
                  </a:cubicBezTo>
                  <a:cubicBezTo>
                    <a:pt x="2553" y="7759"/>
                    <a:pt x="2102" y="7344"/>
                    <a:pt x="1609" y="6761"/>
                  </a:cubicBezTo>
                  <a:cubicBezTo>
                    <a:pt x="1228" y="6310"/>
                    <a:pt x="772" y="5705"/>
                    <a:pt x="627" y="5037"/>
                  </a:cubicBezTo>
                  <a:cubicBezTo>
                    <a:pt x="485" y="4390"/>
                    <a:pt x="636" y="3665"/>
                    <a:pt x="1053" y="2999"/>
                  </a:cubicBezTo>
                  <a:cubicBezTo>
                    <a:pt x="1417" y="2415"/>
                    <a:pt x="1984" y="1861"/>
                    <a:pt x="2740" y="1352"/>
                  </a:cubicBezTo>
                  <a:cubicBezTo>
                    <a:pt x="3586" y="781"/>
                    <a:pt x="4360" y="494"/>
                    <a:pt x="5106" y="471"/>
                  </a:cubicBezTo>
                  <a:cubicBezTo>
                    <a:pt x="5123" y="471"/>
                    <a:pt x="5141" y="468"/>
                    <a:pt x="5157" y="464"/>
                  </a:cubicBezTo>
                  <a:close/>
                  <a:moveTo>
                    <a:pt x="5101" y="1"/>
                  </a:moveTo>
                  <a:cubicBezTo>
                    <a:pt x="5099" y="1"/>
                    <a:pt x="5096" y="1"/>
                    <a:pt x="5094" y="1"/>
                  </a:cubicBezTo>
                  <a:cubicBezTo>
                    <a:pt x="4256" y="25"/>
                    <a:pt x="3401" y="339"/>
                    <a:pt x="2479" y="961"/>
                  </a:cubicBezTo>
                  <a:cubicBezTo>
                    <a:pt x="1667" y="1508"/>
                    <a:pt x="1053" y="2109"/>
                    <a:pt x="653" y="2749"/>
                  </a:cubicBezTo>
                  <a:cubicBezTo>
                    <a:pt x="172" y="3522"/>
                    <a:pt x="0" y="4368"/>
                    <a:pt x="167" y="5137"/>
                  </a:cubicBezTo>
                  <a:cubicBezTo>
                    <a:pt x="333" y="5906"/>
                    <a:pt x="833" y="6571"/>
                    <a:pt x="1250" y="7064"/>
                  </a:cubicBezTo>
                  <a:cubicBezTo>
                    <a:pt x="1774" y="7685"/>
                    <a:pt x="2259" y="8128"/>
                    <a:pt x="2776" y="8461"/>
                  </a:cubicBezTo>
                  <a:cubicBezTo>
                    <a:pt x="3647" y="9020"/>
                    <a:pt x="4748" y="9319"/>
                    <a:pt x="5843" y="9319"/>
                  </a:cubicBezTo>
                  <a:cubicBezTo>
                    <a:pt x="5849" y="9319"/>
                    <a:pt x="5854" y="9319"/>
                    <a:pt x="5860" y="9319"/>
                  </a:cubicBezTo>
                  <a:cubicBezTo>
                    <a:pt x="6297" y="9319"/>
                    <a:pt x="6732" y="9269"/>
                    <a:pt x="7157" y="9169"/>
                  </a:cubicBezTo>
                  <a:cubicBezTo>
                    <a:pt x="8899" y="8757"/>
                    <a:pt x="10294" y="7455"/>
                    <a:pt x="10546" y="6003"/>
                  </a:cubicBezTo>
                  <a:cubicBezTo>
                    <a:pt x="10718" y="5012"/>
                    <a:pt x="10386" y="4030"/>
                    <a:pt x="10123" y="3377"/>
                  </a:cubicBezTo>
                  <a:cubicBezTo>
                    <a:pt x="9835" y="2668"/>
                    <a:pt x="9394" y="1777"/>
                    <a:pt x="8525" y="1184"/>
                  </a:cubicBezTo>
                  <a:cubicBezTo>
                    <a:pt x="7624" y="567"/>
                    <a:pt x="6405" y="387"/>
                    <a:pt x="5427" y="243"/>
                  </a:cubicBezTo>
                  <a:cubicBezTo>
                    <a:pt x="5416" y="242"/>
                    <a:pt x="5404" y="241"/>
                    <a:pt x="5393" y="241"/>
                  </a:cubicBezTo>
                  <a:cubicBezTo>
                    <a:pt x="5374" y="241"/>
                    <a:pt x="5355" y="243"/>
                    <a:pt x="5337" y="247"/>
                  </a:cubicBezTo>
                  <a:lnTo>
                    <a:pt x="5337" y="229"/>
                  </a:lnTo>
                  <a:cubicBezTo>
                    <a:pt x="5333" y="102"/>
                    <a:pt x="5217" y="1"/>
                    <a:pt x="5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7" name="Google Shape;1457;p31"/>
          <p:cNvSpPr/>
          <p:nvPr/>
        </p:nvSpPr>
        <p:spPr>
          <a:xfrm rot="1805794">
            <a:off x="4461435" y="575161"/>
            <a:ext cx="221134" cy="885122"/>
          </a:xfrm>
          <a:custGeom>
            <a:avLst/>
            <a:gdLst/>
            <a:ahLst/>
            <a:cxnLst/>
            <a:rect l="l" t="t" r="r" b="b"/>
            <a:pathLst>
              <a:path w="2151" h="8610" extrusionOk="0">
                <a:moveTo>
                  <a:pt x="1080" y="0"/>
                </a:moveTo>
                <a:cubicBezTo>
                  <a:pt x="549" y="0"/>
                  <a:pt x="12" y="365"/>
                  <a:pt x="8" y="1063"/>
                </a:cubicBezTo>
                <a:lnTo>
                  <a:pt x="8" y="1071"/>
                </a:lnTo>
                <a:lnTo>
                  <a:pt x="8" y="5724"/>
                </a:lnTo>
                <a:cubicBezTo>
                  <a:pt x="0" y="5802"/>
                  <a:pt x="62" y="5871"/>
                  <a:pt x="140" y="5871"/>
                </a:cubicBezTo>
                <a:cubicBezTo>
                  <a:pt x="221" y="5871"/>
                  <a:pt x="282" y="5802"/>
                  <a:pt x="274" y="5724"/>
                </a:cubicBezTo>
                <a:lnTo>
                  <a:pt x="274" y="1076"/>
                </a:lnTo>
                <a:cubicBezTo>
                  <a:pt x="274" y="1075"/>
                  <a:pt x="274" y="1072"/>
                  <a:pt x="274" y="1071"/>
                </a:cubicBezTo>
                <a:cubicBezTo>
                  <a:pt x="274" y="517"/>
                  <a:pt x="690" y="264"/>
                  <a:pt x="1080" y="264"/>
                </a:cubicBezTo>
                <a:cubicBezTo>
                  <a:pt x="1469" y="264"/>
                  <a:pt x="1885" y="517"/>
                  <a:pt x="1885" y="1071"/>
                </a:cubicBezTo>
                <a:lnTo>
                  <a:pt x="1885" y="1076"/>
                </a:lnTo>
                <a:lnTo>
                  <a:pt x="1885" y="7726"/>
                </a:lnTo>
                <a:cubicBezTo>
                  <a:pt x="1886" y="7961"/>
                  <a:pt x="1786" y="8149"/>
                  <a:pt x="1605" y="8255"/>
                </a:cubicBezTo>
                <a:cubicBezTo>
                  <a:pt x="1501" y="8314"/>
                  <a:pt x="1385" y="8343"/>
                  <a:pt x="1270" y="8343"/>
                </a:cubicBezTo>
                <a:cubicBezTo>
                  <a:pt x="1155" y="8343"/>
                  <a:pt x="1041" y="8314"/>
                  <a:pt x="937" y="8257"/>
                </a:cubicBezTo>
                <a:cubicBezTo>
                  <a:pt x="775" y="8165"/>
                  <a:pt x="676" y="8005"/>
                  <a:pt x="656" y="7805"/>
                </a:cubicBezTo>
                <a:cubicBezTo>
                  <a:pt x="657" y="7798"/>
                  <a:pt x="657" y="7791"/>
                  <a:pt x="657" y="7785"/>
                </a:cubicBezTo>
                <a:lnTo>
                  <a:pt x="657" y="2724"/>
                </a:lnTo>
                <a:cubicBezTo>
                  <a:pt x="650" y="2700"/>
                  <a:pt x="650" y="2676"/>
                  <a:pt x="657" y="2652"/>
                </a:cubicBezTo>
                <a:cubicBezTo>
                  <a:pt x="657" y="2355"/>
                  <a:pt x="875" y="2223"/>
                  <a:pt x="1088" y="2223"/>
                </a:cubicBezTo>
                <a:cubicBezTo>
                  <a:pt x="1092" y="2222"/>
                  <a:pt x="1095" y="2222"/>
                  <a:pt x="1099" y="2222"/>
                </a:cubicBezTo>
                <a:cubicBezTo>
                  <a:pt x="1204" y="2222"/>
                  <a:pt x="1306" y="2261"/>
                  <a:pt x="1387" y="2329"/>
                </a:cubicBezTo>
                <a:cubicBezTo>
                  <a:pt x="1473" y="2405"/>
                  <a:pt x="1519" y="2518"/>
                  <a:pt x="1519" y="2652"/>
                </a:cubicBezTo>
                <a:lnTo>
                  <a:pt x="1519" y="2658"/>
                </a:lnTo>
                <a:lnTo>
                  <a:pt x="1519" y="5724"/>
                </a:lnTo>
                <a:cubicBezTo>
                  <a:pt x="1525" y="5792"/>
                  <a:pt x="1582" y="5844"/>
                  <a:pt x="1651" y="5844"/>
                </a:cubicBezTo>
                <a:cubicBezTo>
                  <a:pt x="1721" y="5844"/>
                  <a:pt x="1778" y="5792"/>
                  <a:pt x="1785" y="5724"/>
                </a:cubicBezTo>
                <a:lnTo>
                  <a:pt x="1785" y="2654"/>
                </a:lnTo>
                <a:lnTo>
                  <a:pt x="1785" y="2644"/>
                </a:lnTo>
                <a:cubicBezTo>
                  <a:pt x="1780" y="2193"/>
                  <a:pt x="1433" y="1957"/>
                  <a:pt x="1088" y="1957"/>
                </a:cubicBezTo>
                <a:cubicBezTo>
                  <a:pt x="744" y="1957"/>
                  <a:pt x="391" y="2196"/>
                  <a:pt x="391" y="2654"/>
                </a:cubicBezTo>
                <a:cubicBezTo>
                  <a:pt x="398" y="2676"/>
                  <a:pt x="398" y="2700"/>
                  <a:pt x="391" y="2724"/>
                </a:cubicBezTo>
                <a:lnTo>
                  <a:pt x="391" y="7686"/>
                </a:lnTo>
                <a:cubicBezTo>
                  <a:pt x="387" y="7699"/>
                  <a:pt x="386" y="7713"/>
                  <a:pt x="386" y="7726"/>
                </a:cubicBezTo>
                <a:cubicBezTo>
                  <a:pt x="387" y="8064"/>
                  <a:pt x="536" y="8333"/>
                  <a:pt x="807" y="8488"/>
                </a:cubicBezTo>
                <a:cubicBezTo>
                  <a:pt x="950" y="8569"/>
                  <a:pt x="1110" y="8609"/>
                  <a:pt x="1269" y="8609"/>
                </a:cubicBezTo>
                <a:cubicBezTo>
                  <a:pt x="1431" y="8609"/>
                  <a:pt x="1593" y="8568"/>
                  <a:pt x="1738" y="8484"/>
                </a:cubicBezTo>
                <a:cubicBezTo>
                  <a:pt x="1984" y="8343"/>
                  <a:pt x="2127" y="8104"/>
                  <a:pt x="2148" y="7807"/>
                </a:cubicBezTo>
                <a:cubicBezTo>
                  <a:pt x="2151" y="7798"/>
                  <a:pt x="2151" y="7789"/>
                  <a:pt x="2151" y="7779"/>
                </a:cubicBezTo>
                <a:lnTo>
                  <a:pt x="2151" y="1072"/>
                </a:lnTo>
                <a:cubicBezTo>
                  <a:pt x="2151" y="1068"/>
                  <a:pt x="2151" y="1065"/>
                  <a:pt x="2151" y="1063"/>
                </a:cubicBezTo>
                <a:cubicBezTo>
                  <a:pt x="2147" y="365"/>
                  <a:pt x="1610" y="0"/>
                  <a:pt x="1080" y="0"/>
                </a:cubicBezTo>
                <a:close/>
              </a:path>
            </a:pathLst>
          </a:custGeom>
          <a:solidFill>
            <a:schemeClr val="accent5"/>
          </a:solidFill>
          <a:ln>
            <a:noFill/>
          </a:ln>
          <a:effectLst>
            <a:outerShdw blurRad="57150" dist="19050" dir="540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8" name="Google Shape;1458;p31"/>
          <p:cNvGrpSpPr/>
          <p:nvPr/>
        </p:nvGrpSpPr>
        <p:grpSpPr>
          <a:xfrm rot="-3413207">
            <a:off x="2234282" y="-329811"/>
            <a:ext cx="1229032" cy="3722769"/>
            <a:chOff x="4034094" y="608483"/>
            <a:chExt cx="1229022" cy="3722737"/>
          </a:xfrm>
        </p:grpSpPr>
        <p:grpSp>
          <p:nvGrpSpPr>
            <p:cNvPr id="1459" name="Google Shape;1459;p31"/>
            <p:cNvGrpSpPr/>
            <p:nvPr/>
          </p:nvGrpSpPr>
          <p:grpSpPr>
            <a:xfrm rot="-656623">
              <a:off x="4379494" y="626104"/>
              <a:ext cx="537898" cy="3687612"/>
              <a:chOff x="4482610" y="651746"/>
              <a:chExt cx="486967" cy="3339283"/>
            </a:xfrm>
          </p:grpSpPr>
          <p:sp>
            <p:nvSpPr>
              <p:cNvPr id="1460" name="Google Shape;1460;p31"/>
              <p:cNvSpPr/>
              <p:nvPr/>
            </p:nvSpPr>
            <p:spPr>
              <a:xfrm rot="287303">
                <a:off x="4792421" y="758998"/>
                <a:ext cx="22494" cy="634532"/>
              </a:xfrm>
              <a:custGeom>
                <a:avLst/>
                <a:gdLst/>
                <a:ahLst/>
                <a:cxnLst/>
                <a:rect l="l" t="t" r="r" b="b"/>
                <a:pathLst>
                  <a:path w="325" h="9168" extrusionOk="0">
                    <a:moveTo>
                      <a:pt x="162" y="0"/>
                    </a:moveTo>
                    <a:cubicBezTo>
                      <a:pt x="73" y="0"/>
                      <a:pt x="0" y="66"/>
                      <a:pt x="0" y="147"/>
                    </a:cubicBezTo>
                    <a:lnTo>
                      <a:pt x="0" y="9022"/>
                    </a:lnTo>
                    <a:cubicBezTo>
                      <a:pt x="0" y="9102"/>
                      <a:pt x="73" y="9168"/>
                      <a:pt x="162" y="9168"/>
                    </a:cubicBezTo>
                    <a:cubicBezTo>
                      <a:pt x="251" y="9168"/>
                      <a:pt x="325" y="9102"/>
                      <a:pt x="325" y="9022"/>
                    </a:cubicBezTo>
                    <a:lnTo>
                      <a:pt x="325" y="147"/>
                    </a:lnTo>
                    <a:cubicBezTo>
                      <a:pt x="325" y="66"/>
                      <a:pt x="251" y="0"/>
                      <a:pt x="162" y="0"/>
                    </a:cubicBezTo>
                    <a:close/>
                  </a:path>
                </a:pathLst>
              </a:custGeom>
              <a:solidFill>
                <a:schemeClr val="lt1"/>
              </a:solidFill>
              <a:ln>
                <a:noFill/>
              </a:ln>
              <a:effectLst>
                <a:outerShdw blurRad="57150" dist="19050" dir="5400000" algn="bl" rotWithShape="0">
                  <a:schemeClr val="dk1">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1"/>
              <p:cNvSpPr/>
              <p:nvPr/>
            </p:nvSpPr>
            <p:spPr>
              <a:xfrm rot="287303">
                <a:off x="4813242" y="698034"/>
                <a:ext cx="36336" cy="31076"/>
              </a:xfrm>
              <a:custGeom>
                <a:avLst/>
                <a:gdLst/>
                <a:ahLst/>
                <a:cxnLst/>
                <a:rect l="l" t="t" r="r" b="b"/>
                <a:pathLst>
                  <a:path w="525" h="449" extrusionOk="0">
                    <a:moveTo>
                      <a:pt x="300" y="1"/>
                    </a:moveTo>
                    <a:cubicBezTo>
                      <a:pt x="101" y="1"/>
                      <a:pt x="1" y="242"/>
                      <a:pt x="142" y="383"/>
                    </a:cubicBezTo>
                    <a:cubicBezTo>
                      <a:pt x="188" y="428"/>
                      <a:pt x="244" y="449"/>
                      <a:pt x="299" y="449"/>
                    </a:cubicBezTo>
                    <a:cubicBezTo>
                      <a:pt x="414" y="449"/>
                      <a:pt x="524" y="360"/>
                      <a:pt x="524" y="225"/>
                    </a:cubicBezTo>
                    <a:cubicBezTo>
                      <a:pt x="524" y="101"/>
                      <a:pt x="424" y="1"/>
                      <a:pt x="300" y="1"/>
                    </a:cubicBezTo>
                    <a:close/>
                  </a:path>
                </a:pathLst>
              </a:custGeom>
              <a:solidFill>
                <a:schemeClr val="lt1"/>
              </a:solidFill>
              <a:ln>
                <a:noFill/>
              </a:ln>
              <a:effectLst>
                <a:outerShdw blurRad="57150" dist="19050" dir="5400000" algn="bl" rotWithShape="0">
                  <a:schemeClr val="dk1">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2" name="Google Shape;1462;p31"/>
              <p:cNvGrpSpPr/>
              <p:nvPr/>
            </p:nvGrpSpPr>
            <p:grpSpPr>
              <a:xfrm>
                <a:off x="4482610" y="651746"/>
                <a:ext cx="486967" cy="3339283"/>
                <a:chOff x="4482459" y="651729"/>
                <a:chExt cx="475926" cy="3263569"/>
              </a:xfrm>
            </p:grpSpPr>
            <p:sp>
              <p:nvSpPr>
                <p:cNvPr id="1463" name="Google Shape;1463;p31"/>
                <p:cNvSpPr/>
                <p:nvPr/>
              </p:nvSpPr>
              <p:spPr>
                <a:xfrm rot="287303">
                  <a:off x="4505403" y="2925975"/>
                  <a:ext cx="237811" cy="559645"/>
                </a:xfrm>
                <a:custGeom>
                  <a:avLst/>
                  <a:gdLst/>
                  <a:ahLst/>
                  <a:cxnLst/>
                  <a:rect l="l" t="t" r="r" b="b"/>
                  <a:pathLst>
                    <a:path w="3436" h="8086" extrusionOk="0">
                      <a:moveTo>
                        <a:pt x="1" y="1"/>
                      </a:moveTo>
                      <a:lnTo>
                        <a:pt x="421" y="8086"/>
                      </a:lnTo>
                      <a:lnTo>
                        <a:pt x="3015" y="8086"/>
                      </a:lnTo>
                      <a:lnTo>
                        <a:pt x="3435" y="1"/>
                      </a:lnTo>
                      <a:close/>
                    </a:path>
                  </a:pathLst>
                </a:custGeom>
                <a:solidFill>
                  <a:schemeClr val="lt1"/>
                </a:solidFill>
                <a:ln>
                  <a:noFill/>
                </a:ln>
                <a:effectLst>
                  <a:outerShdw blurRad="57150" dist="19050" dir="5400000" algn="bl" rotWithShape="0">
                    <a:schemeClr val="dk1">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1"/>
                <p:cNvSpPr/>
                <p:nvPr/>
              </p:nvSpPr>
              <p:spPr>
                <a:xfrm rot="287303">
                  <a:off x="4583331" y="1614612"/>
                  <a:ext cx="238088" cy="1314674"/>
                </a:xfrm>
                <a:custGeom>
                  <a:avLst/>
                  <a:gdLst/>
                  <a:ahLst/>
                  <a:cxnLst/>
                  <a:rect l="l" t="t" r="r" b="b"/>
                  <a:pathLst>
                    <a:path w="3440" h="18995" extrusionOk="0">
                      <a:moveTo>
                        <a:pt x="1" y="1"/>
                      </a:moveTo>
                      <a:lnTo>
                        <a:pt x="1" y="18995"/>
                      </a:lnTo>
                      <a:lnTo>
                        <a:pt x="3439" y="18995"/>
                      </a:lnTo>
                      <a:lnTo>
                        <a:pt x="3439" y="1"/>
                      </a:lnTo>
                      <a:close/>
                    </a:path>
                  </a:pathLst>
                </a:custGeom>
                <a:solidFill>
                  <a:schemeClr val="lt1"/>
                </a:solidFill>
                <a:ln>
                  <a:noFill/>
                </a:ln>
                <a:effectLst>
                  <a:outerShdw blurRad="57150" dist="19050" dir="5400000" algn="bl" rotWithShape="0">
                    <a:schemeClr val="dk1">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1"/>
                <p:cNvSpPr/>
                <p:nvPr/>
              </p:nvSpPr>
              <p:spPr>
                <a:xfrm rot="287303">
                  <a:off x="4515931" y="2902681"/>
                  <a:ext cx="264527" cy="35921"/>
                </a:xfrm>
                <a:custGeom>
                  <a:avLst/>
                  <a:gdLst/>
                  <a:ahLst/>
                  <a:cxnLst/>
                  <a:rect l="l" t="t" r="r" b="b"/>
                  <a:pathLst>
                    <a:path w="3822" h="519" extrusionOk="0">
                      <a:moveTo>
                        <a:pt x="254" y="1"/>
                      </a:moveTo>
                      <a:cubicBezTo>
                        <a:pt x="112" y="4"/>
                        <a:pt x="2" y="120"/>
                        <a:pt x="3" y="260"/>
                      </a:cubicBezTo>
                      <a:cubicBezTo>
                        <a:pt x="0" y="400"/>
                        <a:pt x="112" y="516"/>
                        <a:pt x="254" y="519"/>
                      </a:cubicBezTo>
                      <a:lnTo>
                        <a:pt x="3569" y="519"/>
                      </a:lnTo>
                      <a:cubicBezTo>
                        <a:pt x="3711" y="516"/>
                        <a:pt x="3822" y="400"/>
                        <a:pt x="3820" y="260"/>
                      </a:cubicBezTo>
                      <a:cubicBezTo>
                        <a:pt x="3822" y="120"/>
                        <a:pt x="3710" y="4"/>
                        <a:pt x="3569" y="1"/>
                      </a:cubicBezTo>
                      <a:close/>
                    </a:path>
                  </a:pathLst>
                </a:custGeom>
                <a:solidFill>
                  <a:schemeClr val="lt1"/>
                </a:solidFill>
                <a:ln>
                  <a:noFill/>
                </a:ln>
                <a:effectLst>
                  <a:outerShdw blurRad="57150" dist="19050" dir="5400000" algn="bl" rotWithShape="0">
                    <a:schemeClr val="dk1">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1"/>
                <p:cNvSpPr/>
                <p:nvPr/>
              </p:nvSpPr>
              <p:spPr>
                <a:xfrm rot="287303">
                  <a:off x="4662835" y="713068"/>
                  <a:ext cx="257813" cy="914908"/>
                </a:xfrm>
                <a:custGeom>
                  <a:avLst/>
                  <a:gdLst/>
                  <a:ahLst/>
                  <a:cxnLst/>
                  <a:rect l="l" t="t" r="r" b="b"/>
                  <a:pathLst>
                    <a:path w="3725" h="13219" extrusionOk="0">
                      <a:moveTo>
                        <a:pt x="1863" y="0"/>
                      </a:moveTo>
                      <a:cubicBezTo>
                        <a:pt x="840" y="0"/>
                        <a:pt x="10" y="823"/>
                        <a:pt x="1" y="1845"/>
                      </a:cubicBezTo>
                      <a:lnTo>
                        <a:pt x="1" y="13200"/>
                      </a:lnTo>
                      <a:cubicBezTo>
                        <a:pt x="1" y="13207"/>
                        <a:pt x="1" y="13212"/>
                        <a:pt x="1" y="13219"/>
                      </a:cubicBezTo>
                      <a:lnTo>
                        <a:pt x="3723" y="13219"/>
                      </a:lnTo>
                      <a:cubicBezTo>
                        <a:pt x="3723" y="13214"/>
                        <a:pt x="3725" y="13207"/>
                        <a:pt x="3725" y="13200"/>
                      </a:cubicBezTo>
                      <a:lnTo>
                        <a:pt x="3725" y="1845"/>
                      </a:lnTo>
                      <a:cubicBezTo>
                        <a:pt x="3714" y="823"/>
                        <a:pt x="2884" y="0"/>
                        <a:pt x="1863" y="0"/>
                      </a:cubicBezTo>
                      <a:close/>
                    </a:path>
                  </a:pathLst>
                </a:custGeom>
                <a:solidFill>
                  <a:schemeClr val="lt1"/>
                </a:solidFill>
                <a:ln>
                  <a:noFill/>
                </a:ln>
                <a:effectLst>
                  <a:outerShdw blurRad="57150" dist="19050" dir="5400000" algn="bl" rotWithShape="0">
                    <a:schemeClr val="dk1">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1"/>
                <p:cNvSpPr/>
                <p:nvPr/>
              </p:nvSpPr>
              <p:spPr>
                <a:xfrm rot="287303">
                  <a:off x="4756519" y="654220"/>
                  <a:ext cx="94751" cy="838637"/>
                </a:xfrm>
                <a:custGeom>
                  <a:avLst/>
                  <a:gdLst/>
                  <a:ahLst/>
                  <a:cxnLst/>
                  <a:rect l="l" t="t" r="r" b="b"/>
                  <a:pathLst>
                    <a:path w="1369" h="12117" extrusionOk="0">
                      <a:moveTo>
                        <a:pt x="685" y="1"/>
                      </a:moveTo>
                      <a:cubicBezTo>
                        <a:pt x="308" y="1"/>
                        <a:pt x="1" y="306"/>
                        <a:pt x="1" y="684"/>
                      </a:cubicBezTo>
                      <a:lnTo>
                        <a:pt x="1" y="11433"/>
                      </a:lnTo>
                      <a:cubicBezTo>
                        <a:pt x="1" y="11811"/>
                        <a:pt x="308" y="12117"/>
                        <a:pt x="685" y="12117"/>
                      </a:cubicBezTo>
                      <a:cubicBezTo>
                        <a:pt x="1063" y="12117"/>
                        <a:pt x="1369" y="11811"/>
                        <a:pt x="1369" y="11433"/>
                      </a:cubicBezTo>
                      <a:lnTo>
                        <a:pt x="1369" y="684"/>
                      </a:lnTo>
                      <a:cubicBezTo>
                        <a:pt x="1369" y="306"/>
                        <a:pt x="1063" y="1"/>
                        <a:pt x="685" y="1"/>
                      </a:cubicBezTo>
                      <a:close/>
                    </a:path>
                  </a:pathLst>
                </a:custGeom>
                <a:solidFill>
                  <a:schemeClr val="lt1"/>
                </a:solidFill>
                <a:ln>
                  <a:noFill/>
                </a:ln>
                <a:effectLst>
                  <a:outerShdw blurRad="57150" dist="19050" dir="5400000" algn="bl" rotWithShape="0">
                    <a:schemeClr val="dk1">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1"/>
                <p:cNvSpPr/>
                <p:nvPr/>
              </p:nvSpPr>
              <p:spPr>
                <a:xfrm rot="287303">
                  <a:off x="4503526" y="3521959"/>
                  <a:ext cx="154065" cy="387585"/>
                </a:xfrm>
                <a:custGeom>
                  <a:avLst/>
                  <a:gdLst/>
                  <a:ahLst/>
                  <a:cxnLst/>
                  <a:rect l="l" t="t" r="r" b="b"/>
                  <a:pathLst>
                    <a:path w="2226" h="5600" extrusionOk="0">
                      <a:moveTo>
                        <a:pt x="1" y="0"/>
                      </a:moveTo>
                      <a:lnTo>
                        <a:pt x="1" y="2910"/>
                      </a:lnTo>
                      <a:lnTo>
                        <a:pt x="1123" y="5600"/>
                      </a:lnTo>
                      <a:lnTo>
                        <a:pt x="2226" y="2910"/>
                      </a:lnTo>
                      <a:lnTo>
                        <a:pt x="2226" y="0"/>
                      </a:lnTo>
                      <a:close/>
                    </a:path>
                  </a:pathLst>
                </a:custGeom>
                <a:solidFill>
                  <a:schemeClr val="lt1"/>
                </a:solidFill>
                <a:ln>
                  <a:noFill/>
                </a:ln>
                <a:effectLst>
                  <a:outerShdw blurRad="57150" dist="19050" dir="5400000" algn="bl" rotWithShape="0">
                    <a:schemeClr val="dk1">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1"/>
                <p:cNvSpPr/>
                <p:nvPr/>
              </p:nvSpPr>
              <p:spPr>
                <a:xfrm rot="287303">
                  <a:off x="4549714" y="3695609"/>
                  <a:ext cx="44295" cy="216494"/>
                </a:xfrm>
                <a:custGeom>
                  <a:avLst/>
                  <a:gdLst/>
                  <a:ahLst/>
                  <a:cxnLst/>
                  <a:rect l="l" t="t" r="r" b="b"/>
                  <a:pathLst>
                    <a:path w="640" h="3128" extrusionOk="0">
                      <a:moveTo>
                        <a:pt x="349" y="0"/>
                      </a:moveTo>
                      <a:cubicBezTo>
                        <a:pt x="297" y="0"/>
                        <a:pt x="244" y="14"/>
                        <a:pt x="194" y="46"/>
                      </a:cubicBezTo>
                      <a:cubicBezTo>
                        <a:pt x="1" y="168"/>
                        <a:pt x="20" y="455"/>
                        <a:pt x="226" y="553"/>
                      </a:cubicBezTo>
                      <a:lnTo>
                        <a:pt x="226" y="3128"/>
                      </a:lnTo>
                      <a:lnTo>
                        <a:pt x="472" y="3128"/>
                      </a:lnTo>
                      <a:lnTo>
                        <a:pt x="472" y="553"/>
                      </a:lnTo>
                      <a:cubicBezTo>
                        <a:pt x="574" y="506"/>
                        <a:pt x="639" y="405"/>
                        <a:pt x="639" y="293"/>
                      </a:cubicBezTo>
                      <a:cubicBezTo>
                        <a:pt x="640" y="121"/>
                        <a:pt x="500" y="0"/>
                        <a:pt x="349" y="0"/>
                      </a:cubicBezTo>
                      <a:close/>
                    </a:path>
                  </a:pathLst>
                </a:custGeom>
                <a:solidFill>
                  <a:schemeClr val="lt1"/>
                </a:solidFill>
                <a:ln>
                  <a:noFill/>
                </a:ln>
                <a:effectLst>
                  <a:outerShdw blurRad="57150" dist="19050" dir="5400000" algn="bl" rotWithShape="0">
                    <a:schemeClr val="dk1">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1"/>
                <p:cNvSpPr/>
                <p:nvPr/>
              </p:nvSpPr>
              <p:spPr>
                <a:xfrm rot="287303">
                  <a:off x="4506499" y="3501682"/>
                  <a:ext cx="181473" cy="28308"/>
                </a:xfrm>
                <a:custGeom>
                  <a:avLst/>
                  <a:gdLst/>
                  <a:ahLst/>
                  <a:cxnLst/>
                  <a:rect l="l" t="t" r="r" b="b"/>
                  <a:pathLst>
                    <a:path w="2622" h="409" extrusionOk="0">
                      <a:moveTo>
                        <a:pt x="205" y="0"/>
                      </a:moveTo>
                      <a:cubicBezTo>
                        <a:pt x="93" y="0"/>
                        <a:pt x="2" y="91"/>
                        <a:pt x="2" y="205"/>
                      </a:cubicBezTo>
                      <a:cubicBezTo>
                        <a:pt x="1" y="317"/>
                        <a:pt x="93" y="409"/>
                        <a:pt x="205" y="409"/>
                      </a:cubicBezTo>
                      <a:lnTo>
                        <a:pt x="2418" y="409"/>
                      </a:lnTo>
                      <a:cubicBezTo>
                        <a:pt x="2530" y="409"/>
                        <a:pt x="2621" y="317"/>
                        <a:pt x="2621" y="205"/>
                      </a:cubicBezTo>
                      <a:cubicBezTo>
                        <a:pt x="2621" y="91"/>
                        <a:pt x="2530" y="0"/>
                        <a:pt x="2418" y="0"/>
                      </a:cubicBezTo>
                      <a:close/>
                    </a:path>
                  </a:pathLst>
                </a:custGeom>
                <a:solidFill>
                  <a:schemeClr val="lt1"/>
                </a:solidFill>
                <a:ln>
                  <a:noFill/>
                </a:ln>
                <a:effectLst>
                  <a:outerShdw blurRad="57150" dist="19050" dir="5400000" algn="bl" rotWithShape="0">
                    <a:schemeClr val="dk1">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1"/>
                <p:cNvSpPr/>
                <p:nvPr/>
              </p:nvSpPr>
              <p:spPr>
                <a:xfrm rot="287303">
                  <a:off x="4496341" y="3484545"/>
                  <a:ext cx="207496" cy="20971"/>
                </a:xfrm>
                <a:custGeom>
                  <a:avLst/>
                  <a:gdLst/>
                  <a:ahLst/>
                  <a:cxnLst/>
                  <a:rect l="l" t="t" r="r" b="b"/>
                  <a:pathLst>
                    <a:path w="2998" h="303" extrusionOk="0">
                      <a:moveTo>
                        <a:pt x="2848" y="1"/>
                      </a:moveTo>
                      <a:cubicBezTo>
                        <a:pt x="2847" y="1"/>
                        <a:pt x="2846" y="1"/>
                        <a:pt x="2845" y="1"/>
                      </a:cubicBezTo>
                      <a:lnTo>
                        <a:pt x="153" y="1"/>
                      </a:lnTo>
                      <a:cubicBezTo>
                        <a:pt x="69" y="1"/>
                        <a:pt x="2" y="68"/>
                        <a:pt x="2" y="152"/>
                      </a:cubicBezTo>
                      <a:cubicBezTo>
                        <a:pt x="1" y="236"/>
                        <a:pt x="69" y="303"/>
                        <a:pt x="153" y="303"/>
                      </a:cubicBezTo>
                      <a:lnTo>
                        <a:pt x="2845" y="303"/>
                      </a:lnTo>
                      <a:cubicBezTo>
                        <a:pt x="2929" y="303"/>
                        <a:pt x="2997" y="236"/>
                        <a:pt x="2997" y="152"/>
                      </a:cubicBezTo>
                      <a:cubicBezTo>
                        <a:pt x="2997" y="68"/>
                        <a:pt x="2930" y="1"/>
                        <a:pt x="2848" y="1"/>
                      </a:cubicBezTo>
                      <a:close/>
                    </a:path>
                  </a:pathLst>
                </a:custGeom>
                <a:solidFill>
                  <a:schemeClr val="lt1"/>
                </a:solidFill>
                <a:ln>
                  <a:noFill/>
                </a:ln>
                <a:effectLst>
                  <a:outerShdw blurRad="57150" dist="19050" dir="5400000" algn="bl" rotWithShape="0">
                    <a:schemeClr val="dk1">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1"/>
                <p:cNvSpPr/>
                <p:nvPr/>
              </p:nvSpPr>
              <p:spPr>
                <a:xfrm rot="287303">
                  <a:off x="4595295" y="1616786"/>
                  <a:ext cx="318996" cy="48033"/>
                </a:xfrm>
                <a:custGeom>
                  <a:avLst/>
                  <a:gdLst/>
                  <a:ahLst/>
                  <a:cxnLst/>
                  <a:rect l="l" t="t" r="r" b="b"/>
                  <a:pathLst>
                    <a:path w="4609" h="694" extrusionOk="0">
                      <a:moveTo>
                        <a:pt x="347" y="1"/>
                      </a:moveTo>
                      <a:cubicBezTo>
                        <a:pt x="155" y="1"/>
                        <a:pt x="0" y="156"/>
                        <a:pt x="0" y="348"/>
                      </a:cubicBezTo>
                      <a:cubicBezTo>
                        <a:pt x="0" y="539"/>
                        <a:pt x="155" y="694"/>
                        <a:pt x="347" y="694"/>
                      </a:cubicBezTo>
                      <a:lnTo>
                        <a:pt x="4261" y="694"/>
                      </a:lnTo>
                      <a:cubicBezTo>
                        <a:pt x="4453" y="694"/>
                        <a:pt x="4608" y="539"/>
                        <a:pt x="4608" y="348"/>
                      </a:cubicBezTo>
                      <a:cubicBezTo>
                        <a:pt x="4608" y="156"/>
                        <a:pt x="4453" y="1"/>
                        <a:pt x="4262" y="1"/>
                      </a:cubicBezTo>
                      <a:close/>
                    </a:path>
                  </a:pathLst>
                </a:custGeom>
                <a:solidFill>
                  <a:schemeClr val="lt1"/>
                </a:solidFill>
                <a:ln>
                  <a:noFill/>
                </a:ln>
                <a:effectLst>
                  <a:outerShdw blurRad="57150" dist="19050" dir="5400000" algn="bl" rotWithShape="0">
                    <a:schemeClr val="dk1">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73" name="Google Shape;1473;p31"/>
            <p:cNvGrpSpPr/>
            <p:nvPr/>
          </p:nvGrpSpPr>
          <p:grpSpPr>
            <a:xfrm rot="-656704">
              <a:off x="4379745" y="625961"/>
              <a:ext cx="537920" cy="3687781"/>
              <a:chOff x="4482459" y="651729"/>
              <a:chExt cx="475926" cy="3263569"/>
            </a:xfrm>
          </p:grpSpPr>
          <p:sp>
            <p:nvSpPr>
              <p:cNvPr id="1474" name="Google Shape;1474;p31"/>
              <p:cNvSpPr/>
              <p:nvPr/>
            </p:nvSpPr>
            <p:spPr>
              <a:xfrm rot="287303">
                <a:off x="4505403" y="2925975"/>
                <a:ext cx="237811" cy="559645"/>
              </a:xfrm>
              <a:custGeom>
                <a:avLst/>
                <a:gdLst/>
                <a:ahLst/>
                <a:cxnLst/>
                <a:rect l="l" t="t" r="r" b="b"/>
                <a:pathLst>
                  <a:path w="3436" h="8086" extrusionOk="0">
                    <a:moveTo>
                      <a:pt x="1" y="1"/>
                    </a:moveTo>
                    <a:lnTo>
                      <a:pt x="421" y="8086"/>
                    </a:lnTo>
                    <a:lnTo>
                      <a:pt x="3015" y="8086"/>
                    </a:lnTo>
                    <a:lnTo>
                      <a:pt x="34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1"/>
              <p:cNvSpPr/>
              <p:nvPr/>
            </p:nvSpPr>
            <p:spPr>
              <a:xfrm rot="287303">
                <a:off x="4583331" y="1614612"/>
                <a:ext cx="238088" cy="1314674"/>
              </a:xfrm>
              <a:custGeom>
                <a:avLst/>
                <a:gdLst/>
                <a:ahLst/>
                <a:cxnLst/>
                <a:rect l="l" t="t" r="r" b="b"/>
                <a:pathLst>
                  <a:path w="3440" h="18995" extrusionOk="0">
                    <a:moveTo>
                      <a:pt x="1" y="1"/>
                    </a:moveTo>
                    <a:lnTo>
                      <a:pt x="1" y="18995"/>
                    </a:lnTo>
                    <a:lnTo>
                      <a:pt x="3439" y="18995"/>
                    </a:lnTo>
                    <a:lnTo>
                      <a:pt x="34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1"/>
              <p:cNvSpPr/>
              <p:nvPr/>
            </p:nvSpPr>
            <p:spPr>
              <a:xfrm rot="287303">
                <a:off x="4515931" y="2902681"/>
                <a:ext cx="264527" cy="35921"/>
              </a:xfrm>
              <a:custGeom>
                <a:avLst/>
                <a:gdLst/>
                <a:ahLst/>
                <a:cxnLst/>
                <a:rect l="l" t="t" r="r" b="b"/>
                <a:pathLst>
                  <a:path w="3822" h="519" extrusionOk="0">
                    <a:moveTo>
                      <a:pt x="254" y="1"/>
                    </a:moveTo>
                    <a:cubicBezTo>
                      <a:pt x="112" y="4"/>
                      <a:pt x="2" y="120"/>
                      <a:pt x="3" y="260"/>
                    </a:cubicBezTo>
                    <a:cubicBezTo>
                      <a:pt x="0" y="400"/>
                      <a:pt x="112" y="516"/>
                      <a:pt x="254" y="519"/>
                    </a:cubicBezTo>
                    <a:lnTo>
                      <a:pt x="3569" y="519"/>
                    </a:lnTo>
                    <a:cubicBezTo>
                      <a:pt x="3711" y="516"/>
                      <a:pt x="3822" y="400"/>
                      <a:pt x="3820" y="260"/>
                    </a:cubicBezTo>
                    <a:cubicBezTo>
                      <a:pt x="3822" y="120"/>
                      <a:pt x="3710" y="4"/>
                      <a:pt x="3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1"/>
              <p:cNvSpPr/>
              <p:nvPr/>
            </p:nvSpPr>
            <p:spPr>
              <a:xfrm rot="287303">
                <a:off x="4662835" y="713068"/>
                <a:ext cx="257813" cy="914908"/>
              </a:xfrm>
              <a:custGeom>
                <a:avLst/>
                <a:gdLst/>
                <a:ahLst/>
                <a:cxnLst/>
                <a:rect l="l" t="t" r="r" b="b"/>
                <a:pathLst>
                  <a:path w="3725" h="13219" extrusionOk="0">
                    <a:moveTo>
                      <a:pt x="1863" y="0"/>
                    </a:moveTo>
                    <a:cubicBezTo>
                      <a:pt x="840" y="0"/>
                      <a:pt x="10" y="823"/>
                      <a:pt x="1" y="1845"/>
                    </a:cubicBezTo>
                    <a:lnTo>
                      <a:pt x="1" y="13200"/>
                    </a:lnTo>
                    <a:cubicBezTo>
                      <a:pt x="1" y="13207"/>
                      <a:pt x="1" y="13212"/>
                      <a:pt x="1" y="13219"/>
                    </a:cubicBezTo>
                    <a:lnTo>
                      <a:pt x="3723" y="13219"/>
                    </a:lnTo>
                    <a:cubicBezTo>
                      <a:pt x="3723" y="13214"/>
                      <a:pt x="3725" y="13207"/>
                      <a:pt x="3725" y="13200"/>
                    </a:cubicBezTo>
                    <a:lnTo>
                      <a:pt x="3725" y="1845"/>
                    </a:lnTo>
                    <a:cubicBezTo>
                      <a:pt x="3714" y="823"/>
                      <a:pt x="2884" y="0"/>
                      <a:pt x="1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1"/>
              <p:cNvSpPr/>
              <p:nvPr/>
            </p:nvSpPr>
            <p:spPr>
              <a:xfrm rot="287303">
                <a:off x="4756519" y="654220"/>
                <a:ext cx="94751" cy="838637"/>
              </a:xfrm>
              <a:custGeom>
                <a:avLst/>
                <a:gdLst/>
                <a:ahLst/>
                <a:cxnLst/>
                <a:rect l="l" t="t" r="r" b="b"/>
                <a:pathLst>
                  <a:path w="1369" h="12117" extrusionOk="0">
                    <a:moveTo>
                      <a:pt x="685" y="1"/>
                    </a:moveTo>
                    <a:cubicBezTo>
                      <a:pt x="308" y="1"/>
                      <a:pt x="1" y="306"/>
                      <a:pt x="1" y="684"/>
                    </a:cubicBezTo>
                    <a:lnTo>
                      <a:pt x="1" y="11433"/>
                    </a:lnTo>
                    <a:cubicBezTo>
                      <a:pt x="1" y="11811"/>
                      <a:pt x="308" y="12117"/>
                      <a:pt x="685" y="12117"/>
                    </a:cubicBezTo>
                    <a:cubicBezTo>
                      <a:pt x="1063" y="12117"/>
                      <a:pt x="1369" y="11811"/>
                      <a:pt x="1369" y="11433"/>
                    </a:cubicBezTo>
                    <a:lnTo>
                      <a:pt x="1369" y="684"/>
                    </a:lnTo>
                    <a:cubicBezTo>
                      <a:pt x="1369" y="306"/>
                      <a:pt x="1063" y="1"/>
                      <a:pt x="6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1"/>
              <p:cNvSpPr/>
              <p:nvPr/>
            </p:nvSpPr>
            <p:spPr>
              <a:xfrm rot="287303">
                <a:off x="4595295" y="1616786"/>
                <a:ext cx="318996" cy="48033"/>
              </a:xfrm>
              <a:custGeom>
                <a:avLst/>
                <a:gdLst/>
                <a:ahLst/>
                <a:cxnLst/>
                <a:rect l="l" t="t" r="r" b="b"/>
                <a:pathLst>
                  <a:path w="4609" h="694" extrusionOk="0">
                    <a:moveTo>
                      <a:pt x="347" y="1"/>
                    </a:moveTo>
                    <a:cubicBezTo>
                      <a:pt x="155" y="1"/>
                      <a:pt x="0" y="156"/>
                      <a:pt x="0" y="348"/>
                    </a:cubicBezTo>
                    <a:cubicBezTo>
                      <a:pt x="0" y="539"/>
                      <a:pt x="155" y="694"/>
                      <a:pt x="347" y="694"/>
                    </a:cubicBezTo>
                    <a:lnTo>
                      <a:pt x="4261" y="694"/>
                    </a:lnTo>
                    <a:cubicBezTo>
                      <a:pt x="4453" y="694"/>
                      <a:pt x="4608" y="539"/>
                      <a:pt x="4608" y="348"/>
                    </a:cubicBezTo>
                    <a:cubicBezTo>
                      <a:pt x="4608" y="156"/>
                      <a:pt x="4453" y="1"/>
                      <a:pt x="4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1"/>
              <p:cNvSpPr/>
              <p:nvPr/>
            </p:nvSpPr>
            <p:spPr>
              <a:xfrm rot="287303">
                <a:off x="4503526" y="3521959"/>
                <a:ext cx="154065" cy="387585"/>
              </a:xfrm>
              <a:custGeom>
                <a:avLst/>
                <a:gdLst/>
                <a:ahLst/>
                <a:cxnLst/>
                <a:rect l="l" t="t" r="r" b="b"/>
                <a:pathLst>
                  <a:path w="2226" h="5600" extrusionOk="0">
                    <a:moveTo>
                      <a:pt x="1" y="0"/>
                    </a:moveTo>
                    <a:lnTo>
                      <a:pt x="1" y="2910"/>
                    </a:lnTo>
                    <a:lnTo>
                      <a:pt x="1123" y="5600"/>
                    </a:lnTo>
                    <a:lnTo>
                      <a:pt x="2226" y="2910"/>
                    </a:lnTo>
                    <a:lnTo>
                      <a:pt x="22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1"/>
              <p:cNvSpPr/>
              <p:nvPr/>
            </p:nvSpPr>
            <p:spPr>
              <a:xfrm rot="287303">
                <a:off x="4549714" y="3695609"/>
                <a:ext cx="44295" cy="216494"/>
              </a:xfrm>
              <a:custGeom>
                <a:avLst/>
                <a:gdLst/>
                <a:ahLst/>
                <a:cxnLst/>
                <a:rect l="l" t="t" r="r" b="b"/>
                <a:pathLst>
                  <a:path w="640" h="3128" extrusionOk="0">
                    <a:moveTo>
                      <a:pt x="349" y="0"/>
                    </a:moveTo>
                    <a:cubicBezTo>
                      <a:pt x="297" y="0"/>
                      <a:pt x="244" y="14"/>
                      <a:pt x="194" y="46"/>
                    </a:cubicBezTo>
                    <a:cubicBezTo>
                      <a:pt x="1" y="168"/>
                      <a:pt x="20" y="455"/>
                      <a:pt x="226" y="553"/>
                    </a:cubicBezTo>
                    <a:lnTo>
                      <a:pt x="226" y="3128"/>
                    </a:lnTo>
                    <a:lnTo>
                      <a:pt x="472" y="3128"/>
                    </a:lnTo>
                    <a:lnTo>
                      <a:pt x="472" y="553"/>
                    </a:lnTo>
                    <a:cubicBezTo>
                      <a:pt x="574" y="506"/>
                      <a:pt x="639" y="405"/>
                      <a:pt x="639" y="293"/>
                    </a:cubicBezTo>
                    <a:cubicBezTo>
                      <a:pt x="640" y="121"/>
                      <a:pt x="500" y="0"/>
                      <a:pt x="3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1"/>
              <p:cNvSpPr/>
              <p:nvPr/>
            </p:nvSpPr>
            <p:spPr>
              <a:xfrm rot="287303">
                <a:off x="4506499" y="3501682"/>
                <a:ext cx="181473" cy="28308"/>
              </a:xfrm>
              <a:custGeom>
                <a:avLst/>
                <a:gdLst/>
                <a:ahLst/>
                <a:cxnLst/>
                <a:rect l="l" t="t" r="r" b="b"/>
                <a:pathLst>
                  <a:path w="2622" h="409" extrusionOk="0">
                    <a:moveTo>
                      <a:pt x="205" y="0"/>
                    </a:moveTo>
                    <a:cubicBezTo>
                      <a:pt x="93" y="0"/>
                      <a:pt x="2" y="91"/>
                      <a:pt x="2" y="205"/>
                    </a:cubicBezTo>
                    <a:cubicBezTo>
                      <a:pt x="1" y="317"/>
                      <a:pt x="93" y="409"/>
                      <a:pt x="205" y="409"/>
                    </a:cubicBezTo>
                    <a:lnTo>
                      <a:pt x="2418" y="409"/>
                    </a:lnTo>
                    <a:cubicBezTo>
                      <a:pt x="2530" y="409"/>
                      <a:pt x="2621" y="317"/>
                      <a:pt x="2621" y="205"/>
                    </a:cubicBezTo>
                    <a:cubicBezTo>
                      <a:pt x="2621" y="91"/>
                      <a:pt x="2530" y="0"/>
                      <a:pt x="2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1"/>
              <p:cNvSpPr/>
              <p:nvPr/>
            </p:nvSpPr>
            <p:spPr>
              <a:xfrm rot="287303">
                <a:off x="4496341" y="3484545"/>
                <a:ext cx="207496" cy="20971"/>
              </a:xfrm>
              <a:custGeom>
                <a:avLst/>
                <a:gdLst/>
                <a:ahLst/>
                <a:cxnLst/>
                <a:rect l="l" t="t" r="r" b="b"/>
                <a:pathLst>
                  <a:path w="2998" h="303" extrusionOk="0">
                    <a:moveTo>
                      <a:pt x="2848" y="1"/>
                    </a:moveTo>
                    <a:cubicBezTo>
                      <a:pt x="2847" y="1"/>
                      <a:pt x="2846" y="1"/>
                      <a:pt x="2845" y="1"/>
                    </a:cubicBezTo>
                    <a:lnTo>
                      <a:pt x="153" y="1"/>
                    </a:lnTo>
                    <a:cubicBezTo>
                      <a:pt x="69" y="1"/>
                      <a:pt x="2" y="68"/>
                      <a:pt x="2" y="152"/>
                    </a:cubicBezTo>
                    <a:cubicBezTo>
                      <a:pt x="1" y="236"/>
                      <a:pt x="69" y="303"/>
                      <a:pt x="153" y="303"/>
                    </a:cubicBezTo>
                    <a:lnTo>
                      <a:pt x="2845" y="303"/>
                    </a:lnTo>
                    <a:cubicBezTo>
                      <a:pt x="2929" y="303"/>
                      <a:pt x="2997" y="236"/>
                      <a:pt x="2997" y="152"/>
                    </a:cubicBezTo>
                    <a:cubicBezTo>
                      <a:pt x="2997" y="68"/>
                      <a:pt x="2930" y="1"/>
                      <a:pt x="28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16" name="Google Shape;1516;p31"/>
          <p:cNvSpPr/>
          <p:nvPr/>
        </p:nvSpPr>
        <p:spPr>
          <a:xfrm rot="2262">
            <a:off x="6114175" y="863636"/>
            <a:ext cx="912000" cy="257700"/>
          </a:xfrm>
          <a:prstGeom prst="rect">
            <a:avLst/>
          </a:prstGeom>
          <a:solidFill>
            <a:srgbClr val="F1BB82">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1"/>
          <p:cNvSpPr/>
          <p:nvPr/>
        </p:nvSpPr>
        <p:spPr>
          <a:xfrm rot="2262">
            <a:off x="6045375" y="4099736"/>
            <a:ext cx="912000" cy="257700"/>
          </a:xfrm>
          <a:prstGeom prst="rect">
            <a:avLst/>
          </a:prstGeom>
          <a:solidFill>
            <a:srgbClr val="F1BB82">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1"/>
          <p:cNvSpPr/>
          <p:nvPr/>
        </p:nvSpPr>
        <p:spPr>
          <a:xfrm>
            <a:off x="8241925"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1714532" y="268014"/>
            <a:ext cx="5963275" cy="523220"/>
          </a:xfrm>
          <a:prstGeom prst="rect">
            <a:avLst/>
          </a:prstGeom>
          <a:no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HÌNH THÀNH KIẾN THỨC MỚI</a:t>
            </a:r>
            <a:endParaRPr lang="en-SG" sz="2800" b="1" dirty="0">
              <a:solidFill>
                <a:srgbClr val="FF0000"/>
              </a:solidFill>
              <a:latin typeface="Times New Roman" pitchFamily="18" charset="0"/>
              <a:cs typeface="Times New Roman" pitchFamily="18" charset="0"/>
            </a:endParaRPr>
          </a:p>
        </p:txBody>
      </p:sp>
      <p:sp>
        <p:nvSpPr>
          <p:cNvPr id="126" name="Google Shape;2377;p44"/>
          <p:cNvSpPr/>
          <p:nvPr/>
        </p:nvSpPr>
        <p:spPr>
          <a:xfrm rot="-124911">
            <a:off x="421200" y="2295191"/>
            <a:ext cx="1166929" cy="1100189"/>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2381;p44"/>
          <p:cNvSpPr txBox="1">
            <a:spLocks noGrp="1"/>
          </p:cNvSpPr>
          <p:nvPr>
            <p:ph type="title" idx="2"/>
          </p:nvPr>
        </p:nvSpPr>
        <p:spPr>
          <a:xfrm>
            <a:off x="401602" y="2371399"/>
            <a:ext cx="1359900" cy="899100"/>
          </a:xfrm>
          <a:prstGeom prst="rect">
            <a:avLst/>
          </a:prstGeom>
        </p:spPr>
        <p:txBody>
          <a:bodyPr spcFirstLastPara="1" wrap="square" lIns="91425" tIns="91425" rIns="64350" bIns="91425" anchor="ctr" anchorCtr="0">
            <a:noAutofit/>
          </a:bodyPr>
          <a:lstStyle/>
          <a:p>
            <a:pPr marL="0" lvl="0" indent="0" algn="ctr" rtl="0">
              <a:spcBef>
                <a:spcPts val="0"/>
              </a:spcBef>
              <a:spcAft>
                <a:spcPts val="0"/>
              </a:spcAft>
              <a:buNone/>
            </a:pPr>
            <a:r>
              <a:rPr lang="pt-BR" dirty="0" smtClean="0"/>
              <a:t>01</a:t>
            </a:r>
            <a:endParaRP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2"/>
        <p:cNvGrpSpPr/>
        <p:nvPr/>
      </p:nvGrpSpPr>
      <p:grpSpPr>
        <a:xfrm>
          <a:off x="0" y="0"/>
          <a:ext cx="0" cy="0"/>
          <a:chOff x="0" y="0"/>
          <a:chExt cx="0" cy="0"/>
        </a:xfrm>
      </p:grpSpPr>
      <p:sp>
        <p:nvSpPr>
          <p:cNvPr id="1523" name="Google Shape;1523;p32"/>
          <p:cNvSpPr/>
          <p:nvPr/>
        </p:nvSpPr>
        <p:spPr>
          <a:xfrm rot="330">
            <a:off x="1159245" y="769088"/>
            <a:ext cx="3127200" cy="3287100"/>
          </a:xfrm>
          <a:prstGeom prst="roundRect">
            <a:avLst>
              <a:gd name="adj" fmla="val 0"/>
            </a:avLst>
          </a:prstGeom>
          <a:solidFill>
            <a:schemeClr val="accent2"/>
          </a:solidFill>
          <a:ln>
            <a:noFill/>
          </a:ln>
          <a:effectLst>
            <a:outerShdw blurRad="57150" dist="19050" dir="5400000" algn="bl" rotWithShape="0">
              <a:schemeClr val="dk1">
                <a:alpha val="33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4" name="Google Shape;1524;p32"/>
          <p:cNvSpPr txBox="1">
            <a:spLocks noGrp="1"/>
          </p:cNvSpPr>
          <p:nvPr>
            <p:ph type="title"/>
          </p:nvPr>
        </p:nvSpPr>
        <p:spPr>
          <a:xfrm>
            <a:off x="1159087" y="827874"/>
            <a:ext cx="2994900" cy="528300"/>
          </a:xfrm>
          <a:prstGeom prst="rect">
            <a:avLst/>
          </a:prstGeom>
        </p:spPr>
        <p:txBody>
          <a:bodyPr spcFirstLastPara="1" wrap="square" lIns="91425" tIns="91425" rIns="64350" bIns="91425" anchor="ctr" anchorCtr="0">
            <a:noAutofit/>
          </a:bodyPr>
          <a:lstStyle/>
          <a:p>
            <a:pPr marL="0" marR="0" algn="just">
              <a:lnSpc>
                <a:spcPct val="150000"/>
              </a:lnSpc>
              <a:spcBef>
                <a:spcPts val="0"/>
              </a:spcBef>
              <a:spcAft>
                <a:spcPts val="0"/>
              </a:spcAft>
            </a:pPr>
            <a:r>
              <a:rPr lang="en-US" sz="1800" b="1" dirty="0">
                <a:solidFill>
                  <a:srgbClr val="FF0000"/>
                </a:solidFill>
                <a:effectLst/>
                <a:latin typeface="Noto Sans Symbols"/>
                <a:ea typeface="Times New Roman" panose="02020603050405020304" pitchFamily="18" charset="0"/>
              </a:rPr>
              <a:t>NHIỆM VỤ</a:t>
            </a:r>
            <a:endParaRPr lang="en-US" sz="1800" dirty="0">
              <a:solidFill>
                <a:srgbClr val="FF0000"/>
              </a:solidFill>
              <a:effectLst/>
              <a:latin typeface="Noto Sans Symbols"/>
              <a:ea typeface="Calibri" panose="020F0502020204030204" pitchFamily="34" charset="0"/>
            </a:endParaRPr>
          </a:p>
        </p:txBody>
      </p:sp>
      <p:grpSp>
        <p:nvGrpSpPr>
          <p:cNvPr id="1525" name="Google Shape;1525;p32"/>
          <p:cNvGrpSpPr/>
          <p:nvPr/>
        </p:nvGrpSpPr>
        <p:grpSpPr>
          <a:xfrm>
            <a:off x="5183893" y="1017737"/>
            <a:ext cx="2645575" cy="3342592"/>
            <a:chOff x="3607325" y="924325"/>
            <a:chExt cx="4196728" cy="3436052"/>
          </a:xfrm>
        </p:grpSpPr>
        <p:sp>
          <p:nvSpPr>
            <p:cNvPr id="1526" name="Google Shape;1526;p32"/>
            <p:cNvSpPr/>
            <p:nvPr/>
          </p:nvSpPr>
          <p:spPr>
            <a:xfrm>
              <a:off x="4307655" y="4246161"/>
              <a:ext cx="1633112" cy="50568"/>
            </a:xfrm>
            <a:custGeom>
              <a:avLst/>
              <a:gdLst/>
              <a:ahLst/>
              <a:cxnLst/>
              <a:rect l="l" t="t" r="r" b="b"/>
              <a:pathLst>
                <a:path w="15857" h="491" extrusionOk="0">
                  <a:moveTo>
                    <a:pt x="1" y="0"/>
                  </a:moveTo>
                  <a:lnTo>
                    <a:pt x="1" y="490"/>
                  </a:lnTo>
                  <a:lnTo>
                    <a:pt x="15857" y="490"/>
                  </a:lnTo>
                  <a:lnTo>
                    <a:pt x="1585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7" name="Google Shape;1527;p32"/>
            <p:cNvSpPr/>
            <p:nvPr/>
          </p:nvSpPr>
          <p:spPr>
            <a:xfrm>
              <a:off x="5308303" y="1177371"/>
              <a:ext cx="2136425" cy="3119361"/>
            </a:xfrm>
            <a:custGeom>
              <a:avLst/>
              <a:gdLst/>
              <a:ahLst/>
              <a:cxnLst/>
              <a:rect l="l" t="t" r="r" b="b"/>
              <a:pathLst>
                <a:path w="20744" h="30288" extrusionOk="0">
                  <a:moveTo>
                    <a:pt x="12936" y="4661"/>
                  </a:moveTo>
                  <a:cubicBezTo>
                    <a:pt x="16970" y="4661"/>
                    <a:pt x="20254" y="7943"/>
                    <a:pt x="20254" y="11978"/>
                  </a:cubicBezTo>
                  <a:cubicBezTo>
                    <a:pt x="20254" y="12988"/>
                    <a:pt x="20043" y="13988"/>
                    <a:pt x="19634" y="14912"/>
                  </a:cubicBezTo>
                  <a:cubicBezTo>
                    <a:pt x="19713" y="14470"/>
                    <a:pt x="19756" y="14020"/>
                    <a:pt x="19757" y="13570"/>
                  </a:cubicBezTo>
                  <a:cubicBezTo>
                    <a:pt x="19757" y="9266"/>
                    <a:pt x="16256" y="5763"/>
                    <a:pt x="11951" y="5763"/>
                  </a:cubicBezTo>
                  <a:cubicBezTo>
                    <a:pt x="10211" y="5763"/>
                    <a:pt x="8608" y="6342"/>
                    <a:pt x="7308" y="7309"/>
                  </a:cubicBezTo>
                  <a:cubicBezTo>
                    <a:pt x="8650" y="5692"/>
                    <a:pt x="10675" y="4661"/>
                    <a:pt x="12936" y="4661"/>
                  </a:cubicBezTo>
                  <a:close/>
                  <a:moveTo>
                    <a:pt x="11951" y="6253"/>
                  </a:moveTo>
                  <a:cubicBezTo>
                    <a:pt x="15985" y="6253"/>
                    <a:pt x="19267" y="9535"/>
                    <a:pt x="19267" y="13570"/>
                  </a:cubicBezTo>
                  <a:cubicBezTo>
                    <a:pt x="19266" y="14614"/>
                    <a:pt x="19040" y="15647"/>
                    <a:pt x="18604" y="16596"/>
                  </a:cubicBezTo>
                  <a:cubicBezTo>
                    <a:pt x="17261" y="18241"/>
                    <a:pt x="15220" y="19294"/>
                    <a:pt x="12936" y="19294"/>
                  </a:cubicBezTo>
                  <a:cubicBezTo>
                    <a:pt x="8901" y="19294"/>
                    <a:pt x="5619" y="16012"/>
                    <a:pt x="5619" y="11978"/>
                  </a:cubicBezTo>
                  <a:cubicBezTo>
                    <a:pt x="5620" y="10933"/>
                    <a:pt x="5846" y="9900"/>
                    <a:pt x="6282" y="8951"/>
                  </a:cubicBezTo>
                  <a:cubicBezTo>
                    <a:pt x="7625" y="7306"/>
                    <a:pt x="9666" y="6253"/>
                    <a:pt x="11951" y="6253"/>
                  </a:cubicBezTo>
                  <a:close/>
                  <a:moveTo>
                    <a:pt x="5253" y="10635"/>
                  </a:moveTo>
                  <a:lnTo>
                    <a:pt x="5253" y="10635"/>
                  </a:lnTo>
                  <a:cubicBezTo>
                    <a:pt x="5173" y="11078"/>
                    <a:pt x="5132" y="11527"/>
                    <a:pt x="5129" y="11978"/>
                  </a:cubicBezTo>
                  <a:cubicBezTo>
                    <a:pt x="5129" y="16283"/>
                    <a:pt x="8632" y="19784"/>
                    <a:pt x="12936" y="19784"/>
                  </a:cubicBezTo>
                  <a:cubicBezTo>
                    <a:pt x="14676" y="19784"/>
                    <a:pt x="16280" y="19204"/>
                    <a:pt x="17580" y="18238"/>
                  </a:cubicBezTo>
                  <a:lnTo>
                    <a:pt x="17580" y="18238"/>
                  </a:lnTo>
                  <a:cubicBezTo>
                    <a:pt x="16237" y="19856"/>
                    <a:pt x="14212" y="20888"/>
                    <a:pt x="11951" y="20888"/>
                  </a:cubicBezTo>
                  <a:cubicBezTo>
                    <a:pt x="7916" y="20888"/>
                    <a:pt x="4634" y="17604"/>
                    <a:pt x="4634" y="13570"/>
                  </a:cubicBezTo>
                  <a:cubicBezTo>
                    <a:pt x="4634" y="12560"/>
                    <a:pt x="4845" y="11560"/>
                    <a:pt x="5253" y="10635"/>
                  </a:cubicBezTo>
                  <a:close/>
                  <a:moveTo>
                    <a:pt x="17937" y="1"/>
                  </a:moveTo>
                  <a:cubicBezTo>
                    <a:pt x="9056" y="3481"/>
                    <a:pt x="6945" y="6936"/>
                    <a:pt x="6859" y="7082"/>
                  </a:cubicBezTo>
                  <a:lnTo>
                    <a:pt x="6870" y="7089"/>
                  </a:lnTo>
                  <a:cubicBezTo>
                    <a:pt x="6469" y="7582"/>
                    <a:pt x="6132" y="8122"/>
                    <a:pt x="5862" y="8697"/>
                  </a:cubicBezTo>
                  <a:cubicBezTo>
                    <a:pt x="4790" y="10034"/>
                    <a:pt x="4144" y="11727"/>
                    <a:pt x="4144" y="13570"/>
                  </a:cubicBezTo>
                  <a:cubicBezTo>
                    <a:pt x="4144" y="13981"/>
                    <a:pt x="4185" y="14383"/>
                    <a:pt x="4247" y="14778"/>
                  </a:cubicBezTo>
                  <a:cubicBezTo>
                    <a:pt x="2218" y="10923"/>
                    <a:pt x="476" y="6719"/>
                    <a:pt x="455" y="6669"/>
                  </a:cubicBezTo>
                  <a:lnTo>
                    <a:pt x="1" y="6856"/>
                  </a:lnTo>
                  <a:cubicBezTo>
                    <a:pt x="28" y="6919"/>
                    <a:pt x="2610" y="13153"/>
                    <a:pt x="5164" y="17431"/>
                  </a:cubicBezTo>
                  <a:lnTo>
                    <a:pt x="5171" y="17427"/>
                  </a:lnTo>
                  <a:cubicBezTo>
                    <a:pt x="6516" y="19782"/>
                    <a:pt x="9048" y="21378"/>
                    <a:pt x="11951" y="21378"/>
                  </a:cubicBezTo>
                  <a:cubicBezTo>
                    <a:pt x="15083" y="21378"/>
                    <a:pt x="17783" y="19520"/>
                    <a:pt x="19026" y="16851"/>
                  </a:cubicBezTo>
                  <a:cubicBezTo>
                    <a:pt x="19446" y="16325"/>
                    <a:pt x="19799" y="15747"/>
                    <a:pt x="20072" y="15131"/>
                  </a:cubicBezTo>
                  <a:lnTo>
                    <a:pt x="20072" y="15131"/>
                  </a:lnTo>
                  <a:cubicBezTo>
                    <a:pt x="19121" y="22604"/>
                    <a:pt x="14554" y="29797"/>
                    <a:pt x="8254" y="29797"/>
                  </a:cubicBezTo>
                  <a:lnTo>
                    <a:pt x="8254" y="30287"/>
                  </a:lnTo>
                  <a:cubicBezTo>
                    <a:pt x="15530" y="30287"/>
                    <a:pt x="20586" y="21188"/>
                    <a:pt x="20744" y="12691"/>
                  </a:cubicBezTo>
                  <a:lnTo>
                    <a:pt x="20708" y="12691"/>
                  </a:lnTo>
                  <a:cubicBezTo>
                    <a:pt x="20729" y="12454"/>
                    <a:pt x="20744" y="12218"/>
                    <a:pt x="20744" y="11978"/>
                  </a:cubicBezTo>
                  <a:cubicBezTo>
                    <a:pt x="20744" y="7673"/>
                    <a:pt x="17241" y="4171"/>
                    <a:pt x="12936" y="4171"/>
                  </a:cubicBezTo>
                  <a:cubicBezTo>
                    <a:pt x="11907" y="4171"/>
                    <a:pt x="10889" y="4376"/>
                    <a:pt x="9940" y="4775"/>
                  </a:cubicBezTo>
                  <a:cubicBezTo>
                    <a:pt x="11595" y="3543"/>
                    <a:pt x="14178" y="2000"/>
                    <a:pt x="18115" y="457"/>
                  </a:cubicBezTo>
                  <a:lnTo>
                    <a:pt x="1793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8" name="Google Shape;1528;p32"/>
            <p:cNvSpPr/>
            <p:nvPr/>
          </p:nvSpPr>
          <p:spPr>
            <a:xfrm>
              <a:off x="3607325" y="4232978"/>
              <a:ext cx="397644" cy="77037"/>
            </a:xfrm>
            <a:custGeom>
              <a:avLst/>
              <a:gdLst/>
              <a:ahLst/>
              <a:cxnLst/>
              <a:rect l="l" t="t" r="r" b="b"/>
              <a:pathLst>
                <a:path w="3861" h="748" extrusionOk="0">
                  <a:moveTo>
                    <a:pt x="374" y="0"/>
                  </a:moveTo>
                  <a:cubicBezTo>
                    <a:pt x="167" y="0"/>
                    <a:pt x="0" y="168"/>
                    <a:pt x="0" y="374"/>
                  </a:cubicBezTo>
                  <a:cubicBezTo>
                    <a:pt x="0" y="581"/>
                    <a:pt x="167" y="748"/>
                    <a:pt x="374" y="748"/>
                  </a:cubicBezTo>
                  <a:lnTo>
                    <a:pt x="3485" y="748"/>
                  </a:lnTo>
                  <a:cubicBezTo>
                    <a:pt x="3692" y="748"/>
                    <a:pt x="3860" y="580"/>
                    <a:pt x="3859" y="374"/>
                  </a:cubicBezTo>
                  <a:cubicBezTo>
                    <a:pt x="3859" y="168"/>
                    <a:pt x="3692" y="0"/>
                    <a:pt x="348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9" name="Google Shape;1529;p32"/>
            <p:cNvSpPr/>
            <p:nvPr/>
          </p:nvSpPr>
          <p:spPr>
            <a:xfrm>
              <a:off x="3835447" y="4185809"/>
              <a:ext cx="454392" cy="168389"/>
            </a:xfrm>
            <a:custGeom>
              <a:avLst/>
              <a:gdLst/>
              <a:ahLst/>
              <a:cxnLst/>
              <a:rect l="l" t="t" r="r" b="b"/>
              <a:pathLst>
                <a:path w="4412" h="1635" extrusionOk="0">
                  <a:moveTo>
                    <a:pt x="1" y="0"/>
                  </a:moveTo>
                  <a:lnTo>
                    <a:pt x="1" y="1634"/>
                  </a:lnTo>
                  <a:lnTo>
                    <a:pt x="4411" y="1634"/>
                  </a:lnTo>
                  <a:lnTo>
                    <a:pt x="441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0" name="Google Shape;1530;p32"/>
            <p:cNvSpPr/>
            <p:nvPr/>
          </p:nvSpPr>
          <p:spPr>
            <a:xfrm>
              <a:off x="5084506" y="1379952"/>
              <a:ext cx="371691" cy="652957"/>
            </a:xfrm>
            <a:custGeom>
              <a:avLst/>
              <a:gdLst/>
              <a:ahLst/>
              <a:cxnLst/>
              <a:rect l="l" t="t" r="r" b="b"/>
              <a:pathLst>
                <a:path w="3609" h="6340" extrusionOk="0">
                  <a:moveTo>
                    <a:pt x="1809" y="0"/>
                  </a:moveTo>
                  <a:cubicBezTo>
                    <a:pt x="1716" y="0"/>
                    <a:pt x="1621" y="20"/>
                    <a:pt x="1531" y="60"/>
                  </a:cubicBezTo>
                  <a:lnTo>
                    <a:pt x="499" y="520"/>
                  </a:lnTo>
                  <a:cubicBezTo>
                    <a:pt x="154" y="674"/>
                    <a:pt x="1" y="1077"/>
                    <a:pt x="154" y="1421"/>
                  </a:cubicBezTo>
                  <a:lnTo>
                    <a:pt x="736" y="2726"/>
                  </a:lnTo>
                  <a:lnTo>
                    <a:pt x="2163" y="5922"/>
                  </a:lnTo>
                  <a:cubicBezTo>
                    <a:pt x="2280" y="6184"/>
                    <a:pt x="2537" y="6339"/>
                    <a:pt x="2806" y="6339"/>
                  </a:cubicBezTo>
                  <a:cubicBezTo>
                    <a:pt x="2902" y="6339"/>
                    <a:pt x="3000" y="6319"/>
                    <a:pt x="3094" y="6277"/>
                  </a:cubicBezTo>
                  <a:cubicBezTo>
                    <a:pt x="3449" y="6120"/>
                    <a:pt x="3609" y="5702"/>
                    <a:pt x="3450" y="5347"/>
                  </a:cubicBezTo>
                  <a:lnTo>
                    <a:pt x="2301" y="2775"/>
                  </a:lnTo>
                  <a:lnTo>
                    <a:pt x="2669" y="2609"/>
                  </a:lnTo>
                  <a:cubicBezTo>
                    <a:pt x="3013" y="2456"/>
                    <a:pt x="3168" y="2053"/>
                    <a:pt x="3015" y="1708"/>
                  </a:cubicBezTo>
                  <a:lnTo>
                    <a:pt x="2432" y="404"/>
                  </a:lnTo>
                  <a:cubicBezTo>
                    <a:pt x="2318" y="151"/>
                    <a:pt x="2070" y="0"/>
                    <a:pt x="18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1" name="Google Shape;1531;p32"/>
            <p:cNvSpPr/>
            <p:nvPr/>
          </p:nvSpPr>
          <p:spPr>
            <a:xfrm>
              <a:off x="5334153" y="1391590"/>
              <a:ext cx="124412" cy="164681"/>
            </a:xfrm>
            <a:custGeom>
              <a:avLst/>
              <a:gdLst/>
              <a:ahLst/>
              <a:cxnLst/>
              <a:rect l="l" t="t" r="r" b="b"/>
              <a:pathLst>
                <a:path w="1208" h="1599" extrusionOk="0">
                  <a:moveTo>
                    <a:pt x="618" y="0"/>
                  </a:moveTo>
                  <a:lnTo>
                    <a:pt x="1" y="275"/>
                  </a:lnTo>
                  <a:lnTo>
                    <a:pt x="591" y="1598"/>
                  </a:lnTo>
                  <a:lnTo>
                    <a:pt x="1207" y="1322"/>
                  </a:lnTo>
                  <a:lnTo>
                    <a:pt x="61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2" name="Google Shape;1532;p32"/>
            <p:cNvSpPr/>
            <p:nvPr/>
          </p:nvSpPr>
          <p:spPr>
            <a:xfrm>
              <a:off x="5370921" y="1319497"/>
              <a:ext cx="216485" cy="267774"/>
            </a:xfrm>
            <a:custGeom>
              <a:avLst/>
              <a:gdLst/>
              <a:ahLst/>
              <a:cxnLst/>
              <a:rect l="l" t="t" r="r" b="b"/>
              <a:pathLst>
                <a:path w="2102" h="2600" extrusionOk="0">
                  <a:moveTo>
                    <a:pt x="553" y="0"/>
                  </a:moveTo>
                  <a:cubicBezTo>
                    <a:pt x="368" y="0"/>
                    <a:pt x="180" y="38"/>
                    <a:pt x="0" y="118"/>
                  </a:cubicBezTo>
                  <a:lnTo>
                    <a:pt x="1109" y="2600"/>
                  </a:lnTo>
                  <a:cubicBezTo>
                    <a:pt x="1794" y="2294"/>
                    <a:pt x="2101" y="1491"/>
                    <a:pt x="1796" y="806"/>
                  </a:cubicBezTo>
                  <a:cubicBezTo>
                    <a:pt x="1570" y="301"/>
                    <a:pt x="1073" y="0"/>
                    <a:pt x="5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3" name="Google Shape;1533;p32"/>
            <p:cNvSpPr/>
            <p:nvPr/>
          </p:nvSpPr>
          <p:spPr>
            <a:xfrm>
              <a:off x="5352898" y="1318570"/>
              <a:ext cx="148306" cy="284870"/>
            </a:xfrm>
            <a:custGeom>
              <a:avLst/>
              <a:gdLst/>
              <a:ahLst/>
              <a:cxnLst/>
              <a:rect l="l" t="t" r="r" b="b"/>
              <a:pathLst>
                <a:path w="1440" h="2766" extrusionOk="0">
                  <a:moveTo>
                    <a:pt x="169" y="1"/>
                  </a:moveTo>
                  <a:cubicBezTo>
                    <a:pt x="149" y="1"/>
                    <a:pt x="128" y="5"/>
                    <a:pt x="108" y="14"/>
                  </a:cubicBezTo>
                  <a:cubicBezTo>
                    <a:pt x="34" y="47"/>
                    <a:pt x="0" y="135"/>
                    <a:pt x="34" y="209"/>
                  </a:cubicBezTo>
                  <a:lnTo>
                    <a:pt x="1136" y="2678"/>
                  </a:lnTo>
                  <a:cubicBezTo>
                    <a:pt x="1161" y="2733"/>
                    <a:pt x="1214" y="2766"/>
                    <a:pt x="1271" y="2766"/>
                  </a:cubicBezTo>
                  <a:cubicBezTo>
                    <a:pt x="1291" y="2766"/>
                    <a:pt x="1311" y="2762"/>
                    <a:pt x="1331" y="2753"/>
                  </a:cubicBezTo>
                  <a:cubicBezTo>
                    <a:pt x="1406" y="2720"/>
                    <a:pt x="1439" y="2633"/>
                    <a:pt x="1406" y="2558"/>
                  </a:cubicBezTo>
                  <a:lnTo>
                    <a:pt x="303" y="89"/>
                  </a:lnTo>
                  <a:cubicBezTo>
                    <a:pt x="279" y="34"/>
                    <a:pt x="225" y="1"/>
                    <a:pt x="1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4" name="Google Shape;1534;p32"/>
            <p:cNvSpPr/>
            <p:nvPr/>
          </p:nvSpPr>
          <p:spPr>
            <a:xfrm>
              <a:off x="7062012" y="924325"/>
              <a:ext cx="673452" cy="347900"/>
            </a:xfrm>
            <a:custGeom>
              <a:avLst/>
              <a:gdLst/>
              <a:ahLst/>
              <a:cxnLst/>
              <a:rect l="l" t="t" r="r" b="b"/>
              <a:pathLst>
                <a:path w="6539" h="3378" extrusionOk="0">
                  <a:moveTo>
                    <a:pt x="5311" y="1"/>
                  </a:moveTo>
                  <a:cubicBezTo>
                    <a:pt x="5220" y="1"/>
                    <a:pt x="5127" y="19"/>
                    <a:pt x="5038" y="58"/>
                  </a:cubicBezTo>
                  <a:lnTo>
                    <a:pt x="3729" y="629"/>
                  </a:lnTo>
                  <a:lnTo>
                    <a:pt x="520" y="2028"/>
                  </a:lnTo>
                  <a:cubicBezTo>
                    <a:pt x="164" y="2183"/>
                    <a:pt x="1" y="2598"/>
                    <a:pt x="156" y="2954"/>
                  </a:cubicBezTo>
                  <a:cubicBezTo>
                    <a:pt x="272" y="3220"/>
                    <a:pt x="530" y="3378"/>
                    <a:pt x="802" y="3378"/>
                  </a:cubicBezTo>
                  <a:cubicBezTo>
                    <a:pt x="896" y="3378"/>
                    <a:pt x="992" y="3359"/>
                    <a:pt x="1083" y="3319"/>
                  </a:cubicBezTo>
                  <a:lnTo>
                    <a:pt x="3666" y="2192"/>
                  </a:lnTo>
                  <a:lnTo>
                    <a:pt x="3828" y="2562"/>
                  </a:lnTo>
                  <a:cubicBezTo>
                    <a:pt x="3940" y="2819"/>
                    <a:pt x="4191" y="2972"/>
                    <a:pt x="4454" y="2972"/>
                  </a:cubicBezTo>
                  <a:cubicBezTo>
                    <a:pt x="4545" y="2972"/>
                    <a:pt x="4637" y="2954"/>
                    <a:pt x="4726" y="2916"/>
                  </a:cubicBezTo>
                  <a:lnTo>
                    <a:pt x="6035" y="2344"/>
                  </a:lnTo>
                  <a:cubicBezTo>
                    <a:pt x="6381" y="2193"/>
                    <a:pt x="6539" y="1792"/>
                    <a:pt x="6388" y="1446"/>
                  </a:cubicBezTo>
                  <a:lnTo>
                    <a:pt x="5937" y="410"/>
                  </a:lnTo>
                  <a:cubicBezTo>
                    <a:pt x="5825" y="153"/>
                    <a:pt x="5574"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5" name="Google Shape;1535;p32"/>
            <p:cNvSpPr/>
            <p:nvPr/>
          </p:nvSpPr>
          <p:spPr>
            <a:xfrm>
              <a:off x="7548947" y="1165733"/>
              <a:ext cx="164681" cy="123485"/>
            </a:xfrm>
            <a:custGeom>
              <a:avLst/>
              <a:gdLst/>
              <a:ahLst/>
              <a:cxnLst/>
              <a:rect l="l" t="t" r="r" b="b"/>
              <a:pathLst>
                <a:path w="1599" h="1199" extrusionOk="0">
                  <a:moveTo>
                    <a:pt x="1328" y="0"/>
                  </a:moveTo>
                  <a:lnTo>
                    <a:pt x="1" y="580"/>
                  </a:lnTo>
                  <a:lnTo>
                    <a:pt x="270" y="1199"/>
                  </a:lnTo>
                  <a:lnTo>
                    <a:pt x="1598" y="620"/>
                  </a:lnTo>
                  <a:lnTo>
                    <a:pt x="132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6" name="Google Shape;1536;p32"/>
            <p:cNvSpPr/>
            <p:nvPr/>
          </p:nvSpPr>
          <p:spPr>
            <a:xfrm>
              <a:off x="7516711" y="1202604"/>
              <a:ext cx="287342" cy="195990"/>
            </a:xfrm>
            <a:custGeom>
              <a:avLst/>
              <a:gdLst/>
              <a:ahLst/>
              <a:cxnLst/>
              <a:rect l="l" t="t" r="r" b="b"/>
              <a:pathLst>
                <a:path w="2790" h="1903" extrusionOk="0">
                  <a:moveTo>
                    <a:pt x="2491" y="0"/>
                  </a:moveTo>
                  <a:lnTo>
                    <a:pt x="0" y="1087"/>
                  </a:lnTo>
                  <a:cubicBezTo>
                    <a:pt x="222" y="1597"/>
                    <a:pt x="721" y="1902"/>
                    <a:pt x="1246" y="1902"/>
                  </a:cubicBezTo>
                  <a:cubicBezTo>
                    <a:pt x="1427" y="1902"/>
                    <a:pt x="1612" y="1866"/>
                    <a:pt x="1789" y="1789"/>
                  </a:cubicBezTo>
                  <a:cubicBezTo>
                    <a:pt x="2476" y="1488"/>
                    <a:pt x="2790" y="687"/>
                    <a:pt x="24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7" name="Google Shape;1537;p32"/>
            <p:cNvSpPr/>
            <p:nvPr/>
          </p:nvSpPr>
          <p:spPr>
            <a:xfrm>
              <a:off x="7498379" y="1186434"/>
              <a:ext cx="290020" cy="142023"/>
            </a:xfrm>
            <a:custGeom>
              <a:avLst/>
              <a:gdLst/>
              <a:ahLst/>
              <a:cxnLst/>
              <a:rect l="l" t="t" r="r" b="b"/>
              <a:pathLst>
                <a:path w="2816" h="1379" extrusionOk="0">
                  <a:moveTo>
                    <a:pt x="2647" y="1"/>
                  </a:moveTo>
                  <a:cubicBezTo>
                    <a:pt x="2627" y="1"/>
                    <a:pt x="2608" y="5"/>
                    <a:pt x="2589" y="13"/>
                  </a:cubicBezTo>
                  <a:lnTo>
                    <a:pt x="109" y="1095"/>
                  </a:lnTo>
                  <a:cubicBezTo>
                    <a:pt x="34" y="1127"/>
                    <a:pt x="1" y="1214"/>
                    <a:pt x="33" y="1289"/>
                  </a:cubicBezTo>
                  <a:cubicBezTo>
                    <a:pt x="57" y="1345"/>
                    <a:pt x="112" y="1378"/>
                    <a:pt x="170" y="1378"/>
                  </a:cubicBezTo>
                  <a:cubicBezTo>
                    <a:pt x="189" y="1378"/>
                    <a:pt x="209" y="1374"/>
                    <a:pt x="227" y="1366"/>
                  </a:cubicBezTo>
                  <a:lnTo>
                    <a:pt x="2706" y="284"/>
                  </a:lnTo>
                  <a:cubicBezTo>
                    <a:pt x="2781" y="252"/>
                    <a:pt x="2816" y="165"/>
                    <a:pt x="2784" y="90"/>
                  </a:cubicBezTo>
                  <a:cubicBezTo>
                    <a:pt x="2759" y="34"/>
                    <a:pt x="2704" y="1"/>
                    <a:pt x="264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8" name="Google Shape;1538;p32"/>
            <p:cNvSpPr/>
            <p:nvPr/>
          </p:nvSpPr>
          <p:spPr>
            <a:xfrm>
              <a:off x="5825002" y="4179733"/>
              <a:ext cx="422877" cy="180644"/>
            </a:xfrm>
            <a:custGeom>
              <a:avLst/>
              <a:gdLst/>
              <a:ahLst/>
              <a:cxnLst/>
              <a:rect l="l" t="t" r="r" b="b"/>
              <a:pathLst>
                <a:path w="4106" h="1754" extrusionOk="0">
                  <a:moveTo>
                    <a:pt x="877" y="1"/>
                  </a:moveTo>
                  <a:cubicBezTo>
                    <a:pt x="392" y="1"/>
                    <a:pt x="0" y="393"/>
                    <a:pt x="0" y="876"/>
                  </a:cubicBezTo>
                  <a:cubicBezTo>
                    <a:pt x="0" y="1361"/>
                    <a:pt x="392" y="1753"/>
                    <a:pt x="877" y="1753"/>
                  </a:cubicBezTo>
                  <a:lnTo>
                    <a:pt x="3229" y="1753"/>
                  </a:lnTo>
                  <a:cubicBezTo>
                    <a:pt x="3713" y="1753"/>
                    <a:pt x="4106" y="1361"/>
                    <a:pt x="4106" y="876"/>
                  </a:cubicBezTo>
                  <a:cubicBezTo>
                    <a:pt x="4106" y="393"/>
                    <a:pt x="3713" y="1"/>
                    <a:pt x="32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9" name="Google Shape;1539;p32"/>
            <p:cNvSpPr/>
            <p:nvPr/>
          </p:nvSpPr>
          <p:spPr>
            <a:xfrm>
              <a:off x="4289735" y="4186118"/>
              <a:ext cx="80023" cy="168080"/>
            </a:xfrm>
            <a:custGeom>
              <a:avLst/>
              <a:gdLst/>
              <a:ahLst/>
              <a:cxnLst/>
              <a:rect l="l" t="t" r="r" b="b"/>
              <a:pathLst>
                <a:path w="777" h="1632" extrusionOk="0">
                  <a:moveTo>
                    <a:pt x="0" y="0"/>
                  </a:moveTo>
                  <a:lnTo>
                    <a:pt x="0" y="1631"/>
                  </a:lnTo>
                  <a:cubicBezTo>
                    <a:pt x="430" y="1631"/>
                    <a:pt x="777" y="1267"/>
                    <a:pt x="777" y="816"/>
                  </a:cubicBezTo>
                  <a:cubicBezTo>
                    <a:pt x="777" y="366"/>
                    <a:pt x="430" y="0"/>
                    <a:pt x="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47" name="Google Shape;1547;p32"/>
          <p:cNvSpPr/>
          <p:nvPr/>
        </p:nvSpPr>
        <p:spPr>
          <a:xfrm>
            <a:off x="2458363" y="1107838"/>
            <a:ext cx="510875" cy="549725"/>
          </a:xfrm>
          <a:custGeom>
            <a:avLst/>
            <a:gdLst/>
            <a:ahLst/>
            <a:cxnLst/>
            <a:rect l="l" t="t" r="r" b="b"/>
            <a:pathLst>
              <a:path w="20435" h="21989" extrusionOk="0">
                <a:moveTo>
                  <a:pt x="14200" y="464"/>
                </a:moveTo>
                <a:cubicBezTo>
                  <a:pt x="14662" y="464"/>
                  <a:pt x="15099" y="494"/>
                  <a:pt x="15494" y="563"/>
                </a:cubicBezTo>
                <a:cubicBezTo>
                  <a:pt x="15222" y="645"/>
                  <a:pt x="14940" y="717"/>
                  <a:pt x="14649" y="791"/>
                </a:cubicBezTo>
                <a:cubicBezTo>
                  <a:pt x="14002" y="953"/>
                  <a:pt x="13334" y="1122"/>
                  <a:pt x="12720" y="1449"/>
                </a:cubicBezTo>
                <a:cubicBezTo>
                  <a:pt x="11080" y="2321"/>
                  <a:pt x="9743" y="3758"/>
                  <a:pt x="9053" y="5387"/>
                </a:cubicBezTo>
                <a:cubicBezTo>
                  <a:pt x="8131" y="7566"/>
                  <a:pt x="8204" y="10225"/>
                  <a:pt x="9264" y="12877"/>
                </a:cubicBezTo>
                <a:cubicBezTo>
                  <a:pt x="9863" y="14380"/>
                  <a:pt x="10677" y="15659"/>
                  <a:pt x="11682" y="16678"/>
                </a:cubicBezTo>
                <a:cubicBezTo>
                  <a:pt x="13237" y="18256"/>
                  <a:pt x="15350" y="19330"/>
                  <a:pt x="17394" y="20367"/>
                </a:cubicBezTo>
                <a:cubicBezTo>
                  <a:pt x="17938" y="20645"/>
                  <a:pt x="18493" y="20927"/>
                  <a:pt x="19038" y="21219"/>
                </a:cubicBezTo>
                <a:cubicBezTo>
                  <a:pt x="17731" y="21419"/>
                  <a:pt x="16408" y="21519"/>
                  <a:pt x="15084" y="21519"/>
                </a:cubicBezTo>
                <a:cubicBezTo>
                  <a:pt x="12858" y="21519"/>
                  <a:pt x="10633" y="21237"/>
                  <a:pt x="8496" y="20677"/>
                </a:cubicBezTo>
                <a:cubicBezTo>
                  <a:pt x="5610" y="19920"/>
                  <a:pt x="3498" y="18766"/>
                  <a:pt x="2219" y="17247"/>
                </a:cubicBezTo>
                <a:cubicBezTo>
                  <a:pt x="838" y="15607"/>
                  <a:pt x="532" y="13668"/>
                  <a:pt x="518" y="12330"/>
                </a:cubicBezTo>
                <a:lnTo>
                  <a:pt x="516" y="12330"/>
                </a:lnTo>
                <a:cubicBezTo>
                  <a:pt x="473" y="8048"/>
                  <a:pt x="3522" y="3627"/>
                  <a:pt x="7766" y="1817"/>
                </a:cubicBezTo>
                <a:cubicBezTo>
                  <a:pt x="9377" y="1129"/>
                  <a:pt x="12058" y="464"/>
                  <a:pt x="14200" y="464"/>
                </a:cubicBezTo>
                <a:close/>
                <a:moveTo>
                  <a:pt x="14226" y="1"/>
                </a:moveTo>
                <a:cubicBezTo>
                  <a:pt x="11997" y="1"/>
                  <a:pt x="9237" y="678"/>
                  <a:pt x="7582" y="1383"/>
                </a:cubicBezTo>
                <a:cubicBezTo>
                  <a:pt x="3100" y="3295"/>
                  <a:pt x="1" y="7799"/>
                  <a:pt x="47" y="12336"/>
                </a:cubicBezTo>
                <a:cubicBezTo>
                  <a:pt x="67" y="14365"/>
                  <a:pt x="694" y="16168"/>
                  <a:pt x="1858" y="17551"/>
                </a:cubicBezTo>
                <a:cubicBezTo>
                  <a:pt x="3203" y="19146"/>
                  <a:pt x="5394" y="20350"/>
                  <a:pt x="8376" y="21132"/>
                </a:cubicBezTo>
                <a:cubicBezTo>
                  <a:pt x="10551" y="21703"/>
                  <a:pt x="12816" y="21989"/>
                  <a:pt x="15082" y="21989"/>
                </a:cubicBezTo>
                <a:cubicBezTo>
                  <a:pt x="16661" y="21989"/>
                  <a:pt x="18236" y="21849"/>
                  <a:pt x="19790" y="21571"/>
                </a:cubicBezTo>
                <a:lnTo>
                  <a:pt x="20434" y="21455"/>
                </a:lnTo>
                <a:lnTo>
                  <a:pt x="19863" y="21134"/>
                </a:lnTo>
                <a:cubicBezTo>
                  <a:pt x="19127" y="20721"/>
                  <a:pt x="18355" y="20327"/>
                  <a:pt x="17607" y="19948"/>
                </a:cubicBezTo>
                <a:cubicBezTo>
                  <a:pt x="15597" y="18926"/>
                  <a:pt x="13518" y="17869"/>
                  <a:pt x="12016" y="16348"/>
                </a:cubicBezTo>
                <a:cubicBezTo>
                  <a:pt x="11057" y="15374"/>
                  <a:pt x="10279" y="14147"/>
                  <a:pt x="9702" y="12701"/>
                </a:cubicBezTo>
                <a:cubicBezTo>
                  <a:pt x="8985" y="10907"/>
                  <a:pt x="8367" y="8215"/>
                  <a:pt x="9488" y="5571"/>
                </a:cubicBezTo>
                <a:cubicBezTo>
                  <a:pt x="10136" y="4039"/>
                  <a:pt x="11395" y="2688"/>
                  <a:pt x="12942" y="1864"/>
                </a:cubicBezTo>
                <a:cubicBezTo>
                  <a:pt x="13506" y="1565"/>
                  <a:pt x="14146" y="1403"/>
                  <a:pt x="14765" y="1246"/>
                </a:cubicBezTo>
                <a:cubicBezTo>
                  <a:pt x="15307" y="1110"/>
                  <a:pt x="15867" y="969"/>
                  <a:pt x="16380" y="735"/>
                </a:cubicBezTo>
                <a:lnTo>
                  <a:pt x="16910" y="492"/>
                </a:lnTo>
                <a:lnTo>
                  <a:pt x="16361" y="298"/>
                </a:lnTo>
                <a:cubicBezTo>
                  <a:pt x="15771" y="89"/>
                  <a:pt x="15033" y="1"/>
                  <a:pt x="142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48" name="Google Shape;1548;p32"/>
          <p:cNvGrpSpPr/>
          <p:nvPr/>
        </p:nvGrpSpPr>
        <p:grpSpPr>
          <a:xfrm>
            <a:off x="3189600" y="951375"/>
            <a:ext cx="221725" cy="234650"/>
            <a:chOff x="2801175" y="2972525"/>
            <a:chExt cx="221725" cy="234650"/>
          </a:xfrm>
        </p:grpSpPr>
        <p:sp>
          <p:nvSpPr>
            <p:cNvPr id="1549" name="Google Shape;1549;p32"/>
            <p:cNvSpPr/>
            <p:nvPr/>
          </p:nvSpPr>
          <p:spPr>
            <a:xfrm>
              <a:off x="2808400" y="2972525"/>
              <a:ext cx="199675" cy="14575"/>
            </a:xfrm>
            <a:custGeom>
              <a:avLst/>
              <a:gdLst/>
              <a:ahLst/>
              <a:cxnLst/>
              <a:rect l="l" t="t" r="r" b="b"/>
              <a:pathLst>
                <a:path w="7987" h="583" extrusionOk="0">
                  <a:moveTo>
                    <a:pt x="3236" y="1"/>
                  </a:moveTo>
                  <a:cubicBezTo>
                    <a:pt x="2233" y="1"/>
                    <a:pt x="1231" y="17"/>
                    <a:pt x="235" y="50"/>
                  </a:cubicBezTo>
                  <a:cubicBezTo>
                    <a:pt x="104" y="52"/>
                    <a:pt x="0" y="159"/>
                    <a:pt x="3" y="290"/>
                  </a:cubicBezTo>
                  <a:cubicBezTo>
                    <a:pt x="4" y="418"/>
                    <a:pt x="111" y="521"/>
                    <a:pt x="240" y="521"/>
                  </a:cubicBezTo>
                  <a:cubicBezTo>
                    <a:pt x="241" y="521"/>
                    <a:pt x="242" y="521"/>
                    <a:pt x="243" y="521"/>
                  </a:cubicBezTo>
                  <a:lnTo>
                    <a:pt x="250" y="521"/>
                  </a:lnTo>
                  <a:cubicBezTo>
                    <a:pt x="1244" y="488"/>
                    <a:pt x="2245" y="472"/>
                    <a:pt x="3246" y="472"/>
                  </a:cubicBezTo>
                  <a:cubicBezTo>
                    <a:pt x="4745" y="472"/>
                    <a:pt x="6246" y="509"/>
                    <a:pt x="7734" y="581"/>
                  </a:cubicBezTo>
                  <a:cubicBezTo>
                    <a:pt x="7736" y="582"/>
                    <a:pt x="7738" y="582"/>
                    <a:pt x="7740" y="582"/>
                  </a:cubicBezTo>
                  <a:cubicBezTo>
                    <a:pt x="7742" y="582"/>
                    <a:pt x="7744" y="582"/>
                    <a:pt x="7746" y="581"/>
                  </a:cubicBezTo>
                  <a:lnTo>
                    <a:pt x="7746" y="583"/>
                  </a:lnTo>
                  <a:cubicBezTo>
                    <a:pt x="7746" y="583"/>
                    <a:pt x="7747" y="583"/>
                    <a:pt x="7748" y="583"/>
                  </a:cubicBezTo>
                  <a:cubicBezTo>
                    <a:pt x="7875" y="583"/>
                    <a:pt x="7980" y="481"/>
                    <a:pt x="7984" y="352"/>
                  </a:cubicBezTo>
                  <a:cubicBezTo>
                    <a:pt x="7987" y="224"/>
                    <a:pt x="7886" y="116"/>
                    <a:pt x="7756" y="112"/>
                  </a:cubicBezTo>
                  <a:cubicBezTo>
                    <a:pt x="6257" y="38"/>
                    <a:pt x="4745" y="1"/>
                    <a:pt x="323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0" name="Google Shape;1550;p32"/>
            <p:cNvSpPr/>
            <p:nvPr/>
          </p:nvSpPr>
          <p:spPr>
            <a:xfrm>
              <a:off x="2801175" y="3023650"/>
              <a:ext cx="221725" cy="19025"/>
            </a:xfrm>
            <a:custGeom>
              <a:avLst/>
              <a:gdLst/>
              <a:ahLst/>
              <a:cxnLst/>
              <a:rect l="l" t="t" r="r" b="b"/>
              <a:pathLst>
                <a:path w="8869" h="761" extrusionOk="0">
                  <a:moveTo>
                    <a:pt x="236" y="1"/>
                  </a:moveTo>
                  <a:cubicBezTo>
                    <a:pt x="106" y="1"/>
                    <a:pt x="0" y="106"/>
                    <a:pt x="0" y="236"/>
                  </a:cubicBezTo>
                  <a:cubicBezTo>
                    <a:pt x="0" y="366"/>
                    <a:pt x="106" y="471"/>
                    <a:pt x="236" y="471"/>
                  </a:cubicBezTo>
                  <a:cubicBezTo>
                    <a:pt x="3017" y="476"/>
                    <a:pt x="5836" y="574"/>
                    <a:pt x="8616" y="760"/>
                  </a:cubicBezTo>
                  <a:lnTo>
                    <a:pt x="8632" y="760"/>
                  </a:lnTo>
                  <a:cubicBezTo>
                    <a:pt x="8758" y="759"/>
                    <a:pt x="8861" y="659"/>
                    <a:pt x="8865" y="532"/>
                  </a:cubicBezTo>
                  <a:cubicBezTo>
                    <a:pt x="8869" y="406"/>
                    <a:pt x="8773" y="299"/>
                    <a:pt x="8646" y="290"/>
                  </a:cubicBezTo>
                  <a:cubicBezTo>
                    <a:pt x="5857" y="103"/>
                    <a:pt x="3027" y="6"/>
                    <a:pt x="23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1" name="Google Shape;1551;p32"/>
            <p:cNvSpPr/>
            <p:nvPr/>
          </p:nvSpPr>
          <p:spPr>
            <a:xfrm>
              <a:off x="2894000" y="3079425"/>
              <a:ext cx="15625" cy="127750"/>
            </a:xfrm>
            <a:custGeom>
              <a:avLst/>
              <a:gdLst/>
              <a:ahLst/>
              <a:cxnLst/>
              <a:rect l="l" t="t" r="r" b="b"/>
              <a:pathLst>
                <a:path w="625" h="5110" extrusionOk="0">
                  <a:moveTo>
                    <a:pt x="288" y="1"/>
                  </a:moveTo>
                  <a:cubicBezTo>
                    <a:pt x="283" y="1"/>
                    <a:pt x="277" y="1"/>
                    <a:pt x="271" y="1"/>
                  </a:cubicBezTo>
                  <a:cubicBezTo>
                    <a:pt x="143" y="9"/>
                    <a:pt x="46" y="119"/>
                    <a:pt x="51" y="247"/>
                  </a:cubicBezTo>
                  <a:cubicBezTo>
                    <a:pt x="153" y="1782"/>
                    <a:pt x="139" y="3322"/>
                    <a:pt x="13" y="4854"/>
                  </a:cubicBezTo>
                  <a:cubicBezTo>
                    <a:pt x="1" y="4985"/>
                    <a:pt x="98" y="5098"/>
                    <a:pt x="227" y="5109"/>
                  </a:cubicBezTo>
                  <a:cubicBezTo>
                    <a:pt x="234" y="5110"/>
                    <a:pt x="240" y="5110"/>
                    <a:pt x="247" y="5110"/>
                  </a:cubicBezTo>
                  <a:cubicBezTo>
                    <a:pt x="370" y="5110"/>
                    <a:pt x="471" y="5015"/>
                    <a:pt x="482" y="4894"/>
                  </a:cubicBezTo>
                  <a:cubicBezTo>
                    <a:pt x="611" y="3338"/>
                    <a:pt x="624" y="1774"/>
                    <a:pt x="522" y="215"/>
                  </a:cubicBezTo>
                  <a:cubicBezTo>
                    <a:pt x="511" y="94"/>
                    <a:pt x="409" y="1"/>
                    <a:pt x="2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2" name="Google Shape;1552;p32"/>
            <p:cNvSpPr/>
            <p:nvPr/>
          </p:nvSpPr>
          <p:spPr>
            <a:xfrm>
              <a:off x="2814925" y="3134275"/>
              <a:ext cx="162500" cy="13850"/>
            </a:xfrm>
            <a:custGeom>
              <a:avLst/>
              <a:gdLst/>
              <a:ahLst/>
              <a:cxnLst/>
              <a:rect l="l" t="t" r="r" b="b"/>
              <a:pathLst>
                <a:path w="6500" h="554" extrusionOk="0">
                  <a:moveTo>
                    <a:pt x="3956" y="0"/>
                  </a:moveTo>
                  <a:cubicBezTo>
                    <a:pt x="2712" y="0"/>
                    <a:pt x="1466" y="28"/>
                    <a:pt x="230" y="83"/>
                  </a:cubicBezTo>
                  <a:cubicBezTo>
                    <a:pt x="102" y="88"/>
                    <a:pt x="1" y="195"/>
                    <a:pt x="3" y="324"/>
                  </a:cubicBezTo>
                  <a:cubicBezTo>
                    <a:pt x="6" y="451"/>
                    <a:pt x="111" y="554"/>
                    <a:pt x="238" y="554"/>
                  </a:cubicBezTo>
                  <a:cubicBezTo>
                    <a:pt x="239" y="554"/>
                    <a:pt x="240" y="554"/>
                    <a:pt x="240" y="553"/>
                  </a:cubicBezTo>
                  <a:lnTo>
                    <a:pt x="251" y="553"/>
                  </a:lnTo>
                  <a:cubicBezTo>
                    <a:pt x="1478" y="499"/>
                    <a:pt x="2716" y="471"/>
                    <a:pt x="3951" y="471"/>
                  </a:cubicBezTo>
                  <a:cubicBezTo>
                    <a:pt x="4721" y="471"/>
                    <a:pt x="5490" y="482"/>
                    <a:pt x="6253" y="503"/>
                  </a:cubicBezTo>
                  <a:cubicBezTo>
                    <a:pt x="6375" y="498"/>
                    <a:pt x="6492" y="404"/>
                    <a:pt x="6496" y="274"/>
                  </a:cubicBezTo>
                  <a:cubicBezTo>
                    <a:pt x="6500" y="144"/>
                    <a:pt x="6397" y="35"/>
                    <a:pt x="6267" y="33"/>
                  </a:cubicBezTo>
                  <a:cubicBezTo>
                    <a:pt x="5500" y="11"/>
                    <a:pt x="4728" y="0"/>
                    <a:pt x="395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53" name="Google Shape;1553;p32"/>
          <p:cNvSpPr/>
          <p:nvPr/>
        </p:nvSpPr>
        <p:spPr>
          <a:xfrm rot="5897903">
            <a:off x="5235218" y="3127738"/>
            <a:ext cx="221131" cy="885117"/>
          </a:xfrm>
          <a:custGeom>
            <a:avLst/>
            <a:gdLst/>
            <a:ahLst/>
            <a:cxnLst/>
            <a:rect l="l" t="t" r="r" b="b"/>
            <a:pathLst>
              <a:path w="2151" h="8610" extrusionOk="0">
                <a:moveTo>
                  <a:pt x="1080" y="0"/>
                </a:moveTo>
                <a:cubicBezTo>
                  <a:pt x="549" y="0"/>
                  <a:pt x="12" y="365"/>
                  <a:pt x="8" y="1063"/>
                </a:cubicBezTo>
                <a:lnTo>
                  <a:pt x="8" y="1071"/>
                </a:lnTo>
                <a:lnTo>
                  <a:pt x="8" y="5724"/>
                </a:lnTo>
                <a:cubicBezTo>
                  <a:pt x="0" y="5802"/>
                  <a:pt x="62" y="5871"/>
                  <a:pt x="140" y="5871"/>
                </a:cubicBezTo>
                <a:cubicBezTo>
                  <a:pt x="221" y="5871"/>
                  <a:pt x="282" y="5802"/>
                  <a:pt x="274" y="5724"/>
                </a:cubicBezTo>
                <a:lnTo>
                  <a:pt x="274" y="1076"/>
                </a:lnTo>
                <a:cubicBezTo>
                  <a:pt x="274" y="1075"/>
                  <a:pt x="274" y="1072"/>
                  <a:pt x="274" y="1071"/>
                </a:cubicBezTo>
                <a:cubicBezTo>
                  <a:pt x="274" y="517"/>
                  <a:pt x="690" y="264"/>
                  <a:pt x="1080" y="264"/>
                </a:cubicBezTo>
                <a:cubicBezTo>
                  <a:pt x="1469" y="264"/>
                  <a:pt x="1885" y="517"/>
                  <a:pt x="1885" y="1071"/>
                </a:cubicBezTo>
                <a:lnTo>
                  <a:pt x="1885" y="1076"/>
                </a:lnTo>
                <a:lnTo>
                  <a:pt x="1885" y="7726"/>
                </a:lnTo>
                <a:cubicBezTo>
                  <a:pt x="1886" y="7961"/>
                  <a:pt x="1786" y="8149"/>
                  <a:pt x="1605" y="8255"/>
                </a:cubicBezTo>
                <a:cubicBezTo>
                  <a:pt x="1501" y="8314"/>
                  <a:pt x="1385" y="8343"/>
                  <a:pt x="1270" y="8343"/>
                </a:cubicBezTo>
                <a:cubicBezTo>
                  <a:pt x="1155" y="8343"/>
                  <a:pt x="1041" y="8314"/>
                  <a:pt x="937" y="8257"/>
                </a:cubicBezTo>
                <a:cubicBezTo>
                  <a:pt x="775" y="8165"/>
                  <a:pt x="676" y="8005"/>
                  <a:pt x="656" y="7805"/>
                </a:cubicBezTo>
                <a:cubicBezTo>
                  <a:pt x="657" y="7798"/>
                  <a:pt x="657" y="7791"/>
                  <a:pt x="657" y="7785"/>
                </a:cubicBezTo>
                <a:lnTo>
                  <a:pt x="657" y="2724"/>
                </a:lnTo>
                <a:cubicBezTo>
                  <a:pt x="650" y="2700"/>
                  <a:pt x="650" y="2676"/>
                  <a:pt x="657" y="2652"/>
                </a:cubicBezTo>
                <a:cubicBezTo>
                  <a:pt x="657" y="2355"/>
                  <a:pt x="875" y="2223"/>
                  <a:pt x="1088" y="2223"/>
                </a:cubicBezTo>
                <a:cubicBezTo>
                  <a:pt x="1092" y="2222"/>
                  <a:pt x="1095" y="2222"/>
                  <a:pt x="1099" y="2222"/>
                </a:cubicBezTo>
                <a:cubicBezTo>
                  <a:pt x="1204" y="2222"/>
                  <a:pt x="1306" y="2261"/>
                  <a:pt x="1387" y="2329"/>
                </a:cubicBezTo>
                <a:cubicBezTo>
                  <a:pt x="1473" y="2405"/>
                  <a:pt x="1519" y="2518"/>
                  <a:pt x="1519" y="2652"/>
                </a:cubicBezTo>
                <a:lnTo>
                  <a:pt x="1519" y="2658"/>
                </a:lnTo>
                <a:lnTo>
                  <a:pt x="1519" y="5724"/>
                </a:lnTo>
                <a:cubicBezTo>
                  <a:pt x="1525" y="5792"/>
                  <a:pt x="1582" y="5844"/>
                  <a:pt x="1651" y="5844"/>
                </a:cubicBezTo>
                <a:cubicBezTo>
                  <a:pt x="1721" y="5844"/>
                  <a:pt x="1778" y="5792"/>
                  <a:pt x="1785" y="5724"/>
                </a:cubicBezTo>
                <a:lnTo>
                  <a:pt x="1785" y="2654"/>
                </a:lnTo>
                <a:lnTo>
                  <a:pt x="1785" y="2644"/>
                </a:lnTo>
                <a:cubicBezTo>
                  <a:pt x="1780" y="2193"/>
                  <a:pt x="1433" y="1957"/>
                  <a:pt x="1088" y="1957"/>
                </a:cubicBezTo>
                <a:cubicBezTo>
                  <a:pt x="744" y="1957"/>
                  <a:pt x="391" y="2196"/>
                  <a:pt x="391" y="2654"/>
                </a:cubicBezTo>
                <a:cubicBezTo>
                  <a:pt x="398" y="2676"/>
                  <a:pt x="398" y="2700"/>
                  <a:pt x="391" y="2724"/>
                </a:cubicBezTo>
                <a:lnTo>
                  <a:pt x="391" y="7686"/>
                </a:lnTo>
                <a:cubicBezTo>
                  <a:pt x="387" y="7699"/>
                  <a:pt x="386" y="7713"/>
                  <a:pt x="386" y="7726"/>
                </a:cubicBezTo>
                <a:cubicBezTo>
                  <a:pt x="387" y="8064"/>
                  <a:pt x="536" y="8333"/>
                  <a:pt x="807" y="8488"/>
                </a:cubicBezTo>
                <a:cubicBezTo>
                  <a:pt x="950" y="8569"/>
                  <a:pt x="1110" y="8609"/>
                  <a:pt x="1269" y="8609"/>
                </a:cubicBezTo>
                <a:cubicBezTo>
                  <a:pt x="1431" y="8609"/>
                  <a:pt x="1593" y="8568"/>
                  <a:pt x="1738" y="8484"/>
                </a:cubicBezTo>
                <a:cubicBezTo>
                  <a:pt x="1984" y="8343"/>
                  <a:pt x="2127" y="8104"/>
                  <a:pt x="2148" y="7807"/>
                </a:cubicBezTo>
                <a:cubicBezTo>
                  <a:pt x="2151" y="7798"/>
                  <a:pt x="2151" y="7789"/>
                  <a:pt x="2151" y="7779"/>
                </a:cubicBezTo>
                <a:lnTo>
                  <a:pt x="2151" y="1072"/>
                </a:lnTo>
                <a:cubicBezTo>
                  <a:pt x="2151" y="1068"/>
                  <a:pt x="2151" y="1065"/>
                  <a:pt x="2151" y="1063"/>
                </a:cubicBezTo>
                <a:cubicBezTo>
                  <a:pt x="2147" y="365"/>
                  <a:pt x="1610" y="0"/>
                  <a:pt x="1080" y="0"/>
                </a:cubicBezTo>
                <a:close/>
              </a:path>
            </a:pathLst>
          </a:custGeom>
          <a:solidFill>
            <a:schemeClr val="accent5"/>
          </a:solidFill>
          <a:ln>
            <a:noFill/>
          </a:ln>
          <a:effectLst>
            <a:outerShdw blurRad="57150" dist="19050" dir="5400000" algn="bl" rotWithShape="0">
              <a:schemeClr val="dk1">
                <a:alpha val="22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4" name="Google Shape;1554;p32"/>
          <p:cNvSpPr/>
          <p:nvPr/>
        </p:nvSpPr>
        <p:spPr>
          <a:xfrm rot="2095165">
            <a:off x="7782214" y="3407311"/>
            <a:ext cx="221132" cy="885131"/>
          </a:xfrm>
          <a:custGeom>
            <a:avLst/>
            <a:gdLst/>
            <a:ahLst/>
            <a:cxnLst/>
            <a:rect l="l" t="t" r="r" b="b"/>
            <a:pathLst>
              <a:path w="2151" h="8610" extrusionOk="0">
                <a:moveTo>
                  <a:pt x="1080" y="0"/>
                </a:moveTo>
                <a:cubicBezTo>
                  <a:pt x="549" y="0"/>
                  <a:pt x="12" y="365"/>
                  <a:pt x="8" y="1063"/>
                </a:cubicBezTo>
                <a:lnTo>
                  <a:pt x="8" y="1071"/>
                </a:lnTo>
                <a:lnTo>
                  <a:pt x="8" y="5724"/>
                </a:lnTo>
                <a:cubicBezTo>
                  <a:pt x="0" y="5802"/>
                  <a:pt x="62" y="5871"/>
                  <a:pt x="140" y="5871"/>
                </a:cubicBezTo>
                <a:cubicBezTo>
                  <a:pt x="221" y="5871"/>
                  <a:pt x="282" y="5802"/>
                  <a:pt x="274" y="5724"/>
                </a:cubicBezTo>
                <a:lnTo>
                  <a:pt x="274" y="1076"/>
                </a:lnTo>
                <a:cubicBezTo>
                  <a:pt x="274" y="1075"/>
                  <a:pt x="274" y="1072"/>
                  <a:pt x="274" y="1071"/>
                </a:cubicBezTo>
                <a:cubicBezTo>
                  <a:pt x="274" y="517"/>
                  <a:pt x="690" y="264"/>
                  <a:pt x="1080" y="264"/>
                </a:cubicBezTo>
                <a:cubicBezTo>
                  <a:pt x="1469" y="264"/>
                  <a:pt x="1885" y="517"/>
                  <a:pt x="1885" y="1071"/>
                </a:cubicBezTo>
                <a:lnTo>
                  <a:pt x="1885" y="1076"/>
                </a:lnTo>
                <a:lnTo>
                  <a:pt x="1885" y="7726"/>
                </a:lnTo>
                <a:cubicBezTo>
                  <a:pt x="1886" y="7961"/>
                  <a:pt x="1786" y="8149"/>
                  <a:pt x="1605" y="8255"/>
                </a:cubicBezTo>
                <a:cubicBezTo>
                  <a:pt x="1501" y="8314"/>
                  <a:pt x="1385" y="8343"/>
                  <a:pt x="1270" y="8343"/>
                </a:cubicBezTo>
                <a:cubicBezTo>
                  <a:pt x="1155" y="8343"/>
                  <a:pt x="1041" y="8314"/>
                  <a:pt x="937" y="8257"/>
                </a:cubicBezTo>
                <a:cubicBezTo>
                  <a:pt x="775" y="8165"/>
                  <a:pt x="676" y="8005"/>
                  <a:pt x="656" y="7805"/>
                </a:cubicBezTo>
                <a:cubicBezTo>
                  <a:pt x="657" y="7798"/>
                  <a:pt x="657" y="7791"/>
                  <a:pt x="657" y="7785"/>
                </a:cubicBezTo>
                <a:lnTo>
                  <a:pt x="657" y="2724"/>
                </a:lnTo>
                <a:cubicBezTo>
                  <a:pt x="650" y="2700"/>
                  <a:pt x="650" y="2676"/>
                  <a:pt x="657" y="2652"/>
                </a:cubicBezTo>
                <a:cubicBezTo>
                  <a:pt x="657" y="2355"/>
                  <a:pt x="875" y="2223"/>
                  <a:pt x="1088" y="2223"/>
                </a:cubicBezTo>
                <a:cubicBezTo>
                  <a:pt x="1092" y="2222"/>
                  <a:pt x="1095" y="2222"/>
                  <a:pt x="1099" y="2222"/>
                </a:cubicBezTo>
                <a:cubicBezTo>
                  <a:pt x="1204" y="2222"/>
                  <a:pt x="1306" y="2261"/>
                  <a:pt x="1387" y="2329"/>
                </a:cubicBezTo>
                <a:cubicBezTo>
                  <a:pt x="1473" y="2405"/>
                  <a:pt x="1519" y="2518"/>
                  <a:pt x="1519" y="2652"/>
                </a:cubicBezTo>
                <a:lnTo>
                  <a:pt x="1519" y="2658"/>
                </a:lnTo>
                <a:lnTo>
                  <a:pt x="1519" y="5724"/>
                </a:lnTo>
                <a:cubicBezTo>
                  <a:pt x="1525" y="5792"/>
                  <a:pt x="1582" y="5844"/>
                  <a:pt x="1651" y="5844"/>
                </a:cubicBezTo>
                <a:cubicBezTo>
                  <a:pt x="1721" y="5844"/>
                  <a:pt x="1778" y="5792"/>
                  <a:pt x="1785" y="5724"/>
                </a:cubicBezTo>
                <a:lnTo>
                  <a:pt x="1785" y="2654"/>
                </a:lnTo>
                <a:lnTo>
                  <a:pt x="1785" y="2644"/>
                </a:lnTo>
                <a:cubicBezTo>
                  <a:pt x="1780" y="2193"/>
                  <a:pt x="1433" y="1957"/>
                  <a:pt x="1088" y="1957"/>
                </a:cubicBezTo>
                <a:cubicBezTo>
                  <a:pt x="744" y="1957"/>
                  <a:pt x="391" y="2196"/>
                  <a:pt x="391" y="2654"/>
                </a:cubicBezTo>
                <a:cubicBezTo>
                  <a:pt x="398" y="2676"/>
                  <a:pt x="398" y="2700"/>
                  <a:pt x="391" y="2724"/>
                </a:cubicBezTo>
                <a:lnTo>
                  <a:pt x="391" y="7686"/>
                </a:lnTo>
                <a:cubicBezTo>
                  <a:pt x="387" y="7699"/>
                  <a:pt x="386" y="7713"/>
                  <a:pt x="386" y="7726"/>
                </a:cubicBezTo>
                <a:cubicBezTo>
                  <a:pt x="387" y="8064"/>
                  <a:pt x="536" y="8333"/>
                  <a:pt x="807" y="8488"/>
                </a:cubicBezTo>
                <a:cubicBezTo>
                  <a:pt x="950" y="8569"/>
                  <a:pt x="1110" y="8609"/>
                  <a:pt x="1269" y="8609"/>
                </a:cubicBezTo>
                <a:cubicBezTo>
                  <a:pt x="1431" y="8609"/>
                  <a:pt x="1593" y="8568"/>
                  <a:pt x="1738" y="8484"/>
                </a:cubicBezTo>
                <a:cubicBezTo>
                  <a:pt x="1984" y="8343"/>
                  <a:pt x="2127" y="8104"/>
                  <a:pt x="2148" y="7807"/>
                </a:cubicBezTo>
                <a:cubicBezTo>
                  <a:pt x="2151" y="7798"/>
                  <a:pt x="2151" y="7789"/>
                  <a:pt x="2151" y="7779"/>
                </a:cubicBezTo>
                <a:lnTo>
                  <a:pt x="2151" y="1072"/>
                </a:lnTo>
                <a:cubicBezTo>
                  <a:pt x="2151" y="1068"/>
                  <a:pt x="2151" y="1065"/>
                  <a:pt x="2151" y="1063"/>
                </a:cubicBezTo>
                <a:cubicBezTo>
                  <a:pt x="2147" y="365"/>
                  <a:pt x="1610" y="0"/>
                  <a:pt x="1080" y="0"/>
                </a:cubicBezTo>
                <a:close/>
              </a:path>
            </a:pathLst>
          </a:custGeom>
          <a:solidFill>
            <a:schemeClr val="accent6"/>
          </a:solidFill>
          <a:ln>
            <a:noFill/>
          </a:ln>
          <a:effectLst>
            <a:outerShdw blurRad="57150" dist="19050" dir="5400000" algn="bl" rotWithShape="0">
              <a:schemeClr val="dk1">
                <a:alpha val="22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5" name="Google Shape;1555;p32"/>
          <p:cNvSpPr/>
          <p:nvPr/>
        </p:nvSpPr>
        <p:spPr>
          <a:xfrm rot="2262">
            <a:off x="2238000" y="3877436"/>
            <a:ext cx="912000" cy="257700"/>
          </a:xfrm>
          <a:prstGeom prst="rect">
            <a:avLst/>
          </a:prstGeom>
          <a:solidFill>
            <a:srgbClr val="F1BB82">
              <a:alpha val="348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7" name="Google Shape;1557;p32"/>
          <p:cNvSpPr txBox="1">
            <a:spLocks noGrp="1"/>
          </p:cNvSpPr>
          <p:nvPr>
            <p:ph type="subTitle" idx="1"/>
          </p:nvPr>
        </p:nvSpPr>
        <p:spPr>
          <a:xfrm>
            <a:off x="913506" y="1312642"/>
            <a:ext cx="4111463" cy="3233635"/>
          </a:xfrm>
          <a:prstGeom prst="rect">
            <a:avLst/>
          </a:prstGeom>
        </p:spPr>
        <p:txBody>
          <a:bodyPr spcFirstLastPara="1" wrap="square" lIns="91425" tIns="91425" rIns="91425" bIns="91425" anchor="ctr" anchorCtr="0">
            <a:noAutofit/>
          </a:bodyPr>
          <a:lstStyle/>
          <a:p>
            <a:pPr marL="0" marR="0" algn="just">
              <a:spcBef>
                <a:spcPts val="0"/>
              </a:spcBef>
              <a:spcAft>
                <a:spcPts val="0"/>
              </a:spcAft>
            </a:pPr>
            <a:r>
              <a:rPr lang="en-US" sz="2800" dirty="0" smtClean="0">
                <a:solidFill>
                  <a:schemeClr val="tx1">
                    <a:lumMod val="50000"/>
                  </a:schemeClr>
                </a:solidFill>
                <a:latin typeface="Times New Roman" pitchFamily="18" charset="0"/>
                <a:ea typeface="Calibri" panose="020F0502020204030204" pitchFamily="34" charset="0"/>
                <a:cs typeface="Times New Roman" pitchFamily="18" charset="0"/>
              </a:rPr>
              <a:t>Chia </a:t>
            </a:r>
            <a:r>
              <a:rPr lang="en-US" sz="2800" dirty="0" err="1" smtClean="0">
                <a:solidFill>
                  <a:schemeClr val="tx1">
                    <a:lumMod val="50000"/>
                  </a:schemeClr>
                </a:solidFill>
                <a:latin typeface="Times New Roman" pitchFamily="18" charset="0"/>
                <a:ea typeface="Calibri" panose="020F0502020204030204" pitchFamily="34" charset="0"/>
                <a:cs typeface="Times New Roman" pitchFamily="18" charset="0"/>
              </a:rPr>
              <a:t>lớp</a:t>
            </a:r>
            <a:r>
              <a:rPr lang="en-US" sz="2800" dirty="0" smtClean="0">
                <a:solidFill>
                  <a:schemeClr val="tx1">
                    <a:lumMod val="50000"/>
                  </a:schemeClr>
                </a:solidFill>
                <a:latin typeface="Times New Roman" pitchFamily="18" charset="0"/>
                <a:ea typeface="Calibri" panose="020F0502020204030204" pitchFamily="34" charset="0"/>
                <a:cs typeface="Times New Roman" pitchFamily="18" charset="0"/>
              </a:rPr>
              <a:t> </a:t>
            </a:r>
            <a:r>
              <a:rPr lang="en-US" sz="2800" dirty="0" err="1" smtClean="0">
                <a:solidFill>
                  <a:schemeClr val="tx1">
                    <a:lumMod val="50000"/>
                  </a:schemeClr>
                </a:solidFill>
                <a:latin typeface="Times New Roman" pitchFamily="18" charset="0"/>
                <a:ea typeface="Calibri" panose="020F0502020204030204" pitchFamily="34" charset="0"/>
                <a:cs typeface="Times New Roman" pitchFamily="18" charset="0"/>
              </a:rPr>
              <a:t>thành</a:t>
            </a:r>
            <a:r>
              <a:rPr lang="en-US" sz="2800" dirty="0" smtClean="0">
                <a:solidFill>
                  <a:schemeClr val="tx1">
                    <a:lumMod val="50000"/>
                  </a:schemeClr>
                </a:solidFill>
                <a:latin typeface="Times New Roman" pitchFamily="18" charset="0"/>
                <a:ea typeface="Calibri" panose="020F0502020204030204" pitchFamily="34" charset="0"/>
                <a:cs typeface="Times New Roman" pitchFamily="18" charset="0"/>
              </a:rPr>
              <a:t> 2 </a:t>
            </a:r>
            <a:r>
              <a:rPr lang="en-US" sz="2800" dirty="0" err="1" smtClean="0">
                <a:solidFill>
                  <a:schemeClr val="tx1">
                    <a:lumMod val="50000"/>
                  </a:schemeClr>
                </a:solidFill>
                <a:latin typeface="Times New Roman" pitchFamily="18" charset="0"/>
                <a:ea typeface="Calibri" panose="020F0502020204030204" pitchFamily="34" charset="0"/>
                <a:cs typeface="Times New Roman" pitchFamily="18" charset="0"/>
              </a:rPr>
              <a:t>nhóm</a:t>
            </a:r>
            <a:r>
              <a:rPr lang="en-US" sz="2800" dirty="0" smtClean="0">
                <a:solidFill>
                  <a:schemeClr val="tx1">
                    <a:lumMod val="50000"/>
                  </a:schemeClr>
                </a:solidFill>
                <a:latin typeface="Times New Roman" pitchFamily="18" charset="0"/>
                <a:ea typeface="Calibri" panose="020F0502020204030204" pitchFamily="34" charset="0"/>
                <a:cs typeface="Times New Roman" pitchFamily="18" charset="0"/>
              </a:rPr>
              <a:t>, </a:t>
            </a:r>
            <a:r>
              <a:rPr lang="en-US" sz="2800" dirty="0" err="1" smtClean="0">
                <a:solidFill>
                  <a:schemeClr val="tx1">
                    <a:lumMod val="50000"/>
                  </a:schemeClr>
                </a:solidFill>
                <a:latin typeface="Times New Roman" pitchFamily="18" charset="0"/>
                <a:ea typeface="Calibri" panose="020F0502020204030204" pitchFamily="34" charset="0"/>
                <a:cs typeface="Times New Roman" pitchFamily="18" charset="0"/>
              </a:rPr>
              <a:t>mỗi</a:t>
            </a:r>
            <a:r>
              <a:rPr lang="en-US" sz="2800" dirty="0" smtClean="0">
                <a:solidFill>
                  <a:schemeClr val="tx1">
                    <a:lumMod val="50000"/>
                  </a:schemeClr>
                </a:solidFill>
                <a:latin typeface="Times New Roman" pitchFamily="18" charset="0"/>
                <a:ea typeface="Calibri" panose="020F0502020204030204" pitchFamily="34" charset="0"/>
                <a:cs typeface="Times New Roman" pitchFamily="18" charset="0"/>
              </a:rPr>
              <a:t> </a:t>
            </a:r>
            <a:r>
              <a:rPr lang="en-US" sz="2800" dirty="0" err="1" smtClean="0">
                <a:solidFill>
                  <a:schemeClr val="tx1">
                    <a:lumMod val="50000"/>
                  </a:schemeClr>
                </a:solidFill>
                <a:latin typeface="Times New Roman" pitchFamily="18" charset="0"/>
                <a:ea typeface="Calibri" panose="020F0502020204030204" pitchFamily="34" charset="0"/>
                <a:cs typeface="Times New Roman" pitchFamily="18" charset="0"/>
              </a:rPr>
              <a:t>nhóm</a:t>
            </a:r>
            <a:r>
              <a:rPr lang="en-US" sz="2800" dirty="0" smtClean="0">
                <a:solidFill>
                  <a:schemeClr val="tx1">
                    <a:lumMod val="50000"/>
                  </a:schemeClr>
                </a:solidFill>
                <a:latin typeface="Times New Roman" pitchFamily="18" charset="0"/>
                <a:ea typeface="Calibri" panose="020F0502020204030204" pitchFamily="34" charset="0"/>
                <a:cs typeface="Times New Roman" pitchFamily="18" charset="0"/>
              </a:rPr>
              <a:t> </a:t>
            </a:r>
            <a:r>
              <a:rPr lang="en-US" sz="2800" dirty="0" err="1">
                <a:solidFill>
                  <a:schemeClr val="tx1">
                    <a:lumMod val="50000"/>
                  </a:schemeClr>
                </a:solidFill>
                <a:latin typeface="Times New Roman" pitchFamily="18" charset="0"/>
                <a:ea typeface="Calibri" panose="020F0502020204030204" pitchFamily="34" charset="0"/>
                <a:cs typeface="Times New Roman" pitchFamily="18" charset="0"/>
              </a:rPr>
              <a:t>đ</a:t>
            </a:r>
            <a:r>
              <a:rPr lang="en-US" sz="2800" dirty="0" err="1" smtClean="0">
                <a:solidFill>
                  <a:schemeClr val="tx1">
                    <a:lumMod val="50000"/>
                  </a:schemeClr>
                </a:solidFill>
                <a:latin typeface="Times New Roman" pitchFamily="18" charset="0"/>
                <a:ea typeface="Calibri" panose="020F0502020204030204" pitchFamily="34" charset="0"/>
                <a:cs typeface="Times New Roman" pitchFamily="18" charset="0"/>
              </a:rPr>
              <a:t>ọc</a:t>
            </a:r>
            <a:r>
              <a:rPr lang="en-US" sz="2800" dirty="0" smtClean="0">
                <a:solidFill>
                  <a:schemeClr val="tx1">
                    <a:lumMod val="50000"/>
                  </a:schemeClr>
                </a:solidFill>
                <a:latin typeface="Times New Roman" pitchFamily="18" charset="0"/>
                <a:ea typeface="Calibri" panose="020F0502020204030204" pitchFamily="34" charset="0"/>
                <a:cs typeface="Times New Roman" pitchFamily="18" charset="0"/>
              </a:rPr>
              <a:t> 1 </a:t>
            </a:r>
            <a:r>
              <a:rPr lang="en-US" sz="2800" dirty="0" err="1" smtClean="0">
                <a:solidFill>
                  <a:schemeClr val="tx1">
                    <a:lumMod val="50000"/>
                  </a:schemeClr>
                </a:solidFill>
                <a:latin typeface="Times New Roman" pitchFamily="18" charset="0"/>
                <a:ea typeface="Calibri" panose="020F0502020204030204" pitchFamily="34" charset="0"/>
                <a:cs typeface="Times New Roman" pitchFamily="18" charset="0"/>
              </a:rPr>
              <a:t>ngữ</a:t>
            </a:r>
            <a:r>
              <a:rPr lang="en-US" sz="2800" dirty="0" smtClean="0">
                <a:solidFill>
                  <a:schemeClr val="tx1">
                    <a:lumMod val="50000"/>
                  </a:schemeClr>
                </a:solidFill>
                <a:latin typeface="Times New Roman" pitchFamily="18" charset="0"/>
                <a:ea typeface="Calibri" panose="020F0502020204030204" pitchFamily="34" charset="0"/>
                <a:cs typeface="Times New Roman" pitchFamily="18" charset="0"/>
              </a:rPr>
              <a:t> </a:t>
            </a:r>
            <a:r>
              <a:rPr lang="en-US" sz="2800" dirty="0" err="1" smtClean="0">
                <a:solidFill>
                  <a:schemeClr val="tx1">
                    <a:lumMod val="50000"/>
                  </a:schemeClr>
                </a:solidFill>
                <a:latin typeface="Times New Roman" pitchFamily="18" charset="0"/>
                <a:ea typeface="Calibri" panose="020F0502020204030204" pitchFamily="34" charset="0"/>
                <a:cs typeface="Times New Roman" pitchFamily="18" charset="0"/>
              </a:rPr>
              <a:t>liệu</a:t>
            </a:r>
            <a:r>
              <a:rPr lang="en-US" sz="2800" dirty="0" smtClean="0">
                <a:solidFill>
                  <a:schemeClr val="tx1">
                    <a:lumMod val="50000"/>
                  </a:schemeClr>
                </a:solidFill>
                <a:latin typeface="Times New Roman" pitchFamily="18" charset="0"/>
                <a:ea typeface="Calibri" panose="020F0502020204030204" pitchFamily="34" charset="0"/>
                <a:cs typeface="Times New Roman" pitchFamily="18" charset="0"/>
              </a:rPr>
              <a:t> </a:t>
            </a:r>
            <a:r>
              <a:rPr lang="en-US" sz="2800" dirty="0" err="1" smtClean="0">
                <a:solidFill>
                  <a:schemeClr val="tx1">
                    <a:lumMod val="50000"/>
                  </a:schemeClr>
                </a:solidFill>
                <a:latin typeface="Times New Roman" pitchFamily="18" charset="0"/>
                <a:ea typeface="Calibri" panose="020F0502020204030204" pitchFamily="34" charset="0"/>
                <a:cs typeface="Times New Roman" pitchFamily="18" charset="0"/>
              </a:rPr>
              <a:t>tham</a:t>
            </a:r>
            <a:r>
              <a:rPr lang="en-US" sz="2800" dirty="0" smtClean="0">
                <a:solidFill>
                  <a:schemeClr val="tx1">
                    <a:lumMod val="50000"/>
                  </a:schemeClr>
                </a:solidFill>
                <a:latin typeface="Times New Roman" pitchFamily="18" charset="0"/>
                <a:ea typeface="Calibri" panose="020F0502020204030204" pitchFamily="34" charset="0"/>
                <a:cs typeface="Times New Roman" pitchFamily="18" charset="0"/>
              </a:rPr>
              <a:t> </a:t>
            </a:r>
            <a:r>
              <a:rPr lang="en-US" sz="2800" dirty="0" err="1">
                <a:solidFill>
                  <a:schemeClr val="tx1">
                    <a:lumMod val="50000"/>
                  </a:schemeClr>
                </a:solidFill>
                <a:latin typeface="Times New Roman" pitchFamily="18" charset="0"/>
                <a:ea typeface="Calibri" panose="020F0502020204030204" pitchFamily="34" charset="0"/>
                <a:cs typeface="Times New Roman" pitchFamily="18" charset="0"/>
              </a:rPr>
              <a:t>khảo</a:t>
            </a:r>
            <a:r>
              <a:rPr lang="en-US" sz="2800" dirty="0">
                <a:solidFill>
                  <a:schemeClr val="tx1">
                    <a:lumMod val="50000"/>
                  </a:schemeClr>
                </a:solidFill>
                <a:latin typeface="Times New Roman" pitchFamily="18" charset="0"/>
                <a:ea typeface="Calibri" panose="020F0502020204030204" pitchFamily="34" charset="0"/>
                <a:cs typeface="Times New Roman" pitchFamily="18" charset="0"/>
              </a:rPr>
              <a:t> </a:t>
            </a:r>
            <a:r>
              <a:rPr lang="en-US" sz="2800" dirty="0" err="1">
                <a:solidFill>
                  <a:schemeClr val="tx1">
                    <a:lumMod val="50000"/>
                  </a:schemeClr>
                </a:solidFill>
                <a:latin typeface="Times New Roman" pitchFamily="18" charset="0"/>
                <a:ea typeface="Calibri" panose="020F0502020204030204" pitchFamily="34" charset="0"/>
                <a:cs typeface="Times New Roman" pitchFamily="18" charset="0"/>
              </a:rPr>
              <a:t>và</a:t>
            </a:r>
            <a:r>
              <a:rPr lang="en-US" sz="2800" dirty="0">
                <a:solidFill>
                  <a:schemeClr val="tx1">
                    <a:lumMod val="50000"/>
                  </a:schemeClr>
                </a:solidFill>
                <a:latin typeface="Times New Roman" pitchFamily="18" charset="0"/>
                <a:ea typeface="Calibri" panose="020F0502020204030204" pitchFamily="34" charset="0"/>
                <a:cs typeface="Times New Roman" pitchFamily="18" charset="0"/>
              </a:rPr>
              <a:t> </a:t>
            </a:r>
            <a:r>
              <a:rPr lang="en-US" sz="2800" dirty="0" err="1" smtClean="0">
                <a:solidFill>
                  <a:schemeClr val="tx1">
                    <a:lumMod val="50000"/>
                  </a:schemeClr>
                </a:solidFill>
                <a:latin typeface="Times New Roman" pitchFamily="18" charset="0"/>
                <a:ea typeface="Calibri" panose="020F0502020204030204" pitchFamily="34" charset="0"/>
                <a:cs typeface="Times New Roman" pitchFamily="18" charset="0"/>
              </a:rPr>
              <a:t>thảo</a:t>
            </a:r>
            <a:r>
              <a:rPr lang="en-US" sz="2800" dirty="0" smtClean="0">
                <a:solidFill>
                  <a:schemeClr val="tx1">
                    <a:lumMod val="50000"/>
                  </a:schemeClr>
                </a:solidFill>
                <a:latin typeface="Times New Roman" pitchFamily="18" charset="0"/>
                <a:ea typeface="Calibri" panose="020F0502020204030204" pitchFamily="34" charset="0"/>
                <a:cs typeface="Times New Roman" pitchFamily="18" charset="0"/>
              </a:rPr>
              <a:t> </a:t>
            </a:r>
            <a:r>
              <a:rPr lang="en-US" sz="2800" dirty="0" err="1" smtClean="0">
                <a:solidFill>
                  <a:schemeClr val="tx1">
                    <a:lumMod val="50000"/>
                  </a:schemeClr>
                </a:solidFill>
                <a:latin typeface="Times New Roman" pitchFamily="18" charset="0"/>
                <a:ea typeface="Calibri" panose="020F0502020204030204" pitchFamily="34" charset="0"/>
                <a:cs typeface="Times New Roman" pitchFamily="18" charset="0"/>
              </a:rPr>
              <a:t>luận</a:t>
            </a:r>
            <a:r>
              <a:rPr lang="en-US" sz="2800" dirty="0" smtClean="0">
                <a:solidFill>
                  <a:schemeClr val="tx1">
                    <a:lumMod val="50000"/>
                  </a:schemeClr>
                </a:solidFill>
                <a:latin typeface="Times New Roman" pitchFamily="18" charset="0"/>
                <a:ea typeface="Calibri" panose="020F0502020204030204" pitchFamily="34" charset="0"/>
                <a:cs typeface="Times New Roman" pitchFamily="18" charset="0"/>
              </a:rPr>
              <a:t>, </a:t>
            </a:r>
            <a:r>
              <a:rPr lang="en-US" sz="2800" dirty="0" err="1" smtClean="0">
                <a:solidFill>
                  <a:schemeClr val="tx1">
                    <a:lumMod val="50000"/>
                  </a:schemeClr>
                </a:solidFill>
                <a:latin typeface="Times New Roman" pitchFamily="18" charset="0"/>
                <a:ea typeface="Calibri" panose="020F0502020204030204" pitchFamily="34" charset="0"/>
                <a:cs typeface="Times New Roman" pitchFamily="18" charset="0"/>
              </a:rPr>
              <a:t>trả</a:t>
            </a:r>
            <a:r>
              <a:rPr lang="en-US" sz="2800" dirty="0" smtClean="0">
                <a:solidFill>
                  <a:schemeClr val="tx1">
                    <a:lumMod val="50000"/>
                  </a:schemeClr>
                </a:solidFill>
                <a:latin typeface="Times New Roman" pitchFamily="18" charset="0"/>
                <a:ea typeface="Calibri" panose="020F0502020204030204" pitchFamily="34" charset="0"/>
                <a:cs typeface="Times New Roman" pitchFamily="18" charset="0"/>
              </a:rPr>
              <a:t> </a:t>
            </a:r>
            <a:r>
              <a:rPr lang="en-US" sz="2800" dirty="0" err="1">
                <a:solidFill>
                  <a:schemeClr val="tx1">
                    <a:lumMod val="50000"/>
                  </a:schemeClr>
                </a:solidFill>
                <a:latin typeface="Times New Roman" pitchFamily="18" charset="0"/>
                <a:ea typeface="Calibri" panose="020F0502020204030204" pitchFamily="34" charset="0"/>
                <a:cs typeface="Times New Roman" pitchFamily="18" charset="0"/>
              </a:rPr>
              <a:t>lời</a:t>
            </a:r>
            <a:r>
              <a:rPr lang="en-US" sz="2800" dirty="0">
                <a:solidFill>
                  <a:schemeClr val="tx1">
                    <a:lumMod val="50000"/>
                  </a:schemeClr>
                </a:solidFill>
                <a:latin typeface="Times New Roman" pitchFamily="18" charset="0"/>
                <a:ea typeface="Calibri" panose="020F0502020204030204" pitchFamily="34" charset="0"/>
                <a:cs typeface="Times New Roman" pitchFamily="18" charset="0"/>
              </a:rPr>
              <a:t> </a:t>
            </a:r>
            <a:r>
              <a:rPr lang="en-US" sz="2800" dirty="0" err="1">
                <a:solidFill>
                  <a:schemeClr val="tx1">
                    <a:lumMod val="50000"/>
                  </a:schemeClr>
                </a:solidFill>
                <a:latin typeface="Times New Roman" pitchFamily="18" charset="0"/>
                <a:ea typeface="Calibri" panose="020F0502020204030204" pitchFamily="34" charset="0"/>
                <a:cs typeface="Times New Roman" pitchFamily="18" charset="0"/>
              </a:rPr>
              <a:t>câu</a:t>
            </a:r>
            <a:r>
              <a:rPr lang="en-US" sz="2800" dirty="0">
                <a:solidFill>
                  <a:schemeClr val="tx1">
                    <a:lumMod val="50000"/>
                  </a:schemeClr>
                </a:solidFill>
                <a:latin typeface="Times New Roman" pitchFamily="18" charset="0"/>
                <a:ea typeface="Calibri" panose="020F0502020204030204" pitchFamily="34" charset="0"/>
                <a:cs typeface="Times New Roman" pitchFamily="18" charset="0"/>
              </a:rPr>
              <a:t> </a:t>
            </a:r>
            <a:r>
              <a:rPr lang="en-US" sz="2800" dirty="0" err="1">
                <a:solidFill>
                  <a:schemeClr val="tx1">
                    <a:lumMod val="50000"/>
                  </a:schemeClr>
                </a:solidFill>
                <a:latin typeface="Times New Roman" pitchFamily="18" charset="0"/>
                <a:ea typeface="Calibri" panose="020F0502020204030204" pitchFamily="34" charset="0"/>
                <a:cs typeface="Times New Roman" pitchFamily="18" charset="0"/>
              </a:rPr>
              <a:t>hỏi</a:t>
            </a:r>
            <a:r>
              <a:rPr lang="en-US" sz="2800" dirty="0">
                <a:solidFill>
                  <a:schemeClr val="tx1">
                    <a:lumMod val="50000"/>
                  </a:schemeClr>
                </a:solidFill>
                <a:latin typeface="Times New Roman" pitchFamily="18" charset="0"/>
                <a:ea typeface="Calibri" panose="020F0502020204030204" pitchFamily="34" charset="0"/>
                <a:cs typeface="Times New Roman" pitchFamily="18" charset="0"/>
              </a:rPr>
              <a:t> </a:t>
            </a:r>
            <a:r>
              <a:rPr lang="en-US" sz="2800" dirty="0" err="1">
                <a:solidFill>
                  <a:schemeClr val="tx1">
                    <a:lumMod val="50000"/>
                  </a:schemeClr>
                </a:solidFill>
                <a:latin typeface="Times New Roman" pitchFamily="18" charset="0"/>
                <a:ea typeface="Calibri" panose="020F0502020204030204" pitchFamily="34" charset="0"/>
                <a:cs typeface="Times New Roman" pitchFamily="18" charset="0"/>
              </a:rPr>
              <a:t>cuối</a:t>
            </a:r>
            <a:r>
              <a:rPr lang="en-US" sz="2800" dirty="0">
                <a:solidFill>
                  <a:schemeClr val="tx1">
                    <a:lumMod val="50000"/>
                  </a:schemeClr>
                </a:solidFill>
                <a:latin typeface="Times New Roman" pitchFamily="18" charset="0"/>
                <a:ea typeface="Calibri" panose="020F0502020204030204" pitchFamily="34" charset="0"/>
                <a:cs typeface="Times New Roman" pitchFamily="18" charset="0"/>
              </a:rPr>
              <a:t> </a:t>
            </a:r>
            <a:r>
              <a:rPr lang="en-US" sz="2800" dirty="0" err="1">
                <a:solidFill>
                  <a:schemeClr val="tx1">
                    <a:lumMod val="50000"/>
                  </a:schemeClr>
                </a:solidFill>
                <a:latin typeface="Times New Roman" pitchFamily="18" charset="0"/>
                <a:ea typeface="Calibri" panose="020F0502020204030204" pitchFamily="34" charset="0"/>
                <a:cs typeface="Times New Roman" pitchFamily="18" charset="0"/>
              </a:rPr>
              <a:t>bài</a:t>
            </a:r>
            <a:r>
              <a:rPr lang="en-US" sz="2800" dirty="0">
                <a:solidFill>
                  <a:schemeClr val="tx1">
                    <a:lumMod val="50000"/>
                  </a:schemeClr>
                </a:solidFill>
                <a:latin typeface="Times New Roman" pitchFamily="18" charset="0"/>
                <a:ea typeface="Calibri" panose="020F0502020204030204" pitchFamily="34" charset="0"/>
                <a:cs typeface="Times New Roman" pitchFamily="18" charset="0"/>
              </a:rPr>
              <a:t> </a:t>
            </a:r>
            <a:r>
              <a:rPr lang="en-US" sz="2800" dirty="0" err="1">
                <a:solidFill>
                  <a:schemeClr val="tx1">
                    <a:lumMod val="50000"/>
                  </a:schemeClr>
                </a:solidFill>
                <a:latin typeface="Times New Roman" pitchFamily="18" charset="0"/>
                <a:ea typeface="Calibri" panose="020F0502020204030204" pitchFamily="34" charset="0"/>
                <a:cs typeface="Times New Roman" pitchFamily="18" charset="0"/>
              </a:rPr>
              <a:t>viết</a:t>
            </a:r>
            <a:r>
              <a:rPr lang="en-US" sz="2800" dirty="0">
                <a:solidFill>
                  <a:schemeClr val="tx1">
                    <a:lumMod val="50000"/>
                  </a:schemeClr>
                </a:solidFill>
                <a:latin typeface="Times New Roman" pitchFamily="18" charset="0"/>
                <a:ea typeface="Calibri" panose="020F0502020204030204" pitchFamily="34" charset="0"/>
                <a:cs typeface="Times New Roman" pitchFamily="18" charset="0"/>
              </a:rPr>
              <a:t> </a:t>
            </a:r>
            <a:endParaRPr lang="en-US" sz="2800" dirty="0" smtClean="0">
              <a:solidFill>
                <a:schemeClr val="tx1">
                  <a:lumMod val="50000"/>
                </a:schemeClr>
              </a:solidFill>
              <a:latin typeface="Times New Roman" pitchFamily="18" charset="0"/>
              <a:ea typeface="Calibri" panose="020F0502020204030204" pitchFamily="34" charset="0"/>
              <a:cs typeface="Times New Roman" pitchFamily="18" charset="0"/>
            </a:endParaRPr>
          </a:p>
          <a:p>
            <a:pPr marL="0" marR="0" algn="just">
              <a:spcBef>
                <a:spcPts val="0"/>
              </a:spcBef>
              <a:spcAft>
                <a:spcPts val="0"/>
              </a:spcAft>
            </a:pPr>
            <a:r>
              <a:rPr lang="en-US" sz="2800" b="1" dirty="0" err="1" smtClean="0">
                <a:solidFill>
                  <a:schemeClr val="tx1">
                    <a:lumMod val="50000"/>
                  </a:schemeClr>
                </a:solidFill>
                <a:effectLst/>
                <a:latin typeface="Times New Roman" pitchFamily="18" charset="0"/>
                <a:ea typeface="Calibri" panose="020F0502020204030204" pitchFamily="34" charset="0"/>
                <a:cs typeface="Times New Roman" pitchFamily="18" charset="0"/>
              </a:rPr>
              <a:t>Thời</a:t>
            </a:r>
            <a:r>
              <a:rPr lang="en-US" sz="2800" b="1" dirty="0" smtClean="0">
                <a:solidFill>
                  <a:schemeClr val="tx1">
                    <a:lumMod val="50000"/>
                  </a:schemeClr>
                </a:solidFill>
                <a:effectLst/>
                <a:latin typeface="Times New Roman" pitchFamily="18" charset="0"/>
                <a:ea typeface="Calibri" panose="020F0502020204030204" pitchFamily="34" charset="0"/>
                <a:cs typeface="Times New Roman" pitchFamily="18" charset="0"/>
              </a:rPr>
              <a:t> </a:t>
            </a:r>
            <a:r>
              <a:rPr lang="en-US" sz="2800" b="1" dirty="0" err="1" smtClean="0">
                <a:solidFill>
                  <a:schemeClr val="tx1">
                    <a:lumMod val="50000"/>
                  </a:schemeClr>
                </a:solidFill>
                <a:effectLst/>
                <a:latin typeface="Times New Roman" pitchFamily="18" charset="0"/>
                <a:ea typeface="Calibri" panose="020F0502020204030204" pitchFamily="34" charset="0"/>
                <a:cs typeface="Times New Roman" pitchFamily="18" charset="0"/>
              </a:rPr>
              <a:t>gian</a:t>
            </a:r>
            <a:r>
              <a:rPr lang="en-US" sz="2800" b="1" dirty="0" smtClean="0">
                <a:solidFill>
                  <a:schemeClr val="tx1">
                    <a:lumMod val="50000"/>
                  </a:schemeClr>
                </a:solidFill>
                <a:effectLst/>
                <a:latin typeface="Times New Roman" pitchFamily="18" charset="0"/>
                <a:ea typeface="Calibri" panose="020F0502020204030204" pitchFamily="34" charset="0"/>
                <a:cs typeface="Times New Roman" pitchFamily="18" charset="0"/>
              </a:rPr>
              <a:t> </a:t>
            </a:r>
            <a:r>
              <a:rPr lang="en-US" sz="2800" b="1" dirty="0" err="1" smtClean="0">
                <a:solidFill>
                  <a:schemeClr val="tx1">
                    <a:lumMod val="50000"/>
                  </a:schemeClr>
                </a:solidFill>
                <a:effectLst/>
                <a:latin typeface="Times New Roman" pitchFamily="18" charset="0"/>
                <a:ea typeface="Calibri" panose="020F0502020204030204" pitchFamily="34" charset="0"/>
                <a:cs typeface="Times New Roman" pitchFamily="18" charset="0"/>
              </a:rPr>
              <a:t>thảo</a:t>
            </a:r>
            <a:r>
              <a:rPr lang="en-US" sz="2800" b="1" dirty="0" smtClean="0">
                <a:solidFill>
                  <a:schemeClr val="tx1">
                    <a:lumMod val="50000"/>
                  </a:schemeClr>
                </a:solidFill>
                <a:effectLst/>
                <a:latin typeface="Times New Roman" pitchFamily="18" charset="0"/>
                <a:ea typeface="Calibri" panose="020F0502020204030204" pitchFamily="34" charset="0"/>
                <a:cs typeface="Times New Roman" pitchFamily="18" charset="0"/>
              </a:rPr>
              <a:t> </a:t>
            </a:r>
            <a:r>
              <a:rPr lang="en-US" sz="2800" b="1" dirty="0" err="1" smtClean="0">
                <a:solidFill>
                  <a:schemeClr val="tx1">
                    <a:lumMod val="50000"/>
                  </a:schemeClr>
                </a:solidFill>
                <a:effectLst/>
                <a:latin typeface="Times New Roman" pitchFamily="18" charset="0"/>
                <a:ea typeface="Calibri" panose="020F0502020204030204" pitchFamily="34" charset="0"/>
                <a:cs typeface="Times New Roman" pitchFamily="18" charset="0"/>
              </a:rPr>
              <a:t>luận</a:t>
            </a:r>
            <a:r>
              <a:rPr lang="en-US" sz="2800" b="1" dirty="0" smtClean="0">
                <a:solidFill>
                  <a:schemeClr val="tx1">
                    <a:lumMod val="50000"/>
                  </a:schemeClr>
                </a:solidFill>
                <a:effectLst/>
                <a:latin typeface="Times New Roman" pitchFamily="18" charset="0"/>
                <a:ea typeface="Calibri" panose="020F0502020204030204" pitchFamily="34" charset="0"/>
                <a:cs typeface="Times New Roman" pitchFamily="18" charset="0"/>
              </a:rPr>
              <a:t> :</a:t>
            </a:r>
            <a:r>
              <a:rPr lang="en-US" sz="2800" dirty="0" smtClean="0">
                <a:solidFill>
                  <a:schemeClr val="tx1">
                    <a:lumMod val="50000"/>
                  </a:schemeClr>
                </a:solidFill>
                <a:effectLst/>
                <a:latin typeface="Times New Roman" pitchFamily="18" charset="0"/>
                <a:ea typeface="Calibri" panose="020F0502020204030204" pitchFamily="34" charset="0"/>
                <a:cs typeface="Times New Roman" pitchFamily="18" charset="0"/>
              </a:rPr>
              <a:t>10ph</a:t>
            </a:r>
            <a:endParaRPr lang="en-US" sz="2800" dirty="0">
              <a:solidFill>
                <a:schemeClr val="tx1">
                  <a:lumMod val="50000"/>
                </a:schemeClr>
              </a:solidFill>
              <a:effectLst/>
              <a:latin typeface="Times New Roman" pitchFamily="18" charset="0"/>
              <a:ea typeface="Calibri" panose="020F0502020204030204" pitchFamily="34" charset="0"/>
              <a:cs typeface="Times New Roman" pitchFamily="18" charset="0"/>
            </a:endParaRPr>
          </a:p>
          <a:p>
            <a:pPr marL="0" marR="0" algn="just">
              <a:spcBef>
                <a:spcPts val="0"/>
              </a:spcBef>
              <a:spcAft>
                <a:spcPts val="0"/>
              </a:spcAft>
            </a:pPr>
            <a:r>
              <a:rPr lang="en-US" sz="2800" b="1" dirty="0">
                <a:solidFill>
                  <a:schemeClr val="tx1">
                    <a:lumMod val="50000"/>
                  </a:schemeClr>
                </a:solidFill>
                <a:latin typeface="Times New Roman" pitchFamily="18" charset="0"/>
                <a:ea typeface="Calibri" panose="020F0502020204030204" pitchFamily="34" charset="0"/>
                <a:cs typeface="Times New Roman" pitchFamily="18" charset="0"/>
              </a:rPr>
              <a:t>Chia </a:t>
            </a:r>
            <a:r>
              <a:rPr lang="en-US" sz="2800" b="1" dirty="0" err="1">
                <a:solidFill>
                  <a:schemeClr val="tx1">
                    <a:lumMod val="50000"/>
                  </a:schemeClr>
                </a:solidFill>
                <a:latin typeface="Times New Roman" pitchFamily="18" charset="0"/>
                <a:ea typeface="Calibri" panose="020F0502020204030204" pitchFamily="34" charset="0"/>
                <a:cs typeface="Times New Roman" pitchFamily="18" charset="0"/>
              </a:rPr>
              <a:t>sẻ</a:t>
            </a:r>
            <a:r>
              <a:rPr lang="en-US" sz="2800" b="1" dirty="0">
                <a:solidFill>
                  <a:schemeClr val="tx1">
                    <a:lumMod val="50000"/>
                  </a:schemeClr>
                </a:solidFill>
                <a:latin typeface="Times New Roman" pitchFamily="18" charset="0"/>
                <a:ea typeface="Calibri" panose="020F0502020204030204" pitchFamily="34" charset="0"/>
                <a:cs typeface="Times New Roman" pitchFamily="18" charset="0"/>
              </a:rPr>
              <a:t>: </a:t>
            </a:r>
            <a:r>
              <a:rPr lang="en-US" sz="2800" dirty="0" smtClean="0">
                <a:solidFill>
                  <a:schemeClr val="tx1">
                    <a:lumMod val="50000"/>
                  </a:schemeClr>
                </a:solidFill>
                <a:latin typeface="Times New Roman" pitchFamily="18" charset="0"/>
                <a:ea typeface="Calibri" panose="020F0502020204030204" pitchFamily="34" charset="0"/>
                <a:cs typeface="Times New Roman" pitchFamily="18" charset="0"/>
              </a:rPr>
              <a:t>10 </a:t>
            </a:r>
            <a:r>
              <a:rPr lang="en-US" sz="2800" dirty="0" err="1" smtClean="0">
                <a:solidFill>
                  <a:schemeClr val="tx1">
                    <a:lumMod val="50000"/>
                  </a:schemeClr>
                </a:solidFill>
                <a:latin typeface="Times New Roman" pitchFamily="18" charset="0"/>
                <a:ea typeface="Calibri" panose="020F0502020204030204" pitchFamily="34" charset="0"/>
                <a:cs typeface="Times New Roman" pitchFamily="18" charset="0"/>
              </a:rPr>
              <a:t>ph</a:t>
            </a:r>
            <a:endParaRPr lang="en-US" sz="2800" dirty="0" smtClean="0">
              <a:solidFill>
                <a:schemeClr val="tx1">
                  <a:lumMod val="50000"/>
                </a:schemeClr>
              </a:solidFill>
              <a:latin typeface="Times New Roman" pitchFamily="18" charset="0"/>
              <a:ea typeface="Calibri" panose="020F0502020204030204" pitchFamily="34" charset="0"/>
              <a:cs typeface="Times New Roman" pitchFamily="18" charset="0"/>
            </a:endParaRPr>
          </a:p>
          <a:p>
            <a:pPr marL="0" marR="0" algn="just">
              <a:spcBef>
                <a:spcPts val="0"/>
              </a:spcBef>
              <a:spcAft>
                <a:spcPts val="0"/>
              </a:spcAft>
            </a:pPr>
            <a:r>
              <a:rPr lang="en-US" sz="2800" dirty="0" err="1" smtClean="0">
                <a:solidFill>
                  <a:schemeClr val="tx1">
                    <a:lumMod val="50000"/>
                  </a:schemeClr>
                </a:solidFill>
                <a:effectLst/>
                <a:latin typeface="Times New Roman" pitchFamily="18" charset="0"/>
                <a:ea typeface="Calibri" panose="020F0502020204030204" pitchFamily="34" charset="0"/>
                <a:cs typeface="Times New Roman" pitchFamily="18" charset="0"/>
              </a:rPr>
              <a:t>Sau</a:t>
            </a:r>
            <a:r>
              <a:rPr lang="en-US" sz="2800" dirty="0" smtClean="0">
                <a:solidFill>
                  <a:schemeClr val="tx1">
                    <a:lumMod val="50000"/>
                  </a:schemeClr>
                </a:solidFill>
                <a:effectLst/>
                <a:latin typeface="Times New Roman" pitchFamily="18" charset="0"/>
                <a:ea typeface="Calibri" panose="020F0502020204030204" pitchFamily="34" charset="0"/>
                <a:cs typeface="Times New Roman" pitchFamily="18" charset="0"/>
              </a:rPr>
              <a:t> </a:t>
            </a:r>
            <a:r>
              <a:rPr lang="en-US" sz="2800" dirty="0" err="1" smtClean="0">
                <a:solidFill>
                  <a:schemeClr val="tx1">
                    <a:lumMod val="50000"/>
                  </a:schemeClr>
                </a:solidFill>
                <a:effectLst/>
                <a:latin typeface="Times New Roman" pitchFamily="18" charset="0"/>
                <a:ea typeface="Calibri" panose="020F0502020204030204" pitchFamily="34" charset="0"/>
                <a:cs typeface="Times New Roman" pitchFamily="18" charset="0"/>
              </a:rPr>
              <a:t>khi</a:t>
            </a:r>
            <a:r>
              <a:rPr lang="en-US" sz="2800" dirty="0" smtClean="0">
                <a:solidFill>
                  <a:schemeClr val="tx1">
                    <a:lumMod val="50000"/>
                  </a:schemeClr>
                </a:solidFill>
                <a:effectLst/>
                <a:latin typeface="Times New Roman" pitchFamily="18" charset="0"/>
                <a:ea typeface="Calibri" panose="020F0502020204030204" pitchFamily="34" charset="0"/>
                <a:cs typeface="Times New Roman" pitchFamily="18" charset="0"/>
              </a:rPr>
              <a:t> </a:t>
            </a:r>
            <a:r>
              <a:rPr lang="en-US" sz="2800" dirty="0" err="1" smtClean="0">
                <a:solidFill>
                  <a:schemeClr val="tx1">
                    <a:lumMod val="50000"/>
                  </a:schemeClr>
                </a:solidFill>
                <a:effectLst/>
                <a:latin typeface="Times New Roman" pitchFamily="18" charset="0"/>
                <a:ea typeface="Calibri" panose="020F0502020204030204" pitchFamily="34" charset="0"/>
                <a:cs typeface="Times New Roman" pitchFamily="18" charset="0"/>
              </a:rPr>
              <a:t>học</a:t>
            </a:r>
            <a:r>
              <a:rPr lang="en-US" sz="2800" dirty="0" smtClean="0">
                <a:solidFill>
                  <a:schemeClr val="tx1">
                    <a:lumMod val="50000"/>
                  </a:schemeClr>
                </a:solidFill>
                <a:effectLst/>
                <a:latin typeface="Times New Roman" pitchFamily="18" charset="0"/>
                <a:ea typeface="Calibri" panose="020F0502020204030204" pitchFamily="34" charset="0"/>
                <a:cs typeface="Times New Roman" pitchFamily="18" charset="0"/>
              </a:rPr>
              <a:t> </a:t>
            </a:r>
            <a:r>
              <a:rPr lang="en-US" sz="2800" dirty="0" err="1" smtClean="0">
                <a:solidFill>
                  <a:schemeClr val="tx1">
                    <a:lumMod val="50000"/>
                  </a:schemeClr>
                </a:solidFill>
                <a:effectLst/>
                <a:latin typeface="Times New Roman" pitchFamily="18" charset="0"/>
                <a:ea typeface="Calibri" panose="020F0502020204030204" pitchFamily="34" charset="0"/>
                <a:cs typeface="Times New Roman" pitchFamily="18" charset="0"/>
              </a:rPr>
              <a:t>sinh</a:t>
            </a:r>
            <a:r>
              <a:rPr lang="en-US" sz="2800" dirty="0" smtClean="0">
                <a:solidFill>
                  <a:schemeClr val="tx1">
                    <a:lumMod val="50000"/>
                  </a:schemeClr>
                </a:solidFill>
                <a:effectLst/>
                <a:latin typeface="Times New Roman" pitchFamily="18" charset="0"/>
                <a:ea typeface="Calibri" panose="020F0502020204030204" pitchFamily="34" charset="0"/>
                <a:cs typeface="Times New Roman" pitchFamily="18" charset="0"/>
              </a:rPr>
              <a:t> chia </a:t>
            </a:r>
            <a:r>
              <a:rPr lang="en-US" sz="2800" dirty="0" err="1" smtClean="0">
                <a:solidFill>
                  <a:schemeClr val="tx1">
                    <a:lumMod val="50000"/>
                  </a:schemeClr>
                </a:solidFill>
                <a:effectLst/>
                <a:latin typeface="Times New Roman" pitchFamily="18" charset="0"/>
                <a:ea typeface="Calibri" panose="020F0502020204030204" pitchFamily="34" charset="0"/>
                <a:cs typeface="Times New Roman" pitchFamily="18" charset="0"/>
              </a:rPr>
              <a:t>sẻ</a:t>
            </a:r>
            <a:r>
              <a:rPr lang="en-US" sz="2800" dirty="0" smtClean="0">
                <a:solidFill>
                  <a:schemeClr val="tx1">
                    <a:lumMod val="50000"/>
                  </a:schemeClr>
                </a:solidFill>
                <a:effectLst/>
                <a:latin typeface="Times New Roman" pitchFamily="18" charset="0"/>
                <a:ea typeface="Calibri" panose="020F0502020204030204" pitchFamily="34" charset="0"/>
                <a:cs typeface="Times New Roman" pitchFamily="18" charset="0"/>
              </a:rPr>
              <a:t> </a:t>
            </a:r>
            <a:r>
              <a:rPr lang="en-US" sz="2800" dirty="0" err="1" smtClean="0">
                <a:solidFill>
                  <a:schemeClr val="tx1">
                    <a:lumMod val="50000"/>
                  </a:schemeClr>
                </a:solidFill>
                <a:effectLst/>
                <a:latin typeface="Times New Roman" pitchFamily="18" charset="0"/>
                <a:ea typeface="Calibri" panose="020F0502020204030204" pitchFamily="34" charset="0"/>
                <a:cs typeface="Times New Roman" pitchFamily="18" charset="0"/>
              </a:rPr>
              <a:t>xong</a:t>
            </a:r>
            <a:r>
              <a:rPr lang="en-US" sz="2800" dirty="0" smtClean="0">
                <a:solidFill>
                  <a:schemeClr val="tx1">
                    <a:lumMod val="50000"/>
                  </a:schemeClr>
                </a:solidFill>
                <a:effectLst/>
                <a:latin typeface="Times New Roman" pitchFamily="18" charset="0"/>
                <a:ea typeface="Calibri" panose="020F0502020204030204" pitchFamily="34" charset="0"/>
                <a:cs typeface="Times New Roman" pitchFamily="18" charset="0"/>
              </a:rPr>
              <a:t>, GV </a:t>
            </a:r>
            <a:r>
              <a:rPr lang="en-US" sz="2800" dirty="0" err="1" smtClean="0">
                <a:solidFill>
                  <a:schemeClr val="tx1">
                    <a:lumMod val="50000"/>
                  </a:schemeClr>
                </a:solidFill>
                <a:effectLst/>
                <a:latin typeface="Times New Roman" pitchFamily="18" charset="0"/>
                <a:ea typeface="Calibri" panose="020F0502020204030204" pitchFamily="34" charset="0"/>
                <a:cs typeface="Times New Roman" pitchFamily="18" charset="0"/>
              </a:rPr>
              <a:t>kết</a:t>
            </a:r>
            <a:r>
              <a:rPr lang="en-US" sz="2800" dirty="0" smtClean="0">
                <a:solidFill>
                  <a:schemeClr val="tx1">
                    <a:lumMod val="50000"/>
                  </a:schemeClr>
                </a:solidFill>
                <a:effectLst/>
                <a:latin typeface="Times New Roman" pitchFamily="18" charset="0"/>
                <a:ea typeface="Calibri" panose="020F0502020204030204" pitchFamily="34" charset="0"/>
                <a:cs typeface="Times New Roman" pitchFamily="18" charset="0"/>
              </a:rPr>
              <a:t> </a:t>
            </a:r>
            <a:r>
              <a:rPr lang="en-US" sz="2800" dirty="0" err="1" smtClean="0">
                <a:solidFill>
                  <a:schemeClr val="tx1">
                    <a:lumMod val="50000"/>
                  </a:schemeClr>
                </a:solidFill>
                <a:effectLst/>
                <a:latin typeface="Times New Roman" pitchFamily="18" charset="0"/>
                <a:ea typeface="Calibri" panose="020F0502020204030204" pitchFamily="34" charset="0"/>
                <a:cs typeface="Times New Roman" pitchFamily="18" charset="0"/>
              </a:rPr>
              <a:t>luận</a:t>
            </a:r>
            <a:endParaRPr lang="en-US" sz="2800" dirty="0">
              <a:solidFill>
                <a:schemeClr val="tx1">
                  <a:lumMod val="50000"/>
                </a:schemeClr>
              </a:solidFill>
              <a:effectLst/>
              <a:latin typeface="Times New Roman" pitchFamily="18" charset="0"/>
              <a:ea typeface="Calibri" panose="020F0502020204030204" pitchFamily="34" charset="0"/>
              <a:cs typeface="Times New Roman" pitchFamily="18" charset="0"/>
            </a:endParaRPr>
          </a:p>
        </p:txBody>
      </p:sp>
      <p:sp>
        <p:nvSpPr>
          <p:cNvPr id="2" name="TextBox 1"/>
          <p:cNvSpPr txBox="1"/>
          <p:nvPr/>
        </p:nvSpPr>
        <p:spPr>
          <a:xfrm>
            <a:off x="2458363" y="311738"/>
            <a:ext cx="4431216"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1. PHÂN TÍCH NGỮ LIỆU</a:t>
            </a:r>
            <a:endParaRPr lang="en-SG"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2550395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1"/>
        <p:cNvGrpSpPr/>
        <p:nvPr/>
      </p:nvGrpSpPr>
      <p:grpSpPr>
        <a:xfrm>
          <a:off x="0" y="0"/>
          <a:ext cx="0" cy="0"/>
          <a:chOff x="0" y="0"/>
          <a:chExt cx="0" cy="0"/>
        </a:xfrm>
      </p:grpSpPr>
      <p:sp>
        <p:nvSpPr>
          <p:cNvPr id="1562" name="Google Shape;1562;p33"/>
          <p:cNvSpPr txBox="1">
            <a:spLocks noGrp="1"/>
          </p:cNvSpPr>
          <p:nvPr>
            <p:ph type="title"/>
          </p:nvPr>
        </p:nvSpPr>
        <p:spPr>
          <a:xfrm>
            <a:off x="949136" y="378372"/>
            <a:ext cx="7656472" cy="333071"/>
          </a:xfrm>
          <a:prstGeom prst="rect">
            <a:avLst/>
          </a:prstGeom>
        </p:spPr>
        <p:txBody>
          <a:bodyPr spcFirstLastPara="1" wrap="square" lIns="91425" tIns="91425" rIns="64350" bIns="91425" anchor="ctr" anchorCtr="0">
            <a:noAutofit/>
          </a:bodyPr>
          <a:lstStyle/>
          <a:p>
            <a:pPr lvl="0" algn="just"/>
            <a:r>
              <a:rPr lang="pt-BR" sz="2400" dirty="0" smtClean="0">
                <a:latin typeface="Times New Roman" pitchFamily="18" charset="0"/>
                <a:cs typeface="Times New Roman" pitchFamily="18" charset="0"/>
              </a:rPr>
              <a:t>Ngữ liệu 1: </a:t>
            </a:r>
            <a:r>
              <a:rPr lang="vi-VN" sz="2400" i="1" dirty="0"/>
              <a:t>Con chào mào, một thông điệp ý nghĩa</a:t>
            </a:r>
            <a:endParaRPr sz="2400" dirty="0">
              <a:latin typeface="Times New Roman" pitchFamily="18" charset="0"/>
              <a:cs typeface="Times New Roman" pitchFamily="18" charset="0"/>
            </a:endParaRPr>
          </a:p>
        </p:txBody>
      </p:sp>
      <p:grpSp>
        <p:nvGrpSpPr>
          <p:cNvPr id="1583" name="Google Shape;1583;p33"/>
          <p:cNvGrpSpPr/>
          <p:nvPr/>
        </p:nvGrpSpPr>
        <p:grpSpPr>
          <a:xfrm>
            <a:off x="7466102" y="3911797"/>
            <a:ext cx="922471" cy="777466"/>
            <a:chOff x="7466102" y="3911797"/>
            <a:chExt cx="922471" cy="777466"/>
          </a:xfrm>
        </p:grpSpPr>
        <p:grpSp>
          <p:nvGrpSpPr>
            <p:cNvPr id="1584" name="Google Shape;1584;p33"/>
            <p:cNvGrpSpPr/>
            <p:nvPr/>
          </p:nvGrpSpPr>
          <p:grpSpPr>
            <a:xfrm rot="1571610">
              <a:off x="7549895" y="3982845"/>
              <a:ext cx="433721" cy="480570"/>
              <a:chOff x="2262025" y="1447725"/>
              <a:chExt cx="433725" cy="480575"/>
            </a:xfrm>
          </p:grpSpPr>
          <p:sp>
            <p:nvSpPr>
              <p:cNvPr id="1585" name="Google Shape;1585;p33"/>
              <p:cNvSpPr/>
              <p:nvPr/>
            </p:nvSpPr>
            <p:spPr>
              <a:xfrm>
                <a:off x="2271050" y="1613800"/>
                <a:ext cx="112250" cy="305150"/>
              </a:xfrm>
              <a:custGeom>
                <a:avLst/>
                <a:gdLst/>
                <a:ahLst/>
                <a:cxnLst/>
                <a:rect l="l" t="t" r="r" b="b"/>
                <a:pathLst>
                  <a:path w="4490" h="12206" extrusionOk="0">
                    <a:moveTo>
                      <a:pt x="4227" y="0"/>
                    </a:moveTo>
                    <a:cubicBezTo>
                      <a:pt x="4162" y="0"/>
                      <a:pt x="4098" y="27"/>
                      <a:pt x="4051" y="79"/>
                    </a:cubicBezTo>
                    <a:cubicBezTo>
                      <a:pt x="1076" y="3410"/>
                      <a:pt x="1" y="7993"/>
                      <a:pt x="1243" y="12039"/>
                    </a:cubicBezTo>
                    <a:cubicBezTo>
                      <a:pt x="1272" y="12137"/>
                      <a:pt x="1364" y="12205"/>
                      <a:pt x="1468" y="12205"/>
                    </a:cubicBezTo>
                    <a:cubicBezTo>
                      <a:pt x="1491" y="12205"/>
                      <a:pt x="1514" y="12202"/>
                      <a:pt x="1536" y="12196"/>
                    </a:cubicBezTo>
                    <a:cubicBezTo>
                      <a:pt x="1661" y="12157"/>
                      <a:pt x="1730" y="12025"/>
                      <a:pt x="1692" y="11901"/>
                    </a:cubicBezTo>
                    <a:cubicBezTo>
                      <a:pt x="499" y="8012"/>
                      <a:pt x="1537" y="3602"/>
                      <a:pt x="4403" y="393"/>
                    </a:cubicBezTo>
                    <a:cubicBezTo>
                      <a:pt x="4490" y="296"/>
                      <a:pt x="4482" y="147"/>
                      <a:pt x="4384" y="60"/>
                    </a:cubicBezTo>
                    <a:cubicBezTo>
                      <a:pt x="4339" y="20"/>
                      <a:pt x="4283" y="0"/>
                      <a:pt x="42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Noto Sans Symbols"/>
                </a:endParaRPr>
              </a:p>
            </p:txBody>
          </p:sp>
          <p:sp>
            <p:nvSpPr>
              <p:cNvPr id="1586" name="Google Shape;1586;p33"/>
              <p:cNvSpPr/>
              <p:nvPr/>
            </p:nvSpPr>
            <p:spPr>
              <a:xfrm>
                <a:off x="2449800" y="1624825"/>
                <a:ext cx="118400" cy="296050"/>
              </a:xfrm>
              <a:custGeom>
                <a:avLst/>
                <a:gdLst/>
                <a:ahLst/>
                <a:cxnLst/>
                <a:rect l="l" t="t" r="r" b="b"/>
                <a:pathLst>
                  <a:path w="4736" h="11842" extrusionOk="0">
                    <a:moveTo>
                      <a:pt x="4475" y="1"/>
                    </a:moveTo>
                    <a:cubicBezTo>
                      <a:pt x="4413" y="1"/>
                      <a:pt x="4351" y="25"/>
                      <a:pt x="4305" y="74"/>
                    </a:cubicBezTo>
                    <a:cubicBezTo>
                      <a:pt x="1245" y="3282"/>
                      <a:pt x="1" y="7614"/>
                      <a:pt x="975" y="11660"/>
                    </a:cubicBezTo>
                    <a:cubicBezTo>
                      <a:pt x="1000" y="11767"/>
                      <a:pt x="1094" y="11841"/>
                      <a:pt x="1204" y="11841"/>
                    </a:cubicBezTo>
                    <a:cubicBezTo>
                      <a:pt x="1221" y="11841"/>
                      <a:pt x="1240" y="11839"/>
                      <a:pt x="1258" y="11835"/>
                    </a:cubicBezTo>
                    <a:cubicBezTo>
                      <a:pt x="1385" y="11804"/>
                      <a:pt x="1462" y="11676"/>
                      <a:pt x="1432" y="11551"/>
                    </a:cubicBezTo>
                    <a:cubicBezTo>
                      <a:pt x="496" y="7660"/>
                      <a:pt x="1697" y="3491"/>
                      <a:pt x="4647" y="399"/>
                    </a:cubicBezTo>
                    <a:cubicBezTo>
                      <a:pt x="4736" y="304"/>
                      <a:pt x="4732" y="155"/>
                      <a:pt x="4637" y="66"/>
                    </a:cubicBezTo>
                    <a:cubicBezTo>
                      <a:pt x="4592" y="22"/>
                      <a:pt x="4533" y="1"/>
                      <a:pt x="44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Noto Sans Symbols"/>
                </a:endParaRPr>
              </a:p>
            </p:txBody>
          </p:sp>
          <p:sp>
            <p:nvSpPr>
              <p:cNvPr id="1587" name="Google Shape;1587;p33"/>
              <p:cNvSpPr/>
              <p:nvPr/>
            </p:nvSpPr>
            <p:spPr>
              <a:xfrm>
                <a:off x="2267325" y="1611200"/>
                <a:ext cx="120350" cy="12825"/>
              </a:xfrm>
              <a:custGeom>
                <a:avLst/>
                <a:gdLst/>
                <a:ahLst/>
                <a:cxnLst/>
                <a:rect l="l" t="t" r="r" b="b"/>
                <a:pathLst>
                  <a:path w="4814" h="513" extrusionOk="0">
                    <a:moveTo>
                      <a:pt x="4575" y="0"/>
                    </a:moveTo>
                    <a:lnTo>
                      <a:pt x="235" y="42"/>
                    </a:lnTo>
                    <a:cubicBezTo>
                      <a:pt x="105" y="42"/>
                      <a:pt x="1" y="148"/>
                      <a:pt x="1" y="278"/>
                    </a:cubicBezTo>
                    <a:cubicBezTo>
                      <a:pt x="1" y="407"/>
                      <a:pt x="106" y="512"/>
                      <a:pt x="235" y="512"/>
                    </a:cubicBezTo>
                    <a:cubicBezTo>
                      <a:pt x="236" y="512"/>
                      <a:pt x="237" y="512"/>
                      <a:pt x="238" y="512"/>
                    </a:cubicBezTo>
                    <a:lnTo>
                      <a:pt x="240" y="512"/>
                    </a:lnTo>
                    <a:lnTo>
                      <a:pt x="4579" y="471"/>
                    </a:lnTo>
                    <a:cubicBezTo>
                      <a:pt x="4709" y="469"/>
                      <a:pt x="4813" y="363"/>
                      <a:pt x="4812" y="234"/>
                    </a:cubicBezTo>
                    <a:cubicBezTo>
                      <a:pt x="4811" y="103"/>
                      <a:pt x="4711" y="3"/>
                      <a:pt x="45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Noto Sans Symbols"/>
                </a:endParaRPr>
              </a:p>
            </p:txBody>
          </p:sp>
          <p:sp>
            <p:nvSpPr>
              <p:cNvPr id="1588" name="Google Shape;1588;p33"/>
              <p:cNvSpPr/>
              <p:nvPr/>
            </p:nvSpPr>
            <p:spPr>
              <a:xfrm>
                <a:off x="2557400" y="1620400"/>
                <a:ext cx="133125" cy="21775"/>
              </a:xfrm>
              <a:custGeom>
                <a:avLst/>
                <a:gdLst/>
                <a:ahLst/>
                <a:cxnLst/>
                <a:rect l="l" t="t" r="r" b="b"/>
                <a:pathLst>
                  <a:path w="5325" h="871" extrusionOk="0">
                    <a:moveTo>
                      <a:pt x="983" y="0"/>
                    </a:moveTo>
                    <a:cubicBezTo>
                      <a:pt x="732" y="0"/>
                      <a:pt x="482" y="5"/>
                      <a:pt x="232" y="14"/>
                    </a:cubicBezTo>
                    <a:cubicBezTo>
                      <a:pt x="101" y="18"/>
                      <a:pt x="0" y="127"/>
                      <a:pt x="4" y="256"/>
                    </a:cubicBezTo>
                    <a:cubicBezTo>
                      <a:pt x="5" y="384"/>
                      <a:pt x="109" y="484"/>
                      <a:pt x="236" y="484"/>
                    </a:cubicBezTo>
                    <a:cubicBezTo>
                      <a:pt x="240" y="484"/>
                      <a:pt x="244" y="484"/>
                      <a:pt x="248" y="484"/>
                    </a:cubicBezTo>
                    <a:cubicBezTo>
                      <a:pt x="488" y="476"/>
                      <a:pt x="728" y="472"/>
                      <a:pt x="968" y="472"/>
                    </a:cubicBezTo>
                    <a:cubicBezTo>
                      <a:pt x="2332" y="472"/>
                      <a:pt x="3694" y="603"/>
                      <a:pt x="5034" y="866"/>
                    </a:cubicBezTo>
                    <a:cubicBezTo>
                      <a:pt x="5049" y="869"/>
                      <a:pt x="5065" y="870"/>
                      <a:pt x="5081" y="870"/>
                    </a:cubicBezTo>
                    <a:cubicBezTo>
                      <a:pt x="5200" y="869"/>
                      <a:pt x="5302" y="777"/>
                      <a:pt x="5312" y="657"/>
                    </a:cubicBezTo>
                    <a:cubicBezTo>
                      <a:pt x="5324" y="537"/>
                      <a:pt x="5243" y="427"/>
                      <a:pt x="5125" y="404"/>
                    </a:cubicBezTo>
                    <a:cubicBezTo>
                      <a:pt x="3759" y="135"/>
                      <a:pt x="2372" y="0"/>
                      <a:pt x="9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Noto Sans Symbols"/>
                </a:endParaRPr>
              </a:p>
            </p:txBody>
          </p:sp>
          <p:sp>
            <p:nvSpPr>
              <p:cNvPr id="1589" name="Google Shape;1589;p33"/>
              <p:cNvSpPr/>
              <p:nvPr/>
            </p:nvSpPr>
            <p:spPr>
              <a:xfrm>
                <a:off x="2262025" y="1447725"/>
                <a:ext cx="433725" cy="194375"/>
              </a:xfrm>
              <a:custGeom>
                <a:avLst/>
                <a:gdLst/>
                <a:ahLst/>
                <a:cxnLst/>
                <a:rect l="l" t="t" r="r" b="b"/>
                <a:pathLst>
                  <a:path w="17349" h="7775" extrusionOk="0">
                    <a:moveTo>
                      <a:pt x="15830" y="0"/>
                    </a:moveTo>
                    <a:lnTo>
                      <a:pt x="15462" y="33"/>
                    </a:lnTo>
                    <a:cubicBezTo>
                      <a:pt x="9681" y="556"/>
                      <a:pt x="4083" y="2915"/>
                      <a:pt x="105" y="6509"/>
                    </a:cubicBezTo>
                    <a:cubicBezTo>
                      <a:pt x="7" y="6595"/>
                      <a:pt x="1" y="6745"/>
                      <a:pt x="87" y="6841"/>
                    </a:cubicBezTo>
                    <a:cubicBezTo>
                      <a:pt x="134" y="6892"/>
                      <a:pt x="197" y="6918"/>
                      <a:pt x="262" y="6918"/>
                    </a:cubicBezTo>
                    <a:cubicBezTo>
                      <a:pt x="318" y="6918"/>
                      <a:pt x="375" y="6898"/>
                      <a:pt x="421" y="6858"/>
                    </a:cubicBezTo>
                    <a:cubicBezTo>
                      <a:pt x="4243" y="3406"/>
                      <a:pt x="9593" y="1113"/>
                      <a:pt x="15146" y="537"/>
                    </a:cubicBezTo>
                    <a:lnTo>
                      <a:pt x="15146" y="537"/>
                    </a:lnTo>
                    <a:cubicBezTo>
                      <a:pt x="14413" y="2978"/>
                      <a:pt x="15068" y="5752"/>
                      <a:pt x="16864" y="7699"/>
                    </a:cubicBezTo>
                    <a:cubicBezTo>
                      <a:pt x="16908" y="7748"/>
                      <a:pt x="16972" y="7775"/>
                      <a:pt x="17037" y="7775"/>
                    </a:cubicBezTo>
                    <a:cubicBezTo>
                      <a:pt x="17242" y="7775"/>
                      <a:pt x="17349" y="7529"/>
                      <a:pt x="17210" y="7379"/>
                    </a:cubicBezTo>
                    <a:cubicBezTo>
                      <a:pt x="15446" y="5466"/>
                      <a:pt x="14856" y="2706"/>
                      <a:pt x="15706" y="346"/>
                    </a:cubicBezTo>
                    <a:lnTo>
                      <a:pt x="158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Noto Sans Symbols"/>
                </a:endParaRPr>
              </a:p>
            </p:txBody>
          </p:sp>
          <p:sp>
            <p:nvSpPr>
              <p:cNvPr id="1590" name="Google Shape;1590;p33"/>
              <p:cNvSpPr/>
              <p:nvPr/>
            </p:nvSpPr>
            <p:spPr>
              <a:xfrm>
                <a:off x="2301375" y="1910800"/>
                <a:ext cx="189850" cy="17500"/>
              </a:xfrm>
              <a:custGeom>
                <a:avLst/>
                <a:gdLst/>
                <a:ahLst/>
                <a:cxnLst/>
                <a:rect l="l" t="t" r="r" b="b"/>
                <a:pathLst>
                  <a:path w="7594" h="700" extrusionOk="0">
                    <a:moveTo>
                      <a:pt x="247" y="0"/>
                    </a:moveTo>
                    <a:cubicBezTo>
                      <a:pt x="119" y="4"/>
                      <a:pt x="8" y="99"/>
                      <a:pt x="4" y="228"/>
                    </a:cubicBezTo>
                    <a:cubicBezTo>
                      <a:pt x="0" y="358"/>
                      <a:pt x="103" y="466"/>
                      <a:pt x="232" y="470"/>
                    </a:cubicBezTo>
                    <a:lnTo>
                      <a:pt x="7346" y="700"/>
                    </a:lnTo>
                    <a:lnTo>
                      <a:pt x="7353" y="700"/>
                    </a:lnTo>
                    <a:cubicBezTo>
                      <a:pt x="7354" y="700"/>
                      <a:pt x="7356" y="700"/>
                      <a:pt x="7357" y="700"/>
                    </a:cubicBezTo>
                    <a:cubicBezTo>
                      <a:pt x="7484" y="700"/>
                      <a:pt x="7588" y="597"/>
                      <a:pt x="7591" y="468"/>
                    </a:cubicBezTo>
                    <a:cubicBezTo>
                      <a:pt x="7594" y="338"/>
                      <a:pt x="7490" y="231"/>
                      <a:pt x="7359" y="229"/>
                    </a:cubicBezTo>
                    <a:lnTo>
                      <a:pt x="2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Noto Sans Symbols"/>
                </a:endParaRPr>
              </a:p>
            </p:txBody>
          </p:sp>
          <p:sp>
            <p:nvSpPr>
              <p:cNvPr id="1591" name="Google Shape;1591;p33"/>
              <p:cNvSpPr/>
              <p:nvPr/>
            </p:nvSpPr>
            <p:spPr>
              <a:xfrm>
                <a:off x="2322050" y="1634825"/>
                <a:ext cx="93475" cy="226825"/>
              </a:xfrm>
              <a:custGeom>
                <a:avLst/>
                <a:gdLst/>
                <a:ahLst/>
                <a:cxnLst/>
                <a:rect l="l" t="t" r="r" b="b"/>
                <a:pathLst>
                  <a:path w="3739" h="9073" extrusionOk="0">
                    <a:moveTo>
                      <a:pt x="3476" y="0"/>
                    </a:moveTo>
                    <a:cubicBezTo>
                      <a:pt x="3412" y="0"/>
                      <a:pt x="3348" y="27"/>
                      <a:pt x="3301" y="79"/>
                    </a:cubicBezTo>
                    <a:cubicBezTo>
                      <a:pt x="1091" y="2558"/>
                      <a:pt x="1" y="5760"/>
                      <a:pt x="310" y="8861"/>
                    </a:cubicBezTo>
                    <a:cubicBezTo>
                      <a:pt x="322" y="8980"/>
                      <a:pt x="422" y="9071"/>
                      <a:pt x="543" y="9072"/>
                    </a:cubicBezTo>
                    <a:cubicBezTo>
                      <a:pt x="551" y="9072"/>
                      <a:pt x="559" y="9071"/>
                      <a:pt x="567" y="9071"/>
                    </a:cubicBezTo>
                    <a:cubicBezTo>
                      <a:pt x="696" y="9058"/>
                      <a:pt x="791" y="8942"/>
                      <a:pt x="778" y="8813"/>
                    </a:cubicBezTo>
                    <a:cubicBezTo>
                      <a:pt x="482" y="5844"/>
                      <a:pt x="1529" y="2774"/>
                      <a:pt x="3653" y="392"/>
                    </a:cubicBezTo>
                    <a:cubicBezTo>
                      <a:pt x="3738" y="295"/>
                      <a:pt x="3730" y="145"/>
                      <a:pt x="3633" y="60"/>
                    </a:cubicBezTo>
                    <a:cubicBezTo>
                      <a:pt x="3588" y="20"/>
                      <a:pt x="3532" y="0"/>
                      <a:pt x="3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Noto Sans Symbols"/>
                </a:endParaRPr>
              </a:p>
            </p:txBody>
          </p:sp>
          <p:sp>
            <p:nvSpPr>
              <p:cNvPr id="1592" name="Google Shape;1592;p33"/>
              <p:cNvSpPr/>
              <p:nvPr/>
            </p:nvSpPr>
            <p:spPr>
              <a:xfrm>
                <a:off x="2355975" y="1506150"/>
                <a:ext cx="145375" cy="85150"/>
              </a:xfrm>
              <a:custGeom>
                <a:avLst/>
                <a:gdLst/>
                <a:ahLst/>
                <a:cxnLst/>
                <a:rect l="l" t="t" r="r" b="b"/>
                <a:pathLst>
                  <a:path w="5815" h="3406" extrusionOk="0">
                    <a:moveTo>
                      <a:pt x="5550" y="0"/>
                    </a:moveTo>
                    <a:cubicBezTo>
                      <a:pt x="5526" y="0"/>
                      <a:pt x="5501" y="4"/>
                      <a:pt x="5476" y="12"/>
                    </a:cubicBezTo>
                    <a:cubicBezTo>
                      <a:pt x="3495" y="717"/>
                      <a:pt x="1710" y="1718"/>
                      <a:pt x="169" y="2989"/>
                    </a:cubicBezTo>
                    <a:cubicBezTo>
                      <a:pt x="0" y="3130"/>
                      <a:pt x="99" y="3404"/>
                      <a:pt x="319" y="3406"/>
                    </a:cubicBezTo>
                    <a:cubicBezTo>
                      <a:pt x="373" y="3406"/>
                      <a:pt x="427" y="3387"/>
                      <a:pt x="469" y="3352"/>
                    </a:cubicBezTo>
                    <a:cubicBezTo>
                      <a:pt x="1947" y="2133"/>
                      <a:pt x="3732" y="1133"/>
                      <a:pt x="5634" y="456"/>
                    </a:cubicBezTo>
                    <a:cubicBezTo>
                      <a:pt x="5753" y="410"/>
                      <a:pt x="5815" y="277"/>
                      <a:pt x="5772" y="157"/>
                    </a:cubicBezTo>
                    <a:cubicBezTo>
                      <a:pt x="5738" y="60"/>
                      <a:pt x="5647" y="0"/>
                      <a:pt x="5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Noto Sans Symbols"/>
                </a:endParaRPr>
              </a:p>
            </p:txBody>
          </p:sp>
          <p:sp>
            <p:nvSpPr>
              <p:cNvPr id="1593" name="Google Shape;1593;p33"/>
              <p:cNvSpPr/>
              <p:nvPr/>
            </p:nvSpPr>
            <p:spPr>
              <a:xfrm>
                <a:off x="2529575" y="1477025"/>
                <a:ext cx="83175" cy="30350"/>
              </a:xfrm>
              <a:custGeom>
                <a:avLst/>
                <a:gdLst/>
                <a:ahLst/>
                <a:cxnLst/>
                <a:rect l="l" t="t" r="r" b="b"/>
                <a:pathLst>
                  <a:path w="3327" h="1214" extrusionOk="0">
                    <a:moveTo>
                      <a:pt x="3065" y="0"/>
                    </a:moveTo>
                    <a:cubicBezTo>
                      <a:pt x="3047" y="0"/>
                      <a:pt x="3028" y="3"/>
                      <a:pt x="3009" y="7"/>
                    </a:cubicBezTo>
                    <a:lnTo>
                      <a:pt x="188" y="749"/>
                    </a:lnTo>
                    <a:cubicBezTo>
                      <a:pt x="74" y="780"/>
                      <a:pt x="1" y="891"/>
                      <a:pt x="15" y="1008"/>
                    </a:cubicBezTo>
                    <a:cubicBezTo>
                      <a:pt x="30" y="1125"/>
                      <a:pt x="130" y="1213"/>
                      <a:pt x="248" y="1213"/>
                    </a:cubicBezTo>
                    <a:cubicBezTo>
                      <a:pt x="268" y="1213"/>
                      <a:pt x="288" y="1210"/>
                      <a:pt x="308" y="1205"/>
                    </a:cubicBezTo>
                    <a:lnTo>
                      <a:pt x="3129" y="463"/>
                    </a:lnTo>
                    <a:cubicBezTo>
                      <a:pt x="3253" y="428"/>
                      <a:pt x="3326" y="300"/>
                      <a:pt x="3293" y="176"/>
                    </a:cubicBezTo>
                    <a:cubicBezTo>
                      <a:pt x="3266" y="71"/>
                      <a:pt x="3170" y="0"/>
                      <a:pt x="30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Noto Sans Symbols"/>
                </a:endParaRPr>
              </a:p>
            </p:txBody>
          </p:sp>
        </p:grpSp>
        <p:grpSp>
          <p:nvGrpSpPr>
            <p:cNvPr id="1594" name="Google Shape;1594;p33"/>
            <p:cNvGrpSpPr/>
            <p:nvPr/>
          </p:nvGrpSpPr>
          <p:grpSpPr>
            <a:xfrm rot="1571610">
              <a:off x="7872257" y="4137879"/>
              <a:ext cx="432446" cy="480620"/>
              <a:chOff x="3441875" y="1447725"/>
              <a:chExt cx="432450" cy="480625"/>
            </a:xfrm>
          </p:grpSpPr>
          <p:sp>
            <p:nvSpPr>
              <p:cNvPr id="1595" name="Google Shape;1595;p33"/>
              <p:cNvSpPr/>
              <p:nvPr/>
            </p:nvSpPr>
            <p:spPr>
              <a:xfrm>
                <a:off x="3751825" y="1456875"/>
                <a:ext cx="113475" cy="305375"/>
              </a:xfrm>
              <a:custGeom>
                <a:avLst/>
                <a:gdLst/>
                <a:ahLst/>
                <a:cxnLst/>
                <a:rect l="l" t="t" r="r" b="b"/>
                <a:pathLst>
                  <a:path w="4539" h="12215" extrusionOk="0">
                    <a:moveTo>
                      <a:pt x="3068" y="1"/>
                    </a:moveTo>
                    <a:cubicBezTo>
                      <a:pt x="3045" y="1"/>
                      <a:pt x="3022" y="4"/>
                      <a:pt x="2999" y="11"/>
                    </a:cubicBezTo>
                    <a:cubicBezTo>
                      <a:pt x="2871" y="51"/>
                      <a:pt x="2802" y="188"/>
                      <a:pt x="2846" y="313"/>
                    </a:cubicBezTo>
                    <a:cubicBezTo>
                      <a:pt x="4040" y="4204"/>
                      <a:pt x="3001" y="8614"/>
                      <a:pt x="136" y="11822"/>
                    </a:cubicBezTo>
                    <a:cubicBezTo>
                      <a:pt x="0" y="11974"/>
                      <a:pt x="108" y="12214"/>
                      <a:pt x="312" y="12214"/>
                    </a:cubicBezTo>
                    <a:cubicBezTo>
                      <a:pt x="379" y="12214"/>
                      <a:pt x="442" y="12186"/>
                      <a:pt x="486" y="12136"/>
                    </a:cubicBezTo>
                    <a:cubicBezTo>
                      <a:pt x="3462" y="8805"/>
                      <a:pt x="4538" y="4221"/>
                      <a:pt x="3295" y="176"/>
                    </a:cubicBezTo>
                    <a:cubicBezTo>
                      <a:pt x="3268" y="70"/>
                      <a:pt x="3172" y="1"/>
                      <a:pt x="30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Noto Sans Symbols"/>
                </a:endParaRPr>
              </a:p>
            </p:txBody>
          </p:sp>
          <p:sp>
            <p:nvSpPr>
              <p:cNvPr id="1596" name="Google Shape;1596;p33"/>
              <p:cNvSpPr/>
              <p:nvPr/>
            </p:nvSpPr>
            <p:spPr>
              <a:xfrm>
                <a:off x="3566825" y="1455100"/>
                <a:ext cx="119725" cy="296150"/>
              </a:xfrm>
              <a:custGeom>
                <a:avLst/>
                <a:gdLst/>
                <a:ahLst/>
                <a:cxnLst/>
                <a:rect l="l" t="t" r="r" b="b"/>
                <a:pathLst>
                  <a:path w="4789" h="11846" extrusionOk="0">
                    <a:moveTo>
                      <a:pt x="3585" y="1"/>
                    </a:moveTo>
                    <a:cubicBezTo>
                      <a:pt x="3566" y="1"/>
                      <a:pt x="3548" y="3"/>
                      <a:pt x="3530" y="7"/>
                    </a:cubicBezTo>
                    <a:cubicBezTo>
                      <a:pt x="3402" y="38"/>
                      <a:pt x="3324" y="167"/>
                      <a:pt x="3356" y="295"/>
                    </a:cubicBezTo>
                    <a:cubicBezTo>
                      <a:pt x="4294" y="4186"/>
                      <a:pt x="3093" y="8353"/>
                      <a:pt x="143" y="11447"/>
                    </a:cubicBezTo>
                    <a:cubicBezTo>
                      <a:pt x="0" y="11596"/>
                      <a:pt x="107" y="11844"/>
                      <a:pt x="313" y="11846"/>
                    </a:cubicBezTo>
                    <a:cubicBezTo>
                      <a:pt x="378" y="11844"/>
                      <a:pt x="440" y="11819"/>
                      <a:pt x="484" y="11772"/>
                    </a:cubicBezTo>
                    <a:cubicBezTo>
                      <a:pt x="3544" y="8562"/>
                      <a:pt x="4789" y="4231"/>
                      <a:pt x="3815" y="184"/>
                    </a:cubicBezTo>
                    <a:cubicBezTo>
                      <a:pt x="3790" y="75"/>
                      <a:pt x="3692" y="1"/>
                      <a:pt x="3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Noto Sans Symbols"/>
                </a:endParaRPr>
              </a:p>
            </p:txBody>
          </p:sp>
          <p:sp>
            <p:nvSpPr>
              <p:cNvPr id="1597" name="Google Shape;1597;p33"/>
              <p:cNvSpPr/>
              <p:nvPr/>
            </p:nvSpPr>
            <p:spPr>
              <a:xfrm>
                <a:off x="3748650" y="1752025"/>
                <a:ext cx="120375" cy="12850"/>
              </a:xfrm>
              <a:custGeom>
                <a:avLst/>
                <a:gdLst/>
                <a:ahLst/>
                <a:cxnLst/>
                <a:rect l="l" t="t" r="r" b="b"/>
                <a:pathLst>
                  <a:path w="4815" h="514" extrusionOk="0">
                    <a:moveTo>
                      <a:pt x="4575" y="0"/>
                    </a:moveTo>
                    <a:lnTo>
                      <a:pt x="235" y="42"/>
                    </a:lnTo>
                    <a:cubicBezTo>
                      <a:pt x="106" y="42"/>
                      <a:pt x="1" y="148"/>
                      <a:pt x="1" y="279"/>
                    </a:cubicBezTo>
                    <a:cubicBezTo>
                      <a:pt x="2" y="408"/>
                      <a:pt x="107" y="513"/>
                      <a:pt x="238" y="513"/>
                    </a:cubicBezTo>
                    <a:lnTo>
                      <a:pt x="240" y="513"/>
                    </a:lnTo>
                    <a:lnTo>
                      <a:pt x="4580" y="472"/>
                    </a:lnTo>
                    <a:cubicBezTo>
                      <a:pt x="4709" y="471"/>
                      <a:pt x="4815" y="364"/>
                      <a:pt x="4813" y="234"/>
                    </a:cubicBezTo>
                    <a:cubicBezTo>
                      <a:pt x="4811" y="103"/>
                      <a:pt x="4689" y="2"/>
                      <a:pt x="45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Noto Sans Symbols"/>
                </a:endParaRPr>
              </a:p>
            </p:txBody>
          </p:sp>
          <p:sp>
            <p:nvSpPr>
              <p:cNvPr id="1598" name="Google Shape;1598;p33"/>
              <p:cNvSpPr/>
              <p:nvPr/>
            </p:nvSpPr>
            <p:spPr>
              <a:xfrm>
                <a:off x="3445675" y="1733900"/>
                <a:ext cx="133250" cy="21750"/>
              </a:xfrm>
              <a:custGeom>
                <a:avLst/>
                <a:gdLst/>
                <a:ahLst/>
                <a:cxnLst/>
                <a:rect l="l" t="t" r="r" b="b"/>
                <a:pathLst>
                  <a:path w="5330" h="870" extrusionOk="0">
                    <a:moveTo>
                      <a:pt x="255" y="1"/>
                    </a:moveTo>
                    <a:cubicBezTo>
                      <a:pt x="145" y="1"/>
                      <a:pt x="47" y="79"/>
                      <a:pt x="25" y="191"/>
                    </a:cubicBezTo>
                    <a:cubicBezTo>
                      <a:pt x="0" y="316"/>
                      <a:pt x="80" y="439"/>
                      <a:pt x="205" y="467"/>
                    </a:cubicBezTo>
                    <a:cubicBezTo>
                      <a:pt x="1575" y="735"/>
                      <a:pt x="2967" y="869"/>
                      <a:pt x="4362" y="869"/>
                    </a:cubicBezTo>
                    <a:cubicBezTo>
                      <a:pt x="4608" y="869"/>
                      <a:pt x="4853" y="865"/>
                      <a:pt x="5098" y="857"/>
                    </a:cubicBezTo>
                    <a:cubicBezTo>
                      <a:pt x="5228" y="852"/>
                      <a:pt x="5330" y="744"/>
                      <a:pt x="5326" y="614"/>
                    </a:cubicBezTo>
                    <a:cubicBezTo>
                      <a:pt x="5322" y="490"/>
                      <a:pt x="5214" y="386"/>
                      <a:pt x="5100" y="386"/>
                    </a:cubicBezTo>
                    <a:cubicBezTo>
                      <a:pt x="5094" y="386"/>
                      <a:pt x="5089" y="387"/>
                      <a:pt x="5083" y="387"/>
                    </a:cubicBezTo>
                    <a:cubicBezTo>
                      <a:pt x="4847" y="395"/>
                      <a:pt x="4611" y="399"/>
                      <a:pt x="4375" y="399"/>
                    </a:cubicBezTo>
                    <a:cubicBezTo>
                      <a:pt x="3006" y="399"/>
                      <a:pt x="1640" y="267"/>
                      <a:pt x="297" y="5"/>
                    </a:cubicBezTo>
                    <a:cubicBezTo>
                      <a:pt x="283" y="2"/>
                      <a:pt x="269"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Noto Sans Symbols"/>
                </a:endParaRPr>
              </a:p>
            </p:txBody>
          </p:sp>
          <p:sp>
            <p:nvSpPr>
              <p:cNvPr id="1599" name="Google Shape;1599;p33"/>
              <p:cNvSpPr/>
              <p:nvPr/>
            </p:nvSpPr>
            <p:spPr>
              <a:xfrm>
                <a:off x="3441875" y="1733950"/>
                <a:ext cx="432450" cy="194400"/>
              </a:xfrm>
              <a:custGeom>
                <a:avLst/>
                <a:gdLst/>
                <a:ahLst/>
                <a:cxnLst/>
                <a:rect l="l" t="t" r="r" b="b"/>
                <a:pathLst>
                  <a:path w="17298" h="7776" extrusionOk="0">
                    <a:moveTo>
                      <a:pt x="260" y="1"/>
                    </a:moveTo>
                    <a:cubicBezTo>
                      <a:pt x="203" y="1"/>
                      <a:pt x="146" y="21"/>
                      <a:pt x="101" y="63"/>
                    </a:cubicBezTo>
                    <a:cubicBezTo>
                      <a:pt x="6" y="151"/>
                      <a:pt x="0" y="300"/>
                      <a:pt x="88" y="396"/>
                    </a:cubicBezTo>
                    <a:cubicBezTo>
                      <a:pt x="1852" y="2309"/>
                      <a:pt x="2442" y="5070"/>
                      <a:pt x="1592" y="7428"/>
                    </a:cubicBezTo>
                    <a:lnTo>
                      <a:pt x="1467" y="7776"/>
                    </a:lnTo>
                    <a:lnTo>
                      <a:pt x="1835" y="7743"/>
                    </a:lnTo>
                    <a:cubicBezTo>
                      <a:pt x="7616" y="7220"/>
                      <a:pt x="13214" y="4861"/>
                      <a:pt x="17193" y="1267"/>
                    </a:cubicBezTo>
                    <a:cubicBezTo>
                      <a:pt x="17289" y="1180"/>
                      <a:pt x="17297" y="1031"/>
                      <a:pt x="17211" y="934"/>
                    </a:cubicBezTo>
                    <a:cubicBezTo>
                      <a:pt x="17164" y="883"/>
                      <a:pt x="17100" y="857"/>
                      <a:pt x="17035" y="857"/>
                    </a:cubicBezTo>
                    <a:cubicBezTo>
                      <a:pt x="16979" y="857"/>
                      <a:pt x="16922" y="877"/>
                      <a:pt x="16878" y="918"/>
                    </a:cubicBezTo>
                    <a:cubicBezTo>
                      <a:pt x="13055" y="4370"/>
                      <a:pt x="7705" y="6662"/>
                      <a:pt x="2151" y="7238"/>
                    </a:cubicBezTo>
                    <a:cubicBezTo>
                      <a:pt x="2885" y="4798"/>
                      <a:pt x="2229" y="2024"/>
                      <a:pt x="433" y="76"/>
                    </a:cubicBezTo>
                    <a:cubicBezTo>
                      <a:pt x="387" y="26"/>
                      <a:pt x="323" y="1"/>
                      <a:pt x="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Noto Sans Symbols"/>
                </a:endParaRPr>
              </a:p>
            </p:txBody>
          </p:sp>
          <p:sp>
            <p:nvSpPr>
              <p:cNvPr id="1600" name="Google Shape;1600;p33"/>
              <p:cNvSpPr/>
              <p:nvPr/>
            </p:nvSpPr>
            <p:spPr>
              <a:xfrm>
                <a:off x="3645150" y="1447725"/>
                <a:ext cx="189725" cy="17550"/>
              </a:xfrm>
              <a:custGeom>
                <a:avLst/>
                <a:gdLst/>
                <a:ahLst/>
                <a:cxnLst/>
                <a:rect l="l" t="t" r="r" b="b"/>
                <a:pathLst>
                  <a:path w="7589" h="702" extrusionOk="0">
                    <a:moveTo>
                      <a:pt x="228" y="0"/>
                    </a:moveTo>
                    <a:cubicBezTo>
                      <a:pt x="107" y="0"/>
                      <a:pt x="9" y="106"/>
                      <a:pt x="5" y="229"/>
                    </a:cubicBezTo>
                    <a:cubicBezTo>
                      <a:pt x="1" y="359"/>
                      <a:pt x="103" y="467"/>
                      <a:pt x="233" y="473"/>
                    </a:cubicBezTo>
                    <a:lnTo>
                      <a:pt x="7345" y="701"/>
                    </a:lnTo>
                    <a:lnTo>
                      <a:pt x="7353" y="701"/>
                    </a:lnTo>
                    <a:lnTo>
                      <a:pt x="7353" y="702"/>
                    </a:lnTo>
                    <a:cubicBezTo>
                      <a:pt x="7481" y="701"/>
                      <a:pt x="7585" y="598"/>
                      <a:pt x="7587" y="470"/>
                    </a:cubicBezTo>
                    <a:cubicBezTo>
                      <a:pt x="7589" y="341"/>
                      <a:pt x="7488" y="236"/>
                      <a:pt x="7360" y="230"/>
                    </a:cubicBezTo>
                    <a:lnTo>
                      <a:pt x="247" y="1"/>
                    </a:lnTo>
                    <a:cubicBezTo>
                      <a:pt x="241" y="0"/>
                      <a:pt x="234" y="0"/>
                      <a:pt x="2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Noto Sans Symbols"/>
                </a:endParaRPr>
              </a:p>
            </p:txBody>
          </p:sp>
          <p:sp>
            <p:nvSpPr>
              <p:cNvPr id="1601" name="Google Shape;1601;p33"/>
              <p:cNvSpPr/>
              <p:nvPr/>
            </p:nvSpPr>
            <p:spPr>
              <a:xfrm>
                <a:off x="3719600" y="1514400"/>
                <a:ext cx="94700" cy="226850"/>
              </a:xfrm>
              <a:custGeom>
                <a:avLst/>
                <a:gdLst/>
                <a:ahLst/>
                <a:cxnLst/>
                <a:rect l="l" t="t" r="r" b="b"/>
                <a:pathLst>
                  <a:path w="3788" h="9074" extrusionOk="0">
                    <a:moveTo>
                      <a:pt x="3241" y="1"/>
                    </a:moveTo>
                    <a:cubicBezTo>
                      <a:pt x="3234" y="1"/>
                      <a:pt x="3228" y="1"/>
                      <a:pt x="3221" y="1"/>
                    </a:cubicBezTo>
                    <a:cubicBezTo>
                      <a:pt x="3092" y="15"/>
                      <a:pt x="2997" y="131"/>
                      <a:pt x="3011" y="260"/>
                    </a:cubicBezTo>
                    <a:cubicBezTo>
                      <a:pt x="3306" y="3230"/>
                      <a:pt x="2258" y="6300"/>
                      <a:pt x="135" y="8681"/>
                    </a:cubicBezTo>
                    <a:cubicBezTo>
                      <a:pt x="1" y="8833"/>
                      <a:pt x="107" y="9074"/>
                      <a:pt x="311" y="9074"/>
                    </a:cubicBezTo>
                    <a:cubicBezTo>
                      <a:pt x="379" y="9074"/>
                      <a:pt x="443" y="9044"/>
                      <a:pt x="487" y="8994"/>
                    </a:cubicBezTo>
                    <a:cubicBezTo>
                      <a:pt x="2697" y="6514"/>
                      <a:pt x="3787" y="3314"/>
                      <a:pt x="3478" y="213"/>
                    </a:cubicBezTo>
                    <a:cubicBezTo>
                      <a:pt x="3464" y="91"/>
                      <a:pt x="3361" y="1"/>
                      <a:pt x="32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Noto Sans Symbols"/>
                </a:endParaRPr>
              </a:p>
            </p:txBody>
          </p:sp>
          <p:sp>
            <p:nvSpPr>
              <p:cNvPr id="1602" name="Google Shape;1602;p33"/>
              <p:cNvSpPr/>
              <p:nvPr/>
            </p:nvSpPr>
            <p:spPr>
              <a:xfrm>
                <a:off x="3635200" y="1784875"/>
                <a:ext cx="143625" cy="85100"/>
              </a:xfrm>
              <a:custGeom>
                <a:avLst/>
                <a:gdLst/>
                <a:ahLst/>
                <a:cxnLst/>
                <a:rect l="l" t="t" r="r" b="b"/>
                <a:pathLst>
                  <a:path w="5745" h="3404" extrusionOk="0">
                    <a:moveTo>
                      <a:pt x="5482" y="1"/>
                    </a:moveTo>
                    <a:cubicBezTo>
                      <a:pt x="5432" y="1"/>
                      <a:pt x="5381" y="17"/>
                      <a:pt x="5338" y="50"/>
                    </a:cubicBezTo>
                    <a:cubicBezTo>
                      <a:pt x="3862" y="1267"/>
                      <a:pt x="2075" y="2269"/>
                      <a:pt x="172" y="2946"/>
                    </a:cubicBezTo>
                    <a:cubicBezTo>
                      <a:pt x="64" y="2985"/>
                      <a:pt x="0" y="3095"/>
                      <a:pt x="20" y="3209"/>
                    </a:cubicBezTo>
                    <a:cubicBezTo>
                      <a:pt x="39" y="3321"/>
                      <a:pt x="138" y="3403"/>
                      <a:pt x="252" y="3403"/>
                    </a:cubicBezTo>
                    <a:cubicBezTo>
                      <a:pt x="279" y="3403"/>
                      <a:pt x="306" y="3399"/>
                      <a:pt x="331" y="3390"/>
                    </a:cubicBezTo>
                    <a:cubicBezTo>
                      <a:pt x="2284" y="2694"/>
                      <a:pt x="4119" y="1666"/>
                      <a:pt x="5638" y="413"/>
                    </a:cubicBezTo>
                    <a:cubicBezTo>
                      <a:pt x="5734" y="329"/>
                      <a:pt x="5744" y="184"/>
                      <a:pt x="5664" y="85"/>
                    </a:cubicBezTo>
                    <a:cubicBezTo>
                      <a:pt x="5618" y="30"/>
                      <a:pt x="5550" y="1"/>
                      <a:pt x="54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Noto Sans Symbols"/>
                </a:endParaRPr>
              </a:p>
            </p:txBody>
          </p:sp>
          <p:sp>
            <p:nvSpPr>
              <p:cNvPr id="1603" name="Google Shape;1603;p33"/>
              <p:cNvSpPr/>
              <p:nvPr/>
            </p:nvSpPr>
            <p:spPr>
              <a:xfrm>
                <a:off x="3523850" y="1868675"/>
                <a:ext cx="83250" cy="30375"/>
              </a:xfrm>
              <a:custGeom>
                <a:avLst/>
                <a:gdLst/>
                <a:ahLst/>
                <a:cxnLst/>
                <a:rect l="l" t="t" r="r" b="b"/>
                <a:pathLst>
                  <a:path w="3330" h="1215" extrusionOk="0">
                    <a:moveTo>
                      <a:pt x="3069" y="1"/>
                    </a:moveTo>
                    <a:cubicBezTo>
                      <a:pt x="3049" y="1"/>
                      <a:pt x="3029" y="3"/>
                      <a:pt x="3009" y="9"/>
                    </a:cubicBezTo>
                    <a:lnTo>
                      <a:pt x="189" y="751"/>
                    </a:lnTo>
                    <a:cubicBezTo>
                      <a:pt x="75" y="781"/>
                      <a:pt x="0" y="892"/>
                      <a:pt x="16" y="1009"/>
                    </a:cubicBezTo>
                    <a:cubicBezTo>
                      <a:pt x="31" y="1126"/>
                      <a:pt x="131" y="1214"/>
                      <a:pt x="249" y="1214"/>
                    </a:cubicBezTo>
                    <a:cubicBezTo>
                      <a:pt x="269" y="1214"/>
                      <a:pt x="289" y="1212"/>
                      <a:pt x="308" y="1206"/>
                    </a:cubicBezTo>
                    <a:lnTo>
                      <a:pt x="3129" y="464"/>
                    </a:lnTo>
                    <a:cubicBezTo>
                      <a:pt x="3254" y="431"/>
                      <a:pt x="3330" y="302"/>
                      <a:pt x="3297" y="176"/>
                    </a:cubicBezTo>
                    <a:cubicBezTo>
                      <a:pt x="3269" y="71"/>
                      <a:pt x="3173" y="1"/>
                      <a:pt x="30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Noto Sans Symbols"/>
                </a:endParaRPr>
              </a:p>
            </p:txBody>
          </p:sp>
        </p:grpSp>
      </p:grpSp>
      <p:sp>
        <p:nvSpPr>
          <p:cNvPr id="1632" name="Google Shape;1632;p33"/>
          <p:cNvSpPr/>
          <p:nvPr/>
        </p:nvSpPr>
        <p:spPr>
          <a:xfrm rot="7812493">
            <a:off x="7695854" y="3068697"/>
            <a:ext cx="221133" cy="885120"/>
          </a:xfrm>
          <a:custGeom>
            <a:avLst/>
            <a:gdLst/>
            <a:ahLst/>
            <a:cxnLst/>
            <a:rect l="l" t="t" r="r" b="b"/>
            <a:pathLst>
              <a:path w="2151" h="8610" extrusionOk="0">
                <a:moveTo>
                  <a:pt x="1080" y="0"/>
                </a:moveTo>
                <a:cubicBezTo>
                  <a:pt x="549" y="0"/>
                  <a:pt x="12" y="365"/>
                  <a:pt x="8" y="1063"/>
                </a:cubicBezTo>
                <a:lnTo>
                  <a:pt x="8" y="1071"/>
                </a:lnTo>
                <a:lnTo>
                  <a:pt x="8" y="5724"/>
                </a:lnTo>
                <a:cubicBezTo>
                  <a:pt x="0" y="5802"/>
                  <a:pt x="62" y="5871"/>
                  <a:pt x="140" y="5871"/>
                </a:cubicBezTo>
                <a:cubicBezTo>
                  <a:pt x="221" y="5871"/>
                  <a:pt x="282" y="5802"/>
                  <a:pt x="274" y="5724"/>
                </a:cubicBezTo>
                <a:lnTo>
                  <a:pt x="274" y="1076"/>
                </a:lnTo>
                <a:cubicBezTo>
                  <a:pt x="274" y="1075"/>
                  <a:pt x="274" y="1072"/>
                  <a:pt x="274" y="1071"/>
                </a:cubicBezTo>
                <a:cubicBezTo>
                  <a:pt x="274" y="517"/>
                  <a:pt x="690" y="264"/>
                  <a:pt x="1080" y="264"/>
                </a:cubicBezTo>
                <a:cubicBezTo>
                  <a:pt x="1469" y="264"/>
                  <a:pt x="1885" y="517"/>
                  <a:pt x="1885" y="1071"/>
                </a:cubicBezTo>
                <a:lnTo>
                  <a:pt x="1885" y="1076"/>
                </a:lnTo>
                <a:lnTo>
                  <a:pt x="1885" y="7726"/>
                </a:lnTo>
                <a:cubicBezTo>
                  <a:pt x="1886" y="7961"/>
                  <a:pt x="1786" y="8149"/>
                  <a:pt x="1605" y="8255"/>
                </a:cubicBezTo>
                <a:cubicBezTo>
                  <a:pt x="1501" y="8314"/>
                  <a:pt x="1385" y="8343"/>
                  <a:pt x="1270" y="8343"/>
                </a:cubicBezTo>
                <a:cubicBezTo>
                  <a:pt x="1155" y="8343"/>
                  <a:pt x="1041" y="8314"/>
                  <a:pt x="937" y="8257"/>
                </a:cubicBezTo>
                <a:cubicBezTo>
                  <a:pt x="775" y="8165"/>
                  <a:pt x="676" y="8005"/>
                  <a:pt x="656" y="7805"/>
                </a:cubicBezTo>
                <a:cubicBezTo>
                  <a:pt x="657" y="7798"/>
                  <a:pt x="657" y="7791"/>
                  <a:pt x="657" y="7785"/>
                </a:cubicBezTo>
                <a:lnTo>
                  <a:pt x="657" y="2724"/>
                </a:lnTo>
                <a:cubicBezTo>
                  <a:pt x="650" y="2700"/>
                  <a:pt x="650" y="2676"/>
                  <a:pt x="657" y="2652"/>
                </a:cubicBezTo>
                <a:cubicBezTo>
                  <a:pt x="657" y="2355"/>
                  <a:pt x="875" y="2223"/>
                  <a:pt x="1088" y="2223"/>
                </a:cubicBezTo>
                <a:cubicBezTo>
                  <a:pt x="1092" y="2222"/>
                  <a:pt x="1095" y="2222"/>
                  <a:pt x="1099" y="2222"/>
                </a:cubicBezTo>
                <a:cubicBezTo>
                  <a:pt x="1204" y="2222"/>
                  <a:pt x="1306" y="2261"/>
                  <a:pt x="1387" y="2329"/>
                </a:cubicBezTo>
                <a:cubicBezTo>
                  <a:pt x="1473" y="2405"/>
                  <a:pt x="1519" y="2518"/>
                  <a:pt x="1519" y="2652"/>
                </a:cubicBezTo>
                <a:lnTo>
                  <a:pt x="1519" y="2658"/>
                </a:lnTo>
                <a:lnTo>
                  <a:pt x="1519" y="5724"/>
                </a:lnTo>
                <a:cubicBezTo>
                  <a:pt x="1525" y="5792"/>
                  <a:pt x="1582" y="5844"/>
                  <a:pt x="1651" y="5844"/>
                </a:cubicBezTo>
                <a:cubicBezTo>
                  <a:pt x="1721" y="5844"/>
                  <a:pt x="1778" y="5792"/>
                  <a:pt x="1785" y="5724"/>
                </a:cubicBezTo>
                <a:lnTo>
                  <a:pt x="1785" y="2654"/>
                </a:lnTo>
                <a:lnTo>
                  <a:pt x="1785" y="2644"/>
                </a:lnTo>
                <a:cubicBezTo>
                  <a:pt x="1780" y="2193"/>
                  <a:pt x="1433" y="1957"/>
                  <a:pt x="1088" y="1957"/>
                </a:cubicBezTo>
                <a:cubicBezTo>
                  <a:pt x="744" y="1957"/>
                  <a:pt x="391" y="2196"/>
                  <a:pt x="391" y="2654"/>
                </a:cubicBezTo>
                <a:cubicBezTo>
                  <a:pt x="398" y="2676"/>
                  <a:pt x="398" y="2700"/>
                  <a:pt x="391" y="2724"/>
                </a:cubicBezTo>
                <a:lnTo>
                  <a:pt x="391" y="7686"/>
                </a:lnTo>
                <a:cubicBezTo>
                  <a:pt x="387" y="7699"/>
                  <a:pt x="386" y="7713"/>
                  <a:pt x="386" y="7726"/>
                </a:cubicBezTo>
                <a:cubicBezTo>
                  <a:pt x="387" y="8064"/>
                  <a:pt x="536" y="8333"/>
                  <a:pt x="807" y="8488"/>
                </a:cubicBezTo>
                <a:cubicBezTo>
                  <a:pt x="950" y="8569"/>
                  <a:pt x="1110" y="8609"/>
                  <a:pt x="1269" y="8609"/>
                </a:cubicBezTo>
                <a:cubicBezTo>
                  <a:pt x="1431" y="8609"/>
                  <a:pt x="1593" y="8568"/>
                  <a:pt x="1738" y="8484"/>
                </a:cubicBezTo>
                <a:cubicBezTo>
                  <a:pt x="1984" y="8343"/>
                  <a:pt x="2127" y="8104"/>
                  <a:pt x="2148" y="7807"/>
                </a:cubicBezTo>
                <a:cubicBezTo>
                  <a:pt x="2151" y="7798"/>
                  <a:pt x="2151" y="7789"/>
                  <a:pt x="2151" y="7779"/>
                </a:cubicBezTo>
                <a:lnTo>
                  <a:pt x="2151" y="1072"/>
                </a:lnTo>
                <a:cubicBezTo>
                  <a:pt x="2151" y="1068"/>
                  <a:pt x="2151" y="1065"/>
                  <a:pt x="2151" y="1063"/>
                </a:cubicBezTo>
                <a:cubicBezTo>
                  <a:pt x="2147" y="365"/>
                  <a:pt x="1610" y="0"/>
                  <a:pt x="1080" y="0"/>
                </a:cubicBezTo>
                <a:close/>
              </a:path>
            </a:pathLst>
          </a:custGeom>
          <a:solidFill>
            <a:schemeClr val="accent5"/>
          </a:solidFill>
          <a:ln>
            <a:noFill/>
          </a:ln>
          <a:effectLst>
            <a:outerShdw blurRad="57150" dist="19050" dir="5400000" algn="bl" rotWithShape="0">
              <a:schemeClr val="dk1">
                <a:alpha val="22000"/>
              </a:schemeClr>
            </a:outerShdw>
          </a:effectLst>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Noto Sans Symbols"/>
            </a:endParaRPr>
          </a:p>
        </p:txBody>
      </p:sp>
      <p:sp>
        <p:nvSpPr>
          <p:cNvPr id="1566" name="Google Shape;1566;p33"/>
          <p:cNvSpPr txBox="1">
            <a:spLocks noGrp="1"/>
          </p:cNvSpPr>
          <p:nvPr>
            <p:ph type="subTitle" idx="4"/>
          </p:nvPr>
        </p:nvSpPr>
        <p:spPr>
          <a:xfrm>
            <a:off x="849311" y="977461"/>
            <a:ext cx="2556042" cy="3219655"/>
          </a:xfrm>
          <a:prstGeom prst="rect">
            <a:avLst/>
          </a:prstGeom>
        </p:spPr>
        <p:txBody>
          <a:bodyPr spcFirstLastPara="1" wrap="square" lIns="91425" tIns="91425" rIns="91425" bIns="91425" anchor="ctr" anchorCtr="0">
            <a:noAutofit/>
          </a:bodyPr>
          <a:lstStyle/>
          <a:p>
            <a:pPr marL="0" algn="just"/>
            <a:r>
              <a:rPr lang="en-US" sz="2400" dirty="0" smtClean="0">
                <a:solidFill>
                  <a:srgbClr val="FF0000"/>
                </a:solidFill>
                <a:latin typeface="Times New Roman" pitchFamily="18" charset="0"/>
                <a:cs typeface="Times New Roman" pitchFamily="18" charset="0"/>
              </a:rPr>
              <a:t>1. </a:t>
            </a:r>
            <a:r>
              <a:rPr lang="vi-VN" sz="2400" dirty="0" smtClean="0">
                <a:latin typeface="Times New Roman" pitchFamily="18" charset="0"/>
                <a:cs typeface="Times New Roman" pitchFamily="18" charset="0"/>
              </a:rPr>
              <a:t>Văn </a:t>
            </a:r>
            <a:r>
              <a:rPr lang="vi-VN" sz="2400" dirty="0">
                <a:latin typeface="Times New Roman" pitchFamily="18" charset="0"/>
                <a:cs typeface="Times New Roman" pitchFamily="18" charset="0"/>
              </a:rPr>
              <a:t>bản trên được mở bài theo hình thức gián tiếp: đi từ giới thiệu loài chim chào mào và từ đó liên hệ tới bài thơ "Con chào mào" của Mai Văn Phấn</a:t>
            </a:r>
            <a:r>
              <a:rPr lang="vi-VN" sz="2400" dirty="0" smtClean="0">
                <a:latin typeface="Times New Roman" pitchFamily="18" charset="0"/>
                <a:cs typeface="Times New Roman" pitchFamily="18" charset="0"/>
              </a:rPr>
              <a:t>.</a:t>
            </a:r>
            <a:endParaRPr lang="en-US" sz="2400" dirty="0">
              <a:effectLst/>
              <a:latin typeface="Times New Roman" pitchFamily="18" charset="0"/>
              <a:ea typeface="Calibri" panose="020F0502020204030204" pitchFamily="34" charset="0"/>
              <a:cs typeface="Times New Roman" pitchFamily="18" charset="0"/>
            </a:endParaRPr>
          </a:p>
        </p:txBody>
      </p:sp>
      <p:sp>
        <p:nvSpPr>
          <p:cNvPr id="1565" name="Google Shape;1565;p33"/>
          <p:cNvSpPr txBox="1">
            <a:spLocks noGrp="1"/>
          </p:cNvSpPr>
          <p:nvPr>
            <p:ph type="subTitle" idx="3"/>
          </p:nvPr>
        </p:nvSpPr>
        <p:spPr>
          <a:xfrm>
            <a:off x="3531476" y="872481"/>
            <a:ext cx="4821698" cy="3816783"/>
          </a:xfrm>
          <a:prstGeom prst="rect">
            <a:avLst/>
          </a:prstGeom>
        </p:spPr>
        <p:txBody>
          <a:bodyPr spcFirstLastPara="1" wrap="square" lIns="91425" tIns="91425" rIns="91425" bIns="91425" anchor="ctr" anchorCtr="0">
            <a:noAutofit/>
          </a:bodyPr>
          <a:lstStyle/>
          <a:p>
            <a:pPr marL="173038" indent="-173038" algn="just"/>
            <a:r>
              <a:rPr lang="en-US" sz="2400" spc="-70" dirty="0" smtClean="0">
                <a:solidFill>
                  <a:srgbClr val="FF0000"/>
                </a:solidFill>
                <a:effectLst/>
                <a:latin typeface="Times New Roman" pitchFamily="18" charset="0"/>
                <a:ea typeface="Calibri" panose="020F0502020204030204" pitchFamily="34" charset="0"/>
                <a:cs typeface="Times New Roman" pitchFamily="18" charset="0"/>
              </a:rPr>
              <a:t>2. </a:t>
            </a:r>
            <a:r>
              <a:rPr lang="vi-VN" sz="2400" spc="-70" dirty="0">
                <a:latin typeface="Times New Roman" pitchFamily="18" charset="0"/>
                <a:cs typeface="Times New Roman" pitchFamily="18" charset="0"/>
              </a:rPr>
              <a:t>- Các luận điểm trong bài thơ nêu lên nhận định của tác giả về nội dung và hình thức nghệ thuật của bài </a:t>
            </a:r>
            <a:r>
              <a:rPr lang="vi-VN" sz="2400" spc="-70" dirty="0" smtClean="0">
                <a:latin typeface="Times New Roman" pitchFamily="18" charset="0"/>
                <a:cs typeface="Times New Roman" pitchFamily="18" charset="0"/>
              </a:rPr>
              <a:t>thơ. </a:t>
            </a:r>
            <a:r>
              <a:rPr lang="vi-VN" sz="2400" spc="-70" dirty="0">
                <a:latin typeface="Times New Roman" pitchFamily="18" charset="0"/>
                <a:cs typeface="Times New Roman" pitchFamily="18" charset="0"/>
              </a:rPr>
              <a:t>Các luận điểm nhỏ làm căn cứ, cơ </a:t>
            </a:r>
            <a:r>
              <a:rPr lang="vi-VN" sz="2400" spc="-70" dirty="0" smtClean="0">
                <a:latin typeface="Times New Roman" pitchFamily="18" charset="0"/>
                <a:cs typeface="Times New Roman" pitchFamily="18" charset="0"/>
              </a:rPr>
              <a:t>sở,</a:t>
            </a:r>
            <a:r>
              <a:rPr lang="en-US" sz="2400" spc="-70" dirty="0" smtClean="0">
                <a:latin typeface="Times New Roman" pitchFamily="18" charset="0"/>
                <a:cs typeface="Times New Roman" pitchFamily="18" charset="0"/>
              </a:rPr>
              <a:t> </a:t>
            </a:r>
            <a:r>
              <a:rPr lang="vi-VN" sz="2400" spc="-70" dirty="0" smtClean="0">
                <a:latin typeface="Times New Roman" pitchFamily="18" charset="0"/>
                <a:cs typeface="Times New Roman" pitchFamily="18" charset="0"/>
              </a:rPr>
              <a:t>minh </a:t>
            </a:r>
            <a:r>
              <a:rPr lang="vi-VN" sz="2400" spc="-70" dirty="0">
                <a:latin typeface="Times New Roman" pitchFamily="18" charset="0"/>
                <a:cs typeface="Times New Roman" pitchFamily="18" charset="0"/>
              </a:rPr>
              <a:t>chứng cho luận điểm lớn.</a:t>
            </a:r>
            <a:endParaRPr lang="en-SG" sz="2400" b="1" i="1" spc="-70" dirty="0">
              <a:latin typeface="Times New Roman" pitchFamily="18" charset="0"/>
              <a:cs typeface="Times New Roman" pitchFamily="18" charset="0"/>
            </a:endParaRPr>
          </a:p>
          <a:p>
            <a:pPr marL="173038" indent="-173038" algn="just"/>
            <a:r>
              <a:rPr lang="vi-VN" sz="2400" spc="-70" dirty="0">
                <a:solidFill>
                  <a:schemeClr val="bg2">
                    <a:lumMod val="50000"/>
                  </a:schemeClr>
                </a:solidFill>
                <a:latin typeface="Times New Roman" pitchFamily="18" charset="0"/>
                <a:cs typeface="Times New Roman" pitchFamily="18" charset="0"/>
              </a:rPr>
              <a:t>- Câu chủ đề của mỗi luận điểm:</a:t>
            </a:r>
            <a:endParaRPr lang="en-SG" sz="2400" b="1" i="1" spc="-70" dirty="0">
              <a:solidFill>
                <a:schemeClr val="bg2">
                  <a:lumMod val="50000"/>
                </a:schemeClr>
              </a:solidFill>
              <a:latin typeface="Times New Roman" pitchFamily="18" charset="0"/>
              <a:cs typeface="Times New Roman" pitchFamily="18" charset="0"/>
            </a:endParaRPr>
          </a:p>
          <a:p>
            <a:pPr marL="173038" indent="-173038" algn="just"/>
            <a:r>
              <a:rPr lang="vi-VN" sz="2400" spc="-70" dirty="0">
                <a:latin typeface="Times New Roman" pitchFamily="18" charset="0"/>
                <a:cs typeface="Times New Roman" pitchFamily="18" charset="0"/>
              </a:rPr>
              <a:t>    + Luận điểm 1: Về nội dung, bài thơ gợi ra những thông điệp đa nghĩa.</a:t>
            </a:r>
            <a:endParaRPr lang="en-SG" sz="2400" b="1" i="1" spc="-70" dirty="0">
              <a:latin typeface="Times New Roman" pitchFamily="18" charset="0"/>
              <a:cs typeface="Times New Roman" pitchFamily="18" charset="0"/>
            </a:endParaRPr>
          </a:p>
          <a:p>
            <a:pPr marL="173038" indent="-173038" algn="just"/>
            <a:r>
              <a:rPr lang="vi-VN" sz="2400" spc="-70" dirty="0">
                <a:latin typeface="Times New Roman" pitchFamily="18" charset="0"/>
                <a:cs typeface="Times New Roman" pitchFamily="18" charset="0"/>
              </a:rPr>
              <a:t>    + Luận điểm 2: Về hình thức nghệ thuật, bài thơ có nhiều nét đặc sắc</a:t>
            </a:r>
            <a:r>
              <a:rPr lang="vi-VN" sz="2400" spc="-70" dirty="0" smtClean="0">
                <a:latin typeface="Times New Roman" pitchFamily="18" charset="0"/>
                <a:cs typeface="Times New Roman" pitchFamily="18" charset="0"/>
              </a:rPr>
              <a:t>.</a:t>
            </a:r>
            <a:endParaRPr lang="en-SG" sz="2400" b="1" i="1" spc="-7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66">
                                            <p:txEl>
                                              <p:pRg st="0" end="0"/>
                                            </p:txEl>
                                          </p:spTgt>
                                        </p:tgtEl>
                                        <p:attrNameLst>
                                          <p:attrName>style.visibility</p:attrName>
                                        </p:attrNameLst>
                                      </p:cBhvr>
                                      <p:to>
                                        <p:strVal val="visible"/>
                                      </p:to>
                                    </p:set>
                                    <p:animEffect transition="in" filter="fade">
                                      <p:cBhvr>
                                        <p:cTn id="7" dur="1000"/>
                                        <p:tgtEl>
                                          <p:spTgt spid="1566">
                                            <p:txEl>
                                              <p:pRg st="0" end="0"/>
                                            </p:txEl>
                                          </p:spTgt>
                                        </p:tgtEl>
                                      </p:cBhvr>
                                    </p:animEffect>
                                    <p:anim calcmode="lin" valueType="num">
                                      <p:cBhvr>
                                        <p:cTn id="8" dur="1000" fill="hold"/>
                                        <p:tgtEl>
                                          <p:spTgt spid="156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6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65">
                                            <p:txEl>
                                              <p:pRg st="0" end="0"/>
                                            </p:txEl>
                                          </p:spTgt>
                                        </p:tgtEl>
                                        <p:attrNameLst>
                                          <p:attrName>style.visibility</p:attrName>
                                        </p:attrNameLst>
                                      </p:cBhvr>
                                      <p:to>
                                        <p:strVal val="visible"/>
                                      </p:to>
                                    </p:set>
                                    <p:animEffect transition="in" filter="fade">
                                      <p:cBhvr>
                                        <p:cTn id="14" dur="1000"/>
                                        <p:tgtEl>
                                          <p:spTgt spid="1565">
                                            <p:txEl>
                                              <p:pRg st="0" end="0"/>
                                            </p:txEl>
                                          </p:spTgt>
                                        </p:tgtEl>
                                      </p:cBhvr>
                                    </p:animEffect>
                                    <p:anim calcmode="lin" valueType="num">
                                      <p:cBhvr>
                                        <p:cTn id="15" dur="1000" fill="hold"/>
                                        <p:tgtEl>
                                          <p:spTgt spid="156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56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65">
                                            <p:txEl>
                                              <p:pRg st="1" end="1"/>
                                            </p:txEl>
                                          </p:spTgt>
                                        </p:tgtEl>
                                        <p:attrNameLst>
                                          <p:attrName>style.visibility</p:attrName>
                                        </p:attrNameLst>
                                      </p:cBhvr>
                                      <p:to>
                                        <p:strVal val="visible"/>
                                      </p:to>
                                    </p:set>
                                    <p:animEffect transition="in" filter="fade">
                                      <p:cBhvr>
                                        <p:cTn id="21" dur="1000"/>
                                        <p:tgtEl>
                                          <p:spTgt spid="1565">
                                            <p:txEl>
                                              <p:pRg st="1" end="1"/>
                                            </p:txEl>
                                          </p:spTgt>
                                        </p:tgtEl>
                                      </p:cBhvr>
                                    </p:animEffect>
                                    <p:anim calcmode="lin" valueType="num">
                                      <p:cBhvr>
                                        <p:cTn id="22" dur="1000" fill="hold"/>
                                        <p:tgtEl>
                                          <p:spTgt spid="156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56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65">
                                            <p:txEl>
                                              <p:pRg st="2" end="2"/>
                                            </p:txEl>
                                          </p:spTgt>
                                        </p:tgtEl>
                                        <p:attrNameLst>
                                          <p:attrName>style.visibility</p:attrName>
                                        </p:attrNameLst>
                                      </p:cBhvr>
                                      <p:to>
                                        <p:strVal val="visible"/>
                                      </p:to>
                                    </p:set>
                                    <p:animEffect transition="in" filter="fade">
                                      <p:cBhvr>
                                        <p:cTn id="28" dur="1000"/>
                                        <p:tgtEl>
                                          <p:spTgt spid="1565">
                                            <p:txEl>
                                              <p:pRg st="2" end="2"/>
                                            </p:txEl>
                                          </p:spTgt>
                                        </p:tgtEl>
                                      </p:cBhvr>
                                    </p:animEffect>
                                    <p:anim calcmode="lin" valueType="num">
                                      <p:cBhvr>
                                        <p:cTn id="29" dur="1000" fill="hold"/>
                                        <p:tgtEl>
                                          <p:spTgt spid="156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56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65">
                                            <p:txEl>
                                              <p:pRg st="3" end="3"/>
                                            </p:txEl>
                                          </p:spTgt>
                                        </p:tgtEl>
                                        <p:attrNameLst>
                                          <p:attrName>style.visibility</p:attrName>
                                        </p:attrNameLst>
                                      </p:cBhvr>
                                      <p:to>
                                        <p:strVal val="visible"/>
                                      </p:to>
                                    </p:set>
                                    <p:animEffect transition="in" filter="fade">
                                      <p:cBhvr>
                                        <p:cTn id="35" dur="1000"/>
                                        <p:tgtEl>
                                          <p:spTgt spid="1565">
                                            <p:txEl>
                                              <p:pRg st="3" end="3"/>
                                            </p:txEl>
                                          </p:spTgt>
                                        </p:tgtEl>
                                      </p:cBhvr>
                                    </p:animEffect>
                                    <p:anim calcmode="lin" valueType="num">
                                      <p:cBhvr>
                                        <p:cTn id="36" dur="1000" fill="hold"/>
                                        <p:tgtEl>
                                          <p:spTgt spid="156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56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 grpId="0" build="p"/>
      <p:bldP spid="156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2"/>
        <p:cNvGrpSpPr/>
        <p:nvPr/>
      </p:nvGrpSpPr>
      <p:grpSpPr>
        <a:xfrm>
          <a:off x="0" y="0"/>
          <a:ext cx="0" cy="0"/>
          <a:chOff x="0" y="0"/>
          <a:chExt cx="0" cy="0"/>
        </a:xfrm>
      </p:grpSpPr>
      <p:sp>
        <p:nvSpPr>
          <p:cNvPr id="1547" name="Google Shape;1547;p32"/>
          <p:cNvSpPr/>
          <p:nvPr/>
        </p:nvSpPr>
        <p:spPr>
          <a:xfrm>
            <a:off x="2458363" y="1107838"/>
            <a:ext cx="510875" cy="549725"/>
          </a:xfrm>
          <a:custGeom>
            <a:avLst/>
            <a:gdLst/>
            <a:ahLst/>
            <a:cxnLst/>
            <a:rect l="l" t="t" r="r" b="b"/>
            <a:pathLst>
              <a:path w="20435" h="21989" extrusionOk="0">
                <a:moveTo>
                  <a:pt x="14200" y="464"/>
                </a:moveTo>
                <a:cubicBezTo>
                  <a:pt x="14662" y="464"/>
                  <a:pt x="15099" y="494"/>
                  <a:pt x="15494" y="563"/>
                </a:cubicBezTo>
                <a:cubicBezTo>
                  <a:pt x="15222" y="645"/>
                  <a:pt x="14940" y="717"/>
                  <a:pt x="14649" y="791"/>
                </a:cubicBezTo>
                <a:cubicBezTo>
                  <a:pt x="14002" y="953"/>
                  <a:pt x="13334" y="1122"/>
                  <a:pt x="12720" y="1449"/>
                </a:cubicBezTo>
                <a:cubicBezTo>
                  <a:pt x="11080" y="2321"/>
                  <a:pt x="9743" y="3758"/>
                  <a:pt x="9053" y="5387"/>
                </a:cubicBezTo>
                <a:cubicBezTo>
                  <a:pt x="8131" y="7566"/>
                  <a:pt x="8204" y="10225"/>
                  <a:pt x="9264" y="12877"/>
                </a:cubicBezTo>
                <a:cubicBezTo>
                  <a:pt x="9863" y="14380"/>
                  <a:pt x="10677" y="15659"/>
                  <a:pt x="11682" y="16678"/>
                </a:cubicBezTo>
                <a:cubicBezTo>
                  <a:pt x="13237" y="18256"/>
                  <a:pt x="15350" y="19330"/>
                  <a:pt x="17394" y="20367"/>
                </a:cubicBezTo>
                <a:cubicBezTo>
                  <a:pt x="17938" y="20645"/>
                  <a:pt x="18493" y="20927"/>
                  <a:pt x="19038" y="21219"/>
                </a:cubicBezTo>
                <a:cubicBezTo>
                  <a:pt x="17731" y="21419"/>
                  <a:pt x="16408" y="21519"/>
                  <a:pt x="15084" y="21519"/>
                </a:cubicBezTo>
                <a:cubicBezTo>
                  <a:pt x="12858" y="21519"/>
                  <a:pt x="10633" y="21237"/>
                  <a:pt x="8496" y="20677"/>
                </a:cubicBezTo>
                <a:cubicBezTo>
                  <a:pt x="5610" y="19920"/>
                  <a:pt x="3498" y="18766"/>
                  <a:pt x="2219" y="17247"/>
                </a:cubicBezTo>
                <a:cubicBezTo>
                  <a:pt x="838" y="15607"/>
                  <a:pt x="532" y="13668"/>
                  <a:pt x="518" y="12330"/>
                </a:cubicBezTo>
                <a:lnTo>
                  <a:pt x="516" y="12330"/>
                </a:lnTo>
                <a:cubicBezTo>
                  <a:pt x="473" y="8048"/>
                  <a:pt x="3522" y="3627"/>
                  <a:pt x="7766" y="1817"/>
                </a:cubicBezTo>
                <a:cubicBezTo>
                  <a:pt x="9377" y="1129"/>
                  <a:pt x="12058" y="464"/>
                  <a:pt x="14200" y="464"/>
                </a:cubicBezTo>
                <a:close/>
                <a:moveTo>
                  <a:pt x="14226" y="1"/>
                </a:moveTo>
                <a:cubicBezTo>
                  <a:pt x="11997" y="1"/>
                  <a:pt x="9237" y="678"/>
                  <a:pt x="7582" y="1383"/>
                </a:cubicBezTo>
                <a:cubicBezTo>
                  <a:pt x="3100" y="3295"/>
                  <a:pt x="1" y="7799"/>
                  <a:pt x="47" y="12336"/>
                </a:cubicBezTo>
                <a:cubicBezTo>
                  <a:pt x="67" y="14365"/>
                  <a:pt x="694" y="16168"/>
                  <a:pt x="1858" y="17551"/>
                </a:cubicBezTo>
                <a:cubicBezTo>
                  <a:pt x="3203" y="19146"/>
                  <a:pt x="5394" y="20350"/>
                  <a:pt x="8376" y="21132"/>
                </a:cubicBezTo>
                <a:cubicBezTo>
                  <a:pt x="10551" y="21703"/>
                  <a:pt x="12816" y="21989"/>
                  <a:pt x="15082" y="21989"/>
                </a:cubicBezTo>
                <a:cubicBezTo>
                  <a:pt x="16661" y="21989"/>
                  <a:pt x="18236" y="21849"/>
                  <a:pt x="19790" y="21571"/>
                </a:cubicBezTo>
                <a:lnTo>
                  <a:pt x="20434" y="21455"/>
                </a:lnTo>
                <a:lnTo>
                  <a:pt x="19863" y="21134"/>
                </a:lnTo>
                <a:cubicBezTo>
                  <a:pt x="19127" y="20721"/>
                  <a:pt x="18355" y="20327"/>
                  <a:pt x="17607" y="19948"/>
                </a:cubicBezTo>
                <a:cubicBezTo>
                  <a:pt x="15597" y="18926"/>
                  <a:pt x="13518" y="17869"/>
                  <a:pt x="12016" y="16348"/>
                </a:cubicBezTo>
                <a:cubicBezTo>
                  <a:pt x="11057" y="15374"/>
                  <a:pt x="10279" y="14147"/>
                  <a:pt x="9702" y="12701"/>
                </a:cubicBezTo>
                <a:cubicBezTo>
                  <a:pt x="8985" y="10907"/>
                  <a:pt x="8367" y="8215"/>
                  <a:pt x="9488" y="5571"/>
                </a:cubicBezTo>
                <a:cubicBezTo>
                  <a:pt x="10136" y="4039"/>
                  <a:pt x="11395" y="2688"/>
                  <a:pt x="12942" y="1864"/>
                </a:cubicBezTo>
                <a:cubicBezTo>
                  <a:pt x="13506" y="1565"/>
                  <a:pt x="14146" y="1403"/>
                  <a:pt x="14765" y="1246"/>
                </a:cubicBezTo>
                <a:cubicBezTo>
                  <a:pt x="15307" y="1110"/>
                  <a:pt x="15867" y="969"/>
                  <a:pt x="16380" y="735"/>
                </a:cubicBezTo>
                <a:lnTo>
                  <a:pt x="16910" y="492"/>
                </a:lnTo>
                <a:lnTo>
                  <a:pt x="16361" y="298"/>
                </a:lnTo>
                <a:cubicBezTo>
                  <a:pt x="15771" y="89"/>
                  <a:pt x="15033" y="1"/>
                  <a:pt x="14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8" name="Google Shape;1548;p32"/>
          <p:cNvGrpSpPr/>
          <p:nvPr/>
        </p:nvGrpSpPr>
        <p:grpSpPr>
          <a:xfrm>
            <a:off x="3189600" y="951375"/>
            <a:ext cx="221725" cy="234650"/>
            <a:chOff x="2801175" y="2972525"/>
            <a:chExt cx="221725" cy="234650"/>
          </a:xfrm>
        </p:grpSpPr>
        <p:sp>
          <p:nvSpPr>
            <p:cNvPr id="1549" name="Google Shape;1549;p32"/>
            <p:cNvSpPr/>
            <p:nvPr/>
          </p:nvSpPr>
          <p:spPr>
            <a:xfrm>
              <a:off x="2808400" y="2972525"/>
              <a:ext cx="199675" cy="14575"/>
            </a:xfrm>
            <a:custGeom>
              <a:avLst/>
              <a:gdLst/>
              <a:ahLst/>
              <a:cxnLst/>
              <a:rect l="l" t="t" r="r" b="b"/>
              <a:pathLst>
                <a:path w="7987" h="583" extrusionOk="0">
                  <a:moveTo>
                    <a:pt x="3236" y="1"/>
                  </a:moveTo>
                  <a:cubicBezTo>
                    <a:pt x="2233" y="1"/>
                    <a:pt x="1231" y="17"/>
                    <a:pt x="235" y="50"/>
                  </a:cubicBezTo>
                  <a:cubicBezTo>
                    <a:pt x="104" y="52"/>
                    <a:pt x="0" y="159"/>
                    <a:pt x="3" y="290"/>
                  </a:cubicBezTo>
                  <a:cubicBezTo>
                    <a:pt x="4" y="418"/>
                    <a:pt x="111" y="521"/>
                    <a:pt x="240" y="521"/>
                  </a:cubicBezTo>
                  <a:cubicBezTo>
                    <a:pt x="241" y="521"/>
                    <a:pt x="242" y="521"/>
                    <a:pt x="243" y="521"/>
                  </a:cubicBezTo>
                  <a:lnTo>
                    <a:pt x="250" y="521"/>
                  </a:lnTo>
                  <a:cubicBezTo>
                    <a:pt x="1244" y="488"/>
                    <a:pt x="2245" y="472"/>
                    <a:pt x="3246" y="472"/>
                  </a:cubicBezTo>
                  <a:cubicBezTo>
                    <a:pt x="4745" y="472"/>
                    <a:pt x="6246" y="509"/>
                    <a:pt x="7734" y="581"/>
                  </a:cubicBezTo>
                  <a:cubicBezTo>
                    <a:pt x="7736" y="582"/>
                    <a:pt x="7738" y="582"/>
                    <a:pt x="7740" y="582"/>
                  </a:cubicBezTo>
                  <a:cubicBezTo>
                    <a:pt x="7742" y="582"/>
                    <a:pt x="7744" y="582"/>
                    <a:pt x="7746" y="581"/>
                  </a:cubicBezTo>
                  <a:lnTo>
                    <a:pt x="7746" y="583"/>
                  </a:lnTo>
                  <a:cubicBezTo>
                    <a:pt x="7746" y="583"/>
                    <a:pt x="7747" y="583"/>
                    <a:pt x="7748" y="583"/>
                  </a:cubicBezTo>
                  <a:cubicBezTo>
                    <a:pt x="7875" y="583"/>
                    <a:pt x="7980" y="481"/>
                    <a:pt x="7984" y="352"/>
                  </a:cubicBezTo>
                  <a:cubicBezTo>
                    <a:pt x="7987" y="224"/>
                    <a:pt x="7886" y="116"/>
                    <a:pt x="7756" y="112"/>
                  </a:cubicBezTo>
                  <a:cubicBezTo>
                    <a:pt x="6257" y="38"/>
                    <a:pt x="4745" y="1"/>
                    <a:pt x="3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2"/>
            <p:cNvSpPr/>
            <p:nvPr/>
          </p:nvSpPr>
          <p:spPr>
            <a:xfrm>
              <a:off x="2801175" y="3023650"/>
              <a:ext cx="221725" cy="19025"/>
            </a:xfrm>
            <a:custGeom>
              <a:avLst/>
              <a:gdLst/>
              <a:ahLst/>
              <a:cxnLst/>
              <a:rect l="l" t="t" r="r" b="b"/>
              <a:pathLst>
                <a:path w="8869" h="761" extrusionOk="0">
                  <a:moveTo>
                    <a:pt x="236" y="1"/>
                  </a:moveTo>
                  <a:cubicBezTo>
                    <a:pt x="106" y="1"/>
                    <a:pt x="0" y="106"/>
                    <a:pt x="0" y="236"/>
                  </a:cubicBezTo>
                  <a:cubicBezTo>
                    <a:pt x="0" y="366"/>
                    <a:pt x="106" y="471"/>
                    <a:pt x="236" y="471"/>
                  </a:cubicBezTo>
                  <a:cubicBezTo>
                    <a:pt x="3017" y="476"/>
                    <a:pt x="5836" y="574"/>
                    <a:pt x="8616" y="760"/>
                  </a:cubicBezTo>
                  <a:lnTo>
                    <a:pt x="8632" y="760"/>
                  </a:lnTo>
                  <a:cubicBezTo>
                    <a:pt x="8758" y="759"/>
                    <a:pt x="8861" y="659"/>
                    <a:pt x="8865" y="532"/>
                  </a:cubicBezTo>
                  <a:cubicBezTo>
                    <a:pt x="8869" y="406"/>
                    <a:pt x="8773" y="299"/>
                    <a:pt x="8646" y="290"/>
                  </a:cubicBezTo>
                  <a:cubicBezTo>
                    <a:pt x="5857" y="103"/>
                    <a:pt x="3027" y="6"/>
                    <a:pt x="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2"/>
            <p:cNvSpPr/>
            <p:nvPr/>
          </p:nvSpPr>
          <p:spPr>
            <a:xfrm>
              <a:off x="2894000" y="3079425"/>
              <a:ext cx="15625" cy="127750"/>
            </a:xfrm>
            <a:custGeom>
              <a:avLst/>
              <a:gdLst/>
              <a:ahLst/>
              <a:cxnLst/>
              <a:rect l="l" t="t" r="r" b="b"/>
              <a:pathLst>
                <a:path w="625" h="5110" extrusionOk="0">
                  <a:moveTo>
                    <a:pt x="288" y="1"/>
                  </a:moveTo>
                  <a:cubicBezTo>
                    <a:pt x="283" y="1"/>
                    <a:pt x="277" y="1"/>
                    <a:pt x="271" y="1"/>
                  </a:cubicBezTo>
                  <a:cubicBezTo>
                    <a:pt x="143" y="9"/>
                    <a:pt x="46" y="119"/>
                    <a:pt x="51" y="247"/>
                  </a:cubicBezTo>
                  <a:cubicBezTo>
                    <a:pt x="153" y="1782"/>
                    <a:pt x="139" y="3322"/>
                    <a:pt x="13" y="4854"/>
                  </a:cubicBezTo>
                  <a:cubicBezTo>
                    <a:pt x="1" y="4985"/>
                    <a:pt x="98" y="5098"/>
                    <a:pt x="227" y="5109"/>
                  </a:cubicBezTo>
                  <a:cubicBezTo>
                    <a:pt x="234" y="5110"/>
                    <a:pt x="240" y="5110"/>
                    <a:pt x="247" y="5110"/>
                  </a:cubicBezTo>
                  <a:cubicBezTo>
                    <a:pt x="370" y="5110"/>
                    <a:pt x="471" y="5015"/>
                    <a:pt x="482" y="4894"/>
                  </a:cubicBezTo>
                  <a:cubicBezTo>
                    <a:pt x="611" y="3338"/>
                    <a:pt x="624" y="1774"/>
                    <a:pt x="522" y="215"/>
                  </a:cubicBezTo>
                  <a:cubicBezTo>
                    <a:pt x="511" y="94"/>
                    <a:pt x="409" y="1"/>
                    <a:pt x="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2"/>
            <p:cNvSpPr/>
            <p:nvPr/>
          </p:nvSpPr>
          <p:spPr>
            <a:xfrm>
              <a:off x="2814925" y="3134275"/>
              <a:ext cx="162500" cy="13850"/>
            </a:xfrm>
            <a:custGeom>
              <a:avLst/>
              <a:gdLst/>
              <a:ahLst/>
              <a:cxnLst/>
              <a:rect l="l" t="t" r="r" b="b"/>
              <a:pathLst>
                <a:path w="6500" h="554" extrusionOk="0">
                  <a:moveTo>
                    <a:pt x="3956" y="0"/>
                  </a:moveTo>
                  <a:cubicBezTo>
                    <a:pt x="2712" y="0"/>
                    <a:pt x="1466" y="28"/>
                    <a:pt x="230" y="83"/>
                  </a:cubicBezTo>
                  <a:cubicBezTo>
                    <a:pt x="102" y="88"/>
                    <a:pt x="1" y="195"/>
                    <a:pt x="3" y="324"/>
                  </a:cubicBezTo>
                  <a:cubicBezTo>
                    <a:pt x="6" y="451"/>
                    <a:pt x="111" y="554"/>
                    <a:pt x="238" y="554"/>
                  </a:cubicBezTo>
                  <a:cubicBezTo>
                    <a:pt x="239" y="554"/>
                    <a:pt x="240" y="554"/>
                    <a:pt x="240" y="553"/>
                  </a:cubicBezTo>
                  <a:lnTo>
                    <a:pt x="251" y="553"/>
                  </a:lnTo>
                  <a:cubicBezTo>
                    <a:pt x="1478" y="499"/>
                    <a:pt x="2716" y="471"/>
                    <a:pt x="3951" y="471"/>
                  </a:cubicBezTo>
                  <a:cubicBezTo>
                    <a:pt x="4721" y="471"/>
                    <a:pt x="5490" y="482"/>
                    <a:pt x="6253" y="503"/>
                  </a:cubicBezTo>
                  <a:cubicBezTo>
                    <a:pt x="6375" y="498"/>
                    <a:pt x="6492" y="404"/>
                    <a:pt x="6496" y="274"/>
                  </a:cubicBezTo>
                  <a:cubicBezTo>
                    <a:pt x="6500" y="144"/>
                    <a:pt x="6397" y="35"/>
                    <a:pt x="6267" y="33"/>
                  </a:cubicBezTo>
                  <a:cubicBezTo>
                    <a:pt x="5500" y="11"/>
                    <a:pt x="4728" y="0"/>
                    <a:pt x="39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3" name="Google Shape;1553;p32"/>
          <p:cNvSpPr/>
          <p:nvPr/>
        </p:nvSpPr>
        <p:spPr>
          <a:xfrm rot="5897903">
            <a:off x="7957696" y="4215982"/>
            <a:ext cx="242217" cy="902612"/>
          </a:xfrm>
          <a:custGeom>
            <a:avLst/>
            <a:gdLst/>
            <a:ahLst/>
            <a:cxnLst/>
            <a:rect l="l" t="t" r="r" b="b"/>
            <a:pathLst>
              <a:path w="2151" h="8610" extrusionOk="0">
                <a:moveTo>
                  <a:pt x="1080" y="0"/>
                </a:moveTo>
                <a:cubicBezTo>
                  <a:pt x="549" y="0"/>
                  <a:pt x="12" y="365"/>
                  <a:pt x="8" y="1063"/>
                </a:cubicBezTo>
                <a:lnTo>
                  <a:pt x="8" y="1071"/>
                </a:lnTo>
                <a:lnTo>
                  <a:pt x="8" y="5724"/>
                </a:lnTo>
                <a:cubicBezTo>
                  <a:pt x="0" y="5802"/>
                  <a:pt x="62" y="5871"/>
                  <a:pt x="140" y="5871"/>
                </a:cubicBezTo>
                <a:cubicBezTo>
                  <a:pt x="221" y="5871"/>
                  <a:pt x="282" y="5802"/>
                  <a:pt x="274" y="5724"/>
                </a:cubicBezTo>
                <a:lnTo>
                  <a:pt x="274" y="1076"/>
                </a:lnTo>
                <a:cubicBezTo>
                  <a:pt x="274" y="1075"/>
                  <a:pt x="274" y="1072"/>
                  <a:pt x="274" y="1071"/>
                </a:cubicBezTo>
                <a:cubicBezTo>
                  <a:pt x="274" y="517"/>
                  <a:pt x="690" y="264"/>
                  <a:pt x="1080" y="264"/>
                </a:cubicBezTo>
                <a:cubicBezTo>
                  <a:pt x="1469" y="264"/>
                  <a:pt x="1885" y="517"/>
                  <a:pt x="1885" y="1071"/>
                </a:cubicBezTo>
                <a:lnTo>
                  <a:pt x="1885" y="1076"/>
                </a:lnTo>
                <a:lnTo>
                  <a:pt x="1885" y="7726"/>
                </a:lnTo>
                <a:cubicBezTo>
                  <a:pt x="1886" y="7961"/>
                  <a:pt x="1786" y="8149"/>
                  <a:pt x="1605" y="8255"/>
                </a:cubicBezTo>
                <a:cubicBezTo>
                  <a:pt x="1501" y="8314"/>
                  <a:pt x="1385" y="8343"/>
                  <a:pt x="1270" y="8343"/>
                </a:cubicBezTo>
                <a:cubicBezTo>
                  <a:pt x="1155" y="8343"/>
                  <a:pt x="1041" y="8314"/>
                  <a:pt x="937" y="8257"/>
                </a:cubicBezTo>
                <a:cubicBezTo>
                  <a:pt x="775" y="8165"/>
                  <a:pt x="676" y="8005"/>
                  <a:pt x="656" y="7805"/>
                </a:cubicBezTo>
                <a:cubicBezTo>
                  <a:pt x="657" y="7798"/>
                  <a:pt x="657" y="7791"/>
                  <a:pt x="657" y="7785"/>
                </a:cubicBezTo>
                <a:lnTo>
                  <a:pt x="657" y="2724"/>
                </a:lnTo>
                <a:cubicBezTo>
                  <a:pt x="650" y="2700"/>
                  <a:pt x="650" y="2676"/>
                  <a:pt x="657" y="2652"/>
                </a:cubicBezTo>
                <a:cubicBezTo>
                  <a:pt x="657" y="2355"/>
                  <a:pt x="875" y="2223"/>
                  <a:pt x="1088" y="2223"/>
                </a:cubicBezTo>
                <a:cubicBezTo>
                  <a:pt x="1092" y="2222"/>
                  <a:pt x="1095" y="2222"/>
                  <a:pt x="1099" y="2222"/>
                </a:cubicBezTo>
                <a:cubicBezTo>
                  <a:pt x="1204" y="2222"/>
                  <a:pt x="1306" y="2261"/>
                  <a:pt x="1387" y="2329"/>
                </a:cubicBezTo>
                <a:cubicBezTo>
                  <a:pt x="1473" y="2405"/>
                  <a:pt x="1519" y="2518"/>
                  <a:pt x="1519" y="2652"/>
                </a:cubicBezTo>
                <a:lnTo>
                  <a:pt x="1519" y="2658"/>
                </a:lnTo>
                <a:lnTo>
                  <a:pt x="1519" y="5724"/>
                </a:lnTo>
                <a:cubicBezTo>
                  <a:pt x="1525" y="5792"/>
                  <a:pt x="1582" y="5844"/>
                  <a:pt x="1651" y="5844"/>
                </a:cubicBezTo>
                <a:cubicBezTo>
                  <a:pt x="1721" y="5844"/>
                  <a:pt x="1778" y="5792"/>
                  <a:pt x="1785" y="5724"/>
                </a:cubicBezTo>
                <a:lnTo>
                  <a:pt x="1785" y="2654"/>
                </a:lnTo>
                <a:lnTo>
                  <a:pt x="1785" y="2644"/>
                </a:lnTo>
                <a:cubicBezTo>
                  <a:pt x="1780" y="2193"/>
                  <a:pt x="1433" y="1957"/>
                  <a:pt x="1088" y="1957"/>
                </a:cubicBezTo>
                <a:cubicBezTo>
                  <a:pt x="744" y="1957"/>
                  <a:pt x="391" y="2196"/>
                  <a:pt x="391" y="2654"/>
                </a:cubicBezTo>
                <a:cubicBezTo>
                  <a:pt x="398" y="2676"/>
                  <a:pt x="398" y="2700"/>
                  <a:pt x="391" y="2724"/>
                </a:cubicBezTo>
                <a:lnTo>
                  <a:pt x="391" y="7686"/>
                </a:lnTo>
                <a:cubicBezTo>
                  <a:pt x="387" y="7699"/>
                  <a:pt x="386" y="7713"/>
                  <a:pt x="386" y="7726"/>
                </a:cubicBezTo>
                <a:cubicBezTo>
                  <a:pt x="387" y="8064"/>
                  <a:pt x="536" y="8333"/>
                  <a:pt x="807" y="8488"/>
                </a:cubicBezTo>
                <a:cubicBezTo>
                  <a:pt x="950" y="8569"/>
                  <a:pt x="1110" y="8609"/>
                  <a:pt x="1269" y="8609"/>
                </a:cubicBezTo>
                <a:cubicBezTo>
                  <a:pt x="1431" y="8609"/>
                  <a:pt x="1593" y="8568"/>
                  <a:pt x="1738" y="8484"/>
                </a:cubicBezTo>
                <a:cubicBezTo>
                  <a:pt x="1984" y="8343"/>
                  <a:pt x="2127" y="8104"/>
                  <a:pt x="2148" y="7807"/>
                </a:cubicBezTo>
                <a:cubicBezTo>
                  <a:pt x="2151" y="7798"/>
                  <a:pt x="2151" y="7789"/>
                  <a:pt x="2151" y="7779"/>
                </a:cubicBezTo>
                <a:lnTo>
                  <a:pt x="2151" y="1072"/>
                </a:lnTo>
                <a:cubicBezTo>
                  <a:pt x="2151" y="1068"/>
                  <a:pt x="2151" y="1065"/>
                  <a:pt x="2151" y="1063"/>
                </a:cubicBezTo>
                <a:cubicBezTo>
                  <a:pt x="2147" y="365"/>
                  <a:pt x="1610" y="0"/>
                  <a:pt x="1080" y="0"/>
                </a:cubicBezTo>
                <a:close/>
              </a:path>
            </a:pathLst>
          </a:custGeom>
          <a:solidFill>
            <a:schemeClr val="accent5"/>
          </a:solidFill>
          <a:ln>
            <a:noFill/>
          </a:ln>
          <a:effectLst>
            <a:outerShdw blurRad="57150" dist="19050" dir="540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2"/>
          <p:cNvSpPr/>
          <p:nvPr/>
        </p:nvSpPr>
        <p:spPr>
          <a:xfrm rot="2095165">
            <a:off x="687729" y="6897"/>
            <a:ext cx="221132" cy="885131"/>
          </a:xfrm>
          <a:custGeom>
            <a:avLst/>
            <a:gdLst/>
            <a:ahLst/>
            <a:cxnLst/>
            <a:rect l="l" t="t" r="r" b="b"/>
            <a:pathLst>
              <a:path w="2151" h="8610" extrusionOk="0">
                <a:moveTo>
                  <a:pt x="1080" y="0"/>
                </a:moveTo>
                <a:cubicBezTo>
                  <a:pt x="549" y="0"/>
                  <a:pt x="12" y="365"/>
                  <a:pt x="8" y="1063"/>
                </a:cubicBezTo>
                <a:lnTo>
                  <a:pt x="8" y="1071"/>
                </a:lnTo>
                <a:lnTo>
                  <a:pt x="8" y="5724"/>
                </a:lnTo>
                <a:cubicBezTo>
                  <a:pt x="0" y="5802"/>
                  <a:pt x="62" y="5871"/>
                  <a:pt x="140" y="5871"/>
                </a:cubicBezTo>
                <a:cubicBezTo>
                  <a:pt x="221" y="5871"/>
                  <a:pt x="282" y="5802"/>
                  <a:pt x="274" y="5724"/>
                </a:cubicBezTo>
                <a:lnTo>
                  <a:pt x="274" y="1076"/>
                </a:lnTo>
                <a:cubicBezTo>
                  <a:pt x="274" y="1075"/>
                  <a:pt x="274" y="1072"/>
                  <a:pt x="274" y="1071"/>
                </a:cubicBezTo>
                <a:cubicBezTo>
                  <a:pt x="274" y="517"/>
                  <a:pt x="690" y="264"/>
                  <a:pt x="1080" y="264"/>
                </a:cubicBezTo>
                <a:cubicBezTo>
                  <a:pt x="1469" y="264"/>
                  <a:pt x="1885" y="517"/>
                  <a:pt x="1885" y="1071"/>
                </a:cubicBezTo>
                <a:lnTo>
                  <a:pt x="1885" y="1076"/>
                </a:lnTo>
                <a:lnTo>
                  <a:pt x="1885" y="7726"/>
                </a:lnTo>
                <a:cubicBezTo>
                  <a:pt x="1886" y="7961"/>
                  <a:pt x="1786" y="8149"/>
                  <a:pt x="1605" y="8255"/>
                </a:cubicBezTo>
                <a:cubicBezTo>
                  <a:pt x="1501" y="8314"/>
                  <a:pt x="1385" y="8343"/>
                  <a:pt x="1270" y="8343"/>
                </a:cubicBezTo>
                <a:cubicBezTo>
                  <a:pt x="1155" y="8343"/>
                  <a:pt x="1041" y="8314"/>
                  <a:pt x="937" y="8257"/>
                </a:cubicBezTo>
                <a:cubicBezTo>
                  <a:pt x="775" y="8165"/>
                  <a:pt x="676" y="8005"/>
                  <a:pt x="656" y="7805"/>
                </a:cubicBezTo>
                <a:cubicBezTo>
                  <a:pt x="657" y="7798"/>
                  <a:pt x="657" y="7791"/>
                  <a:pt x="657" y="7785"/>
                </a:cubicBezTo>
                <a:lnTo>
                  <a:pt x="657" y="2724"/>
                </a:lnTo>
                <a:cubicBezTo>
                  <a:pt x="650" y="2700"/>
                  <a:pt x="650" y="2676"/>
                  <a:pt x="657" y="2652"/>
                </a:cubicBezTo>
                <a:cubicBezTo>
                  <a:pt x="657" y="2355"/>
                  <a:pt x="875" y="2223"/>
                  <a:pt x="1088" y="2223"/>
                </a:cubicBezTo>
                <a:cubicBezTo>
                  <a:pt x="1092" y="2222"/>
                  <a:pt x="1095" y="2222"/>
                  <a:pt x="1099" y="2222"/>
                </a:cubicBezTo>
                <a:cubicBezTo>
                  <a:pt x="1204" y="2222"/>
                  <a:pt x="1306" y="2261"/>
                  <a:pt x="1387" y="2329"/>
                </a:cubicBezTo>
                <a:cubicBezTo>
                  <a:pt x="1473" y="2405"/>
                  <a:pt x="1519" y="2518"/>
                  <a:pt x="1519" y="2652"/>
                </a:cubicBezTo>
                <a:lnTo>
                  <a:pt x="1519" y="2658"/>
                </a:lnTo>
                <a:lnTo>
                  <a:pt x="1519" y="5724"/>
                </a:lnTo>
                <a:cubicBezTo>
                  <a:pt x="1525" y="5792"/>
                  <a:pt x="1582" y="5844"/>
                  <a:pt x="1651" y="5844"/>
                </a:cubicBezTo>
                <a:cubicBezTo>
                  <a:pt x="1721" y="5844"/>
                  <a:pt x="1778" y="5792"/>
                  <a:pt x="1785" y="5724"/>
                </a:cubicBezTo>
                <a:lnTo>
                  <a:pt x="1785" y="2654"/>
                </a:lnTo>
                <a:lnTo>
                  <a:pt x="1785" y="2644"/>
                </a:lnTo>
                <a:cubicBezTo>
                  <a:pt x="1780" y="2193"/>
                  <a:pt x="1433" y="1957"/>
                  <a:pt x="1088" y="1957"/>
                </a:cubicBezTo>
                <a:cubicBezTo>
                  <a:pt x="744" y="1957"/>
                  <a:pt x="391" y="2196"/>
                  <a:pt x="391" y="2654"/>
                </a:cubicBezTo>
                <a:cubicBezTo>
                  <a:pt x="398" y="2676"/>
                  <a:pt x="398" y="2700"/>
                  <a:pt x="391" y="2724"/>
                </a:cubicBezTo>
                <a:lnTo>
                  <a:pt x="391" y="7686"/>
                </a:lnTo>
                <a:cubicBezTo>
                  <a:pt x="387" y="7699"/>
                  <a:pt x="386" y="7713"/>
                  <a:pt x="386" y="7726"/>
                </a:cubicBezTo>
                <a:cubicBezTo>
                  <a:pt x="387" y="8064"/>
                  <a:pt x="536" y="8333"/>
                  <a:pt x="807" y="8488"/>
                </a:cubicBezTo>
                <a:cubicBezTo>
                  <a:pt x="950" y="8569"/>
                  <a:pt x="1110" y="8609"/>
                  <a:pt x="1269" y="8609"/>
                </a:cubicBezTo>
                <a:cubicBezTo>
                  <a:pt x="1431" y="8609"/>
                  <a:pt x="1593" y="8568"/>
                  <a:pt x="1738" y="8484"/>
                </a:cubicBezTo>
                <a:cubicBezTo>
                  <a:pt x="1984" y="8343"/>
                  <a:pt x="2127" y="8104"/>
                  <a:pt x="2148" y="7807"/>
                </a:cubicBezTo>
                <a:cubicBezTo>
                  <a:pt x="2151" y="7798"/>
                  <a:pt x="2151" y="7789"/>
                  <a:pt x="2151" y="7779"/>
                </a:cubicBezTo>
                <a:lnTo>
                  <a:pt x="2151" y="1072"/>
                </a:lnTo>
                <a:cubicBezTo>
                  <a:pt x="2151" y="1068"/>
                  <a:pt x="2151" y="1065"/>
                  <a:pt x="2151" y="1063"/>
                </a:cubicBezTo>
                <a:cubicBezTo>
                  <a:pt x="2147" y="365"/>
                  <a:pt x="1610" y="0"/>
                  <a:pt x="1080" y="0"/>
                </a:cubicBezTo>
                <a:close/>
              </a:path>
            </a:pathLst>
          </a:custGeom>
          <a:solidFill>
            <a:schemeClr val="accent6"/>
          </a:solidFill>
          <a:ln>
            <a:noFill/>
          </a:ln>
          <a:effectLst>
            <a:outerShdw blurRad="57150" dist="19050" dir="540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Subtitle 2"/>
          <p:cNvSpPr>
            <a:spLocks noGrp="1"/>
          </p:cNvSpPr>
          <p:nvPr>
            <p:ph type="subTitle" idx="1"/>
          </p:nvPr>
        </p:nvSpPr>
        <p:spPr>
          <a:xfrm>
            <a:off x="740980" y="355966"/>
            <a:ext cx="7495795" cy="4311321"/>
          </a:xfrm>
        </p:spPr>
        <p:txBody>
          <a:bodyPr/>
          <a:lstStyle/>
          <a:p>
            <a:pPr algn="just"/>
            <a:r>
              <a:rPr lang="vi-VN" sz="1800" dirty="0">
                <a:solidFill>
                  <a:srgbClr val="C00000"/>
                </a:solidFill>
                <a:latin typeface="+mj-lt"/>
              </a:rPr>
              <a:t>3. </a:t>
            </a:r>
            <a:r>
              <a:rPr lang="vi-VN" sz="1800" dirty="0" smtClean="0">
                <a:solidFill>
                  <a:srgbClr val="C00000"/>
                </a:solidFill>
                <a:latin typeface="+mj-lt"/>
              </a:rPr>
              <a:t>Tác giả đã sử dụng những lý lẽ, bằng chứng nào để làm sáng tỏ luận điểm?</a:t>
            </a:r>
            <a:endParaRPr lang="en-SG" sz="1800" b="1" i="1" dirty="0">
              <a:solidFill>
                <a:srgbClr val="C00000"/>
              </a:solidFill>
              <a:latin typeface="+mj-lt"/>
            </a:endParaRPr>
          </a:p>
          <a:p>
            <a:pPr marL="361950" indent="-361950" algn="just"/>
            <a:r>
              <a:rPr lang="vi-VN" sz="1800" dirty="0" smtClean="0">
                <a:solidFill>
                  <a:srgbClr val="0070C0"/>
                </a:solidFill>
                <a:latin typeface="+mj-lt"/>
              </a:rPr>
              <a:t> </a:t>
            </a:r>
            <a:r>
              <a:rPr lang="en-US" sz="1800" dirty="0" smtClean="0">
                <a:solidFill>
                  <a:srgbClr val="0070C0"/>
                </a:solidFill>
                <a:latin typeface="+mj-lt"/>
              </a:rPr>
              <a:t>-</a:t>
            </a:r>
            <a:r>
              <a:rPr lang="vi-VN" sz="1800" dirty="0" smtClean="0">
                <a:solidFill>
                  <a:srgbClr val="0070C0"/>
                </a:solidFill>
                <a:latin typeface="+mj-lt"/>
              </a:rPr>
              <a:t>  Với luận điểm 1: Về nội dung, bài thơ gợi ra những thông điệp đa nghĩa.</a:t>
            </a:r>
            <a:endParaRPr lang="en-SG" sz="1800" b="1" i="1" dirty="0" smtClean="0">
              <a:solidFill>
                <a:srgbClr val="0070C0"/>
              </a:solidFill>
              <a:latin typeface="+mj-lt"/>
            </a:endParaRPr>
          </a:p>
          <a:p>
            <a:pPr algn="just"/>
            <a:r>
              <a:rPr lang="vi-VN" sz="1800" dirty="0" smtClean="0">
                <a:solidFill>
                  <a:schemeClr val="accent4"/>
                </a:solidFill>
                <a:latin typeface="+mj-lt"/>
              </a:rPr>
              <a:t>  </a:t>
            </a:r>
            <a:r>
              <a:rPr lang="en-US" sz="1800" dirty="0" smtClean="0">
                <a:solidFill>
                  <a:schemeClr val="accent4"/>
                </a:solidFill>
                <a:latin typeface="+mj-lt"/>
              </a:rPr>
              <a:t> </a:t>
            </a:r>
            <a:r>
              <a:rPr lang="vi-VN" sz="1800" dirty="0" smtClean="0">
                <a:solidFill>
                  <a:schemeClr val="accent4"/>
                </a:solidFill>
                <a:latin typeface="+mj-lt"/>
              </a:rPr>
              <a:t>+ </a:t>
            </a:r>
            <a:r>
              <a:rPr lang="vi-VN" sz="1800" dirty="0">
                <a:solidFill>
                  <a:schemeClr val="accent4"/>
                </a:solidFill>
                <a:latin typeface="+mj-lt"/>
              </a:rPr>
              <a:t>Lí lẽ 1: </a:t>
            </a:r>
            <a:r>
              <a:rPr lang="vi-VN" sz="1800" dirty="0">
                <a:latin typeface="+mj-lt"/>
              </a:rPr>
              <a:t>Ý nghĩa thứ </a:t>
            </a:r>
            <a:r>
              <a:rPr lang="vi-VN" sz="1800" dirty="0" smtClean="0">
                <a:latin typeface="+mj-lt"/>
              </a:rPr>
              <a:t>nhất: </a:t>
            </a:r>
            <a:r>
              <a:rPr lang="vi-VN" sz="1800" dirty="0">
                <a:latin typeface="+mj-lt"/>
              </a:rPr>
              <a:t>Điều đầu tiên độc giả có thể nghĩ đến là câu chuyện về mối quan hệ giữa con người và thiên nhiên.</a:t>
            </a:r>
            <a:endParaRPr lang="en-SG" sz="1800" b="1" i="1" dirty="0">
              <a:latin typeface="+mj-lt"/>
            </a:endParaRPr>
          </a:p>
          <a:p>
            <a:pPr algn="just"/>
            <a:r>
              <a:rPr lang="vi-VN" sz="1800" dirty="0">
                <a:solidFill>
                  <a:schemeClr val="accent4"/>
                </a:solidFill>
                <a:latin typeface="+mj-lt"/>
              </a:rPr>
              <a:t>   + Bằng chứng 1: </a:t>
            </a:r>
            <a:r>
              <a:rPr lang="vi-VN" sz="1800" dirty="0">
                <a:latin typeface="+mj-lt"/>
              </a:rPr>
              <a:t>Kể cả việc con người dùng thiên nhiên như một công cụ (khung nắng, khung gió, nhành cây xanh) để chinh phục thiên nhiên (con chào mào). Cuối cùng, con người đã nhận ra rằng, nếu trả thiên nhiên về cho thiên nhiên lúc ấy, dù là thiên nhiên vật chất (con chào mào đốm trắng mũ đỏ) hay là thiên nhiên tinh thần (tiếng hót)....</a:t>
            </a:r>
            <a:endParaRPr lang="en-SG" sz="1800" b="1" i="1" dirty="0">
              <a:latin typeface="+mj-lt"/>
            </a:endParaRPr>
          </a:p>
          <a:p>
            <a:pPr algn="just"/>
            <a:r>
              <a:rPr lang="vi-VN" sz="1800" dirty="0">
                <a:latin typeface="+mj-lt"/>
              </a:rPr>
              <a:t>    </a:t>
            </a:r>
            <a:r>
              <a:rPr lang="vi-VN" sz="1800" dirty="0">
                <a:solidFill>
                  <a:schemeClr val="accent4"/>
                </a:solidFill>
                <a:latin typeface="+mj-lt"/>
              </a:rPr>
              <a:t>+ Lí lẽ 2: </a:t>
            </a:r>
            <a:r>
              <a:rPr lang="vi-VN" sz="1800" dirty="0" smtClean="0">
                <a:latin typeface="+mj-lt"/>
              </a:rPr>
              <a:t>nhà </a:t>
            </a:r>
            <a:r>
              <a:rPr lang="vi-VN" sz="1800" dirty="0">
                <a:latin typeface="+mj-lt"/>
              </a:rPr>
              <a:t>thơ giúp người đọc phân biệt được cái đẹp và cái có ích, </a:t>
            </a:r>
            <a:r>
              <a:rPr lang="en-US" sz="1800" dirty="0" smtClean="0">
                <a:latin typeface="+mj-lt"/>
              </a:rPr>
              <a:t>c</a:t>
            </a:r>
            <a:r>
              <a:rPr lang="vi-VN" sz="1800" dirty="0" smtClean="0">
                <a:latin typeface="+mj-lt"/>
              </a:rPr>
              <a:t>on </a:t>
            </a:r>
            <a:r>
              <a:rPr lang="vi-VN" sz="1800" dirty="0">
                <a:latin typeface="+mj-lt"/>
              </a:rPr>
              <a:t>chào mào.... ngoài tự tính thẩm mỹ.</a:t>
            </a:r>
            <a:endParaRPr lang="en-SG" sz="1800" b="1" i="1" dirty="0">
              <a:latin typeface="+mj-lt"/>
            </a:endParaRPr>
          </a:p>
          <a:p>
            <a:pPr algn="just"/>
            <a:r>
              <a:rPr lang="vi-VN" sz="1800" dirty="0">
                <a:latin typeface="+mj-lt"/>
              </a:rPr>
              <a:t>   </a:t>
            </a:r>
            <a:r>
              <a:rPr lang="vi-VN" sz="1800" dirty="0">
                <a:solidFill>
                  <a:schemeClr val="accent4"/>
                </a:solidFill>
                <a:latin typeface="+mj-lt"/>
              </a:rPr>
              <a:t>+ Bằng chứng 2</a:t>
            </a:r>
            <a:r>
              <a:rPr lang="vi-VN" sz="1800" i="1" dirty="0">
                <a:solidFill>
                  <a:schemeClr val="accent4"/>
                </a:solidFill>
                <a:latin typeface="+mj-lt"/>
              </a:rPr>
              <a:t>: </a:t>
            </a:r>
            <a:r>
              <a:rPr lang="vi-VN" sz="1800" dirty="0">
                <a:latin typeface="+mj-lt"/>
              </a:rPr>
              <a:t>Con chào mào đốm trắng...uýt...huýt...tu hìu.</a:t>
            </a:r>
            <a:endParaRPr lang="en-SG" sz="1800" b="1" dirty="0">
              <a:latin typeface="+mj-lt"/>
            </a:endParaRPr>
          </a:p>
          <a:p>
            <a:pPr indent="-457200" algn="just"/>
            <a:r>
              <a:rPr lang="vi-VN" sz="1800" dirty="0">
                <a:solidFill>
                  <a:srgbClr val="0070C0"/>
                </a:solidFill>
                <a:latin typeface="+mj-lt"/>
              </a:rPr>
              <a:t>- Với luận điểm 2:</a:t>
            </a:r>
            <a:r>
              <a:rPr lang="vi-VN" sz="1800" dirty="0">
                <a:latin typeface="+mj-lt"/>
              </a:rPr>
              <a:t> </a:t>
            </a:r>
            <a:r>
              <a:rPr lang="vi-VN" sz="1800" dirty="0">
                <a:solidFill>
                  <a:srgbClr val="0070C0"/>
                </a:solidFill>
                <a:latin typeface="+mj-lt"/>
              </a:rPr>
              <a:t>Về hình thức nghệ thuật, bài thơ có nhiều nét đặc sắc.</a:t>
            </a:r>
            <a:endParaRPr lang="en-SG" sz="1800" b="1" i="1" dirty="0">
              <a:solidFill>
                <a:srgbClr val="0070C0"/>
              </a:solidFill>
              <a:latin typeface="+mj-lt"/>
            </a:endParaRPr>
          </a:p>
          <a:p>
            <a:pPr algn="just"/>
            <a:r>
              <a:rPr lang="vi-VN" sz="1800" dirty="0">
                <a:latin typeface="+mj-lt"/>
              </a:rPr>
              <a:t>    </a:t>
            </a:r>
            <a:r>
              <a:rPr lang="vi-VN" sz="1800" dirty="0">
                <a:solidFill>
                  <a:schemeClr val="accent4"/>
                </a:solidFill>
                <a:latin typeface="+mj-lt"/>
              </a:rPr>
              <a:t>+ Lí lẽ: </a:t>
            </a:r>
            <a:r>
              <a:rPr lang="vi-VN" sz="1800" dirty="0">
                <a:latin typeface="+mj-lt"/>
              </a:rPr>
              <a:t>Nhà thơ đã xây dựng...con người với tự nhiên.</a:t>
            </a:r>
            <a:endParaRPr lang="en-SG" sz="1800" b="1" i="1" dirty="0">
              <a:latin typeface="+mj-lt"/>
            </a:endParaRPr>
          </a:p>
          <a:p>
            <a:pPr algn="just"/>
            <a:r>
              <a:rPr lang="vi-VN" sz="1800" b="1" i="1" dirty="0">
                <a:latin typeface="+mj-lt"/>
              </a:rPr>
              <a:t>    </a:t>
            </a:r>
            <a:r>
              <a:rPr lang="vi-VN" sz="1800" dirty="0">
                <a:solidFill>
                  <a:schemeClr val="accent4"/>
                </a:solidFill>
                <a:latin typeface="+mj-lt"/>
              </a:rPr>
              <a:t>+ Bằng chứng: </a:t>
            </a:r>
            <a:r>
              <a:rPr lang="vi-VN" sz="1800" dirty="0">
                <a:latin typeface="+mj-lt"/>
              </a:rPr>
              <a:t>Chi tiết tiếng chim chào mào... yếu tố tự sự, miêu tả và biểu cảm</a:t>
            </a:r>
            <a:r>
              <a:rPr lang="vi-VN" dirty="0"/>
              <a:t>.</a:t>
            </a:r>
            <a:endParaRPr lang="en-SG"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additive="base">
                                        <p:cTn id="4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 calcmode="lin" valueType="num">
                                      <p:cBhvr additive="base">
                                        <p:cTn id="5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98295" y="875638"/>
            <a:ext cx="7604726" cy="3838251"/>
          </a:xfrm>
        </p:spPr>
        <p:txBody>
          <a:bodyPr/>
          <a:lstStyle/>
          <a:p>
            <a:r>
              <a:rPr lang="vi-VN" sz="2800" dirty="0">
                <a:solidFill>
                  <a:srgbClr val="FF0000"/>
                </a:solidFill>
                <a:latin typeface="+mj-lt"/>
              </a:rPr>
              <a:t>1. </a:t>
            </a:r>
            <a:r>
              <a:rPr lang="vi-VN" sz="2800" dirty="0">
                <a:solidFill>
                  <a:srgbClr val="0070C0"/>
                </a:solidFill>
                <a:latin typeface="+mj-lt"/>
              </a:rPr>
              <a:t>Nội dung luận điểm </a:t>
            </a:r>
            <a:endParaRPr lang="en-SG" sz="2800" b="1" i="1" dirty="0">
              <a:solidFill>
                <a:srgbClr val="0070C0"/>
              </a:solidFill>
              <a:latin typeface="+mj-lt"/>
            </a:endParaRPr>
          </a:p>
          <a:p>
            <a:r>
              <a:rPr lang="vi-VN" sz="2800" dirty="0">
                <a:latin typeface="+mj-lt"/>
              </a:rPr>
              <a:t>- Luận điểm thứ nhất: Khẳng định tài năng của họa sĩ Mai Trung Thư và sức hấp dẫn của bức tranh "Thiếu nữ chơi đàn nguyệt" đối với người xem.</a:t>
            </a:r>
            <a:endParaRPr lang="en-SG" sz="2800" b="1" i="1" dirty="0">
              <a:latin typeface="+mj-lt"/>
            </a:endParaRPr>
          </a:p>
          <a:p>
            <a:r>
              <a:rPr lang="vi-VN" sz="2800" dirty="0">
                <a:latin typeface="+mj-lt"/>
              </a:rPr>
              <a:t>- Luận điểm thứ hai: Cách thức mà họa sĩ vẽ tranh - sử dụng những kĩ thuật tạo hình phương Tây.</a:t>
            </a:r>
            <a:endParaRPr lang="en-SG" sz="2800" b="1" i="1" dirty="0">
              <a:latin typeface="+mj-lt"/>
            </a:endParaRPr>
          </a:p>
          <a:p>
            <a:r>
              <a:rPr lang="vi-VN" sz="2800" dirty="0">
                <a:solidFill>
                  <a:srgbClr val="FF0000"/>
                </a:solidFill>
                <a:latin typeface="+mj-lt"/>
              </a:rPr>
              <a:t>2. </a:t>
            </a:r>
            <a:r>
              <a:rPr lang="vi-VN" sz="2800" dirty="0">
                <a:solidFill>
                  <a:srgbClr val="0070C0"/>
                </a:solidFill>
                <a:latin typeface="+mj-lt"/>
              </a:rPr>
              <a:t>Tác giả đã dùng những lý lẽ và dẫn chứng nào để làm sáng tỏ luận điểm</a:t>
            </a:r>
            <a:r>
              <a:rPr lang="vi-VN" sz="2800" dirty="0" smtClean="0">
                <a:solidFill>
                  <a:srgbClr val="0070C0"/>
                </a:solidFill>
                <a:latin typeface="+mj-lt"/>
              </a:rPr>
              <a:t>?</a:t>
            </a:r>
            <a:endParaRPr lang="en-SG" sz="2800" b="1" i="1" dirty="0" smtClean="0">
              <a:solidFill>
                <a:srgbClr val="0070C0"/>
              </a:solidFill>
              <a:latin typeface="+mj-lt"/>
            </a:endParaRPr>
          </a:p>
        </p:txBody>
      </p:sp>
      <p:sp>
        <p:nvSpPr>
          <p:cNvPr id="4" name="Google Shape;1554;p32"/>
          <p:cNvSpPr/>
          <p:nvPr/>
        </p:nvSpPr>
        <p:spPr>
          <a:xfrm rot="2095165">
            <a:off x="687729" y="6897"/>
            <a:ext cx="221132" cy="885131"/>
          </a:xfrm>
          <a:custGeom>
            <a:avLst/>
            <a:gdLst/>
            <a:ahLst/>
            <a:cxnLst/>
            <a:rect l="l" t="t" r="r" b="b"/>
            <a:pathLst>
              <a:path w="2151" h="8610" extrusionOk="0">
                <a:moveTo>
                  <a:pt x="1080" y="0"/>
                </a:moveTo>
                <a:cubicBezTo>
                  <a:pt x="549" y="0"/>
                  <a:pt x="12" y="365"/>
                  <a:pt x="8" y="1063"/>
                </a:cubicBezTo>
                <a:lnTo>
                  <a:pt x="8" y="1071"/>
                </a:lnTo>
                <a:lnTo>
                  <a:pt x="8" y="5724"/>
                </a:lnTo>
                <a:cubicBezTo>
                  <a:pt x="0" y="5802"/>
                  <a:pt x="62" y="5871"/>
                  <a:pt x="140" y="5871"/>
                </a:cubicBezTo>
                <a:cubicBezTo>
                  <a:pt x="221" y="5871"/>
                  <a:pt x="282" y="5802"/>
                  <a:pt x="274" y="5724"/>
                </a:cubicBezTo>
                <a:lnTo>
                  <a:pt x="274" y="1076"/>
                </a:lnTo>
                <a:cubicBezTo>
                  <a:pt x="274" y="1075"/>
                  <a:pt x="274" y="1072"/>
                  <a:pt x="274" y="1071"/>
                </a:cubicBezTo>
                <a:cubicBezTo>
                  <a:pt x="274" y="517"/>
                  <a:pt x="690" y="264"/>
                  <a:pt x="1080" y="264"/>
                </a:cubicBezTo>
                <a:cubicBezTo>
                  <a:pt x="1469" y="264"/>
                  <a:pt x="1885" y="517"/>
                  <a:pt x="1885" y="1071"/>
                </a:cubicBezTo>
                <a:lnTo>
                  <a:pt x="1885" y="1076"/>
                </a:lnTo>
                <a:lnTo>
                  <a:pt x="1885" y="7726"/>
                </a:lnTo>
                <a:cubicBezTo>
                  <a:pt x="1886" y="7961"/>
                  <a:pt x="1786" y="8149"/>
                  <a:pt x="1605" y="8255"/>
                </a:cubicBezTo>
                <a:cubicBezTo>
                  <a:pt x="1501" y="8314"/>
                  <a:pt x="1385" y="8343"/>
                  <a:pt x="1270" y="8343"/>
                </a:cubicBezTo>
                <a:cubicBezTo>
                  <a:pt x="1155" y="8343"/>
                  <a:pt x="1041" y="8314"/>
                  <a:pt x="937" y="8257"/>
                </a:cubicBezTo>
                <a:cubicBezTo>
                  <a:pt x="775" y="8165"/>
                  <a:pt x="676" y="8005"/>
                  <a:pt x="656" y="7805"/>
                </a:cubicBezTo>
                <a:cubicBezTo>
                  <a:pt x="657" y="7798"/>
                  <a:pt x="657" y="7791"/>
                  <a:pt x="657" y="7785"/>
                </a:cubicBezTo>
                <a:lnTo>
                  <a:pt x="657" y="2724"/>
                </a:lnTo>
                <a:cubicBezTo>
                  <a:pt x="650" y="2700"/>
                  <a:pt x="650" y="2676"/>
                  <a:pt x="657" y="2652"/>
                </a:cubicBezTo>
                <a:cubicBezTo>
                  <a:pt x="657" y="2355"/>
                  <a:pt x="875" y="2223"/>
                  <a:pt x="1088" y="2223"/>
                </a:cubicBezTo>
                <a:cubicBezTo>
                  <a:pt x="1092" y="2222"/>
                  <a:pt x="1095" y="2222"/>
                  <a:pt x="1099" y="2222"/>
                </a:cubicBezTo>
                <a:cubicBezTo>
                  <a:pt x="1204" y="2222"/>
                  <a:pt x="1306" y="2261"/>
                  <a:pt x="1387" y="2329"/>
                </a:cubicBezTo>
                <a:cubicBezTo>
                  <a:pt x="1473" y="2405"/>
                  <a:pt x="1519" y="2518"/>
                  <a:pt x="1519" y="2652"/>
                </a:cubicBezTo>
                <a:lnTo>
                  <a:pt x="1519" y="2658"/>
                </a:lnTo>
                <a:lnTo>
                  <a:pt x="1519" y="5724"/>
                </a:lnTo>
                <a:cubicBezTo>
                  <a:pt x="1525" y="5792"/>
                  <a:pt x="1582" y="5844"/>
                  <a:pt x="1651" y="5844"/>
                </a:cubicBezTo>
                <a:cubicBezTo>
                  <a:pt x="1721" y="5844"/>
                  <a:pt x="1778" y="5792"/>
                  <a:pt x="1785" y="5724"/>
                </a:cubicBezTo>
                <a:lnTo>
                  <a:pt x="1785" y="2654"/>
                </a:lnTo>
                <a:lnTo>
                  <a:pt x="1785" y="2644"/>
                </a:lnTo>
                <a:cubicBezTo>
                  <a:pt x="1780" y="2193"/>
                  <a:pt x="1433" y="1957"/>
                  <a:pt x="1088" y="1957"/>
                </a:cubicBezTo>
                <a:cubicBezTo>
                  <a:pt x="744" y="1957"/>
                  <a:pt x="391" y="2196"/>
                  <a:pt x="391" y="2654"/>
                </a:cubicBezTo>
                <a:cubicBezTo>
                  <a:pt x="398" y="2676"/>
                  <a:pt x="398" y="2700"/>
                  <a:pt x="391" y="2724"/>
                </a:cubicBezTo>
                <a:lnTo>
                  <a:pt x="391" y="7686"/>
                </a:lnTo>
                <a:cubicBezTo>
                  <a:pt x="387" y="7699"/>
                  <a:pt x="386" y="7713"/>
                  <a:pt x="386" y="7726"/>
                </a:cubicBezTo>
                <a:cubicBezTo>
                  <a:pt x="387" y="8064"/>
                  <a:pt x="536" y="8333"/>
                  <a:pt x="807" y="8488"/>
                </a:cubicBezTo>
                <a:cubicBezTo>
                  <a:pt x="950" y="8569"/>
                  <a:pt x="1110" y="8609"/>
                  <a:pt x="1269" y="8609"/>
                </a:cubicBezTo>
                <a:cubicBezTo>
                  <a:pt x="1431" y="8609"/>
                  <a:pt x="1593" y="8568"/>
                  <a:pt x="1738" y="8484"/>
                </a:cubicBezTo>
                <a:cubicBezTo>
                  <a:pt x="1984" y="8343"/>
                  <a:pt x="2127" y="8104"/>
                  <a:pt x="2148" y="7807"/>
                </a:cubicBezTo>
                <a:cubicBezTo>
                  <a:pt x="2151" y="7798"/>
                  <a:pt x="2151" y="7789"/>
                  <a:pt x="2151" y="7779"/>
                </a:cubicBezTo>
                <a:lnTo>
                  <a:pt x="2151" y="1072"/>
                </a:lnTo>
                <a:cubicBezTo>
                  <a:pt x="2151" y="1068"/>
                  <a:pt x="2151" y="1065"/>
                  <a:pt x="2151" y="1063"/>
                </a:cubicBezTo>
                <a:cubicBezTo>
                  <a:pt x="2147" y="365"/>
                  <a:pt x="1610" y="0"/>
                  <a:pt x="1080" y="0"/>
                </a:cubicBezTo>
                <a:close/>
              </a:path>
            </a:pathLst>
          </a:custGeom>
          <a:solidFill>
            <a:schemeClr val="accent6"/>
          </a:solidFill>
          <a:ln>
            <a:noFill/>
          </a:ln>
          <a:effectLst>
            <a:outerShdw blurRad="57150" dist="19050" dir="540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562;p33"/>
          <p:cNvSpPr txBox="1">
            <a:spLocks/>
          </p:cNvSpPr>
          <p:nvPr/>
        </p:nvSpPr>
        <p:spPr>
          <a:xfrm>
            <a:off x="662153" y="378372"/>
            <a:ext cx="7943456" cy="497267"/>
          </a:xfrm>
          <a:prstGeom prst="rect">
            <a:avLst/>
          </a:prstGeom>
          <a:noFill/>
          <a:ln>
            <a:noFill/>
          </a:ln>
        </p:spPr>
        <p:txBody>
          <a:bodyPr spcFirstLastPara="1" wrap="square" lIns="91425" tIns="91425" rIns="64350"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Asap"/>
              <a:buNone/>
              <a:defRPr sz="3600" b="1" i="0" u="none" strike="noStrike" cap="none">
                <a:solidFill>
                  <a:schemeClr val="dk1"/>
                </a:solidFill>
                <a:latin typeface="Asap"/>
                <a:ea typeface="Asap"/>
                <a:cs typeface="Asap"/>
                <a:sym typeface="Asap"/>
              </a:defRPr>
            </a:lvl1pPr>
            <a:lvl2pPr marR="0" lvl="1" algn="ctr" rtl="0">
              <a:lnSpc>
                <a:spcPct val="100000"/>
              </a:lnSpc>
              <a:spcBef>
                <a:spcPts val="0"/>
              </a:spcBef>
              <a:spcAft>
                <a:spcPts val="0"/>
              </a:spcAft>
              <a:buClr>
                <a:schemeClr val="dk1"/>
              </a:buClr>
              <a:buSzPts val="3600"/>
              <a:buFont typeface="Asap"/>
              <a:buNone/>
              <a:defRPr sz="3600" b="1" i="0" u="none" strike="noStrike" cap="none">
                <a:solidFill>
                  <a:schemeClr val="dk1"/>
                </a:solidFill>
                <a:latin typeface="Asap"/>
                <a:ea typeface="Asap"/>
                <a:cs typeface="Asap"/>
                <a:sym typeface="Asap"/>
              </a:defRPr>
            </a:lvl2pPr>
            <a:lvl3pPr marR="0" lvl="2" algn="ctr" rtl="0">
              <a:lnSpc>
                <a:spcPct val="100000"/>
              </a:lnSpc>
              <a:spcBef>
                <a:spcPts val="0"/>
              </a:spcBef>
              <a:spcAft>
                <a:spcPts val="0"/>
              </a:spcAft>
              <a:buClr>
                <a:schemeClr val="dk1"/>
              </a:buClr>
              <a:buSzPts val="3600"/>
              <a:buFont typeface="Asap"/>
              <a:buNone/>
              <a:defRPr sz="3600" b="1" i="0" u="none" strike="noStrike" cap="none">
                <a:solidFill>
                  <a:schemeClr val="dk1"/>
                </a:solidFill>
                <a:latin typeface="Asap"/>
                <a:ea typeface="Asap"/>
                <a:cs typeface="Asap"/>
                <a:sym typeface="Asap"/>
              </a:defRPr>
            </a:lvl3pPr>
            <a:lvl4pPr marR="0" lvl="3" algn="ctr" rtl="0">
              <a:lnSpc>
                <a:spcPct val="100000"/>
              </a:lnSpc>
              <a:spcBef>
                <a:spcPts val="0"/>
              </a:spcBef>
              <a:spcAft>
                <a:spcPts val="0"/>
              </a:spcAft>
              <a:buClr>
                <a:schemeClr val="dk1"/>
              </a:buClr>
              <a:buSzPts val="3600"/>
              <a:buFont typeface="Asap"/>
              <a:buNone/>
              <a:defRPr sz="3600" b="1" i="0" u="none" strike="noStrike" cap="none">
                <a:solidFill>
                  <a:schemeClr val="dk1"/>
                </a:solidFill>
                <a:latin typeface="Asap"/>
                <a:ea typeface="Asap"/>
                <a:cs typeface="Asap"/>
                <a:sym typeface="Asap"/>
              </a:defRPr>
            </a:lvl4pPr>
            <a:lvl5pPr marR="0" lvl="4" algn="ctr" rtl="0">
              <a:lnSpc>
                <a:spcPct val="100000"/>
              </a:lnSpc>
              <a:spcBef>
                <a:spcPts val="0"/>
              </a:spcBef>
              <a:spcAft>
                <a:spcPts val="0"/>
              </a:spcAft>
              <a:buClr>
                <a:schemeClr val="dk1"/>
              </a:buClr>
              <a:buSzPts val="3600"/>
              <a:buFont typeface="Asap"/>
              <a:buNone/>
              <a:defRPr sz="3600" b="1" i="0" u="none" strike="noStrike" cap="none">
                <a:solidFill>
                  <a:schemeClr val="dk1"/>
                </a:solidFill>
                <a:latin typeface="Asap"/>
                <a:ea typeface="Asap"/>
                <a:cs typeface="Asap"/>
                <a:sym typeface="Asap"/>
              </a:defRPr>
            </a:lvl5pPr>
            <a:lvl6pPr marR="0" lvl="5" algn="ctr" rtl="0">
              <a:lnSpc>
                <a:spcPct val="100000"/>
              </a:lnSpc>
              <a:spcBef>
                <a:spcPts val="0"/>
              </a:spcBef>
              <a:spcAft>
                <a:spcPts val="0"/>
              </a:spcAft>
              <a:buClr>
                <a:schemeClr val="dk1"/>
              </a:buClr>
              <a:buSzPts val="3600"/>
              <a:buFont typeface="Asap"/>
              <a:buNone/>
              <a:defRPr sz="3600" b="1" i="0" u="none" strike="noStrike" cap="none">
                <a:solidFill>
                  <a:schemeClr val="dk1"/>
                </a:solidFill>
                <a:latin typeface="Asap"/>
                <a:ea typeface="Asap"/>
                <a:cs typeface="Asap"/>
                <a:sym typeface="Asap"/>
              </a:defRPr>
            </a:lvl6pPr>
            <a:lvl7pPr marR="0" lvl="6" algn="ctr" rtl="0">
              <a:lnSpc>
                <a:spcPct val="100000"/>
              </a:lnSpc>
              <a:spcBef>
                <a:spcPts val="0"/>
              </a:spcBef>
              <a:spcAft>
                <a:spcPts val="0"/>
              </a:spcAft>
              <a:buClr>
                <a:schemeClr val="dk1"/>
              </a:buClr>
              <a:buSzPts val="3600"/>
              <a:buFont typeface="Asap"/>
              <a:buNone/>
              <a:defRPr sz="3600" b="1" i="0" u="none" strike="noStrike" cap="none">
                <a:solidFill>
                  <a:schemeClr val="dk1"/>
                </a:solidFill>
                <a:latin typeface="Asap"/>
                <a:ea typeface="Asap"/>
                <a:cs typeface="Asap"/>
                <a:sym typeface="Asap"/>
              </a:defRPr>
            </a:lvl7pPr>
            <a:lvl8pPr marR="0" lvl="7" algn="ctr" rtl="0">
              <a:lnSpc>
                <a:spcPct val="100000"/>
              </a:lnSpc>
              <a:spcBef>
                <a:spcPts val="0"/>
              </a:spcBef>
              <a:spcAft>
                <a:spcPts val="0"/>
              </a:spcAft>
              <a:buClr>
                <a:schemeClr val="dk1"/>
              </a:buClr>
              <a:buSzPts val="3600"/>
              <a:buFont typeface="Asap"/>
              <a:buNone/>
              <a:defRPr sz="3600" b="1" i="0" u="none" strike="noStrike" cap="none">
                <a:solidFill>
                  <a:schemeClr val="dk1"/>
                </a:solidFill>
                <a:latin typeface="Asap"/>
                <a:ea typeface="Asap"/>
                <a:cs typeface="Asap"/>
                <a:sym typeface="Asap"/>
              </a:defRPr>
            </a:lvl8pPr>
            <a:lvl9pPr marR="0" lvl="8" algn="ctr" rtl="0">
              <a:lnSpc>
                <a:spcPct val="100000"/>
              </a:lnSpc>
              <a:spcBef>
                <a:spcPts val="0"/>
              </a:spcBef>
              <a:spcAft>
                <a:spcPts val="0"/>
              </a:spcAft>
              <a:buClr>
                <a:schemeClr val="dk1"/>
              </a:buClr>
              <a:buSzPts val="3600"/>
              <a:buFont typeface="Asap"/>
              <a:buNone/>
              <a:defRPr sz="3600" b="1" i="0" u="none" strike="noStrike" cap="none">
                <a:solidFill>
                  <a:schemeClr val="dk1"/>
                </a:solidFill>
                <a:latin typeface="Asap"/>
                <a:ea typeface="Asap"/>
                <a:cs typeface="Asap"/>
                <a:sym typeface="Asap"/>
              </a:defRPr>
            </a:lvl9pPr>
          </a:lstStyle>
          <a:p>
            <a:pPr algn="just"/>
            <a:r>
              <a:rPr lang="vi-VN" sz="2400" spc="-160" dirty="0" smtClean="0">
                <a:latin typeface="+mj-lt"/>
                <a:cs typeface="Times New Roman" pitchFamily="18" charset="0"/>
              </a:rPr>
              <a:t>Ngữ liệu </a:t>
            </a:r>
            <a:r>
              <a:rPr lang="en-US" sz="2400" spc="-160" dirty="0" smtClean="0">
                <a:latin typeface="+mj-lt"/>
                <a:cs typeface="Times New Roman" pitchFamily="18" charset="0"/>
              </a:rPr>
              <a:t>2</a:t>
            </a:r>
            <a:r>
              <a:rPr lang="vi-VN" sz="2400" spc="-160" dirty="0" smtClean="0">
                <a:latin typeface="+mj-lt"/>
                <a:cs typeface="Times New Roman" pitchFamily="18" charset="0"/>
              </a:rPr>
              <a:t>: </a:t>
            </a:r>
            <a:r>
              <a:rPr lang="vi-VN" sz="2400" i="1" spc="-160" dirty="0">
                <a:latin typeface="+mj-lt"/>
              </a:rPr>
              <a:t>Thiếu nữ chơi đàn nguyệt – tranh lụa của Mai Trung Thứ</a:t>
            </a:r>
            <a:endParaRPr lang="vi-VN" sz="2400" spc="-160" dirty="0">
              <a:latin typeface="+mj-lt"/>
              <a:cs typeface="Times New Roman" pitchFamily="18" charset="0"/>
            </a:endParaRPr>
          </a:p>
        </p:txBody>
      </p:sp>
    </p:spTree>
    <p:extLst>
      <p:ext uri="{BB962C8B-B14F-4D97-AF65-F5344CB8AC3E}">
        <p14:creationId xmlns:p14="http://schemas.microsoft.com/office/powerpoint/2010/main" val="39705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2153" y="875638"/>
            <a:ext cx="7551681" cy="3838251"/>
          </a:xfrm>
        </p:spPr>
        <p:txBody>
          <a:bodyPr/>
          <a:lstStyle/>
          <a:p>
            <a:pPr algn="just"/>
            <a:r>
              <a:rPr lang="en-US" sz="2800" b="1" dirty="0" smtClean="0">
                <a:solidFill>
                  <a:srgbClr val="FF0000"/>
                </a:solidFill>
                <a:latin typeface="Times New Roman" pitchFamily="18" charset="0"/>
                <a:cs typeface="Times New Roman" pitchFamily="18" charset="0"/>
              </a:rPr>
              <a:t>3. </a:t>
            </a:r>
            <a:r>
              <a:rPr lang="vi-VN" sz="2800" dirty="0" smtClean="0">
                <a:solidFill>
                  <a:srgbClr val="0070C0"/>
                </a:solidFill>
                <a:latin typeface="Times New Roman" pitchFamily="18" charset="0"/>
                <a:cs typeface="Times New Roman" pitchFamily="18" charset="0"/>
              </a:rPr>
              <a:t>Cách kết luận của bài viết này khác với cách kết luận của bài viết "Con chào mào", "một thông điệp đa nghĩa" ở chỗ: </a:t>
            </a:r>
            <a:endParaRPr lang="en-SG" sz="2800" b="1" i="1" dirty="0" smtClean="0">
              <a:solidFill>
                <a:srgbClr val="0070C0"/>
              </a:solidFill>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 Bài viết này được kết luận theo hình thức gián tiếp: dẫn dắt vẫn đề từ tác giả đến tác phẩm và khẳng định lại giá trị của tác phẩm.</a:t>
            </a:r>
            <a:endParaRPr lang="en-SG" sz="2800" b="1" i="1"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 Bài viết "Con chào mào", "một thông điệp đa nghĩa": dẫn dắt trực tiếp, khẳng</a:t>
            </a:r>
            <a:r>
              <a:rPr lang="vi-VN" sz="2800" b="1" i="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định lại giá trị nghệ thuật và nội dung của tác phẩm</a:t>
            </a:r>
            <a:r>
              <a:rPr lang="vi-VN" sz="2000" dirty="0" smtClean="0">
                <a:latin typeface="+mj-lt"/>
              </a:rPr>
              <a:t>.</a:t>
            </a:r>
            <a:endParaRPr lang="en-SG" sz="2000" dirty="0">
              <a:latin typeface="+mj-lt"/>
            </a:endParaRPr>
          </a:p>
        </p:txBody>
      </p:sp>
      <p:sp>
        <p:nvSpPr>
          <p:cNvPr id="4" name="Google Shape;1554;p32"/>
          <p:cNvSpPr/>
          <p:nvPr/>
        </p:nvSpPr>
        <p:spPr>
          <a:xfrm rot="2095165">
            <a:off x="687729" y="6897"/>
            <a:ext cx="221132" cy="885131"/>
          </a:xfrm>
          <a:custGeom>
            <a:avLst/>
            <a:gdLst/>
            <a:ahLst/>
            <a:cxnLst/>
            <a:rect l="l" t="t" r="r" b="b"/>
            <a:pathLst>
              <a:path w="2151" h="8610" extrusionOk="0">
                <a:moveTo>
                  <a:pt x="1080" y="0"/>
                </a:moveTo>
                <a:cubicBezTo>
                  <a:pt x="549" y="0"/>
                  <a:pt x="12" y="365"/>
                  <a:pt x="8" y="1063"/>
                </a:cubicBezTo>
                <a:lnTo>
                  <a:pt x="8" y="1071"/>
                </a:lnTo>
                <a:lnTo>
                  <a:pt x="8" y="5724"/>
                </a:lnTo>
                <a:cubicBezTo>
                  <a:pt x="0" y="5802"/>
                  <a:pt x="62" y="5871"/>
                  <a:pt x="140" y="5871"/>
                </a:cubicBezTo>
                <a:cubicBezTo>
                  <a:pt x="221" y="5871"/>
                  <a:pt x="282" y="5802"/>
                  <a:pt x="274" y="5724"/>
                </a:cubicBezTo>
                <a:lnTo>
                  <a:pt x="274" y="1076"/>
                </a:lnTo>
                <a:cubicBezTo>
                  <a:pt x="274" y="1075"/>
                  <a:pt x="274" y="1072"/>
                  <a:pt x="274" y="1071"/>
                </a:cubicBezTo>
                <a:cubicBezTo>
                  <a:pt x="274" y="517"/>
                  <a:pt x="690" y="264"/>
                  <a:pt x="1080" y="264"/>
                </a:cubicBezTo>
                <a:cubicBezTo>
                  <a:pt x="1469" y="264"/>
                  <a:pt x="1885" y="517"/>
                  <a:pt x="1885" y="1071"/>
                </a:cubicBezTo>
                <a:lnTo>
                  <a:pt x="1885" y="1076"/>
                </a:lnTo>
                <a:lnTo>
                  <a:pt x="1885" y="7726"/>
                </a:lnTo>
                <a:cubicBezTo>
                  <a:pt x="1886" y="7961"/>
                  <a:pt x="1786" y="8149"/>
                  <a:pt x="1605" y="8255"/>
                </a:cubicBezTo>
                <a:cubicBezTo>
                  <a:pt x="1501" y="8314"/>
                  <a:pt x="1385" y="8343"/>
                  <a:pt x="1270" y="8343"/>
                </a:cubicBezTo>
                <a:cubicBezTo>
                  <a:pt x="1155" y="8343"/>
                  <a:pt x="1041" y="8314"/>
                  <a:pt x="937" y="8257"/>
                </a:cubicBezTo>
                <a:cubicBezTo>
                  <a:pt x="775" y="8165"/>
                  <a:pt x="676" y="8005"/>
                  <a:pt x="656" y="7805"/>
                </a:cubicBezTo>
                <a:cubicBezTo>
                  <a:pt x="657" y="7798"/>
                  <a:pt x="657" y="7791"/>
                  <a:pt x="657" y="7785"/>
                </a:cubicBezTo>
                <a:lnTo>
                  <a:pt x="657" y="2724"/>
                </a:lnTo>
                <a:cubicBezTo>
                  <a:pt x="650" y="2700"/>
                  <a:pt x="650" y="2676"/>
                  <a:pt x="657" y="2652"/>
                </a:cubicBezTo>
                <a:cubicBezTo>
                  <a:pt x="657" y="2355"/>
                  <a:pt x="875" y="2223"/>
                  <a:pt x="1088" y="2223"/>
                </a:cubicBezTo>
                <a:cubicBezTo>
                  <a:pt x="1092" y="2222"/>
                  <a:pt x="1095" y="2222"/>
                  <a:pt x="1099" y="2222"/>
                </a:cubicBezTo>
                <a:cubicBezTo>
                  <a:pt x="1204" y="2222"/>
                  <a:pt x="1306" y="2261"/>
                  <a:pt x="1387" y="2329"/>
                </a:cubicBezTo>
                <a:cubicBezTo>
                  <a:pt x="1473" y="2405"/>
                  <a:pt x="1519" y="2518"/>
                  <a:pt x="1519" y="2652"/>
                </a:cubicBezTo>
                <a:lnTo>
                  <a:pt x="1519" y="2658"/>
                </a:lnTo>
                <a:lnTo>
                  <a:pt x="1519" y="5724"/>
                </a:lnTo>
                <a:cubicBezTo>
                  <a:pt x="1525" y="5792"/>
                  <a:pt x="1582" y="5844"/>
                  <a:pt x="1651" y="5844"/>
                </a:cubicBezTo>
                <a:cubicBezTo>
                  <a:pt x="1721" y="5844"/>
                  <a:pt x="1778" y="5792"/>
                  <a:pt x="1785" y="5724"/>
                </a:cubicBezTo>
                <a:lnTo>
                  <a:pt x="1785" y="2654"/>
                </a:lnTo>
                <a:lnTo>
                  <a:pt x="1785" y="2644"/>
                </a:lnTo>
                <a:cubicBezTo>
                  <a:pt x="1780" y="2193"/>
                  <a:pt x="1433" y="1957"/>
                  <a:pt x="1088" y="1957"/>
                </a:cubicBezTo>
                <a:cubicBezTo>
                  <a:pt x="744" y="1957"/>
                  <a:pt x="391" y="2196"/>
                  <a:pt x="391" y="2654"/>
                </a:cubicBezTo>
                <a:cubicBezTo>
                  <a:pt x="398" y="2676"/>
                  <a:pt x="398" y="2700"/>
                  <a:pt x="391" y="2724"/>
                </a:cubicBezTo>
                <a:lnTo>
                  <a:pt x="391" y="7686"/>
                </a:lnTo>
                <a:cubicBezTo>
                  <a:pt x="387" y="7699"/>
                  <a:pt x="386" y="7713"/>
                  <a:pt x="386" y="7726"/>
                </a:cubicBezTo>
                <a:cubicBezTo>
                  <a:pt x="387" y="8064"/>
                  <a:pt x="536" y="8333"/>
                  <a:pt x="807" y="8488"/>
                </a:cubicBezTo>
                <a:cubicBezTo>
                  <a:pt x="950" y="8569"/>
                  <a:pt x="1110" y="8609"/>
                  <a:pt x="1269" y="8609"/>
                </a:cubicBezTo>
                <a:cubicBezTo>
                  <a:pt x="1431" y="8609"/>
                  <a:pt x="1593" y="8568"/>
                  <a:pt x="1738" y="8484"/>
                </a:cubicBezTo>
                <a:cubicBezTo>
                  <a:pt x="1984" y="8343"/>
                  <a:pt x="2127" y="8104"/>
                  <a:pt x="2148" y="7807"/>
                </a:cubicBezTo>
                <a:cubicBezTo>
                  <a:pt x="2151" y="7798"/>
                  <a:pt x="2151" y="7789"/>
                  <a:pt x="2151" y="7779"/>
                </a:cubicBezTo>
                <a:lnTo>
                  <a:pt x="2151" y="1072"/>
                </a:lnTo>
                <a:cubicBezTo>
                  <a:pt x="2151" y="1068"/>
                  <a:pt x="2151" y="1065"/>
                  <a:pt x="2151" y="1063"/>
                </a:cubicBezTo>
                <a:cubicBezTo>
                  <a:pt x="2147" y="365"/>
                  <a:pt x="1610" y="0"/>
                  <a:pt x="1080" y="0"/>
                </a:cubicBezTo>
                <a:close/>
              </a:path>
            </a:pathLst>
          </a:custGeom>
          <a:solidFill>
            <a:schemeClr val="accent6"/>
          </a:solidFill>
          <a:ln>
            <a:noFill/>
          </a:ln>
          <a:effectLst>
            <a:outerShdw blurRad="57150" dist="19050" dir="540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562;p33"/>
          <p:cNvSpPr txBox="1">
            <a:spLocks/>
          </p:cNvSpPr>
          <p:nvPr/>
        </p:nvSpPr>
        <p:spPr>
          <a:xfrm>
            <a:off x="662153" y="378372"/>
            <a:ext cx="7943456" cy="497267"/>
          </a:xfrm>
          <a:prstGeom prst="rect">
            <a:avLst/>
          </a:prstGeom>
          <a:noFill/>
          <a:ln>
            <a:noFill/>
          </a:ln>
        </p:spPr>
        <p:txBody>
          <a:bodyPr spcFirstLastPara="1" wrap="square" lIns="91425" tIns="91425" rIns="64350"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Asap"/>
              <a:buNone/>
              <a:defRPr sz="3600" b="1" i="0" u="none" strike="noStrike" cap="none">
                <a:solidFill>
                  <a:schemeClr val="dk1"/>
                </a:solidFill>
                <a:latin typeface="Asap"/>
                <a:ea typeface="Asap"/>
                <a:cs typeface="Asap"/>
                <a:sym typeface="Asap"/>
              </a:defRPr>
            </a:lvl1pPr>
            <a:lvl2pPr marR="0" lvl="1" algn="ctr" rtl="0">
              <a:lnSpc>
                <a:spcPct val="100000"/>
              </a:lnSpc>
              <a:spcBef>
                <a:spcPts val="0"/>
              </a:spcBef>
              <a:spcAft>
                <a:spcPts val="0"/>
              </a:spcAft>
              <a:buClr>
                <a:schemeClr val="dk1"/>
              </a:buClr>
              <a:buSzPts val="3600"/>
              <a:buFont typeface="Asap"/>
              <a:buNone/>
              <a:defRPr sz="3600" b="1" i="0" u="none" strike="noStrike" cap="none">
                <a:solidFill>
                  <a:schemeClr val="dk1"/>
                </a:solidFill>
                <a:latin typeface="Asap"/>
                <a:ea typeface="Asap"/>
                <a:cs typeface="Asap"/>
                <a:sym typeface="Asap"/>
              </a:defRPr>
            </a:lvl2pPr>
            <a:lvl3pPr marR="0" lvl="2" algn="ctr" rtl="0">
              <a:lnSpc>
                <a:spcPct val="100000"/>
              </a:lnSpc>
              <a:spcBef>
                <a:spcPts val="0"/>
              </a:spcBef>
              <a:spcAft>
                <a:spcPts val="0"/>
              </a:spcAft>
              <a:buClr>
                <a:schemeClr val="dk1"/>
              </a:buClr>
              <a:buSzPts val="3600"/>
              <a:buFont typeface="Asap"/>
              <a:buNone/>
              <a:defRPr sz="3600" b="1" i="0" u="none" strike="noStrike" cap="none">
                <a:solidFill>
                  <a:schemeClr val="dk1"/>
                </a:solidFill>
                <a:latin typeface="Asap"/>
                <a:ea typeface="Asap"/>
                <a:cs typeface="Asap"/>
                <a:sym typeface="Asap"/>
              </a:defRPr>
            </a:lvl3pPr>
            <a:lvl4pPr marR="0" lvl="3" algn="ctr" rtl="0">
              <a:lnSpc>
                <a:spcPct val="100000"/>
              </a:lnSpc>
              <a:spcBef>
                <a:spcPts val="0"/>
              </a:spcBef>
              <a:spcAft>
                <a:spcPts val="0"/>
              </a:spcAft>
              <a:buClr>
                <a:schemeClr val="dk1"/>
              </a:buClr>
              <a:buSzPts val="3600"/>
              <a:buFont typeface="Asap"/>
              <a:buNone/>
              <a:defRPr sz="3600" b="1" i="0" u="none" strike="noStrike" cap="none">
                <a:solidFill>
                  <a:schemeClr val="dk1"/>
                </a:solidFill>
                <a:latin typeface="Asap"/>
                <a:ea typeface="Asap"/>
                <a:cs typeface="Asap"/>
                <a:sym typeface="Asap"/>
              </a:defRPr>
            </a:lvl4pPr>
            <a:lvl5pPr marR="0" lvl="4" algn="ctr" rtl="0">
              <a:lnSpc>
                <a:spcPct val="100000"/>
              </a:lnSpc>
              <a:spcBef>
                <a:spcPts val="0"/>
              </a:spcBef>
              <a:spcAft>
                <a:spcPts val="0"/>
              </a:spcAft>
              <a:buClr>
                <a:schemeClr val="dk1"/>
              </a:buClr>
              <a:buSzPts val="3600"/>
              <a:buFont typeface="Asap"/>
              <a:buNone/>
              <a:defRPr sz="3600" b="1" i="0" u="none" strike="noStrike" cap="none">
                <a:solidFill>
                  <a:schemeClr val="dk1"/>
                </a:solidFill>
                <a:latin typeface="Asap"/>
                <a:ea typeface="Asap"/>
                <a:cs typeface="Asap"/>
                <a:sym typeface="Asap"/>
              </a:defRPr>
            </a:lvl5pPr>
            <a:lvl6pPr marR="0" lvl="5" algn="ctr" rtl="0">
              <a:lnSpc>
                <a:spcPct val="100000"/>
              </a:lnSpc>
              <a:spcBef>
                <a:spcPts val="0"/>
              </a:spcBef>
              <a:spcAft>
                <a:spcPts val="0"/>
              </a:spcAft>
              <a:buClr>
                <a:schemeClr val="dk1"/>
              </a:buClr>
              <a:buSzPts val="3600"/>
              <a:buFont typeface="Asap"/>
              <a:buNone/>
              <a:defRPr sz="3600" b="1" i="0" u="none" strike="noStrike" cap="none">
                <a:solidFill>
                  <a:schemeClr val="dk1"/>
                </a:solidFill>
                <a:latin typeface="Asap"/>
                <a:ea typeface="Asap"/>
                <a:cs typeface="Asap"/>
                <a:sym typeface="Asap"/>
              </a:defRPr>
            </a:lvl6pPr>
            <a:lvl7pPr marR="0" lvl="6" algn="ctr" rtl="0">
              <a:lnSpc>
                <a:spcPct val="100000"/>
              </a:lnSpc>
              <a:spcBef>
                <a:spcPts val="0"/>
              </a:spcBef>
              <a:spcAft>
                <a:spcPts val="0"/>
              </a:spcAft>
              <a:buClr>
                <a:schemeClr val="dk1"/>
              </a:buClr>
              <a:buSzPts val="3600"/>
              <a:buFont typeface="Asap"/>
              <a:buNone/>
              <a:defRPr sz="3600" b="1" i="0" u="none" strike="noStrike" cap="none">
                <a:solidFill>
                  <a:schemeClr val="dk1"/>
                </a:solidFill>
                <a:latin typeface="Asap"/>
                <a:ea typeface="Asap"/>
                <a:cs typeface="Asap"/>
                <a:sym typeface="Asap"/>
              </a:defRPr>
            </a:lvl7pPr>
            <a:lvl8pPr marR="0" lvl="7" algn="ctr" rtl="0">
              <a:lnSpc>
                <a:spcPct val="100000"/>
              </a:lnSpc>
              <a:spcBef>
                <a:spcPts val="0"/>
              </a:spcBef>
              <a:spcAft>
                <a:spcPts val="0"/>
              </a:spcAft>
              <a:buClr>
                <a:schemeClr val="dk1"/>
              </a:buClr>
              <a:buSzPts val="3600"/>
              <a:buFont typeface="Asap"/>
              <a:buNone/>
              <a:defRPr sz="3600" b="1" i="0" u="none" strike="noStrike" cap="none">
                <a:solidFill>
                  <a:schemeClr val="dk1"/>
                </a:solidFill>
                <a:latin typeface="Asap"/>
                <a:ea typeface="Asap"/>
                <a:cs typeface="Asap"/>
                <a:sym typeface="Asap"/>
              </a:defRPr>
            </a:lvl8pPr>
            <a:lvl9pPr marR="0" lvl="8" algn="ctr" rtl="0">
              <a:lnSpc>
                <a:spcPct val="100000"/>
              </a:lnSpc>
              <a:spcBef>
                <a:spcPts val="0"/>
              </a:spcBef>
              <a:spcAft>
                <a:spcPts val="0"/>
              </a:spcAft>
              <a:buClr>
                <a:schemeClr val="dk1"/>
              </a:buClr>
              <a:buSzPts val="3600"/>
              <a:buFont typeface="Asap"/>
              <a:buNone/>
              <a:defRPr sz="3600" b="1" i="0" u="none" strike="noStrike" cap="none">
                <a:solidFill>
                  <a:schemeClr val="dk1"/>
                </a:solidFill>
                <a:latin typeface="Asap"/>
                <a:ea typeface="Asap"/>
                <a:cs typeface="Asap"/>
                <a:sym typeface="Asap"/>
              </a:defRPr>
            </a:lvl9pPr>
          </a:lstStyle>
          <a:p>
            <a:pPr algn="just"/>
            <a:r>
              <a:rPr lang="vi-VN" sz="2400" spc="-160" dirty="0" smtClean="0">
                <a:latin typeface="+mj-lt"/>
                <a:cs typeface="Times New Roman" pitchFamily="18" charset="0"/>
              </a:rPr>
              <a:t>Ngữ liệu </a:t>
            </a:r>
            <a:r>
              <a:rPr lang="en-US" sz="2400" spc="-160" dirty="0" smtClean="0">
                <a:latin typeface="+mj-lt"/>
                <a:cs typeface="Times New Roman" pitchFamily="18" charset="0"/>
              </a:rPr>
              <a:t>2</a:t>
            </a:r>
            <a:r>
              <a:rPr lang="vi-VN" sz="2400" spc="-160" dirty="0" smtClean="0">
                <a:latin typeface="+mj-lt"/>
                <a:cs typeface="Times New Roman" pitchFamily="18" charset="0"/>
              </a:rPr>
              <a:t>: </a:t>
            </a:r>
            <a:r>
              <a:rPr lang="vi-VN" sz="2400" i="1" spc="-160" dirty="0">
                <a:latin typeface="+mj-lt"/>
              </a:rPr>
              <a:t>Thiếu nữ chơi đàn nguyệt – tranh lụa của Mai Trung Thứ</a:t>
            </a:r>
            <a:endParaRPr lang="vi-VN" sz="2400" spc="-160" dirty="0">
              <a:latin typeface="+mj-lt"/>
              <a:cs typeface="Times New Roman" pitchFamily="18" charset="0"/>
            </a:endParaRPr>
          </a:p>
        </p:txBody>
      </p:sp>
    </p:spTree>
    <p:extLst>
      <p:ext uri="{BB962C8B-B14F-4D97-AF65-F5344CB8AC3E}">
        <p14:creationId xmlns:p14="http://schemas.microsoft.com/office/powerpoint/2010/main" val="322122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rganizer for University Exams by Slidesgo">
  <a:themeElements>
    <a:clrScheme name="Simple Light">
      <a:dk1>
        <a:srgbClr val="3F3E3B"/>
      </a:dk1>
      <a:lt1>
        <a:srgbClr val="DEE8F1"/>
      </a:lt1>
      <a:dk2>
        <a:srgbClr val="9BBBD6"/>
      </a:dk2>
      <a:lt2>
        <a:srgbClr val="588DBB"/>
      </a:lt2>
      <a:accent1>
        <a:srgbClr val="426A8C"/>
      </a:accent1>
      <a:accent2>
        <a:srgbClr val="FFFFFF"/>
      </a:accent2>
      <a:accent3>
        <a:srgbClr val="F1BB82"/>
      </a:accent3>
      <a:accent4>
        <a:srgbClr val="E88E2E"/>
      </a:accent4>
      <a:accent5>
        <a:srgbClr val="FA9397"/>
      </a:accent5>
      <a:accent6>
        <a:srgbClr val="A6A4A0"/>
      </a:accent6>
      <a:hlink>
        <a:srgbClr val="3F3E3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rganizer for University Exams by Slidesgo">
  <a:themeElements>
    <a:clrScheme name="Simple Light">
      <a:dk1>
        <a:srgbClr val="3F3E3B"/>
      </a:dk1>
      <a:lt1>
        <a:srgbClr val="DEE8F1"/>
      </a:lt1>
      <a:dk2>
        <a:srgbClr val="9BBBD6"/>
      </a:dk2>
      <a:lt2>
        <a:srgbClr val="588DBB"/>
      </a:lt2>
      <a:accent1>
        <a:srgbClr val="426A8C"/>
      </a:accent1>
      <a:accent2>
        <a:srgbClr val="FFFFFF"/>
      </a:accent2>
      <a:accent3>
        <a:srgbClr val="F1BB82"/>
      </a:accent3>
      <a:accent4>
        <a:srgbClr val="E88E2E"/>
      </a:accent4>
      <a:accent5>
        <a:srgbClr val="FA9397"/>
      </a:accent5>
      <a:accent6>
        <a:srgbClr val="A6A4A0"/>
      </a:accent6>
      <a:hlink>
        <a:srgbClr val="3F3E3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TotalTime>
  <Words>1755</Words>
  <Application>Microsoft Office PowerPoint</Application>
  <PresentationFormat>On-screen Show (16:9)</PresentationFormat>
  <Paragraphs>141</Paragraphs>
  <Slides>22</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Noto Sans Symbols</vt:lpstr>
      <vt:lpstr>#9Slide03 AmpleSoft Bold</vt:lpstr>
      <vt:lpstr>Times New Roman</vt:lpstr>
      <vt:lpstr>Karla</vt:lpstr>
      <vt:lpstr>Asap</vt:lpstr>
      <vt:lpstr>Calibri</vt:lpstr>
      <vt:lpstr>Organizer for University Exams by Slidesgo</vt:lpstr>
      <vt:lpstr>1_Organizer for University Exams by Slidesgo</vt:lpstr>
      <vt:lpstr>VIẾT VĂN BẢN NGHỊ LUẬN VỀ TÁC PHẨM VĂN HỌC (BÀI THƠ)/ TÁC PHẨM NGHỆ THUẬT (BỨC TRANH, PHO TƯỢNG)</vt:lpstr>
      <vt:lpstr>KHỞI ĐỘNG</vt:lpstr>
      <vt:lpstr>MỤC TIÊU BÀI HỌC</vt:lpstr>
      <vt:lpstr>Phân tích ngữ liệu tham khảo</vt:lpstr>
      <vt:lpstr>NHIỆM VỤ</vt:lpstr>
      <vt:lpstr>Ngữ liệu 1: Con chào mào, một thông điệp ý nghĩa</vt:lpstr>
      <vt:lpstr>PowerPoint Presentation</vt:lpstr>
      <vt:lpstr>PowerPoint Presentation</vt:lpstr>
      <vt:lpstr>PowerPoint Presentation</vt:lpstr>
      <vt:lpstr>Rút ra kết luận về quy trình viết</vt:lpstr>
      <vt:lpstr>2. Quy trình viết</vt:lpstr>
      <vt:lpstr>PowerPoint Presentation</vt:lpstr>
      <vt:lpstr>3. Yêu cầu với kiểu bài</vt:lpstr>
      <vt:lpstr>THỰC HÀNH VIẾT THEO QUY TRÌNH</vt:lpstr>
      <vt:lpstr> Giao nhiệm vụ học tập: GV cho HS đọc đề bài trong SGK/tr71. (Hãy viết một bài văn nghị luận về một bài thơ hoặc một bức tranh/pho tượng mà bạn yêu thích.) </vt:lpstr>
      <vt:lpstr>Thực hiện theo các bước</vt:lpstr>
      <vt:lpstr>Bước 1: Chuẩn bị viết</vt:lpstr>
      <vt:lpstr>Bước 2. Tìm ý và lập dàn ý</vt:lpstr>
      <vt:lpstr>Lập dàn ý theo sơ đồ gợi ý</vt:lpstr>
      <vt:lpstr>Bước 3. Viết bài (học sinh thực hiện ở nhà)</vt:lpstr>
      <vt:lpstr>Bước 4. Xem lại, chỉnh sửa theo (theo rubric đánh giá)</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VIẾT VĂN BẢN NGHỊ LUẬN VỀ MỘT VẤN ĐỀ XÃ HỘI</dc:title>
  <dc:creator>admin</dc:creator>
  <cp:lastModifiedBy>admin</cp:lastModifiedBy>
  <cp:revision>29</cp:revision>
  <dcterms:modified xsi:type="dcterms:W3CDTF">2023-08-04T13:22:35Z</dcterms:modified>
</cp:coreProperties>
</file>