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5" r:id="rId2"/>
    <p:sldMasterId id="2147483689" r:id="rId3"/>
  </p:sldMasterIdLst>
  <p:notesMasterIdLst>
    <p:notesMasterId r:id="rId36"/>
  </p:notesMasterIdLst>
  <p:sldIdLst>
    <p:sldId id="383" r:id="rId4"/>
    <p:sldId id="259" r:id="rId5"/>
    <p:sldId id="262" r:id="rId6"/>
    <p:sldId id="386" r:id="rId7"/>
    <p:sldId id="437" r:id="rId8"/>
    <p:sldId id="435" r:id="rId9"/>
    <p:sldId id="436" r:id="rId10"/>
    <p:sldId id="434" r:id="rId11"/>
    <p:sldId id="438" r:id="rId12"/>
    <p:sldId id="439" r:id="rId13"/>
    <p:sldId id="440" r:id="rId14"/>
    <p:sldId id="389" r:id="rId15"/>
    <p:sldId id="441" r:id="rId16"/>
    <p:sldId id="442" r:id="rId17"/>
    <p:sldId id="443" r:id="rId18"/>
    <p:sldId id="444" r:id="rId19"/>
    <p:sldId id="446" r:id="rId20"/>
    <p:sldId id="447" r:id="rId21"/>
    <p:sldId id="448" r:id="rId22"/>
    <p:sldId id="449" r:id="rId23"/>
    <p:sldId id="450" r:id="rId24"/>
    <p:sldId id="451" r:id="rId25"/>
    <p:sldId id="452" r:id="rId26"/>
    <p:sldId id="453" r:id="rId27"/>
    <p:sldId id="454" r:id="rId28"/>
    <p:sldId id="459" r:id="rId29"/>
    <p:sldId id="455" r:id="rId30"/>
    <p:sldId id="460" r:id="rId31"/>
    <p:sldId id="456" r:id="rId32"/>
    <p:sldId id="458" r:id="rId33"/>
    <p:sldId id="457" r:id="rId34"/>
    <p:sldId id="261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88">
          <p15:clr>
            <a:srgbClr val="A4A3A4"/>
          </p15:clr>
        </p15:guide>
        <p15:guide id="2" orient="horz" pos="722">
          <p15:clr>
            <a:srgbClr val="A4A3A4"/>
          </p15:clr>
        </p15:guide>
        <p15:guide id="3" orient="horz" pos="3996">
          <p15:clr>
            <a:srgbClr val="A4A3A4"/>
          </p15:clr>
        </p15:guide>
        <p15:guide id="4" orient="horz" pos="3810">
          <p15:clr>
            <a:srgbClr val="A4A3A4"/>
          </p15:clr>
        </p15:guide>
        <p15:guide id="5" pos="321">
          <p15:clr>
            <a:srgbClr val="A4A3A4"/>
          </p15:clr>
        </p15:guide>
        <p15:guide id="6" pos="730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lsea Dang" initials="C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1313A5"/>
    <a:srgbClr val="05510C"/>
    <a:srgbClr val="4BFC0C"/>
    <a:srgbClr val="35D3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220" autoAdjust="0"/>
    <p:restoredTop sz="94660"/>
  </p:normalViewPr>
  <p:slideViewPr>
    <p:cSldViewPr snapToGrid="0" showGuides="1">
      <p:cViewPr varScale="1">
        <p:scale>
          <a:sx n="55" d="100"/>
          <a:sy n="55" d="100"/>
        </p:scale>
        <p:origin x="78" y="1230"/>
      </p:cViewPr>
      <p:guideLst>
        <p:guide orient="horz" pos="588"/>
        <p:guide orient="horz" pos="722"/>
        <p:guide orient="horz" pos="3996"/>
        <p:guide orient="horz" pos="3810"/>
        <p:guide pos="321"/>
        <p:guide pos="73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52B45-E80B-4C28-B76B-438A11EAAD3E}" type="datetimeFigureOut">
              <a:rPr lang="vi-VN" smtClean="0"/>
              <a:t>03/08/2023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EC5177-86DF-417B-A600-54B8D9CD65DF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0C905-B7B1-48AF-89F7-3D8538BF30FA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B804-B669-4429-BB64-4A4EF03325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0C905-B7B1-48AF-89F7-3D8538BF30FA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B804-B669-4429-BB64-4A4EF03325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0C905-B7B1-48AF-89F7-3D8538BF30FA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B804-B669-4429-BB64-4A4EF03325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gradFill>
          <a:gsLst>
            <a:gs pos="0">
              <a:srgbClr val="F2C9EE"/>
            </a:gs>
            <a:gs pos="100000">
              <a:srgbClr val="BA9BC9"/>
            </a:gs>
          </a:gsLst>
          <a:lin ang="2698631" scaled="0"/>
        </a:gra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/>
          <p:nvPr/>
        </p:nvSpPr>
        <p:spPr>
          <a:xfrm flipH="1">
            <a:off x="2733900" y="-6200"/>
            <a:ext cx="9458115" cy="6858160"/>
          </a:xfrm>
          <a:custGeom>
            <a:avLst/>
            <a:gdLst/>
            <a:ahLst/>
            <a:cxnLst/>
            <a:rect l="l" t="t" r="r" b="b"/>
            <a:pathLst>
              <a:path w="201967" h="146448" extrusionOk="0">
                <a:moveTo>
                  <a:pt x="0" y="1"/>
                </a:moveTo>
                <a:lnTo>
                  <a:pt x="0" y="146447"/>
                </a:lnTo>
                <a:lnTo>
                  <a:pt x="201871" y="146447"/>
                </a:lnTo>
                <a:cubicBezTo>
                  <a:pt x="201930" y="145852"/>
                  <a:pt x="201966" y="145161"/>
                  <a:pt x="201966" y="144507"/>
                </a:cubicBezTo>
                <a:cubicBezTo>
                  <a:pt x="201966" y="140161"/>
                  <a:pt x="200668" y="136125"/>
                  <a:pt x="198442" y="132755"/>
                </a:cubicBezTo>
                <a:cubicBezTo>
                  <a:pt x="194620" y="126933"/>
                  <a:pt x="188024" y="123087"/>
                  <a:pt x="180535" y="123087"/>
                </a:cubicBezTo>
                <a:cubicBezTo>
                  <a:pt x="173403" y="123087"/>
                  <a:pt x="167081" y="126564"/>
                  <a:pt x="163187" y="131922"/>
                </a:cubicBezTo>
                <a:cubicBezTo>
                  <a:pt x="161727" y="123720"/>
                  <a:pt x="153417" y="117700"/>
                  <a:pt x="145235" y="117700"/>
                </a:cubicBezTo>
                <a:cubicBezTo>
                  <a:pt x="143143" y="117700"/>
                  <a:pt x="141060" y="118093"/>
                  <a:pt x="139101" y="118944"/>
                </a:cubicBezTo>
                <a:cubicBezTo>
                  <a:pt x="137053" y="108595"/>
                  <a:pt x="126862" y="100648"/>
                  <a:pt x="116397" y="100648"/>
                </a:cubicBezTo>
                <a:cubicBezTo>
                  <a:pt x="115425" y="100648"/>
                  <a:pt x="114450" y="100717"/>
                  <a:pt x="113479" y="100858"/>
                </a:cubicBezTo>
                <a:cubicBezTo>
                  <a:pt x="116182" y="84999"/>
                  <a:pt x="104752" y="68045"/>
                  <a:pt x="89047" y="64580"/>
                </a:cubicBezTo>
                <a:cubicBezTo>
                  <a:pt x="92179" y="49531"/>
                  <a:pt x="91036" y="33267"/>
                  <a:pt x="83642" y="19801"/>
                </a:cubicBezTo>
                <a:cubicBezTo>
                  <a:pt x="78986" y="11335"/>
                  <a:pt x="71652" y="4168"/>
                  <a:pt x="630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951333" y="716033"/>
            <a:ext cx="10289200" cy="6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951333" y="2363433"/>
            <a:ext cx="10289200" cy="37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☁"/>
              <a:defRPr sz="1865">
                <a:solidFill>
                  <a:srgbClr val="FFFFFF"/>
                </a:solidFill>
              </a:defRPr>
            </a:lvl1pPr>
            <a:lvl2pPr marL="1219200" lvl="1" indent="-423545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865">
                <a:solidFill>
                  <a:srgbClr val="FFFFFF"/>
                </a:solidFill>
              </a:defRPr>
            </a:lvl2pPr>
            <a:lvl3pPr marL="1828800" lvl="2" indent="-423545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865">
                <a:solidFill>
                  <a:srgbClr val="FFFFFF"/>
                </a:solidFill>
              </a:defRPr>
            </a:lvl3pPr>
            <a:lvl4pPr marL="2438400" lvl="3" indent="-423545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865">
                <a:solidFill>
                  <a:srgbClr val="FFFFFF"/>
                </a:solidFill>
              </a:defRPr>
            </a:lvl4pPr>
            <a:lvl5pPr marL="3048000" lvl="4" indent="-423545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865">
                <a:solidFill>
                  <a:srgbClr val="FFFFFF"/>
                </a:solidFill>
              </a:defRPr>
            </a:lvl5pPr>
            <a:lvl6pPr marL="3657600" lvl="5" indent="-423545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865">
                <a:solidFill>
                  <a:srgbClr val="FFFFFF"/>
                </a:solidFill>
              </a:defRPr>
            </a:lvl6pPr>
            <a:lvl7pPr marL="4267200" lvl="6" indent="-423545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865">
                <a:solidFill>
                  <a:srgbClr val="FFFFFF"/>
                </a:solidFill>
              </a:defRPr>
            </a:lvl7pPr>
            <a:lvl8pPr marL="4876800" lvl="7" indent="-423545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865">
                <a:solidFill>
                  <a:srgbClr val="FFFFFF"/>
                </a:solidFill>
              </a:defRPr>
            </a:lvl8pPr>
            <a:lvl9pPr marL="5486400" lvl="8" indent="-423545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Clr>
                <a:srgbClr val="FFFFFF"/>
              </a:buClr>
              <a:buSzPts val="1400"/>
              <a:buChar char="■"/>
              <a:defRPr sz="1865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4"/>
          <p:cNvSpPr/>
          <p:nvPr/>
        </p:nvSpPr>
        <p:spPr>
          <a:xfrm>
            <a:off x="8808933" y="6092166"/>
            <a:ext cx="3383075" cy="765884"/>
          </a:xfrm>
          <a:custGeom>
            <a:avLst/>
            <a:gdLst/>
            <a:ahLst/>
            <a:cxnLst/>
            <a:rect l="l" t="t" r="r" b="b"/>
            <a:pathLst>
              <a:path w="245032" h="55472" extrusionOk="0">
                <a:moveTo>
                  <a:pt x="120754" y="0"/>
                </a:moveTo>
                <a:cubicBezTo>
                  <a:pt x="99942" y="0"/>
                  <a:pt x="81523" y="10180"/>
                  <a:pt x="70188" y="25837"/>
                </a:cubicBezTo>
                <a:cubicBezTo>
                  <a:pt x="65281" y="32622"/>
                  <a:pt x="57568" y="36470"/>
                  <a:pt x="49534" y="36470"/>
                </a:cubicBezTo>
                <a:cubicBezTo>
                  <a:pt x="47023" y="36470"/>
                  <a:pt x="44480" y="36094"/>
                  <a:pt x="41982" y="35314"/>
                </a:cubicBezTo>
                <a:cubicBezTo>
                  <a:pt x="37101" y="33790"/>
                  <a:pt x="31921" y="32969"/>
                  <a:pt x="26552" y="32969"/>
                </a:cubicBezTo>
                <a:cubicBezTo>
                  <a:pt x="25373" y="32969"/>
                  <a:pt x="24206" y="33004"/>
                  <a:pt x="23051" y="33088"/>
                </a:cubicBezTo>
                <a:cubicBezTo>
                  <a:pt x="8526" y="34052"/>
                  <a:pt x="965" y="44399"/>
                  <a:pt x="1" y="55471"/>
                </a:cubicBezTo>
                <a:lnTo>
                  <a:pt x="245031" y="55471"/>
                </a:lnTo>
                <a:cubicBezTo>
                  <a:pt x="244067" y="44399"/>
                  <a:pt x="236507" y="34052"/>
                  <a:pt x="221981" y="33088"/>
                </a:cubicBezTo>
                <a:cubicBezTo>
                  <a:pt x="220826" y="33004"/>
                  <a:pt x="219659" y="32969"/>
                  <a:pt x="218492" y="32969"/>
                </a:cubicBezTo>
                <a:cubicBezTo>
                  <a:pt x="212468" y="32969"/>
                  <a:pt x="206681" y="33993"/>
                  <a:pt x="201312" y="35886"/>
                </a:cubicBezTo>
                <a:cubicBezTo>
                  <a:pt x="198449" y="36893"/>
                  <a:pt x="195500" y="37381"/>
                  <a:pt x="192591" y="37381"/>
                </a:cubicBezTo>
                <a:cubicBezTo>
                  <a:pt x="184527" y="37381"/>
                  <a:pt x="176763" y="33625"/>
                  <a:pt x="171951" y="26730"/>
                </a:cubicBezTo>
                <a:cubicBezTo>
                  <a:pt x="160676" y="10573"/>
                  <a:pt x="141947" y="0"/>
                  <a:pt x="1207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4"/>
          <p:cNvSpPr/>
          <p:nvPr/>
        </p:nvSpPr>
        <p:spPr>
          <a:xfrm>
            <a:off x="7153600" y="6217198"/>
            <a:ext cx="2563115" cy="640793"/>
          </a:xfrm>
          <a:custGeom>
            <a:avLst/>
            <a:gdLst/>
            <a:ahLst/>
            <a:cxnLst/>
            <a:rect l="l" t="t" r="r" b="b"/>
            <a:pathLst>
              <a:path w="87250" h="21813" extrusionOk="0">
                <a:moveTo>
                  <a:pt x="32314" y="1"/>
                </a:moveTo>
                <a:cubicBezTo>
                  <a:pt x="26885" y="1"/>
                  <a:pt x="22373" y="3977"/>
                  <a:pt x="21539" y="9169"/>
                </a:cubicBezTo>
                <a:cubicBezTo>
                  <a:pt x="20849" y="9026"/>
                  <a:pt x="20122" y="8954"/>
                  <a:pt x="19384" y="8954"/>
                </a:cubicBezTo>
                <a:cubicBezTo>
                  <a:pt x="14050" y="8954"/>
                  <a:pt x="9609" y="12788"/>
                  <a:pt x="8669" y="17848"/>
                </a:cubicBezTo>
                <a:cubicBezTo>
                  <a:pt x="3323" y="18634"/>
                  <a:pt x="1" y="21813"/>
                  <a:pt x="1" y="21813"/>
                </a:cubicBezTo>
                <a:lnTo>
                  <a:pt x="30112" y="21813"/>
                </a:lnTo>
                <a:cubicBezTo>
                  <a:pt x="30124" y="21742"/>
                  <a:pt x="30136" y="21670"/>
                  <a:pt x="30147" y="21599"/>
                </a:cubicBezTo>
                <a:cubicBezTo>
                  <a:pt x="30243" y="21622"/>
                  <a:pt x="30338" y="21634"/>
                  <a:pt x="30433" y="21658"/>
                </a:cubicBezTo>
                <a:cubicBezTo>
                  <a:pt x="30445" y="21706"/>
                  <a:pt x="30457" y="21765"/>
                  <a:pt x="30469" y="21813"/>
                </a:cubicBezTo>
                <a:lnTo>
                  <a:pt x="87250" y="21813"/>
                </a:lnTo>
                <a:cubicBezTo>
                  <a:pt x="82764" y="19670"/>
                  <a:pt x="79626" y="18955"/>
                  <a:pt x="77428" y="18955"/>
                </a:cubicBezTo>
                <a:cubicBezTo>
                  <a:pt x="77392" y="18955"/>
                  <a:pt x="77356" y="18955"/>
                  <a:pt x="77320" y="18955"/>
                </a:cubicBezTo>
                <a:cubicBezTo>
                  <a:pt x="76856" y="11038"/>
                  <a:pt x="70295" y="4763"/>
                  <a:pt x="62247" y="4763"/>
                </a:cubicBezTo>
                <a:cubicBezTo>
                  <a:pt x="57008" y="4763"/>
                  <a:pt x="52400" y="7430"/>
                  <a:pt x="49686" y="11478"/>
                </a:cubicBezTo>
                <a:cubicBezTo>
                  <a:pt x="49305" y="9681"/>
                  <a:pt x="47709" y="8323"/>
                  <a:pt x="45792" y="8323"/>
                </a:cubicBezTo>
                <a:cubicBezTo>
                  <a:pt x="44875" y="8323"/>
                  <a:pt x="44018" y="8645"/>
                  <a:pt x="43351" y="9169"/>
                </a:cubicBezTo>
                <a:cubicBezTo>
                  <a:pt x="43256" y="9145"/>
                  <a:pt x="43161" y="9133"/>
                  <a:pt x="43066" y="9121"/>
                </a:cubicBezTo>
                <a:cubicBezTo>
                  <a:pt x="42208" y="3954"/>
                  <a:pt x="37720" y="1"/>
                  <a:pt x="3231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4"/>
          <p:cNvSpPr/>
          <p:nvPr/>
        </p:nvSpPr>
        <p:spPr>
          <a:xfrm rot="10800000">
            <a:off x="194433" y="15"/>
            <a:ext cx="3894259" cy="973587"/>
          </a:xfrm>
          <a:custGeom>
            <a:avLst/>
            <a:gdLst/>
            <a:ahLst/>
            <a:cxnLst/>
            <a:rect l="l" t="t" r="r" b="b"/>
            <a:pathLst>
              <a:path w="87250" h="21813" extrusionOk="0">
                <a:moveTo>
                  <a:pt x="32314" y="1"/>
                </a:moveTo>
                <a:cubicBezTo>
                  <a:pt x="26885" y="1"/>
                  <a:pt x="22373" y="3977"/>
                  <a:pt x="21539" y="9169"/>
                </a:cubicBezTo>
                <a:cubicBezTo>
                  <a:pt x="20849" y="9026"/>
                  <a:pt x="20122" y="8954"/>
                  <a:pt x="19384" y="8954"/>
                </a:cubicBezTo>
                <a:cubicBezTo>
                  <a:pt x="14050" y="8954"/>
                  <a:pt x="9609" y="12788"/>
                  <a:pt x="8669" y="17848"/>
                </a:cubicBezTo>
                <a:cubicBezTo>
                  <a:pt x="3323" y="18634"/>
                  <a:pt x="1" y="21813"/>
                  <a:pt x="1" y="21813"/>
                </a:cubicBezTo>
                <a:lnTo>
                  <a:pt x="30112" y="21813"/>
                </a:lnTo>
                <a:cubicBezTo>
                  <a:pt x="30124" y="21742"/>
                  <a:pt x="30136" y="21670"/>
                  <a:pt x="30147" y="21599"/>
                </a:cubicBezTo>
                <a:cubicBezTo>
                  <a:pt x="30243" y="21622"/>
                  <a:pt x="30338" y="21634"/>
                  <a:pt x="30433" y="21658"/>
                </a:cubicBezTo>
                <a:cubicBezTo>
                  <a:pt x="30445" y="21706"/>
                  <a:pt x="30457" y="21765"/>
                  <a:pt x="30469" y="21813"/>
                </a:cubicBezTo>
                <a:lnTo>
                  <a:pt x="87250" y="21813"/>
                </a:lnTo>
                <a:cubicBezTo>
                  <a:pt x="82764" y="19670"/>
                  <a:pt x="79626" y="18955"/>
                  <a:pt x="77428" y="18955"/>
                </a:cubicBezTo>
                <a:cubicBezTo>
                  <a:pt x="77392" y="18955"/>
                  <a:pt x="77356" y="18955"/>
                  <a:pt x="77320" y="18955"/>
                </a:cubicBezTo>
                <a:cubicBezTo>
                  <a:pt x="76856" y="11038"/>
                  <a:pt x="70295" y="4763"/>
                  <a:pt x="62247" y="4763"/>
                </a:cubicBezTo>
                <a:cubicBezTo>
                  <a:pt x="57008" y="4763"/>
                  <a:pt x="52400" y="7430"/>
                  <a:pt x="49686" y="11478"/>
                </a:cubicBezTo>
                <a:cubicBezTo>
                  <a:pt x="49305" y="9681"/>
                  <a:pt x="47709" y="8323"/>
                  <a:pt x="45792" y="8323"/>
                </a:cubicBezTo>
                <a:cubicBezTo>
                  <a:pt x="44875" y="8323"/>
                  <a:pt x="44018" y="8645"/>
                  <a:pt x="43351" y="9169"/>
                </a:cubicBezTo>
                <a:cubicBezTo>
                  <a:pt x="43256" y="9145"/>
                  <a:pt x="43161" y="9133"/>
                  <a:pt x="43066" y="9121"/>
                </a:cubicBezTo>
                <a:cubicBezTo>
                  <a:pt x="42208" y="3954"/>
                  <a:pt x="37720" y="1"/>
                  <a:pt x="3231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4"/>
          <p:cNvSpPr/>
          <p:nvPr/>
        </p:nvSpPr>
        <p:spPr>
          <a:xfrm rot="10800000">
            <a:off x="2573714" y="2"/>
            <a:ext cx="2641821" cy="742765"/>
          </a:xfrm>
          <a:custGeom>
            <a:avLst/>
            <a:gdLst/>
            <a:ahLst/>
            <a:cxnLst/>
            <a:rect l="l" t="t" r="r" b="b"/>
            <a:pathLst>
              <a:path w="115313" h="32421" extrusionOk="0">
                <a:moveTo>
                  <a:pt x="68913" y="0"/>
                </a:moveTo>
                <a:cubicBezTo>
                  <a:pt x="63343" y="0"/>
                  <a:pt x="58460" y="3573"/>
                  <a:pt x="56388" y="8763"/>
                </a:cubicBezTo>
                <a:cubicBezTo>
                  <a:pt x="53662" y="4620"/>
                  <a:pt x="49233" y="1774"/>
                  <a:pt x="44077" y="1393"/>
                </a:cubicBezTo>
                <a:cubicBezTo>
                  <a:pt x="43693" y="1365"/>
                  <a:pt x="43311" y="1352"/>
                  <a:pt x="42932" y="1352"/>
                </a:cubicBezTo>
                <a:cubicBezTo>
                  <a:pt x="34411" y="1352"/>
                  <a:pt x="27215" y="8286"/>
                  <a:pt x="26611" y="17360"/>
                </a:cubicBezTo>
                <a:cubicBezTo>
                  <a:pt x="26575" y="17883"/>
                  <a:pt x="26563" y="18395"/>
                  <a:pt x="26575" y="18907"/>
                </a:cubicBezTo>
                <a:cubicBezTo>
                  <a:pt x="23158" y="20443"/>
                  <a:pt x="20455" y="23396"/>
                  <a:pt x="19158" y="27075"/>
                </a:cubicBezTo>
                <a:cubicBezTo>
                  <a:pt x="17424" y="26767"/>
                  <a:pt x="15814" y="26634"/>
                  <a:pt x="14326" y="26634"/>
                </a:cubicBezTo>
                <a:cubicBezTo>
                  <a:pt x="4532" y="26634"/>
                  <a:pt x="0" y="32421"/>
                  <a:pt x="0" y="32421"/>
                </a:cubicBezTo>
                <a:lnTo>
                  <a:pt x="115313" y="32421"/>
                </a:lnTo>
                <a:cubicBezTo>
                  <a:pt x="107692" y="28070"/>
                  <a:pt x="101476" y="26634"/>
                  <a:pt x="96575" y="26634"/>
                </a:cubicBezTo>
                <a:cubicBezTo>
                  <a:pt x="96514" y="26634"/>
                  <a:pt x="96454" y="26634"/>
                  <a:pt x="96393" y="26635"/>
                </a:cubicBezTo>
                <a:cubicBezTo>
                  <a:pt x="96846" y="25515"/>
                  <a:pt x="97084" y="24289"/>
                  <a:pt x="97084" y="23003"/>
                </a:cubicBezTo>
                <a:cubicBezTo>
                  <a:pt x="97084" y="17800"/>
                  <a:pt x="93072" y="13585"/>
                  <a:pt x="88131" y="13585"/>
                </a:cubicBezTo>
                <a:cubicBezTo>
                  <a:pt x="85976" y="13585"/>
                  <a:pt x="83999" y="14395"/>
                  <a:pt x="82451" y="15717"/>
                </a:cubicBezTo>
                <a:cubicBezTo>
                  <a:pt x="82463" y="15574"/>
                  <a:pt x="82475" y="15419"/>
                  <a:pt x="82487" y="15276"/>
                </a:cubicBezTo>
                <a:cubicBezTo>
                  <a:pt x="83011" y="7406"/>
                  <a:pt x="77367" y="584"/>
                  <a:pt x="69878" y="36"/>
                </a:cubicBezTo>
                <a:cubicBezTo>
                  <a:pt x="69554" y="12"/>
                  <a:pt x="69232" y="0"/>
                  <a:pt x="6891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gradFill>
          <a:gsLst>
            <a:gs pos="0">
              <a:srgbClr val="F2C9EE"/>
            </a:gs>
            <a:gs pos="100000">
              <a:srgbClr val="BA9BC9"/>
            </a:gs>
          </a:gsLst>
          <a:lin ang="2698631" scaled="0"/>
        </a:gra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ctrTitle"/>
          </p:nvPr>
        </p:nvSpPr>
        <p:spPr>
          <a:xfrm>
            <a:off x="2781367" y="4194951"/>
            <a:ext cx="6629200" cy="6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ubTitle" idx="1"/>
          </p:nvPr>
        </p:nvSpPr>
        <p:spPr>
          <a:xfrm>
            <a:off x="2781433" y="2047851"/>
            <a:ext cx="6629200" cy="172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0"/>
          <p:cNvSpPr/>
          <p:nvPr/>
        </p:nvSpPr>
        <p:spPr>
          <a:xfrm rot="10800000">
            <a:off x="5641933" y="1"/>
            <a:ext cx="7079467" cy="1602600"/>
          </a:xfrm>
          <a:custGeom>
            <a:avLst/>
            <a:gdLst/>
            <a:ahLst/>
            <a:cxnLst/>
            <a:rect l="l" t="t" r="r" b="b"/>
            <a:pathLst>
              <a:path w="212384" h="48078" extrusionOk="0">
                <a:moveTo>
                  <a:pt x="104656" y="0"/>
                </a:moveTo>
                <a:cubicBezTo>
                  <a:pt x="86618" y="0"/>
                  <a:pt x="70664" y="8823"/>
                  <a:pt x="60829" y="22396"/>
                </a:cubicBezTo>
                <a:cubicBezTo>
                  <a:pt x="56577" y="28271"/>
                  <a:pt x="49902" y="31605"/>
                  <a:pt x="42938" y="31605"/>
                </a:cubicBezTo>
                <a:cubicBezTo>
                  <a:pt x="40756" y="31605"/>
                  <a:pt x="38546" y="31278"/>
                  <a:pt x="36374" y="30599"/>
                </a:cubicBezTo>
                <a:cubicBezTo>
                  <a:pt x="32159" y="29290"/>
                  <a:pt x="27658" y="28575"/>
                  <a:pt x="23003" y="28575"/>
                </a:cubicBezTo>
                <a:cubicBezTo>
                  <a:pt x="21991" y="28575"/>
                  <a:pt x="20979" y="28611"/>
                  <a:pt x="19979" y="28670"/>
                </a:cubicBezTo>
                <a:cubicBezTo>
                  <a:pt x="7382" y="29516"/>
                  <a:pt x="834" y="38493"/>
                  <a:pt x="0" y="48078"/>
                </a:cubicBezTo>
                <a:lnTo>
                  <a:pt x="212384" y="48078"/>
                </a:lnTo>
                <a:cubicBezTo>
                  <a:pt x="211550" y="38493"/>
                  <a:pt x="204990" y="29516"/>
                  <a:pt x="192405" y="28670"/>
                </a:cubicBezTo>
                <a:cubicBezTo>
                  <a:pt x="191393" y="28611"/>
                  <a:pt x="190393" y="28575"/>
                  <a:pt x="189369" y="28575"/>
                </a:cubicBezTo>
                <a:cubicBezTo>
                  <a:pt x="184154" y="28575"/>
                  <a:pt x="179142" y="29468"/>
                  <a:pt x="174486" y="31099"/>
                </a:cubicBezTo>
                <a:cubicBezTo>
                  <a:pt x="172003" y="31975"/>
                  <a:pt x="169444" y="32399"/>
                  <a:pt x="166920" y="32399"/>
                </a:cubicBezTo>
                <a:cubicBezTo>
                  <a:pt x="159932" y="32399"/>
                  <a:pt x="153203" y="29144"/>
                  <a:pt x="149031" y="23170"/>
                </a:cubicBezTo>
                <a:cubicBezTo>
                  <a:pt x="139268" y="9168"/>
                  <a:pt x="123039" y="0"/>
                  <a:pt x="10465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10"/>
          <p:cNvSpPr/>
          <p:nvPr/>
        </p:nvSpPr>
        <p:spPr>
          <a:xfrm>
            <a:off x="-1221433" y="5008933"/>
            <a:ext cx="8167733" cy="1849067"/>
          </a:xfrm>
          <a:custGeom>
            <a:avLst/>
            <a:gdLst/>
            <a:ahLst/>
            <a:cxnLst/>
            <a:rect l="l" t="t" r="r" b="b"/>
            <a:pathLst>
              <a:path w="245032" h="55472" extrusionOk="0">
                <a:moveTo>
                  <a:pt x="120754" y="0"/>
                </a:moveTo>
                <a:cubicBezTo>
                  <a:pt x="99942" y="0"/>
                  <a:pt x="81523" y="10180"/>
                  <a:pt x="70188" y="25837"/>
                </a:cubicBezTo>
                <a:cubicBezTo>
                  <a:pt x="65281" y="32622"/>
                  <a:pt x="57568" y="36470"/>
                  <a:pt x="49534" y="36470"/>
                </a:cubicBezTo>
                <a:cubicBezTo>
                  <a:pt x="47023" y="36470"/>
                  <a:pt x="44480" y="36094"/>
                  <a:pt x="41982" y="35314"/>
                </a:cubicBezTo>
                <a:cubicBezTo>
                  <a:pt x="37101" y="33790"/>
                  <a:pt x="31921" y="32969"/>
                  <a:pt x="26552" y="32969"/>
                </a:cubicBezTo>
                <a:cubicBezTo>
                  <a:pt x="25373" y="32969"/>
                  <a:pt x="24206" y="33004"/>
                  <a:pt x="23051" y="33088"/>
                </a:cubicBezTo>
                <a:cubicBezTo>
                  <a:pt x="8526" y="34052"/>
                  <a:pt x="965" y="44399"/>
                  <a:pt x="1" y="55471"/>
                </a:cubicBezTo>
                <a:lnTo>
                  <a:pt x="245031" y="55471"/>
                </a:lnTo>
                <a:cubicBezTo>
                  <a:pt x="244067" y="44399"/>
                  <a:pt x="236507" y="34052"/>
                  <a:pt x="221981" y="33088"/>
                </a:cubicBezTo>
                <a:cubicBezTo>
                  <a:pt x="220826" y="33004"/>
                  <a:pt x="219659" y="32969"/>
                  <a:pt x="218492" y="32969"/>
                </a:cubicBezTo>
                <a:cubicBezTo>
                  <a:pt x="212468" y="32969"/>
                  <a:pt x="206681" y="33993"/>
                  <a:pt x="201312" y="35886"/>
                </a:cubicBezTo>
                <a:cubicBezTo>
                  <a:pt x="198449" y="36893"/>
                  <a:pt x="195500" y="37381"/>
                  <a:pt x="192591" y="37381"/>
                </a:cubicBezTo>
                <a:cubicBezTo>
                  <a:pt x="184527" y="37381"/>
                  <a:pt x="176763" y="33625"/>
                  <a:pt x="171951" y="26730"/>
                </a:cubicBezTo>
                <a:cubicBezTo>
                  <a:pt x="160676" y="10573"/>
                  <a:pt x="141947" y="0"/>
                  <a:pt x="1207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10"/>
          <p:cNvSpPr/>
          <p:nvPr/>
        </p:nvSpPr>
        <p:spPr>
          <a:xfrm>
            <a:off x="-452633" y="4701634"/>
            <a:ext cx="4037433" cy="1080633"/>
          </a:xfrm>
          <a:custGeom>
            <a:avLst/>
            <a:gdLst/>
            <a:ahLst/>
            <a:cxnLst/>
            <a:rect l="l" t="t" r="r" b="b"/>
            <a:pathLst>
              <a:path w="121123" h="32419" extrusionOk="0">
                <a:moveTo>
                  <a:pt x="48724" y="0"/>
                </a:moveTo>
                <a:cubicBezTo>
                  <a:pt x="48396" y="0"/>
                  <a:pt x="48065" y="11"/>
                  <a:pt x="47732" y="34"/>
                </a:cubicBezTo>
                <a:cubicBezTo>
                  <a:pt x="39862" y="582"/>
                  <a:pt x="33921" y="7404"/>
                  <a:pt x="34481" y="15274"/>
                </a:cubicBezTo>
                <a:cubicBezTo>
                  <a:pt x="34481" y="15429"/>
                  <a:pt x="34504" y="15572"/>
                  <a:pt x="34516" y="15726"/>
                </a:cubicBezTo>
                <a:cubicBezTo>
                  <a:pt x="32897" y="14393"/>
                  <a:pt x="30814" y="13595"/>
                  <a:pt x="28551" y="13595"/>
                </a:cubicBezTo>
                <a:cubicBezTo>
                  <a:pt x="23360" y="13595"/>
                  <a:pt x="19145" y="17810"/>
                  <a:pt x="19145" y="23001"/>
                </a:cubicBezTo>
                <a:cubicBezTo>
                  <a:pt x="19145" y="24287"/>
                  <a:pt x="19395" y="25513"/>
                  <a:pt x="19872" y="26633"/>
                </a:cubicBezTo>
                <a:cubicBezTo>
                  <a:pt x="19809" y="26632"/>
                  <a:pt x="19746" y="26632"/>
                  <a:pt x="19683" y="26632"/>
                </a:cubicBezTo>
                <a:cubicBezTo>
                  <a:pt x="14533" y="26632"/>
                  <a:pt x="8010" y="28079"/>
                  <a:pt x="0" y="32419"/>
                </a:cubicBezTo>
                <a:lnTo>
                  <a:pt x="121122" y="32419"/>
                </a:lnTo>
                <a:cubicBezTo>
                  <a:pt x="121122" y="32419"/>
                  <a:pt x="116367" y="26632"/>
                  <a:pt x="106077" y="26632"/>
                </a:cubicBezTo>
                <a:cubicBezTo>
                  <a:pt x="104514" y="26632"/>
                  <a:pt x="102823" y="26765"/>
                  <a:pt x="101001" y="27073"/>
                </a:cubicBezTo>
                <a:cubicBezTo>
                  <a:pt x="99632" y="23406"/>
                  <a:pt x="96798" y="20441"/>
                  <a:pt x="93214" y="18917"/>
                </a:cubicBezTo>
                <a:cubicBezTo>
                  <a:pt x="93226" y="18405"/>
                  <a:pt x="93214" y="17881"/>
                  <a:pt x="93178" y="17358"/>
                </a:cubicBezTo>
                <a:cubicBezTo>
                  <a:pt x="92541" y="8291"/>
                  <a:pt x="84994" y="1360"/>
                  <a:pt x="76044" y="1360"/>
                </a:cubicBezTo>
                <a:cubicBezTo>
                  <a:pt x="75638" y="1360"/>
                  <a:pt x="75230" y="1374"/>
                  <a:pt x="74819" y="1403"/>
                </a:cubicBezTo>
                <a:cubicBezTo>
                  <a:pt x="69414" y="1772"/>
                  <a:pt x="64758" y="4618"/>
                  <a:pt x="61889" y="8761"/>
                </a:cubicBezTo>
                <a:cubicBezTo>
                  <a:pt x="59713" y="3564"/>
                  <a:pt x="54580" y="0"/>
                  <a:pt x="4872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10"/>
          <p:cNvSpPr/>
          <p:nvPr/>
        </p:nvSpPr>
        <p:spPr>
          <a:xfrm>
            <a:off x="1990567" y="5325034"/>
            <a:ext cx="2860700" cy="647733"/>
          </a:xfrm>
          <a:custGeom>
            <a:avLst/>
            <a:gdLst/>
            <a:ahLst/>
            <a:cxnLst/>
            <a:rect l="l" t="t" r="r" b="b"/>
            <a:pathLst>
              <a:path w="85821" h="19432" extrusionOk="0">
                <a:moveTo>
                  <a:pt x="42292" y="1"/>
                </a:moveTo>
                <a:cubicBezTo>
                  <a:pt x="35005" y="1"/>
                  <a:pt x="28552" y="3561"/>
                  <a:pt x="24575" y="9050"/>
                </a:cubicBezTo>
                <a:cubicBezTo>
                  <a:pt x="22863" y="11423"/>
                  <a:pt x="20166" y="12769"/>
                  <a:pt x="17354" y="12769"/>
                </a:cubicBezTo>
                <a:cubicBezTo>
                  <a:pt x="16469" y="12769"/>
                  <a:pt x="15573" y="12636"/>
                  <a:pt x="14693" y="12360"/>
                </a:cubicBezTo>
                <a:cubicBezTo>
                  <a:pt x="12990" y="11836"/>
                  <a:pt x="11181" y="11538"/>
                  <a:pt x="9287" y="11538"/>
                </a:cubicBezTo>
                <a:cubicBezTo>
                  <a:pt x="8883" y="11538"/>
                  <a:pt x="8478" y="11562"/>
                  <a:pt x="8073" y="11586"/>
                </a:cubicBezTo>
                <a:cubicBezTo>
                  <a:pt x="2977" y="11919"/>
                  <a:pt x="334" y="15551"/>
                  <a:pt x="1" y="19432"/>
                </a:cubicBezTo>
                <a:lnTo>
                  <a:pt x="85821" y="19432"/>
                </a:lnTo>
                <a:cubicBezTo>
                  <a:pt x="85476" y="15551"/>
                  <a:pt x="82832" y="11919"/>
                  <a:pt x="77737" y="11586"/>
                </a:cubicBezTo>
                <a:cubicBezTo>
                  <a:pt x="77332" y="11562"/>
                  <a:pt x="76927" y="11538"/>
                  <a:pt x="76522" y="11538"/>
                </a:cubicBezTo>
                <a:cubicBezTo>
                  <a:pt x="74415" y="11538"/>
                  <a:pt x="72379" y="11907"/>
                  <a:pt x="70498" y="12562"/>
                </a:cubicBezTo>
                <a:cubicBezTo>
                  <a:pt x="69495" y="12916"/>
                  <a:pt x="68462" y="13088"/>
                  <a:pt x="67442" y="13088"/>
                </a:cubicBezTo>
                <a:cubicBezTo>
                  <a:pt x="64621" y="13088"/>
                  <a:pt x="61901" y="11773"/>
                  <a:pt x="60222" y="9359"/>
                </a:cubicBezTo>
                <a:cubicBezTo>
                  <a:pt x="56270" y="3704"/>
                  <a:pt x="49709" y="1"/>
                  <a:pt x="4229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10"/>
          <p:cNvSpPr/>
          <p:nvPr/>
        </p:nvSpPr>
        <p:spPr>
          <a:xfrm>
            <a:off x="5509242" y="175084"/>
            <a:ext cx="3383284" cy="951232"/>
          </a:xfrm>
          <a:custGeom>
            <a:avLst/>
            <a:gdLst/>
            <a:ahLst/>
            <a:cxnLst/>
            <a:rect l="l" t="t" r="r" b="b"/>
            <a:pathLst>
              <a:path w="115313" h="32421" extrusionOk="0">
                <a:moveTo>
                  <a:pt x="68913" y="0"/>
                </a:moveTo>
                <a:cubicBezTo>
                  <a:pt x="63343" y="0"/>
                  <a:pt x="58460" y="3573"/>
                  <a:pt x="56388" y="8763"/>
                </a:cubicBezTo>
                <a:cubicBezTo>
                  <a:pt x="53662" y="4620"/>
                  <a:pt x="49233" y="1774"/>
                  <a:pt x="44077" y="1393"/>
                </a:cubicBezTo>
                <a:cubicBezTo>
                  <a:pt x="43693" y="1365"/>
                  <a:pt x="43311" y="1352"/>
                  <a:pt x="42932" y="1352"/>
                </a:cubicBezTo>
                <a:cubicBezTo>
                  <a:pt x="34411" y="1352"/>
                  <a:pt x="27215" y="8286"/>
                  <a:pt x="26611" y="17360"/>
                </a:cubicBezTo>
                <a:cubicBezTo>
                  <a:pt x="26575" y="17883"/>
                  <a:pt x="26563" y="18395"/>
                  <a:pt x="26575" y="18907"/>
                </a:cubicBezTo>
                <a:cubicBezTo>
                  <a:pt x="23158" y="20443"/>
                  <a:pt x="20455" y="23396"/>
                  <a:pt x="19158" y="27075"/>
                </a:cubicBezTo>
                <a:cubicBezTo>
                  <a:pt x="17424" y="26767"/>
                  <a:pt x="15814" y="26634"/>
                  <a:pt x="14326" y="26634"/>
                </a:cubicBezTo>
                <a:cubicBezTo>
                  <a:pt x="4532" y="26634"/>
                  <a:pt x="0" y="32421"/>
                  <a:pt x="0" y="32421"/>
                </a:cubicBezTo>
                <a:lnTo>
                  <a:pt x="115313" y="32421"/>
                </a:lnTo>
                <a:cubicBezTo>
                  <a:pt x="107692" y="28070"/>
                  <a:pt x="101476" y="26634"/>
                  <a:pt x="96575" y="26634"/>
                </a:cubicBezTo>
                <a:cubicBezTo>
                  <a:pt x="96514" y="26634"/>
                  <a:pt x="96454" y="26634"/>
                  <a:pt x="96393" y="26635"/>
                </a:cubicBezTo>
                <a:cubicBezTo>
                  <a:pt x="96846" y="25515"/>
                  <a:pt x="97084" y="24289"/>
                  <a:pt x="97084" y="23003"/>
                </a:cubicBezTo>
                <a:cubicBezTo>
                  <a:pt x="97084" y="17800"/>
                  <a:pt x="93072" y="13585"/>
                  <a:pt x="88131" y="13585"/>
                </a:cubicBezTo>
                <a:cubicBezTo>
                  <a:pt x="85976" y="13585"/>
                  <a:pt x="83999" y="14395"/>
                  <a:pt x="82451" y="15717"/>
                </a:cubicBezTo>
                <a:cubicBezTo>
                  <a:pt x="82463" y="15574"/>
                  <a:pt x="82475" y="15419"/>
                  <a:pt x="82487" y="15276"/>
                </a:cubicBezTo>
                <a:cubicBezTo>
                  <a:pt x="83011" y="7406"/>
                  <a:pt x="77367" y="584"/>
                  <a:pt x="69878" y="36"/>
                </a:cubicBezTo>
                <a:cubicBezTo>
                  <a:pt x="69554" y="12"/>
                  <a:pt x="69232" y="0"/>
                  <a:pt x="6891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10"/>
          <p:cNvSpPr/>
          <p:nvPr/>
        </p:nvSpPr>
        <p:spPr>
          <a:xfrm>
            <a:off x="7346420" y="453931"/>
            <a:ext cx="3894259" cy="973587"/>
          </a:xfrm>
          <a:custGeom>
            <a:avLst/>
            <a:gdLst/>
            <a:ahLst/>
            <a:cxnLst/>
            <a:rect l="l" t="t" r="r" b="b"/>
            <a:pathLst>
              <a:path w="87250" h="21813" extrusionOk="0">
                <a:moveTo>
                  <a:pt x="32314" y="1"/>
                </a:moveTo>
                <a:cubicBezTo>
                  <a:pt x="26885" y="1"/>
                  <a:pt x="22373" y="3977"/>
                  <a:pt x="21539" y="9169"/>
                </a:cubicBezTo>
                <a:cubicBezTo>
                  <a:pt x="20849" y="9026"/>
                  <a:pt x="20122" y="8954"/>
                  <a:pt x="19384" y="8954"/>
                </a:cubicBezTo>
                <a:cubicBezTo>
                  <a:pt x="14050" y="8954"/>
                  <a:pt x="9609" y="12788"/>
                  <a:pt x="8669" y="17848"/>
                </a:cubicBezTo>
                <a:cubicBezTo>
                  <a:pt x="3323" y="18634"/>
                  <a:pt x="1" y="21813"/>
                  <a:pt x="1" y="21813"/>
                </a:cubicBezTo>
                <a:lnTo>
                  <a:pt x="30112" y="21813"/>
                </a:lnTo>
                <a:cubicBezTo>
                  <a:pt x="30124" y="21742"/>
                  <a:pt x="30136" y="21670"/>
                  <a:pt x="30147" y="21599"/>
                </a:cubicBezTo>
                <a:cubicBezTo>
                  <a:pt x="30243" y="21622"/>
                  <a:pt x="30338" y="21634"/>
                  <a:pt x="30433" y="21658"/>
                </a:cubicBezTo>
                <a:cubicBezTo>
                  <a:pt x="30445" y="21706"/>
                  <a:pt x="30457" y="21765"/>
                  <a:pt x="30469" y="21813"/>
                </a:cubicBezTo>
                <a:lnTo>
                  <a:pt x="87250" y="21813"/>
                </a:lnTo>
                <a:cubicBezTo>
                  <a:pt x="82764" y="19670"/>
                  <a:pt x="79626" y="18955"/>
                  <a:pt x="77428" y="18955"/>
                </a:cubicBezTo>
                <a:cubicBezTo>
                  <a:pt x="77392" y="18955"/>
                  <a:pt x="77356" y="18955"/>
                  <a:pt x="77320" y="18955"/>
                </a:cubicBezTo>
                <a:cubicBezTo>
                  <a:pt x="76856" y="11038"/>
                  <a:pt x="70295" y="4763"/>
                  <a:pt x="62247" y="4763"/>
                </a:cubicBezTo>
                <a:cubicBezTo>
                  <a:pt x="57008" y="4763"/>
                  <a:pt x="52400" y="7430"/>
                  <a:pt x="49686" y="11478"/>
                </a:cubicBezTo>
                <a:cubicBezTo>
                  <a:pt x="49305" y="9681"/>
                  <a:pt x="47709" y="8323"/>
                  <a:pt x="45792" y="8323"/>
                </a:cubicBezTo>
                <a:cubicBezTo>
                  <a:pt x="44875" y="8323"/>
                  <a:pt x="44018" y="8645"/>
                  <a:pt x="43351" y="9169"/>
                </a:cubicBezTo>
                <a:cubicBezTo>
                  <a:pt x="43256" y="9145"/>
                  <a:pt x="43161" y="9133"/>
                  <a:pt x="43066" y="9121"/>
                </a:cubicBezTo>
                <a:cubicBezTo>
                  <a:pt x="42208" y="3954"/>
                  <a:pt x="37720" y="1"/>
                  <a:pt x="3231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gradFill>
          <a:gsLst>
            <a:gs pos="0">
              <a:srgbClr val="F2C9EE"/>
            </a:gs>
            <a:gs pos="100000">
              <a:srgbClr val="BA9BC9"/>
            </a:gs>
          </a:gsLst>
          <a:lin ang="2700006" scaled="0"/>
        </a:gra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 hasCustomPrompt="1"/>
          </p:nvPr>
        </p:nvSpPr>
        <p:spPr>
          <a:xfrm>
            <a:off x="1597933" y="1710400"/>
            <a:ext cx="1248800" cy="86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5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5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5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5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5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5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5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5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5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1" name="Google Shape;101;p21"/>
          <p:cNvSpPr txBox="1">
            <a:spLocks noGrp="1"/>
          </p:cNvSpPr>
          <p:nvPr>
            <p:ph type="subTitle" idx="1"/>
          </p:nvPr>
        </p:nvSpPr>
        <p:spPr>
          <a:xfrm>
            <a:off x="951333" y="3003400"/>
            <a:ext cx="2542000" cy="57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5">
                <a:solidFill>
                  <a:srgbClr val="FFFFFF"/>
                </a:solidFill>
                <a:latin typeface="Bree Serif" panose="02000503040000020004"/>
                <a:ea typeface="Bree Serif" panose="02000503040000020004"/>
                <a:cs typeface="Bree Serif" panose="02000503040000020004"/>
                <a:sym typeface="Bree Serif" panose="02000503040000020004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subTitle" idx="2"/>
          </p:nvPr>
        </p:nvSpPr>
        <p:spPr>
          <a:xfrm>
            <a:off x="951333" y="3579800"/>
            <a:ext cx="2542000" cy="57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5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5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5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5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5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5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5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5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5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title" idx="3" hasCustomPrompt="1"/>
          </p:nvPr>
        </p:nvSpPr>
        <p:spPr>
          <a:xfrm>
            <a:off x="6762933" y="1710400"/>
            <a:ext cx="1248800" cy="86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5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5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5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5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5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5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5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5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5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4" name="Google Shape;104;p21"/>
          <p:cNvSpPr txBox="1">
            <a:spLocks noGrp="1"/>
          </p:cNvSpPr>
          <p:nvPr>
            <p:ph type="subTitle" idx="4"/>
          </p:nvPr>
        </p:nvSpPr>
        <p:spPr>
          <a:xfrm>
            <a:off x="6116353" y="3003400"/>
            <a:ext cx="2542000" cy="57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5">
                <a:solidFill>
                  <a:srgbClr val="FFFFFF"/>
                </a:solidFill>
                <a:latin typeface="Bree Serif" panose="02000503040000020004"/>
                <a:ea typeface="Bree Serif" panose="02000503040000020004"/>
                <a:cs typeface="Bree Serif" panose="02000503040000020004"/>
                <a:sym typeface="Bree Serif" panose="020005030400000200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ubTitle" idx="5"/>
          </p:nvPr>
        </p:nvSpPr>
        <p:spPr>
          <a:xfrm>
            <a:off x="6116353" y="3579800"/>
            <a:ext cx="2542000" cy="57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5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5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5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5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5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5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5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5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5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title" idx="6" hasCustomPrompt="1"/>
          </p:nvPr>
        </p:nvSpPr>
        <p:spPr>
          <a:xfrm>
            <a:off x="4180433" y="1710400"/>
            <a:ext cx="1248800" cy="86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5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5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5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5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5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5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5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5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5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7" name="Google Shape;107;p21"/>
          <p:cNvSpPr txBox="1">
            <a:spLocks noGrp="1"/>
          </p:cNvSpPr>
          <p:nvPr>
            <p:ph type="subTitle" idx="7"/>
          </p:nvPr>
        </p:nvSpPr>
        <p:spPr>
          <a:xfrm>
            <a:off x="3533844" y="3003400"/>
            <a:ext cx="2542000" cy="57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5">
                <a:solidFill>
                  <a:srgbClr val="FFFFFF"/>
                </a:solidFill>
                <a:latin typeface="Bree Serif" panose="02000503040000020004"/>
                <a:ea typeface="Bree Serif" panose="02000503040000020004"/>
                <a:cs typeface="Bree Serif" panose="02000503040000020004"/>
                <a:sym typeface="Bree Serif" panose="020005030400000200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subTitle" idx="8"/>
          </p:nvPr>
        </p:nvSpPr>
        <p:spPr>
          <a:xfrm>
            <a:off x="3533844" y="3579800"/>
            <a:ext cx="2542000" cy="57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5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5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5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5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5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5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5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5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5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21"/>
          <p:cNvSpPr txBox="1">
            <a:spLocks noGrp="1"/>
          </p:cNvSpPr>
          <p:nvPr>
            <p:ph type="title" idx="9" hasCustomPrompt="1"/>
          </p:nvPr>
        </p:nvSpPr>
        <p:spPr>
          <a:xfrm>
            <a:off x="9345433" y="1710400"/>
            <a:ext cx="1248800" cy="86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5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5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5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5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5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5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5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5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5335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0" name="Google Shape;110;p21"/>
          <p:cNvSpPr txBox="1">
            <a:spLocks noGrp="1"/>
          </p:cNvSpPr>
          <p:nvPr>
            <p:ph type="subTitle" idx="13"/>
          </p:nvPr>
        </p:nvSpPr>
        <p:spPr>
          <a:xfrm>
            <a:off x="8698864" y="3003400"/>
            <a:ext cx="2542000" cy="57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5">
                <a:solidFill>
                  <a:srgbClr val="FFFFFF"/>
                </a:solidFill>
                <a:latin typeface="Bree Serif" panose="02000503040000020004"/>
                <a:ea typeface="Bree Serif" panose="02000503040000020004"/>
                <a:cs typeface="Bree Serif" panose="02000503040000020004"/>
                <a:sym typeface="Bree Serif" panose="020005030400000200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subTitle" idx="14"/>
          </p:nvPr>
        </p:nvSpPr>
        <p:spPr>
          <a:xfrm>
            <a:off x="8698864" y="3579800"/>
            <a:ext cx="2542000" cy="57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5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5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5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5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5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5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5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5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5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21"/>
          <p:cNvSpPr/>
          <p:nvPr/>
        </p:nvSpPr>
        <p:spPr>
          <a:xfrm>
            <a:off x="4034800" y="5255400"/>
            <a:ext cx="7079467" cy="1602600"/>
          </a:xfrm>
          <a:custGeom>
            <a:avLst/>
            <a:gdLst/>
            <a:ahLst/>
            <a:cxnLst/>
            <a:rect l="l" t="t" r="r" b="b"/>
            <a:pathLst>
              <a:path w="212384" h="48078" extrusionOk="0">
                <a:moveTo>
                  <a:pt x="104656" y="0"/>
                </a:moveTo>
                <a:cubicBezTo>
                  <a:pt x="86618" y="0"/>
                  <a:pt x="70664" y="8823"/>
                  <a:pt x="60829" y="22396"/>
                </a:cubicBezTo>
                <a:cubicBezTo>
                  <a:pt x="56577" y="28271"/>
                  <a:pt x="49902" y="31605"/>
                  <a:pt x="42938" y="31605"/>
                </a:cubicBezTo>
                <a:cubicBezTo>
                  <a:pt x="40756" y="31605"/>
                  <a:pt x="38546" y="31278"/>
                  <a:pt x="36374" y="30599"/>
                </a:cubicBezTo>
                <a:cubicBezTo>
                  <a:pt x="32159" y="29290"/>
                  <a:pt x="27658" y="28575"/>
                  <a:pt x="23003" y="28575"/>
                </a:cubicBezTo>
                <a:cubicBezTo>
                  <a:pt x="21991" y="28575"/>
                  <a:pt x="20979" y="28611"/>
                  <a:pt x="19979" y="28670"/>
                </a:cubicBezTo>
                <a:cubicBezTo>
                  <a:pt x="7382" y="29516"/>
                  <a:pt x="834" y="38493"/>
                  <a:pt x="0" y="48078"/>
                </a:cubicBezTo>
                <a:lnTo>
                  <a:pt x="212384" y="48078"/>
                </a:lnTo>
                <a:cubicBezTo>
                  <a:pt x="211550" y="38493"/>
                  <a:pt x="204990" y="29516"/>
                  <a:pt x="192405" y="28670"/>
                </a:cubicBezTo>
                <a:cubicBezTo>
                  <a:pt x="191393" y="28611"/>
                  <a:pt x="190393" y="28575"/>
                  <a:pt x="189369" y="28575"/>
                </a:cubicBezTo>
                <a:cubicBezTo>
                  <a:pt x="184154" y="28575"/>
                  <a:pt x="179142" y="29468"/>
                  <a:pt x="174486" y="31099"/>
                </a:cubicBezTo>
                <a:cubicBezTo>
                  <a:pt x="172003" y="31975"/>
                  <a:pt x="169444" y="32399"/>
                  <a:pt x="166920" y="32399"/>
                </a:cubicBezTo>
                <a:cubicBezTo>
                  <a:pt x="159932" y="32399"/>
                  <a:pt x="153203" y="29144"/>
                  <a:pt x="149031" y="23170"/>
                </a:cubicBezTo>
                <a:cubicBezTo>
                  <a:pt x="139268" y="9168"/>
                  <a:pt x="123039" y="0"/>
                  <a:pt x="10465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" name="Google Shape;113;p21"/>
          <p:cNvSpPr/>
          <p:nvPr/>
        </p:nvSpPr>
        <p:spPr>
          <a:xfrm>
            <a:off x="6687423" y="5386100"/>
            <a:ext cx="3383284" cy="951232"/>
          </a:xfrm>
          <a:custGeom>
            <a:avLst/>
            <a:gdLst/>
            <a:ahLst/>
            <a:cxnLst/>
            <a:rect l="l" t="t" r="r" b="b"/>
            <a:pathLst>
              <a:path w="115313" h="32421" extrusionOk="0">
                <a:moveTo>
                  <a:pt x="68913" y="0"/>
                </a:moveTo>
                <a:cubicBezTo>
                  <a:pt x="63343" y="0"/>
                  <a:pt x="58460" y="3573"/>
                  <a:pt x="56388" y="8763"/>
                </a:cubicBezTo>
                <a:cubicBezTo>
                  <a:pt x="53662" y="4620"/>
                  <a:pt x="49233" y="1774"/>
                  <a:pt x="44077" y="1393"/>
                </a:cubicBezTo>
                <a:cubicBezTo>
                  <a:pt x="43693" y="1365"/>
                  <a:pt x="43311" y="1352"/>
                  <a:pt x="42932" y="1352"/>
                </a:cubicBezTo>
                <a:cubicBezTo>
                  <a:pt x="34411" y="1352"/>
                  <a:pt x="27215" y="8286"/>
                  <a:pt x="26611" y="17360"/>
                </a:cubicBezTo>
                <a:cubicBezTo>
                  <a:pt x="26575" y="17883"/>
                  <a:pt x="26563" y="18395"/>
                  <a:pt x="26575" y="18907"/>
                </a:cubicBezTo>
                <a:cubicBezTo>
                  <a:pt x="23158" y="20443"/>
                  <a:pt x="20455" y="23396"/>
                  <a:pt x="19158" y="27075"/>
                </a:cubicBezTo>
                <a:cubicBezTo>
                  <a:pt x="17424" y="26767"/>
                  <a:pt x="15814" y="26634"/>
                  <a:pt x="14326" y="26634"/>
                </a:cubicBezTo>
                <a:cubicBezTo>
                  <a:pt x="4532" y="26634"/>
                  <a:pt x="0" y="32421"/>
                  <a:pt x="0" y="32421"/>
                </a:cubicBezTo>
                <a:lnTo>
                  <a:pt x="115313" y="32421"/>
                </a:lnTo>
                <a:cubicBezTo>
                  <a:pt x="107692" y="28070"/>
                  <a:pt x="101476" y="26634"/>
                  <a:pt x="96575" y="26634"/>
                </a:cubicBezTo>
                <a:cubicBezTo>
                  <a:pt x="96514" y="26634"/>
                  <a:pt x="96454" y="26634"/>
                  <a:pt x="96393" y="26635"/>
                </a:cubicBezTo>
                <a:cubicBezTo>
                  <a:pt x="96846" y="25515"/>
                  <a:pt x="97084" y="24289"/>
                  <a:pt x="97084" y="23003"/>
                </a:cubicBezTo>
                <a:cubicBezTo>
                  <a:pt x="97084" y="17800"/>
                  <a:pt x="93072" y="13585"/>
                  <a:pt x="88131" y="13585"/>
                </a:cubicBezTo>
                <a:cubicBezTo>
                  <a:pt x="85976" y="13585"/>
                  <a:pt x="83999" y="14395"/>
                  <a:pt x="82451" y="15717"/>
                </a:cubicBezTo>
                <a:cubicBezTo>
                  <a:pt x="82463" y="15574"/>
                  <a:pt x="82475" y="15419"/>
                  <a:pt x="82487" y="15276"/>
                </a:cubicBezTo>
                <a:cubicBezTo>
                  <a:pt x="83011" y="7406"/>
                  <a:pt x="77367" y="584"/>
                  <a:pt x="69878" y="36"/>
                </a:cubicBezTo>
                <a:cubicBezTo>
                  <a:pt x="69554" y="12"/>
                  <a:pt x="69232" y="0"/>
                  <a:pt x="6891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4" name="Google Shape;114;p21"/>
          <p:cNvSpPr/>
          <p:nvPr/>
        </p:nvSpPr>
        <p:spPr>
          <a:xfrm>
            <a:off x="8263200" y="5884715"/>
            <a:ext cx="3894259" cy="973587"/>
          </a:xfrm>
          <a:custGeom>
            <a:avLst/>
            <a:gdLst/>
            <a:ahLst/>
            <a:cxnLst/>
            <a:rect l="l" t="t" r="r" b="b"/>
            <a:pathLst>
              <a:path w="87250" h="21813" extrusionOk="0">
                <a:moveTo>
                  <a:pt x="32314" y="1"/>
                </a:moveTo>
                <a:cubicBezTo>
                  <a:pt x="26885" y="1"/>
                  <a:pt x="22373" y="3977"/>
                  <a:pt x="21539" y="9169"/>
                </a:cubicBezTo>
                <a:cubicBezTo>
                  <a:pt x="20849" y="9026"/>
                  <a:pt x="20122" y="8954"/>
                  <a:pt x="19384" y="8954"/>
                </a:cubicBezTo>
                <a:cubicBezTo>
                  <a:pt x="14050" y="8954"/>
                  <a:pt x="9609" y="12788"/>
                  <a:pt x="8669" y="17848"/>
                </a:cubicBezTo>
                <a:cubicBezTo>
                  <a:pt x="3323" y="18634"/>
                  <a:pt x="1" y="21813"/>
                  <a:pt x="1" y="21813"/>
                </a:cubicBezTo>
                <a:lnTo>
                  <a:pt x="30112" y="21813"/>
                </a:lnTo>
                <a:cubicBezTo>
                  <a:pt x="30124" y="21742"/>
                  <a:pt x="30136" y="21670"/>
                  <a:pt x="30147" y="21599"/>
                </a:cubicBezTo>
                <a:cubicBezTo>
                  <a:pt x="30243" y="21622"/>
                  <a:pt x="30338" y="21634"/>
                  <a:pt x="30433" y="21658"/>
                </a:cubicBezTo>
                <a:cubicBezTo>
                  <a:pt x="30445" y="21706"/>
                  <a:pt x="30457" y="21765"/>
                  <a:pt x="30469" y="21813"/>
                </a:cubicBezTo>
                <a:lnTo>
                  <a:pt x="87250" y="21813"/>
                </a:lnTo>
                <a:cubicBezTo>
                  <a:pt x="82764" y="19670"/>
                  <a:pt x="79626" y="18955"/>
                  <a:pt x="77428" y="18955"/>
                </a:cubicBezTo>
                <a:cubicBezTo>
                  <a:pt x="77392" y="18955"/>
                  <a:pt x="77356" y="18955"/>
                  <a:pt x="77320" y="18955"/>
                </a:cubicBezTo>
                <a:cubicBezTo>
                  <a:pt x="76856" y="11038"/>
                  <a:pt x="70295" y="4763"/>
                  <a:pt x="62247" y="4763"/>
                </a:cubicBezTo>
                <a:cubicBezTo>
                  <a:pt x="57008" y="4763"/>
                  <a:pt x="52400" y="7430"/>
                  <a:pt x="49686" y="11478"/>
                </a:cubicBezTo>
                <a:cubicBezTo>
                  <a:pt x="49305" y="9681"/>
                  <a:pt x="47709" y="8323"/>
                  <a:pt x="45792" y="8323"/>
                </a:cubicBezTo>
                <a:cubicBezTo>
                  <a:pt x="44875" y="8323"/>
                  <a:pt x="44018" y="8645"/>
                  <a:pt x="43351" y="9169"/>
                </a:cubicBezTo>
                <a:cubicBezTo>
                  <a:pt x="43256" y="9145"/>
                  <a:pt x="43161" y="9133"/>
                  <a:pt x="43066" y="9121"/>
                </a:cubicBezTo>
                <a:cubicBezTo>
                  <a:pt x="42208" y="3954"/>
                  <a:pt x="37720" y="1"/>
                  <a:pt x="3231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21"/>
          <p:cNvSpPr/>
          <p:nvPr/>
        </p:nvSpPr>
        <p:spPr>
          <a:xfrm>
            <a:off x="0" y="6065900"/>
            <a:ext cx="3169501" cy="792393"/>
          </a:xfrm>
          <a:custGeom>
            <a:avLst/>
            <a:gdLst/>
            <a:ahLst/>
            <a:cxnLst/>
            <a:rect l="l" t="t" r="r" b="b"/>
            <a:pathLst>
              <a:path w="87250" h="21813" extrusionOk="0">
                <a:moveTo>
                  <a:pt x="32314" y="1"/>
                </a:moveTo>
                <a:cubicBezTo>
                  <a:pt x="26885" y="1"/>
                  <a:pt x="22373" y="3977"/>
                  <a:pt x="21539" y="9169"/>
                </a:cubicBezTo>
                <a:cubicBezTo>
                  <a:pt x="20849" y="9026"/>
                  <a:pt x="20122" y="8954"/>
                  <a:pt x="19384" y="8954"/>
                </a:cubicBezTo>
                <a:cubicBezTo>
                  <a:pt x="14050" y="8954"/>
                  <a:pt x="9609" y="12788"/>
                  <a:pt x="8669" y="17848"/>
                </a:cubicBezTo>
                <a:cubicBezTo>
                  <a:pt x="3323" y="18634"/>
                  <a:pt x="1" y="21813"/>
                  <a:pt x="1" y="21813"/>
                </a:cubicBezTo>
                <a:lnTo>
                  <a:pt x="30112" y="21813"/>
                </a:lnTo>
                <a:cubicBezTo>
                  <a:pt x="30124" y="21742"/>
                  <a:pt x="30136" y="21670"/>
                  <a:pt x="30147" y="21599"/>
                </a:cubicBezTo>
                <a:cubicBezTo>
                  <a:pt x="30243" y="21622"/>
                  <a:pt x="30338" y="21634"/>
                  <a:pt x="30433" y="21658"/>
                </a:cubicBezTo>
                <a:cubicBezTo>
                  <a:pt x="30445" y="21706"/>
                  <a:pt x="30457" y="21765"/>
                  <a:pt x="30469" y="21813"/>
                </a:cubicBezTo>
                <a:lnTo>
                  <a:pt x="87250" y="21813"/>
                </a:lnTo>
                <a:cubicBezTo>
                  <a:pt x="82764" y="19670"/>
                  <a:pt x="79626" y="18955"/>
                  <a:pt x="77428" y="18955"/>
                </a:cubicBezTo>
                <a:cubicBezTo>
                  <a:pt x="77392" y="18955"/>
                  <a:pt x="77356" y="18955"/>
                  <a:pt x="77320" y="18955"/>
                </a:cubicBezTo>
                <a:cubicBezTo>
                  <a:pt x="76856" y="11038"/>
                  <a:pt x="70295" y="4763"/>
                  <a:pt x="62247" y="4763"/>
                </a:cubicBezTo>
                <a:cubicBezTo>
                  <a:pt x="57008" y="4763"/>
                  <a:pt x="52400" y="7430"/>
                  <a:pt x="49686" y="11478"/>
                </a:cubicBezTo>
                <a:cubicBezTo>
                  <a:pt x="49305" y="9681"/>
                  <a:pt x="47709" y="8323"/>
                  <a:pt x="45792" y="8323"/>
                </a:cubicBezTo>
                <a:cubicBezTo>
                  <a:pt x="44875" y="8323"/>
                  <a:pt x="44018" y="8645"/>
                  <a:pt x="43351" y="9169"/>
                </a:cubicBezTo>
                <a:cubicBezTo>
                  <a:pt x="43256" y="9145"/>
                  <a:pt x="43161" y="9133"/>
                  <a:pt x="43066" y="9121"/>
                </a:cubicBezTo>
                <a:cubicBezTo>
                  <a:pt x="42208" y="3954"/>
                  <a:pt x="37720" y="1"/>
                  <a:pt x="3231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21"/>
          <p:cNvSpPr txBox="1">
            <a:spLocks noGrp="1"/>
          </p:cNvSpPr>
          <p:nvPr>
            <p:ph type="title" idx="15"/>
          </p:nvPr>
        </p:nvSpPr>
        <p:spPr>
          <a:xfrm>
            <a:off x="951333" y="716033"/>
            <a:ext cx="10289600" cy="6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gradFill>
          <a:gsLst>
            <a:gs pos="0">
              <a:srgbClr val="F2C9EE"/>
            </a:gs>
            <a:gs pos="100000">
              <a:srgbClr val="BA9BC9"/>
            </a:gs>
          </a:gsLst>
          <a:lin ang="2698631" scaled="0"/>
        </a:gra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6585400" y="2919600"/>
            <a:ext cx="4166000" cy="9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5335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5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5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5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5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5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5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5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5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6585400" y="3799801"/>
            <a:ext cx="4166000" cy="12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5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5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5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5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5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5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5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5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5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6585400" y="1838200"/>
            <a:ext cx="4166000" cy="13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9335">
                <a:solidFill>
                  <a:schemeClr val="accent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9335">
                <a:solidFill>
                  <a:schemeClr val="accent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9335">
                <a:solidFill>
                  <a:schemeClr val="accent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9335">
                <a:solidFill>
                  <a:schemeClr val="accent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9335">
                <a:solidFill>
                  <a:schemeClr val="accent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9335">
                <a:solidFill>
                  <a:schemeClr val="accent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9335">
                <a:solidFill>
                  <a:schemeClr val="accent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9335">
                <a:solidFill>
                  <a:schemeClr val="accent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9335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3">
  <p:cSld name="Only title 3">
    <p:bg>
      <p:bgPr>
        <a:gradFill>
          <a:gsLst>
            <a:gs pos="0">
              <a:srgbClr val="F2C9EE"/>
            </a:gs>
            <a:gs pos="100000">
              <a:srgbClr val="BA9BC9"/>
            </a:gs>
          </a:gsLst>
          <a:lin ang="2700006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/>
          <p:nvPr/>
        </p:nvSpPr>
        <p:spPr>
          <a:xfrm>
            <a:off x="0" y="-6200"/>
            <a:ext cx="9458115" cy="6858160"/>
          </a:xfrm>
          <a:custGeom>
            <a:avLst/>
            <a:gdLst/>
            <a:ahLst/>
            <a:cxnLst/>
            <a:rect l="l" t="t" r="r" b="b"/>
            <a:pathLst>
              <a:path w="201967" h="146448" extrusionOk="0">
                <a:moveTo>
                  <a:pt x="0" y="1"/>
                </a:moveTo>
                <a:lnTo>
                  <a:pt x="0" y="146447"/>
                </a:lnTo>
                <a:lnTo>
                  <a:pt x="201871" y="146447"/>
                </a:lnTo>
                <a:cubicBezTo>
                  <a:pt x="201930" y="145852"/>
                  <a:pt x="201966" y="145161"/>
                  <a:pt x="201966" y="144507"/>
                </a:cubicBezTo>
                <a:cubicBezTo>
                  <a:pt x="201966" y="140161"/>
                  <a:pt x="200668" y="136125"/>
                  <a:pt x="198442" y="132755"/>
                </a:cubicBezTo>
                <a:cubicBezTo>
                  <a:pt x="194620" y="126933"/>
                  <a:pt x="188024" y="123087"/>
                  <a:pt x="180535" y="123087"/>
                </a:cubicBezTo>
                <a:cubicBezTo>
                  <a:pt x="173403" y="123087"/>
                  <a:pt x="167081" y="126564"/>
                  <a:pt x="163187" y="131922"/>
                </a:cubicBezTo>
                <a:cubicBezTo>
                  <a:pt x="161727" y="123720"/>
                  <a:pt x="153417" y="117700"/>
                  <a:pt x="145235" y="117700"/>
                </a:cubicBezTo>
                <a:cubicBezTo>
                  <a:pt x="143143" y="117700"/>
                  <a:pt x="141060" y="118093"/>
                  <a:pt x="139101" y="118944"/>
                </a:cubicBezTo>
                <a:cubicBezTo>
                  <a:pt x="137053" y="108595"/>
                  <a:pt x="126862" y="100648"/>
                  <a:pt x="116397" y="100648"/>
                </a:cubicBezTo>
                <a:cubicBezTo>
                  <a:pt x="115425" y="100648"/>
                  <a:pt x="114450" y="100717"/>
                  <a:pt x="113479" y="100858"/>
                </a:cubicBezTo>
                <a:cubicBezTo>
                  <a:pt x="116182" y="84999"/>
                  <a:pt x="104752" y="68045"/>
                  <a:pt x="89047" y="64580"/>
                </a:cubicBezTo>
                <a:cubicBezTo>
                  <a:pt x="92179" y="49531"/>
                  <a:pt x="91036" y="33267"/>
                  <a:pt x="83642" y="19801"/>
                </a:cubicBezTo>
                <a:cubicBezTo>
                  <a:pt x="78986" y="11335"/>
                  <a:pt x="71652" y="4168"/>
                  <a:pt x="630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951333" y="716033"/>
            <a:ext cx="10289200" cy="6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Three columns">
    <p:bg>
      <p:bgPr>
        <a:gradFill>
          <a:gsLst>
            <a:gs pos="0">
              <a:srgbClr val="F2C9EE"/>
            </a:gs>
            <a:gs pos="100000">
              <a:srgbClr val="BA9BC9"/>
            </a:gs>
          </a:gsLst>
          <a:lin ang="2700006" scaled="0"/>
        </a:gra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>
            <a:spLocks noGrp="1"/>
          </p:cNvSpPr>
          <p:nvPr>
            <p:ph type="title"/>
          </p:nvPr>
        </p:nvSpPr>
        <p:spPr>
          <a:xfrm>
            <a:off x="951333" y="716033"/>
            <a:ext cx="10289200" cy="6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39" name="Google Shape;139;p25"/>
          <p:cNvSpPr txBox="1">
            <a:spLocks noGrp="1"/>
          </p:cNvSpPr>
          <p:nvPr>
            <p:ph type="subTitle" idx="1"/>
          </p:nvPr>
        </p:nvSpPr>
        <p:spPr>
          <a:xfrm>
            <a:off x="1689033" y="3228167"/>
            <a:ext cx="2698400" cy="76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 panose="02000503040000020004"/>
                <a:ea typeface="Bree Serif" panose="02000503040000020004"/>
                <a:cs typeface="Bree Serif" panose="02000503040000020004"/>
                <a:sym typeface="Bree Serif" panose="02000503040000020004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 panose="02000503040000020004"/>
                <a:ea typeface="Bree Serif" panose="02000503040000020004"/>
                <a:cs typeface="Bree Serif" panose="02000503040000020004"/>
                <a:sym typeface="Bree Serif" panose="02000503040000020004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 panose="02000503040000020004"/>
                <a:ea typeface="Bree Serif" panose="02000503040000020004"/>
                <a:cs typeface="Bree Serif" panose="02000503040000020004"/>
                <a:sym typeface="Bree Serif" panose="02000503040000020004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 panose="02000503040000020004"/>
                <a:ea typeface="Bree Serif" panose="02000503040000020004"/>
                <a:cs typeface="Bree Serif" panose="02000503040000020004"/>
                <a:sym typeface="Bree Serif" panose="02000503040000020004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 panose="02000503040000020004"/>
                <a:ea typeface="Bree Serif" panose="02000503040000020004"/>
                <a:cs typeface="Bree Serif" panose="02000503040000020004"/>
                <a:sym typeface="Bree Serif" panose="02000503040000020004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 panose="02000503040000020004"/>
                <a:ea typeface="Bree Serif" panose="02000503040000020004"/>
                <a:cs typeface="Bree Serif" panose="02000503040000020004"/>
                <a:sym typeface="Bree Serif" panose="02000503040000020004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 panose="02000503040000020004"/>
                <a:ea typeface="Bree Serif" panose="02000503040000020004"/>
                <a:cs typeface="Bree Serif" panose="02000503040000020004"/>
                <a:sym typeface="Bree Serif" panose="02000503040000020004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 panose="02000503040000020004"/>
                <a:ea typeface="Bree Serif" panose="02000503040000020004"/>
                <a:cs typeface="Bree Serif" panose="02000503040000020004"/>
                <a:sym typeface="Bree Serif" panose="02000503040000020004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 panose="02000503040000020004"/>
                <a:ea typeface="Bree Serif" panose="02000503040000020004"/>
                <a:cs typeface="Bree Serif" panose="02000503040000020004"/>
                <a:sym typeface="Bree Serif" panose="02000503040000020004"/>
              </a:defRPr>
            </a:lvl9pPr>
          </a:lstStyle>
          <a:p>
            <a:endParaRPr/>
          </a:p>
        </p:txBody>
      </p:sp>
      <p:sp>
        <p:nvSpPr>
          <p:cNvPr id="140" name="Google Shape;140;p25"/>
          <p:cNvSpPr txBox="1">
            <a:spLocks noGrp="1"/>
          </p:cNvSpPr>
          <p:nvPr>
            <p:ph type="subTitle" idx="2"/>
          </p:nvPr>
        </p:nvSpPr>
        <p:spPr>
          <a:xfrm>
            <a:off x="1689033" y="3888233"/>
            <a:ext cx="2698400" cy="12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5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5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5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5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5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5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5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5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5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25"/>
          <p:cNvSpPr txBox="1">
            <a:spLocks noGrp="1"/>
          </p:cNvSpPr>
          <p:nvPr>
            <p:ph type="subTitle" idx="3"/>
          </p:nvPr>
        </p:nvSpPr>
        <p:spPr>
          <a:xfrm>
            <a:off x="4746733" y="3228167"/>
            <a:ext cx="2698400" cy="76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 panose="02000503040000020004"/>
                <a:ea typeface="Bree Serif" panose="02000503040000020004"/>
                <a:cs typeface="Bree Serif" panose="02000503040000020004"/>
                <a:sym typeface="Bree Serif" panose="020005030400000200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 panose="02000503040000020004"/>
                <a:ea typeface="Bree Serif" panose="02000503040000020004"/>
                <a:cs typeface="Bree Serif" panose="02000503040000020004"/>
                <a:sym typeface="Bree Serif" panose="02000503040000020004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 panose="02000503040000020004"/>
                <a:ea typeface="Bree Serif" panose="02000503040000020004"/>
                <a:cs typeface="Bree Serif" panose="02000503040000020004"/>
                <a:sym typeface="Bree Serif" panose="02000503040000020004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 panose="02000503040000020004"/>
                <a:ea typeface="Bree Serif" panose="02000503040000020004"/>
                <a:cs typeface="Bree Serif" panose="02000503040000020004"/>
                <a:sym typeface="Bree Serif" panose="02000503040000020004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 panose="02000503040000020004"/>
                <a:ea typeface="Bree Serif" panose="02000503040000020004"/>
                <a:cs typeface="Bree Serif" panose="02000503040000020004"/>
                <a:sym typeface="Bree Serif" panose="02000503040000020004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 panose="02000503040000020004"/>
                <a:ea typeface="Bree Serif" panose="02000503040000020004"/>
                <a:cs typeface="Bree Serif" panose="02000503040000020004"/>
                <a:sym typeface="Bree Serif" panose="02000503040000020004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 panose="02000503040000020004"/>
                <a:ea typeface="Bree Serif" panose="02000503040000020004"/>
                <a:cs typeface="Bree Serif" panose="02000503040000020004"/>
                <a:sym typeface="Bree Serif" panose="02000503040000020004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 panose="02000503040000020004"/>
                <a:ea typeface="Bree Serif" panose="02000503040000020004"/>
                <a:cs typeface="Bree Serif" panose="02000503040000020004"/>
                <a:sym typeface="Bree Serif" panose="02000503040000020004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 panose="02000503040000020004"/>
                <a:ea typeface="Bree Serif" panose="02000503040000020004"/>
                <a:cs typeface="Bree Serif" panose="02000503040000020004"/>
                <a:sym typeface="Bree Serif" panose="02000503040000020004"/>
              </a:defRPr>
            </a:lvl9pPr>
          </a:lstStyle>
          <a:p>
            <a:endParaRPr/>
          </a:p>
        </p:txBody>
      </p:sp>
      <p:sp>
        <p:nvSpPr>
          <p:cNvPr id="142" name="Google Shape;142;p25"/>
          <p:cNvSpPr txBox="1">
            <a:spLocks noGrp="1"/>
          </p:cNvSpPr>
          <p:nvPr>
            <p:ph type="subTitle" idx="4"/>
          </p:nvPr>
        </p:nvSpPr>
        <p:spPr>
          <a:xfrm>
            <a:off x="4746733" y="3888233"/>
            <a:ext cx="2698400" cy="12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5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5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5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5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5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5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5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5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5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25"/>
          <p:cNvSpPr txBox="1">
            <a:spLocks noGrp="1"/>
          </p:cNvSpPr>
          <p:nvPr>
            <p:ph type="subTitle" idx="5"/>
          </p:nvPr>
        </p:nvSpPr>
        <p:spPr>
          <a:xfrm>
            <a:off x="7804433" y="3228167"/>
            <a:ext cx="2698400" cy="76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 panose="02000503040000020004"/>
                <a:ea typeface="Bree Serif" panose="02000503040000020004"/>
                <a:cs typeface="Bree Serif" panose="02000503040000020004"/>
                <a:sym typeface="Bree Serif" panose="020005030400000200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 panose="02000503040000020004"/>
                <a:ea typeface="Bree Serif" panose="02000503040000020004"/>
                <a:cs typeface="Bree Serif" panose="02000503040000020004"/>
                <a:sym typeface="Bree Serif" panose="02000503040000020004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 panose="02000503040000020004"/>
                <a:ea typeface="Bree Serif" panose="02000503040000020004"/>
                <a:cs typeface="Bree Serif" panose="02000503040000020004"/>
                <a:sym typeface="Bree Serif" panose="02000503040000020004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 panose="02000503040000020004"/>
                <a:ea typeface="Bree Serif" panose="02000503040000020004"/>
                <a:cs typeface="Bree Serif" panose="02000503040000020004"/>
                <a:sym typeface="Bree Serif" panose="02000503040000020004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 panose="02000503040000020004"/>
                <a:ea typeface="Bree Serif" panose="02000503040000020004"/>
                <a:cs typeface="Bree Serif" panose="02000503040000020004"/>
                <a:sym typeface="Bree Serif" panose="02000503040000020004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 panose="02000503040000020004"/>
                <a:ea typeface="Bree Serif" panose="02000503040000020004"/>
                <a:cs typeface="Bree Serif" panose="02000503040000020004"/>
                <a:sym typeface="Bree Serif" panose="02000503040000020004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 panose="02000503040000020004"/>
                <a:ea typeface="Bree Serif" panose="02000503040000020004"/>
                <a:cs typeface="Bree Serif" panose="02000503040000020004"/>
                <a:sym typeface="Bree Serif" panose="02000503040000020004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 panose="02000503040000020004"/>
                <a:ea typeface="Bree Serif" panose="02000503040000020004"/>
                <a:cs typeface="Bree Serif" panose="02000503040000020004"/>
                <a:sym typeface="Bree Serif" panose="02000503040000020004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 panose="02000503040000020004"/>
                <a:ea typeface="Bree Serif" panose="02000503040000020004"/>
                <a:cs typeface="Bree Serif" panose="02000503040000020004"/>
                <a:sym typeface="Bree Serif" panose="02000503040000020004"/>
              </a:defRPr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subTitle" idx="6"/>
          </p:nvPr>
        </p:nvSpPr>
        <p:spPr>
          <a:xfrm>
            <a:off x="7804433" y="3888233"/>
            <a:ext cx="2698400" cy="12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5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5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5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5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5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5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5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5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5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45" name="Google Shape;145;p25"/>
          <p:cNvSpPr/>
          <p:nvPr/>
        </p:nvSpPr>
        <p:spPr>
          <a:xfrm>
            <a:off x="0" y="5570132"/>
            <a:ext cx="5688827" cy="1287875"/>
          </a:xfrm>
          <a:custGeom>
            <a:avLst/>
            <a:gdLst/>
            <a:ahLst/>
            <a:cxnLst/>
            <a:rect l="l" t="t" r="r" b="b"/>
            <a:pathLst>
              <a:path w="245032" h="55472" extrusionOk="0">
                <a:moveTo>
                  <a:pt x="120754" y="0"/>
                </a:moveTo>
                <a:cubicBezTo>
                  <a:pt x="99942" y="0"/>
                  <a:pt x="81523" y="10180"/>
                  <a:pt x="70188" y="25837"/>
                </a:cubicBezTo>
                <a:cubicBezTo>
                  <a:pt x="65281" y="32622"/>
                  <a:pt x="57568" y="36470"/>
                  <a:pt x="49534" y="36470"/>
                </a:cubicBezTo>
                <a:cubicBezTo>
                  <a:pt x="47023" y="36470"/>
                  <a:pt x="44480" y="36094"/>
                  <a:pt x="41982" y="35314"/>
                </a:cubicBezTo>
                <a:cubicBezTo>
                  <a:pt x="37101" y="33790"/>
                  <a:pt x="31921" y="32969"/>
                  <a:pt x="26552" y="32969"/>
                </a:cubicBezTo>
                <a:cubicBezTo>
                  <a:pt x="25373" y="32969"/>
                  <a:pt x="24206" y="33004"/>
                  <a:pt x="23051" y="33088"/>
                </a:cubicBezTo>
                <a:cubicBezTo>
                  <a:pt x="8526" y="34052"/>
                  <a:pt x="965" y="44399"/>
                  <a:pt x="1" y="55471"/>
                </a:cubicBezTo>
                <a:lnTo>
                  <a:pt x="245031" y="55471"/>
                </a:lnTo>
                <a:cubicBezTo>
                  <a:pt x="244067" y="44399"/>
                  <a:pt x="236507" y="34052"/>
                  <a:pt x="221981" y="33088"/>
                </a:cubicBezTo>
                <a:cubicBezTo>
                  <a:pt x="220826" y="33004"/>
                  <a:pt x="219659" y="32969"/>
                  <a:pt x="218492" y="32969"/>
                </a:cubicBezTo>
                <a:cubicBezTo>
                  <a:pt x="212468" y="32969"/>
                  <a:pt x="206681" y="33993"/>
                  <a:pt x="201312" y="35886"/>
                </a:cubicBezTo>
                <a:cubicBezTo>
                  <a:pt x="198449" y="36893"/>
                  <a:pt x="195500" y="37381"/>
                  <a:pt x="192591" y="37381"/>
                </a:cubicBezTo>
                <a:cubicBezTo>
                  <a:pt x="184527" y="37381"/>
                  <a:pt x="176763" y="33625"/>
                  <a:pt x="171951" y="26730"/>
                </a:cubicBezTo>
                <a:cubicBezTo>
                  <a:pt x="160676" y="10573"/>
                  <a:pt x="141947" y="0"/>
                  <a:pt x="1207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25"/>
          <p:cNvSpPr/>
          <p:nvPr/>
        </p:nvSpPr>
        <p:spPr>
          <a:xfrm>
            <a:off x="3511900" y="5866301"/>
            <a:ext cx="4380773" cy="991689"/>
          </a:xfrm>
          <a:custGeom>
            <a:avLst/>
            <a:gdLst/>
            <a:ahLst/>
            <a:cxnLst/>
            <a:rect l="l" t="t" r="r" b="b"/>
            <a:pathLst>
              <a:path w="212384" h="48078" extrusionOk="0">
                <a:moveTo>
                  <a:pt x="104656" y="0"/>
                </a:moveTo>
                <a:cubicBezTo>
                  <a:pt x="86618" y="0"/>
                  <a:pt x="70664" y="8823"/>
                  <a:pt x="60829" y="22396"/>
                </a:cubicBezTo>
                <a:cubicBezTo>
                  <a:pt x="56577" y="28271"/>
                  <a:pt x="49902" y="31605"/>
                  <a:pt x="42938" y="31605"/>
                </a:cubicBezTo>
                <a:cubicBezTo>
                  <a:pt x="40756" y="31605"/>
                  <a:pt x="38546" y="31278"/>
                  <a:pt x="36374" y="30599"/>
                </a:cubicBezTo>
                <a:cubicBezTo>
                  <a:pt x="32159" y="29290"/>
                  <a:pt x="27658" y="28575"/>
                  <a:pt x="23003" y="28575"/>
                </a:cubicBezTo>
                <a:cubicBezTo>
                  <a:pt x="21991" y="28575"/>
                  <a:pt x="20979" y="28611"/>
                  <a:pt x="19979" y="28670"/>
                </a:cubicBezTo>
                <a:cubicBezTo>
                  <a:pt x="7382" y="29516"/>
                  <a:pt x="834" y="38493"/>
                  <a:pt x="0" y="48078"/>
                </a:cubicBezTo>
                <a:lnTo>
                  <a:pt x="212384" y="48078"/>
                </a:lnTo>
                <a:cubicBezTo>
                  <a:pt x="211550" y="38493"/>
                  <a:pt x="204990" y="29516"/>
                  <a:pt x="192405" y="28670"/>
                </a:cubicBezTo>
                <a:cubicBezTo>
                  <a:pt x="191393" y="28611"/>
                  <a:pt x="190393" y="28575"/>
                  <a:pt x="189369" y="28575"/>
                </a:cubicBezTo>
                <a:cubicBezTo>
                  <a:pt x="184154" y="28575"/>
                  <a:pt x="179142" y="29468"/>
                  <a:pt x="174486" y="31099"/>
                </a:cubicBezTo>
                <a:cubicBezTo>
                  <a:pt x="172003" y="31975"/>
                  <a:pt x="169444" y="32399"/>
                  <a:pt x="166920" y="32399"/>
                </a:cubicBezTo>
                <a:cubicBezTo>
                  <a:pt x="159932" y="32399"/>
                  <a:pt x="153203" y="29144"/>
                  <a:pt x="149031" y="23170"/>
                </a:cubicBezTo>
                <a:cubicBezTo>
                  <a:pt x="139268" y="9168"/>
                  <a:pt x="123039" y="0"/>
                  <a:pt x="10465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25"/>
          <p:cNvSpPr/>
          <p:nvPr/>
        </p:nvSpPr>
        <p:spPr>
          <a:xfrm>
            <a:off x="9101469" y="6092131"/>
            <a:ext cx="3063348" cy="765855"/>
          </a:xfrm>
          <a:custGeom>
            <a:avLst/>
            <a:gdLst/>
            <a:ahLst/>
            <a:cxnLst/>
            <a:rect l="l" t="t" r="r" b="b"/>
            <a:pathLst>
              <a:path w="87250" h="21813" extrusionOk="0">
                <a:moveTo>
                  <a:pt x="32314" y="1"/>
                </a:moveTo>
                <a:cubicBezTo>
                  <a:pt x="26885" y="1"/>
                  <a:pt x="22373" y="3977"/>
                  <a:pt x="21539" y="9169"/>
                </a:cubicBezTo>
                <a:cubicBezTo>
                  <a:pt x="20849" y="9026"/>
                  <a:pt x="20122" y="8954"/>
                  <a:pt x="19384" y="8954"/>
                </a:cubicBezTo>
                <a:cubicBezTo>
                  <a:pt x="14050" y="8954"/>
                  <a:pt x="9609" y="12788"/>
                  <a:pt x="8669" y="17848"/>
                </a:cubicBezTo>
                <a:cubicBezTo>
                  <a:pt x="3323" y="18634"/>
                  <a:pt x="1" y="21813"/>
                  <a:pt x="1" y="21813"/>
                </a:cubicBezTo>
                <a:lnTo>
                  <a:pt x="30112" y="21813"/>
                </a:lnTo>
                <a:cubicBezTo>
                  <a:pt x="30124" y="21742"/>
                  <a:pt x="30136" y="21670"/>
                  <a:pt x="30147" y="21599"/>
                </a:cubicBezTo>
                <a:cubicBezTo>
                  <a:pt x="30243" y="21622"/>
                  <a:pt x="30338" y="21634"/>
                  <a:pt x="30433" y="21658"/>
                </a:cubicBezTo>
                <a:cubicBezTo>
                  <a:pt x="30445" y="21706"/>
                  <a:pt x="30457" y="21765"/>
                  <a:pt x="30469" y="21813"/>
                </a:cubicBezTo>
                <a:lnTo>
                  <a:pt x="87250" y="21813"/>
                </a:lnTo>
                <a:cubicBezTo>
                  <a:pt x="82764" y="19670"/>
                  <a:pt x="79626" y="18955"/>
                  <a:pt x="77428" y="18955"/>
                </a:cubicBezTo>
                <a:cubicBezTo>
                  <a:pt x="77392" y="18955"/>
                  <a:pt x="77356" y="18955"/>
                  <a:pt x="77320" y="18955"/>
                </a:cubicBezTo>
                <a:cubicBezTo>
                  <a:pt x="76856" y="11038"/>
                  <a:pt x="70295" y="4763"/>
                  <a:pt x="62247" y="4763"/>
                </a:cubicBezTo>
                <a:cubicBezTo>
                  <a:pt x="57008" y="4763"/>
                  <a:pt x="52400" y="7430"/>
                  <a:pt x="49686" y="11478"/>
                </a:cubicBezTo>
                <a:cubicBezTo>
                  <a:pt x="49305" y="9681"/>
                  <a:pt x="47709" y="8323"/>
                  <a:pt x="45792" y="8323"/>
                </a:cubicBezTo>
                <a:cubicBezTo>
                  <a:pt x="44875" y="8323"/>
                  <a:pt x="44018" y="8645"/>
                  <a:pt x="43351" y="9169"/>
                </a:cubicBezTo>
                <a:cubicBezTo>
                  <a:pt x="43256" y="9145"/>
                  <a:pt x="43161" y="9133"/>
                  <a:pt x="43066" y="9121"/>
                </a:cubicBezTo>
                <a:cubicBezTo>
                  <a:pt x="42208" y="3954"/>
                  <a:pt x="37720" y="1"/>
                  <a:pt x="3231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5">
  <p:cSld name="Only title 5">
    <p:bg>
      <p:bgPr>
        <a:gradFill>
          <a:gsLst>
            <a:gs pos="0">
              <a:srgbClr val="F2C9EE"/>
            </a:gs>
            <a:gs pos="100000">
              <a:srgbClr val="BA9BC9"/>
            </a:gs>
          </a:gsLst>
          <a:lin ang="2700006" scaled="0"/>
        </a:gra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951333" y="716033"/>
            <a:ext cx="10289200" cy="6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8"/>
          <p:cNvSpPr/>
          <p:nvPr/>
        </p:nvSpPr>
        <p:spPr>
          <a:xfrm rot="10800000">
            <a:off x="350208" y="27"/>
            <a:ext cx="2393129" cy="672844"/>
          </a:xfrm>
          <a:custGeom>
            <a:avLst/>
            <a:gdLst/>
            <a:ahLst/>
            <a:cxnLst/>
            <a:rect l="l" t="t" r="r" b="b"/>
            <a:pathLst>
              <a:path w="115313" h="32421" extrusionOk="0">
                <a:moveTo>
                  <a:pt x="68913" y="0"/>
                </a:moveTo>
                <a:cubicBezTo>
                  <a:pt x="63343" y="0"/>
                  <a:pt x="58460" y="3573"/>
                  <a:pt x="56388" y="8763"/>
                </a:cubicBezTo>
                <a:cubicBezTo>
                  <a:pt x="53662" y="4620"/>
                  <a:pt x="49233" y="1774"/>
                  <a:pt x="44077" y="1393"/>
                </a:cubicBezTo>
                <a:cubicBezTo>
                  <a:pt x="43693" y="1365"/>
                  <a:pt x="43311" y="1352"/>
                  <a:pt x="42932" y="1352"/>
                </a:cubicBezTo>
                <a:cubicBezTo>
                  <a:pt x="34411" y="1352"/>
                  <a:pt x="27215" y="8286"/>
                  <a:pt x="26611" y="17360"/>
                </a:cubicBezTo>
                <a:cubicBezTo>
                  <a:pt x="26575" y="17883"/>
                  <a:pt x="26563" y="18395"/>
                  <a:pt x="26575" y="18907"/>
                </a:cubicBezTo>
                <a:cubicBezTo>
                  <a:pt x="23158" y="20443"/>
                  <a:pt x="20455" y="23396"/>
                  <a:pt x="19158" y="27075"/>
                </a:cubicBezTo>
                <a:cubicBezTo>
                  <a:pt x="17424" y="26767"/>
                  <a:pt x="15814" y="26634"/>
                  <a:pt x="14326" y="26634"/>
                </a:cubicBezTo>
                <a:cubicBezTo>
                  <a:pt x="4532" y="26634"/>
                  <a:pt x="0" y="32421"/>
                  <a:pt x="0" y="32421"/>
                </a:cubicBezTo>
                <a:lnTo>
                  <a:pt x="115313" y="32421"/>
                </a:lnTo>
                <a:cubicBezTo>
                  <a:pt x="107692" y="28070"/>
                  <a:pt x="101476" y="26634"/>
                  <a:pt x="96575" y="26634"/>
                </a:cubicBezTo>
                <a:cubicBezTo>
                  <a:pt x="96514" y="26634"/>
                  <a:pt x="96454" y="26634"/>
                  <a:pt x="96393" y="26635"/>
                </a:cubicBezTo>
                <a:cubicBezTo>
                  <a:pt x="96846" y="25515"/>
                  <a:pt x="97084" y="24289"/>
                  <a:pt x="97084" y="23003"/>
                </a:cubicBezTo>
                <a:cubicBezTo>
                  <a:pt x="97084" y="17800"/>
                  <a:pt x="93072" y="13585"/>
                  <a:pt x="88131" y="13585"/>
                </a:cubicBezTo>
                <a:cubicBezTo>
                  <a:pt x="85976" y="13585"/>
                  <a:pt x="83999" y="14395"/>
                  <a:pt x="82451" y="15717"/>
                </a:cubicBezTo>
                <a:cubicBezTo>
                  <a:pt x="82463" y="15574"/>
                  <a:pt x="82475" y="15419"/>
                  <a:pt x="82487" y="15276"/>
                </a:cubicBezTo>
                <a:cubicBezTo>
                  <a:pt x="83011" y="7406"/>
                  <a:pt x="77367" y="584"/>
                  <a:pt x="69878" y="36"/>
                </a:cubicBezTo>
                <a:cubicBezTo>
                  <a:pt x="69554" y="12"/>
                  <a:pt x="69232" y="0"/>
                  <a:pt x="6891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18"/>
          <p:cNvSpPr/>
          <p:nvPr/>
        </p:nvSpPr>
        <p:spPr>
          <a:xfrm rot="10800000">
            <a:off x="1750826" y="5"/>
            <a:ext cx="2392993" cy="598184"/>
          </a:xfrm>
          <a:custGeom>
            <a:avLst/>
            <a:gdLst/>
            <a:ahLst/>
            <a:cxnLst/>
            <a:rect l="l" t="t" r="r" b="b"/>
            <a:pathLst>
              <a:path w="92346" h="23087" extrusionOk="0">
                <a:moveTo>
                  <a:pt x="34195" y="0"/>
                </a:moveTo>
                <a:cubicBezTo>
                  <a:pt x="28457" y="0"/>
                  <a:pt x="23682" y="4203"/>
                  <a:pt x="22801" y="9704"/>
                </a:cubicBezTo>
                <a:cubicBezTo>
                  <a:pt x="22063" y="9549"/>
                  <a:pt x="21301" y="9478"/>
                  <a:pt x="20515" y="9478"/>
                </a:cubicBezTo>
                <a:cubicBezTo>
                  <a:pt x="14872" y="9478"/>
                  <a:pt x="10169" y="13526"/>
                  <a:pt x="9168" y="18884"/>
                </a:cubicBezTo>
                <a:cubicBezTo>
                  <a:pt x="3513" y="19717"/>
                  <a:pt x="1" y="23087"/>
                  <a:pt x="1" y="23087"/>
                </a:cubicBezTo>
                <a:lnTo>
                  <a:pt x="31874" y="23087"/>
                </a:lnTo>
                <a:cubicBezTo>
                  <a:pt x="31886" y="23015"/>
                  <a:pt x="31897" y="22932"/>
                  <a:pt x="31909" y="22860"/>
                </a:cubicBezTo>
                <a:cubicBezTo>
                  <a:pt x="32017" y="22884"/>
                  <a:pt x="32112" y="22896"/>
                  <a:pt x="32219" y="22920"/>
                </a:cubicBezTo>
                <a:cubicBezTo>
                  <a:pt x="32231" y="22968"/>
                  <a:pt x="32243" y="23027"/>
                  <a:pt x="32255" y="23087"/>
                </a:cubicBezTo>
                <a:lnTo>
                  <a:pt x="92346" y="23087"/>
                </a:lnTo>
                <a:cubicBezTo>
                  <a:pt x="87598" y="20813"/>
                  <a:pt x="84270" y="20062"/>
                  <a:pt x="81953" y="20062"/>
                </a:cubicBezTo>
                <a:cubicBezTo>
                  <a:pt x="81916" y="20062"/>
                  <a:pt x="81880" y="20062"/>
                  <a:pt x="81844" y="20062"/>
                </a:cubicBezTo>
                <a:cubicBezTo>
                  <a:pt x="81344" y="11680"/>
                  <a:pt x="74391" y="5037"/>
                  <a:pt x="65890" y="5037"/>
                </a:cubicBezTo>
                <a:cubicBezTo>
                  <a:pt x="60342" y="5037"/>
                  <a:pt x="55460" y="7859"/>
                  <a:pt x="52591" y="12145"/>
                </a:cubicBezTo>
                <a:cubicBezTo>
                  <a:pt x="52186" y="10240"/>
                  <a:pt x="50495" y="8811"/>
                  <a:pt x="48471" y="8811"/>
                </a:cubicBezTo>
                <a:cubicBezTo>
                  <a:pt x="47495" y="8811"/>
                  <a:pt x="46602" y="9144"/>
                  <a:pt x="45887" y="9704"/>
                </a:cubicBezTo>
                <a:cubicBezTo>
                  <a:pt x="45780" y="9680"/>
                  <a:pt x="45685" y="9668"/>
                  <a:pt x="45590" y="9644"/>
                </a:cubicBezTo>
                <a:cubicBezTo>
                  <a:pt x="44673" y="4180"/>
                  <a:pt x="39922" y="0"/>
                  <a:pt x="3419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5" name="Google Shape;85;p18"/>
          <p:cNvGrpSpPr/>
          <p:nvPr/>
        </p:nvGrpSpPr>
        <p:grpSpPr>
          <a:xfrm>
            <a:off x="8847785" y="6316248"/>
            <a:ext cx="2392748" cy="541653"/>
            <a:chOff x="5169263" y="4340549"/>
            <a:chExt cx="1922606" cy="435226"/>
          </a:xfrm>
        </p:grpSpPr>
        <p:sp>
          <p:nvSpPr>
            <p:cNvPr id="86" name="Google Shape;86;p18"/>
            <p:cNvSpPr/>
            <p:nvPr/>
          </p:nvSpPr>
          <p:spPr>
            <a:xfrm>
              <a:off x="5169263" y="4340549"/>
              <a:ext cx="1922606" cy="435226"/>
            </a:xfrm>
            <a:custGeom>
              <a:avLst/>
              <a:gdLst/>
              <a:ahLst/>
              <a:cxnLst/>
              <a:rect l="l" t="t" r="r" b="b"/>
              <a:pathLst>
                <a:path w="212384" h="48078" extrusionOk="0">
                  <a:moveTo>
                    <a:pt x="104656" y="0"/>
                  </a:moveTo>
                  <a:cubicBezTo>
                    <a:pt x="86618" y="0"/>
                    <a:pt x="70664" y="8823"/>
                    <a:pt x="60829" y="22396"/>
                  </a:cubicBezTo>
                  <a:cubicBezTo>
                    <a:pt x="56577" y="28271"/>
                    <a:pt x="49902" y="31605"/>
                    <a:pt x="42938" y="31605"/>
                  </a:cubicBezTo>
                  <a:cubicBezTo>
                    <a:pt x="40756" y="31605"/>
                    <a:pt x="38546" y="31278"/>
                    <a:pt x="36374" y="30599"/>
                  </a:cubicBezTo>
                  <a:cubicBezTo>
                    <a:pt x="32159" y="29290"/>
                    <a:pt x="27658" y="28575"/>
                    <a:pt x="23003" y="28575"/>
                  </a:cubicBezTo>
                  <a:cubicBezTo>
                    <a:pt x="21991" y="28575"/>
                    <a:pt x="20979" y="28611"/>
                    <a:pt x="19979" y="28670"/>
                  </a:cubicBezTo>
                  <a:cubicBezTo>
                    <a:pt x="7382" y="29516"/>
                    <a:pt x="834" y="38493"/>
                    <a:pt x="0" y="48078"/>
                  </a:cubicBezTo>
                  <a:lnTo>
                    <a:pt x="212384" y="48078"/>
                  </a:lnTo>
                  <a:cubicBezTo>
                    <a:pt x="211550" y="38493"/>
                    <a:pt x="204990" y="29516"/>
                    <a:pt x="192405" y="28670"/>
                  </a:cubicBezTo>
                  <a:cubicBezTo>
                    <a:pt x="191393" y="28611"/>
                    <a:pt x="190393" y="28575"/>
                    <a:pt x="189369" y="28575"/>
                  </a:cubicBezTo>
                  <a:cubicBezTo>
                    <a:pt x="184154" y="28575"/>
                    <a:pt x="179142" y="29468"/>
                    <a:pt x="174486" y="31099"/>
                  </a:cubicBezTo>
                  <a:cubicBezTo>
                    <a:pt x="172003" y="31975"/>
                    <a:pt x="169444" y="32399"/>
                    <a:pt x="166920" y="32399"/>
                  </a:cubicBezTo>
                  <a:cubicBezTo>
                    <a:pt x="159932" y="32399"/>
                    <a:pt x="153203" y="29144"/>
                    <a:pt x="149031" y="23170"/>
                  </a:cubicBezTo>
                  <a:cubicBezTo>
                    <a:pt x="139268" y="9168"/>
                    <a:pt x="123039" y="0"/>
                    <a:pt x="1046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18"/>
            <p:cNvSpPr/>
            <p:nvPr/>
          </p:nvSpPr>
          <p:spPr>
            <a:xfrm>
              <a:off x="5642775" y="4437125"/>
              <a:ext cx="283800" cy="283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18"/>
            <p:cNvSpPr/>
            <p:nvPr/>
          </p:nvSpPr>
          <p:spPr>
            <a:xfrm>
              <a:off x="6431975" y="4437125"/>
              <a:ext cx="283800" cy="283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18"/>
            <p:cNvSpPr/>
            <p:nvPr/>
          </p:nvSpPr>
          <p:spPr>
            <a:xfrm>
              <a:off x="6599325" y="4464575"/>
              <a:ext cx="283800" cy="283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0" name="Google Shape;90;p18"/>
          <p:cNvGrpSpPr/>
          <p:nvPr/>
        </p:nvGrpSpPr>
        <p:grpSpPr>
          <a:xfrm>
            <a:off x="7722866" y="6316248"/>
            <a:ext cx="2392748" cy="541653"/>
            <a:chOff x="876488" y="4340549"/>
            <a:chExt cx="1922606" cy="435226"/>
          </a:xfrm>
        </p:grpSpPr>
        <p:sp>
          <p:nvSpPr>
            <p:cNvPr id="91" name="Google Shape;91;p18"/>
            <p:cNvSpPr/>
            <p:nvPr/>
          </p:nvSpPr>
          <p:spPr>
            <a:xfrm>
              <a:off x="876488" y="4340549"/>
              <a:ext cx="1922606" cy="435226"/>
            </a:xfrm>
            <a:custGeom>
              <a:avLst/>
              <a:gdLst/>
              <a:ahLst/>
              <a:cxnLst/>
              <a:rect l="l" t="t" r="r" b="b"/>
              <a:pathLst>
                <a:path w="212384" h="48078" extrusionOk="0">
                  <a:moveTo>
                    <a:pt x="104656" y="0"/>
                  </a:moveTo>
                  <a:cubicBezTo>
                    <a:pt x="86618" y="0"/>
                    <a:pt x="70664" y="8823"/>
                    <a:pt x="60829" y="22396"/>
                  </a:cubicBezTo>
                  <a:cubicBezTo>
                    <a:pt x="56577" y="28271"/>
                    <a:pt x="49902" y="31605"/>
                    <a:pt x="42938" y="31605"/>
                  </a:cubicBezTo>
                  <a:cubicBezTo>
                    <a:pt x="40756" y="31605"/>
                    <a:pt x="38546" y="31278"/>
                    <a:pt x="36374" y="30599"/>
                  </a:cubicBezTo>
                  <a:cubicBezTo>
                    <a:pt x="32159" y="29290"/>
                    <a:pt x="27658" y="28575"/>
                    <a:pt x="23003" y="28575"/>
                  </a:cubicBezTo>
                  <a:cubicBezTo>
                    <a:pt x="21991" y="28575"/>
                    <a:pt x="20979" y="28611"/>
                    <a:pt x="19979" y="28670"/>
                  </a:cubicBezTo>
                  <a:cubicBezTo>
                    <a:pt x="7382" y="29516"/>
                    <a:pt x="834" y="38493"/>
                    <a:pt x="0" y="48078"/>
                  </a:cubicBezTo>
                  <a:lnTo>
                    <a:pt x="212384" y="48078"/>
                  </a:lnTo>
                  <a:cubicBezTo>
                    <a:pt x="211550" y="38493"/>
                    <a:pt x="204990" y="29516"/>
                    <a:pt x="192405" y="28670"/>
                  </a:cubicBezTo>
                  <a:cubicBezTo>
                    <a:pt x="191393" y="28611"/>
                    <a:pt x="190393" y="28575"/>
                    <a:pt x="189369" y="28575"/>
                  </a:cubicBezTo>
                  <a:cubicBezTo>
                    <a:pt x="184154" y="28575"/>
                    <a:pt x="179142" y="29468"/>
                    <a:pt x="174486" y="31099"/>
                  </a:cubicBezTo>
                  <a:cubicBezTo>
                    <a:pt x="172003" y="31975"/>
                    <a:pt x="169444" y="32399"/>
                    <a:pt x="166920" y="32399"/>
                  </a:cubicBezTo>
                  <a:cubicBezTo>
                    <a:pt x="159932" y="32399"/>
                    <a:pt x="153203" y="29144"/>
                    <a:pt x="149031" y="23170"/>
                  </a:cubicBezTo>
                  <a:cubicBezTo>
                    <a:pt x="139268" y="9168"/>
                    <a:pt x="123039" y="0"/>
                    <a:pt x="1046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18"/>
            <p:cNvSpPr/>
            <p:nvPr/>
          </p:nvSpPr>
          <p:spPr>
            <a:xfrm>
              <a:off x="1125550" y="4464575"/>
              <a:ext cx="283800" cy="283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18"/>
            <p:cNvSpPr/>
            <p:nvPr/>
          </p:nvSpPr>
          <p:spPr>
            <a:xfrm>
              <a:off x="1349650" y="4437125"/>
              <a:ext cx="283800" cy="283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6">
  <p:cSld name="Only title 6">
    <p:bg>
      <p:bgPr>
        <a:gradFill>
          <a:gsLst>
            <a:gs pos="0">
              <a:srgbClr val="F2C9EE"/>
            </a:gs>
            <a:gs pos="100000">
              <a:srgbClr val="BA9BC9"/>
            </a:gs>
          </a:gsLst>
          <a:lin ang="2700006" scaled="0"/>
        </a:gra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951333" y="716033"/>
            <a:ext cx="10289200" cy="6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0C905-B7B1-48AF-89F7-3D8538BF30FA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B804-B669-4429-BB64-4A4EF03325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gradFill>
          <a:gsLst>
            <a:gs pos="0">
              <a:srgbClr val="F2C9EE"/>
            </a:gs>
            <a:gs pos="100000">
              <a:srgbClr val="BA9BC9"/>
            </a:gs>
          </a:gsLst>
          <a:lin ang="2698631" scaled="0"/>
        </a:gra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2073233" y="3888233"/>
            <a:ext cx="3420000" cy="12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☁"/>
              <a:defRPr sz="1865">
                <a:solidFill>
                  <a:srgbClr val="FFFFFF"/>
                </a:solidFill>
              </a:defRPr>
            </a:lvl1pPr>
            <a:lvl2pPr marL="1219200" lvl="1" indent="-423545" algn="ctr">
              <a:spcBef>
                <a:spcPts val="2135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865">
                <a:solidFill>
                  <a:srgbClr val="FFFFFF"/>
                </a:solidFill>
              </a:defRPr>
            </a:lvl2pPr>
            <a:lvl3pPr marL="1828800" lvl="2" indent="-423545" algn="ctr">
              <a:spcBef>
                <a:spcPts val="2135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865">
                <a:solidFill>
                  <a:srgbClr val="FFFFFF"/>
                </a:solidFill>
              </a:defRPr>
            </a:lvl3pPr>
            <a:lvl4pPr marL="2438400" lvl="3" indent="-423545" algn="ctr">
              <a:spcBef>
                <a:spcPts val="2135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865">
                <a:solidFill>
                  <a:srgbClr val="FFFFFF"/>
                </a:solidFill>
              </a:defRPr>
            </a:lvl4pPr>
            <a:lvl5pPr marL="3048000" lvl="4" indent="-423545" algn="ctr">
              <a:spcBef>
                <a:spcPts val="2135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865">
                <a:solidFill>
                  <a:srgbClr val="FFFFFF"/>
                </a:solidFill>
              </a:defRPr>
            </a:lvl5pPr>
            <a:lvl6pPr marL="3657600" lvl="5" indent="-423545" algn="ctr">
              <a:spcBef>
                <a:spcPts val="2135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865">
                <a:solidFill>
                  <a:srgbClr val="FFFFFF"/>
                </a:solidFill>
              </a:defRPr>
            </a:lvl6pPr>
            <a:lvl7pPr marL="4267200" lvl="6" indent="-423545" algn="ctr">
              <a:spcBef>
                <a:spcPts val="2135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865">
                <a:solidFill>
                  <a:srgbClr val="FFFFFF"/>
                </a:solidFill>
              </a:defRPr>
            </a:lvl7pPr>
            <a:lvl8pPr marL="4876800" lvl="7" indent="-423545" algn="ctr">
              <a:spcBef>
                <a:spcPts val="2135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865">
                <a:solidFill>
                  <a:srgbClr val="FFFFFF"/>
                </a:solidFill>
              </a:defRPr>
            </a:lvl8pPr>
            <a:lvl9pPr marL="5486400" lvl="8" indent="-423545" algn="ctr">
              <a:spcBef>
                <a:spcPts val="2135"/>
              </a:spcBef>
              <a:spcAft>
                <a:spcPts val="2135"/>
              </a:spcAft>
              <a:buClr>
                <a:srgbClr val="FFFFFF"/>
              </a:buClr>
              <a:buSzPts val="1400"/>
              <a:buChar char="■"/>
              <a:defRPr sz="1865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2"/>
          </p:nvPr>
        </p:nvSpPr>
        <p:spPr>
          <a:xfrm>
            <a:off x="6698800" y="3888233"/>
            <a:ext cx="3420000" cy="12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☁"/>
              <a:defRPr sz="1865">
                <a:solidFill>
                  <a:srgbClr val="FFFFFF"/>
                </a:solidFill>
              </a:defRPr>
            </a:lvl1pPr>
            <a:lvl2pPr marL="1219200" lvl="1" indent="-423545" algn="ctr">
              <a:spcBef>
                <a:spcPts val="2135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865">
                <a:solidFill>
                  <a:srgbClr val="FFFFFF"/>
                </a:solidFill>
              </a:defRPr>
            </a:lvl2pPr>
            <a:lvl3pPr marL="1828800" lvl="2" indent="-423545" algn="ctr">
              <a:spcBef>
                <a:spcPts val="2135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865">
                <a:solidFill>
                  <a:srgbClr val="FFFFFF"/>
                </a:solidFill>
              </a:defRPr>
            </a:lvl3pPr>
            <a:lvl4pPr marL="2438400" lvl="3" indent="-423545" algn="ctr">
              <a:spcBef>
                <a:spcPts val="2135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865">
                <a:solidFill>
                  <a:srgbClr val="FFFFFF"/>
                </a:solidFill>
              </a:defRPr>
            </a:lvl4pPr>
            <a:lvl5pPr marL="3048000" lvl="4" indent="-423545" algn="ctr">
              <a:spcBef>
                <a:spcPts val="2135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865">
                <a:solidFill>
                  <a:srgbClr val="FFFFFF"/>
                </a:solidFill>
              </a:defRPr>
            </a:lvl5pPr>
            <a:lvl6pPr marL="3657600" lvl="5" indent="-423545" algn="ctr">
              <a:spcBef>
                <a:spcPts val="2135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865">
                <a:solidFill>
                  <a:srgbClr val="FFFFFF"/>
                </a:solidFill>
              </a:defRPr>
            </a:lvl6pPr>
            <a:lvl7pPr marL="4267200" lvl="6" indent="-423545" algn="ctr">
              <a:spcBef>
                <a:spcPts val="2135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865">
                <a:solidFill>
                  <a:srgbClr val="FFFFFF"/>
                </a:solidFill>
              </a:defRPr>
            </a:lvl7pPr>
            <a:lvl8pPr marL="4876800" lvl="7" indent="-423545" algn="ctr">
              <a:spcBef>
                <a:spcPts val="2135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865">
                <a:solidFill>
                  <a:srgbClr val="FFFFFF"/>
                </a:solidFill>
              </a:defRPr>
            </a:lvl8pPr>
            <a:lvl9pPr marL="5486400" lvl="8" indent="-423545" algn="ctr">
              <a:spcBef>
                <a:spcPts val="2135"/>
              </a:spcBef>
              <a:spcAft>
                <a:spcPts val="2135"/>
              </a:spcAft>
              <a:buClr>
                <a:srgbClr val="FFFFFF"/>
              </a:buClr>
              <a:buSzPts val="1400"/>
              <a:buChar char="■"/>
              <a:defRPr sz="1865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951333" y="716033"/>
            <a:ext cx="10289200" cy="6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5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3"/>
          </p:nvPr>
        </p:nvSpPr>
        <p:spPr>
          <a:xfrm>
            <a:off x="2073217" y="3228167"/>
            <a:ext cx="3420000" cy="76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 panose="02000503040000020004"/>
                <a:ea typeface="Bree Serif" panose="02000503040000020004"/>
                <a:cs typeface="Bree Serif" panose="02000503040000020004"/>
                <a:sym typeface="Bree Serif" panose="020005030400000200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 panose="02000503040000020004"/>
                <a:ea typeface="Bree Serif" panose="02000503040000020004"/>
                <a:cs typeface="Bree Serif" panose="02000503040000020004"/>
                <a:sym typeface="Bree Serif" panose="02000503040000020004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 panose="02000503040000020004"/>
                <a:ea typeface="Bree Serif" panose="02000503040000020004"/>
                <a:cs typeface="Bree Serif" panose="02000503040000020004"/>
                <a:sym typeface="Bree Serif" panose="02000503040000020004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 panose="02000503040000020004"/>
                <a:ea typeface="Bree Serif" panose="02000503040000020004"/>
                <a:cs typeface="Bree Serif" panose="02000503040000020004"/>
                <a:sym typeface="Bree Serif" panose="02000503040000020004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 panose="02000503040000020004"/>
                <a:ea typeface="Bree Serif" panose="02000503040000020004"/>
                <a:cs typeface="Bree Serif" panose="02000503040000020004"/>
                <a:sym typeface="Bree Serif" panose="02000503040000020004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 panose="02000503040000020004"/>
                <a:ea typeface="Bree Serif" panose="02000503040000020004"/>
                <a:cs typeface="Bree Serif" panose="02000503040000020004"/>
                <a:sym typeface="Bree Serif" panose="02000503040000020004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 panose="02000503040000020004"/>
                <a:ea typeface="Bree Serif" panose="02000503040000020004"/>
                <a:cs typeface="Bree Serif" panose="02000503040000020004"/>
                <a:sym typeface="Bree Serif" panose="02000503040000020004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 panose="02000503040000020004"/>
                <a:ea typeface="Bree Serif" panose="02000503040000020004"/>
                <a:cs typeface="Bree Serif" panose="02000503040000020004"/>
                <a:sym typeface="Bree Serif" panose="02000503040000020004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 panose="02000503040000020004"/>
                <a:ea typeface="Bree Serif" panose="02000503040000020004"/>
                <a:cs typeface="Bree Serif" panose="02000503040000020004"/>
                <a:sym typeface="Bree Serif" panose="02000503040000020004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4"/>
          </p:nvPr>
        </p:nvSpPr>
        <p:spPr>
          <a:xfrm>
            <a:off x="6698784" y="3228167"/>
            <a:ext cx="3420000" cy="76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 panose="02000503040000020004"/>
                <a:ea typeface="Bree Serif" panose="02000503040000020004"/>
                <a:cs typeface="Bree Serif" panose="02000503040000020004"/>
                <a:sym typeface="Bree Serif" panose="020005030400000200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 panose="02000503040000020004"/>
                <a:ea typeface="Bree Serif" panose="02000503040000020004"/>
                <a:cs typeface="Bree Serif" panose="02000503040000020004"/>
                <a:sym typeface="Bree Serif" panose="02000503040000020004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 panose="02000503040000020004"/>
                <a:ea typeface="Bree Serif" panose="02000503040000020004"/>
                <a:cs typeface="Bree Serif" panose="02000503040000020004"/>
                <a:sym typeface="Bree Serif" panose="02000503040000020004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 panose="02000503040000020004"/>
                <a:ea typeface="Bree Serif" panose="02000503040000020004"/>
                <a:cs typeface="Bree Serif" panose="02000503040000020004"/>
                <a:sym typeface="Bree Serif" panose="02000503040000020004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 panose="02000503040000020004"/>
                <a:ea typeface="Bree Serif" panose="02000503040000020004"/>
                <a:cs typeface="Bree Serif" panose="02000503040000020004"/>
                <a:sym typeface="Bree Serif" panose="02000503040000020004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 panose="02000503040000020004"/>
                <a:ea typeface="Bree Serif" panose="02000503040000020004"/>
                <a:cs typeface="Bree Serif" panose="02000503040000020004"/>
                <a:sym typeface="Bree Serif" panose="02000503040000020004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 panose="02000503040000020004"/>
                <a:ea typeface="Bree Serif" panose="02000503040000020004"/>
                <a:cs typeface="Bree Serif" panose="02000503040000020004"/>
                <a:sym typeface="Bree Serif" panose="02000503040000020004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 panose="02000503040000020004"/>
                <a:ea typeface="Bree Serif" panose="02000503040000020004"/>
                <a:cs typeface="Bree Serif" panose="02000503040000020004"/>
                <a:sym typeface="Bree Serif" panose="02000503040000020004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Bree Serif" panose="02000503040000020004"/>
                <a:ea typeface="Bree Serif" panose="02000503040000020004"/>
                <a:cs typeface="Bree Serif" panose="02000503040000020004"/>
                <a:sym typeface="Bree Serif" panose="02000503040000020004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/>
          <p:nvPr/>
        </p:nvSpPr>
        <p:spPr>
          <a:xfrm rot="10800000">
            <a:off x="-313" y="-8655"/>
            <a:ext cx="4164143" cy="942489"/>
          </a:xfrm>
          <a:custGeom>
            <a:avLst/>
            <a:gdLst/>
            <a:ahLst/>
            <a:cxnLst/>
            <a:rect l="l" t="t" r="r" b="b"/>
            <a:pathLst>
              <a:path w="212384" h="48078" extrusionOk="0">
                <a:moveTo>
                  <a:pt x="104656" y="0"/>
                </a:moveTo>
                <a:cubicBezTo>
                  <a:pt x="86618" y="0"/>
                  <a:pt x="70664" y="8823"/>
                  <a:pt x="60829" y="22396"/>
                </a:cubicBezTo>
                <a:cubicBezTo>
                  <a:pt x="56577" y="28271"/>
                  <a:pt x="49902" y="31605"/>
                  <a:pt x="42938" y="31605"/>
                </a:cubicBezTo>
                <a:cubicBezTo>
                  <a:pt x="40756" y="31605"/>
                  <a:pt x="38546" y="31278"/>
                  <a:pt x="36374" y="30599"/>
                </a:cubicBezTo>
                <a:cubicBezTo>
                  <a:pt x="32159" y="29290"/>
                  <a:pt x="27658" y="28575"/>
                  <a:pt x="23003" y="28575"/>
                </a:cubicBezTo>
                <a:cubicBezTo>
                  <a:pt x="21991" y="28575"/>
                  <a:pt x="20979" y="28611"/>
                  <a:pt x="19979" y="28670"/>
                </a:cubicBezTo>
                <a:cubicBezTo>
                  <a:pt x="7382" y="29516"/>
                  <a:pt x="834" y="38493"/>
                  <a:pt x="0" y="48078"/>
                </a:cubicBezTo>
                <a:lnTo>
                  <a:pt x="212384" y="48078"/>
                </a:lnTo>
                <a:cubicBezTo>
                  <a:pt x="211550" y="38493"/>
                  <a:pt x="204990" y="29516"/>
                  <a:pt x="192405" y="28670"/>
                </a:cubicBezTo>
                <a:cubicBezTo>
                  <a:pt x="191393" y="28611"/>
                  <a:pt x="190393" y="28575"/>
                  <a:pt x="189369" y="28575"/>
                </a:cubicBezTo>
                <a:cubicBezTo>
                  <a:pt x="184154" y="28575"/>
                  <a:pt x="179142" y="29468"/>
                  <a:pt x="174486" y="31099"/>
                </a:cubicBezTo>
                <a:cubicBezTo>
                  <a:pt x="172003" y="31975"/>
                  <a:pt x="169444" y="32399"/>
                  <a:pt x="166920" y="32399"/>
                </a:cubicBezTo>
                <a:cubicBezTo>
                  <a:pt x="159932" y="32399"/>
                  <a:pt x="153203" y="29144"/>
                  <a:pt x="149031" y="23170"/>
                </a:cubicBezTo>
                <a:cubicBezTo>
                  <a:pt x="139268" y="9168"/>
                  <a:pt x="123039" y="0"/>
                  <a:pt x="1046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5"/>
          <p:cNvSpPr/>
          <p:nvPr/>
        </p:nvSpPr>
        <p:spPr>
          <a:xfrm rot="10800000">
            <a:off x="2400436" y="-2"/>
            <a:ext cx="2278969" cy="640747"/>
          </a:xfrm>
          <a:custGeom>
            <a:avLst/>
            <a:gdLst/>
            <a:ahLst/>
            <a:cxnLst/>
            <a:rect l="l" t="t" r="r" b="b"/>
            <a:pathLst>
              <a:path w="115313" h="32421" extrusionOk="0">
                <a:moveTo>
                  <a:pt x="68913" y="0"/>
                </a:moveTo>
                <a:cubicBezTo>
                  <a:pt x="63343" y="0"/>
                  <a:pt x="58460" y="3573"/>
                  <a:pt x="56388" y="8763"/>
                </a:cubicBezTo>
                <a:cubicBezTo>
                  <a:pt x="53662" y="4620"/>
                  <a:pt x="49233" y="1774"/>
                  <a:pt x="44077" y="1393"/>
                </a:cubicBezTo>
                <a:cubicBezTo>
                  <a:pt x="43693" y="1365"/>
                  <a:pt x="43311" y="1352"/>
                  <a:pt x="42932" y="1352"/>
                </a:cubicBezTo>
                <a:cubicBezTo>
                  <a:pt x="34411" y="1352"/>
                  <a:pt x="27215" y="8286"/>
                  <a:pt x="26611" y="17360"/>
                </a:cubicBezTo>
                <a:cubicBezTo>
                  <a:pt x="26575" y="17883"/>
                  <a:pt x="26563" y="18395"/>
                  <a:pt x="26575" y="18907"/>
                </a:cubicBezTo>
                <a:cubicBezTo>
                  <a:pt x="23158" y="20443"/>
                  <a:pt x="20455" y="23396"/>
                  <a:pt x="19158" y="27075"/>
                </a:cubicBezTo>
                <a:cubicBezTo>
                  <a:pt x="17424" y="26767"/>
                  <a:pt x="15814" y="26634"/>
                  <a:pt x="14326" y="26634"/>
                </a:cubicBezTo>
                <a:cubicBezTo>
                  <a:pt x="4532" y="26634"/>
                  <a:pt x="0" y="32421"/>
                  <a:pt x="0" y="32421"/>
                </a:cubicBezTo>
                <a:lnTo>
                  <a:pt x="115313" y="32421"/>
                </a:lnTo>
                <a:cubicBezTo>
                  <a:pt x="107692" y="28070"/>
                  <a:pt x="101476" y="26634"/>
                  <a:pt x="96575" y="26634"/>
                </a:cubicBezTo>
                <a:cubicBezTo>
                  <a:pt x="96514" y="26634"/>
                  <a:pt x="96454" y="26634"/>
                  <a:pt x="96393" y="26635"/>
                </a:cubicBezTo>
                <a:cubicBezTo>
                  <a:pt x="96846" y="25515"/>
                  <a:pt x="97084" y="24289"/>
                  <a:pt x="97084" y="23003"/>
                </a:cubicBezTo>
                <a:cubicBezTo>
                  <a:pt x="97084" y="17800"/>
                  <a:pt x="93072" y="13585"/>
                  <a:pt x="88131" y="13585"/>
                </a:cubicBezTo>
                <a:cubicBezTo>
                  <a:pt x="85976" y="13585"/>
                  <a:pt x="83999" y="14395"/>
                  <a:pt x="82451" y="15717"/>
                </a:cubicBezTo>
                <a:cubicBezTo>
                  <a:pt x="82463" y="15574"/>
                  <a:pt x="82475" y="15419"/>
                  <a:pt x="82487" y="15276"/>
                </a:cubicBezTo>
                <a:cubicBezTo>
                  <a:pt x="83011" y="7406"/>
                  <a:pt x="77367" y="584"/>
                  <a:pt x="69878" y="36"/>
                </a:cubicBezTo>
                <a:cubicBezTo>
                  <a:pt x="69554" y="12"/>
                  <a:pt x="69232" y="0"/>
                  <a:pt x="689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5"/>
          <p:cNvSpPr/>
          <p:nvPr/>
        </p:nvSpPr>
        <p:spPr>
          <a:xfrm>
            <a:off x="2724950" y="5861180"/>
            <a:ext cx="3725709" cy="996793"/>
          </a:xfrm>
          <a:custGeom>
            <a:avLst/>
            <a:gdLst/>
            <a:ahLst/>
            <a:cxnLst/>
            <a:rect l="l" t="t" r="r" b="b"/>
            <a:pathLst>
              <a:path w="121135" h="32409" extrusionOk="0">
                <a:moveTo>
                  <a:pt x="48746" y="0"/>
                </a:moveTo>
                <a:cubicBezTo>
                  <a:pt x="48411" y="0"/>
                  <a:pt x="48072" y="12"/>
                  <a:pt x="47732" y="36"/>
                </a:cubicBezTo>
                <a:cubicBezTo>
                  <a:pt x="39862" y="584"/>
                  <a:pt x="33933" y="7406"/>
                  <a:pt x="34481" y="15276"/>
                </a:cubicBezTo>
                <a:cubicBezTo>
                  <a:pt x="34493" y="15419"/>
                  <a:pt x="34505" y="15574"/>
                  <a:pt x="34516" y="15716"/>
                </a:cubicBezTo>
                <a:cubicBezTo>
                  <a:pt x="32897" y="14383"/>
                  <a:pt x="30826" y="13585"/>
                  <a:pt x="28563" y="13585"/>
                </a:cubicBezTo>
                <a:cubicBezTo>
                  <a:pt x="23360" y="13585"/>
                  <a:pt x="19145" y="17800"/>
                  <a:pt x="19145" y="23003"/>
                </a:cubicBezTo>
                <a:cubicBezTo>
                  <a:pt x="19145" y="24289"/>
                  <a:pt x="19407" y="25515"/>
                  <a:pt x="19872" y="26634"/>
                </a:cubicBezTo>
                <a:cubicBezTo>
                  <a:pt x="19808" y="26634"/>
                  <a:pt x="19745" y="26634"/>
                  <a:pt x="19681" y="26634"/>
                </a:cubicBezTo>
                <a:cubicBezTo>
                  <a:pt x="14531" y="26634"/>
                  <a:pt x="8009" y="28069"/>
                  <a:pt x="0" y="32409"/>
                </a:cubicBezTo>
                <a:lnTo>
                  <a:pt x="121134" y="32409"/>
                </a:lnTo>
                <a:cubicBezTo>
                  <a:pt x="121134" y="32409"/>
                  <a:pt x="116372" y="26633"/>
                  <a:pt x="106092" y="26633"/>
                </a:cubicBezTo>
                <a:cubicBezTo>
                  <a:pt x="104528" y="26633"/>
                  <a:pt x="102835" y="26767"/>
                  <a:pt x="101013" y="27075"/>
                </a:cubicBezTo>
                <a:cubicBezTo>
                  <a:pt x="99644" y="23396"/>
                  <a:pt x="96810" y="20443"/>
                  <a:pt x="93214" y="18907"/>
                </a:cubicBezTo>
                <a:cubicBezTo>
                  <a:pt x="93226" y="18395"/>
                  <a:pt x="93214" y="17883"/>
                  <a:pt x="93179" y="17359"/>
                </a:cubicBezTo>
                <a:cubicBezTo>
                  <a:pt x="92552" y="8286"/>
                  <a:pt x="84995" y="1352"/>
                  <a:pt x="76035" y="1352"/>
                </a:cubicBezTo>
                <a:cubicBezTo>
                  <a:pt x="75637" y="1352"/>
                  <a:pt x="75235" y="1365"/>
                  <a:pt x="74831" y="1393"/>
                </a:cubicBezTo>
                <a:cubicBezTo>
                  <a:pt x="69414" y="1774"/>
                  <a:pt x="64770" y="4620"/>
                  <a:pt x="61889" y="8751"/>
                </a:cubicBezTo>
                <a:cubicBezTo>
                  <a:pt x="59716" y="3572"/>
                  <a:pt x="54593" y="0"/>
                  <a:pt x="4874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5"/>
          <p:cNvSpPr/>
          <p:nvPr/>
        </p:nvSpPr>
        <p:spPr>
          <a:xfrm>
            <a:off x="6827500" y="6260319"/>
            <a:ext cx="2639568" cy="597664"/>
          </a:xfrm>
          <a:custGeom>
            <a:avLst/>
            <a:gdLst/>
            <a:ahLst/>
            <a:cxnLst/>
            <a:rect l="l" t="t" r="r" b="b"/>
            <a:pathLst>
              <a:path w="85821" h="19432" extrusionOk="0">
                <a:moveTo>
                  <a:pt x="42292" y="1"/>
                </a:moveTo>
                <a:cubicBezTo>
                  <a:pt x="35005" y="1"/>
                  <a:pt x="28552" y="3573"/>
                  <a:pt x="24587" y="9062"/>
                </a:cubicBezTo>
                <a:cubicBezTo>
                  <a:pt x="22866" y="11435"/>
                  <a:pt x="20174" y="12781"/>
                  <a:pt x="17364" y="12781"/>
                </a:cubicBezTo>
                <a:cubicBezTo>
                  <a:pt x="16480" y="12781"/>
                  <a:pt x="15585" y="12648"/>
                  <a:pt x="14705" y="12372"/>
                </a:cubicBezTo>
                <a:cubicBezTo>
                  <a:pt x="12990" y="11836"/>
                  <a:pt x="11181" y="11550"/>
                  <a:pt x="9299" y="11550"/>
                </a:cubicBezTo>
                <a:cubicBezTo>
                  <a:pt x="8883" y="11550"/>
                  <a:pt x="8478" y="11562"/>
                  <a:pt x="8073" y="11598"/>
                </a:cubicBezTo>
                <a:cubicBezTo>
                  <a:pt x="2989" y="11931"/>
                  <a:pt x="334" y="15562"/>
                  <a:pt x="1" y="19432"/>
                </a:cubicBezTo>
                <a:lnTo>
                  <a:pt x="85821" y="19432"/>
                </a:lnTo>
                <a:cubicBezTo>
                  <a:pt x="85488" y="15562"/>
                  <a:pt x="82832" y="11931"/>
                  <a:pt x="77749" y="11598"/>
                </a:cubicBezTo>
                <a:cubicBezTo>
                  <a:pt x="77344" y="11562"/>
                  <a:pt x="76939" y="11550"/>
                  <a:pt x="76522" y="11550"/>
                </a:cubicBezTo>
                <a:cubicBezTo>
                  <a:pt x="74415" y="11550"/>
                  <a:pt x="72391" y="11919"/>
                  <a:pt x="70510" y="12574"/>
                </a:cubicBezTo>
                <a:cubicBezTo>
                  <a:pt x="69504" y="12928"/>
                  <a:pt x="68469" y="13100"/>
                  <a:pt x="67449" y="13100"/>
                </a:cubicBezTo>
                <a:cubicBezTo>
                  <a:pt x="64626" y="13100"/>
                  <a:pt x="61910" y="11785"/>
                  <a:pt x="60223" y="9371"/>
                </a:cubicBezTo>
                <a:cubicBezTo>
                  <a:pt x="56270" y="3704"/>
                  <a:pt x="49721" y="1"/>
                  <a:pt x="4229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5"/>
          <p:cNvSpPr/>
          <p:nvPr/>
        </p:nvSpPr>
        <p:spPr>
          <a:xfrm>
            <a:off x="5160301" y="6141968"/>
            <a:ext cx="3163105" cy="716041"/>
          </a:xfrm>
          <a:custGeom>
            <a:avLst/>
            <a:gdLst/>
            <a:ahLst/>
            <a:cxnLst/>
            <a:rect l="l" t="t" r="r" b="b"/>
            <a:pathLst>
              <a:path w="212384" h="48078" extrusionOk="0">
                <a:moveTo>
                  <a:pt x="104656" y="0"/>
                </a:moveTo>
                <a:cubicBezTo>
                  <a:pt x="86618" y="0"/>
                  <a:pt x="70664" y="8823"/>
                  <a:pt x="60829" y="22396"/>
                </a:cubicBezTo>
                <a:cubicBezTo>
                  <a:pt x="56577" y="28271"/>
                  <a:pt x="49902" y="31605"/>
                  <a:pt x="42938" y="31605"/>
                </a:cubicBezTo>
                <a:cubicBezTo>
                  <a:pt x="40756" y="31605"/>
                  <a:pt x="38546" y="31278"/>
                  <a:pt x="36374" y="30599"/>
                </a:cubicBezTo>
                <a:cubicBezTo>
                  <a:pt x="32159" y="29290"/>
                  <a:pt x="27658" y="28575"/>
                  <a:pt x="23003" y="28575"/>
                </a:cubicBezTo>
                <a:cubicBezTo>
                  <a:pt x="21991" y="28575"/>
                  <a:pt x="20979" y="28611"/>
                  <a:pt x="19979" y="28670"/>
                </a:cubicBezTo>
                <a:cubicBezTo>
                  <a:pt x="7382" y="29516"/>
                  <a:pt x="834" y="38493"/>
                  <a:pt x="0" y="48078"/>
                </a:cubicBezTo>
                <a:lnTo>
                  <a:pt x="212384" y="48078"/>
                </a:lnTo>
                <a:cubicBezTo>
                  <a:pt x="211550" y="38493"/>
                  <a:pt x="204990" y="29516"/>
                  <a:pt x="192405" y="28670"/>
                </a:cubicBezTo>
                <a:cubicBezTo>
                  <a:pt x="191393" y="28611"/>
                  <a:pt x="190393" y="28575"/>
                  <a:pt x="189369" y="28575"/>
                </a:cubicBezTo>
                <a:cubicBezTo>
                  <a:pt x="184154" y="28575"/>
                  <a:pt x="179142" y="29468"/>
                  <a:pt x="174486" y="31099"/>
                </a:cubicBezTo>
                <a:cubicBezTo>
                  <a:pt x="172003" y="31975"/>
                  <a:pt x="169444" y="32399"/>
                  <a:pt x="166920" y="32399"/>
                </a:cubicBezTo>
                <a:cubicBezTo>
                  <a:pt x="159932" y="32399"/>
                  <a:pt x="153203" y="29144"/>
                  <a:pt x="149031" y="23170"/>
                </a:cubicBezTo>
                <a:cubicBezTo>
                  <a:pt x="139268" y="9168"/>
                  <a:pt x="123039" y="0"/>
                  <a:pt x="10465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0354"/>
            <a:ext cx="8361802" cy="574764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983" y="5036936"/>
            <a:ext cx="2798369" cy="182106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>
            <a:fillRect/>
          </a:stretch>
        </p:blipFill>
        <p:spPr>
          <a:xfrm>
            <a:off x="10039299" y="-1"/>
            <a:ext cx="2152701" cy="290845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>
            <a:fillRect/>
          </a:stretch>
        </p:blipFill>
        <p:spPr>
          <a:xfrm>
            <a:off x="8791461" y="0"/>
            <a:ext cx="1839816" cy="13435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36" y="4441937"/>
            <a:ext cx="3712684" cy="241606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>
            <a:fillRect/>
          </a:stretch>
        </p:blipFill>
        <p:spPr>
          <a:xfrm>
            <a:off x="10039299" y="-1"/>
            <a:ext cx="2152701" cy="290845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>
            <a:fillRect/>
          </a:stretch>
        </p:blipFill>
        <p:spPr>
          <a:xfrm>
            <a:off x="8791461" y="0"/>
            <a:ext cx="1839816" cy="13435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19"/>
          <a:stretch>
            <a:fillRect/>
          </a:stretch>
        </p:blipFill>
        <p:spPr>
          <a:xfrm flipH="1">
            <a:off x="0" y="2616137"/>
            <a:ext cx="12192000" cy="425288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201" y="4428962"/>
            <a:ext cx="2666081" cy="17349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: 圆角 10"/>
          <p:cNvSpPr/>
          <p:nvPr userDrawn="1"/>
        </p:nvSpPr>
        <p:spPr>
          <a:xfrm>
            <a:off x="1057619" y="669273"/>
            <a:ext cx="10091451" cy="5489155"/>
          </a:xfrm>
          <a:prstGeom prst="roundRect">
            <a:avLst>
              <a:gd name="adj" fmla="val 5217"/>
            </a:avLst>
          </a:prstGeom>
          <a:solidFill>
            <a:schemeClr val="bg1">
              <a:alpha val="80000"/>
            </a:schemeClr>
          </a:solidFill>
          <a:ln w="63500">
            <a:solidFill>
              <a:schemeClr val="accent4">
                <a:lumMod val="50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>
            <a:fillRect/>
          </a:stretch>
        </p:blipFill>
        <p:spPr>
          <a:xfrm>
            <a:off x="10039299" y="-1"/>
            <a:ext cx="2152701" cy="290845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>
            <a:fillRect/>
          </a:stretch>
        </p:blipFill>
        <p:spPr>
          <a:xfrm>
            <a:off x="8791461" y="0"/>
            <a:ext cx="1839816" cy="134351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6510"/>
            <a:ext cx="4395730" cy="30214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矩形: 圆角 11"/>
          <p:cNvSpPr/>
          <p:nvPr userDrawn="1"/>
        </p:nvSpPr>
        <p:spPr>
          <a:xfrm>
            <a:off x="1057619" y="669273"/>
            <a:ext cx="10091451" cy="5489155"/>
          </a:xfrm>
          <a:prstGeom prst="roundRect">
            <a:avLst>
              <a:gd name="adj" fmla="val 5217"/>
            </a:avLst>
          </a:prstGeom>
          <a:solidFill>
            <a:schemeClr val="bg1">
              <a:alpha val="80000"/>
            </a:schemeClr>
          </a:solidFill>
          <a:ln w="63500">
            <a:solidFill>
              <a:schemeClr val="accent4">
                <a:lumMod val="50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393" y="4671356"/>
            <a:ext cx="3360144" cy="218664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>
            <a:fillRect/>
          </a:stretch>
        </p:blipFill>
        <p:spPr>
          <a:xfrm flipH="1">
            <a:off x="0" y="-1"/>
            <a:ext cx="2152701" cy="290845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>
            <a:fillRect/>
          </a:stretch>
        </p:blipFill>
        <p:spPr>
          <a:xfrm flipH="1">
            <a:off x="1498295" y="0"/>
            <a:ext cx="1839816" cy="13435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: 圆角 10"/>
          <p:cNvSpPr/>
          <p:nvPr userDrawn="1"/>
        </p:nvSpPr>
        <p:spPr>
          <a:xfrm>
            <a:off x="1057619" y="669273"/>
            <a:ext cx="10091451" cy="6348471"/>
          </a:xfrm>
          <a:prstGeom prst="roundRect">
            <a:avLst>
              <a:gd name="adj" fmla="val 5217"/>
            </a:avLst>
          </a:prstGeom>
          <a:solidFill>
            <a:schemeClr val="bg1">
              <a:alpha val="80000"/>
            </a:schemeClr>
          </a:solidFill>
          <a:ln w="63500">
            <a:solidFill>
              <a:schemeClr val="accent4">
                <a:lumMod val="50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19"/>
          <a:stretch>
            <a:fillRect/>
          </a:stretch>
        </p:blipFill>
        <p:spPr>
          <a:xfrm flipH="1">
            <a:off x="0" y="2616137"/>
            <a:ext cx="12192000" cy="425288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>
            <a:fillRect/>
          </a:stretch>
        </p:blipFill>
        <p:spPr>
          <a:xfrm>
            <a:off x="10039299" y="-1"/>
            <a:ext cx="2152701" cy="290845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>
            <a:fillRect/>
          </a:stretch>
        </p:blipFill>
        <p:spPr>
          <a:xfrm>
            <a:off x="8791461" y="0"/>
            <a:ext cx="1839816" cy="13435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reeform 2">
            <a:extLst>
              <a:ext uri="{FF2B5EF4-FFF2-40B4-BE49-F238E27FC236}">
                <a16:creationId xmlns:a16="http://schemas.microsoft.com/office/drawing/2014/main" id="{AA2B1BDF-B8F4-2786-34FF-3DE9AB5EB514}"/>
              </a:ext>
            </a:extLst>
          </p:cNvPr>
          <p:cNvSpPr>
            <a:spLocks/>
          </p:cNvSpPr>
          <p:nvPr/>
        </p:nvSpPr>
        <p:spPr bwMode="blackWhite">
          <a:xfrm>
            <a:off x="27517" y="12701"/>
            <a:ext cx="1186180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2F752BFE-2608-9E94-F448-94F13329D58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828800" y="1511300"/>
            <a:ext cx="85344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64516" name="Rectangle 4">
            <a:extLst>
              <a:ext uri="{FF2B5EF4-FFF2-40B4-BE49-F238E27FC236}">
                <a16:creationId xmlns:a16="http://schemas.microsoft.com/office/drawing/2014/main" id="{8ED73FE7-E338-F9CB-9E00-E854C5FDA93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065867" y="4051300"/>
            <a:ext cx="8043333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64517" name="Rectangle 5">
            <a:extLst>
              <a:ext uri="{FF2B5EF4-FFF2-40B4-BE49-F238E27FC236}">
                <a16:creationId xmlns:a16="http://schemas.microsoft.com/office/drawing/2014/main" id="{5B204FC9-284B-3C79-9F7A-8C875B1153B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4518" name="Rectangle 6">
            <a:extLst>
              <a:ext uri="{FF2B5EF4-FFF2-40B4-BE49-F238E27FC236}">
                <a16:creationId xmlns:a16="http://schemas.microsoft.com/office/drawing/2014/main" id="{3FFA2E25-A4C6-7EF9-28CA-6DB642A2A48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4519" name="Rectangle 7">
            <a:extLst>
              <a:ext uri="{FF2B5EF4-FFF2-40B4-BE49-F238E27FC236}">
                <a16:creationId xmlns:a16="http://schemas.microsoft.com/office/drawing/2014/main" id="{B4D506E0-6788-8123-9537-DB502BADDC7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9A554E2C-33DF-4B48-A365-DF48F4C5E2AE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64520" name="Group 8">
            <a:extLst>
              <a:ext uri="{FF2B5EF4-FFF2-40B4-BE49-F238E27FC236}">
                <a16:creationId xmlns:a16="http://schemas.microsoft.com/office/drawing/2014/main" id="{0E712A1A-55AB-152F-D590-03D1614679B5}"/>
              </a:ext>
            </a:extLst>
          </p:cNvPr>
          <p:cNvGrpSpPr>
            <a:grpSpLocks/>
          </p:cNvGrpSpPr>
          <p:nvPr/>
        </p:nvGrpSpPr>
        <p:grpSpPr bwMode="auto">
          <a:xfrm>
            <a:off x="260351" y="234950"/>
            <a:ext cx="5050367" cy="1778000"/>
            <a:chOff x="123" y="148"/>
            <a:chExt cx="2386" cy="1120"/>
          </a:xfrm>
        </p:grpSpPr>
        <p:sp>
          <p:nvSpPr>
            <p:cNvPr id="64521" name="Freeform 9">
              <a:extLst>
                <a:ext uri="{FF2B5EF4-FFF2-40B4-BE49-F238E27FC236}">
                  <a16:creationId xmlns:a16="http://schemas.microsoft.com/office/drawing/2014/main" id="{46269BD5-CBD6-7E4A-2746-9962063D0C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4522" name="Freeform 10">
              <a:extLst>
                <a:ext uri="{FF2B5EF4-FFF2-40B4-BE49-F238E27FC236}">
                  <a16:creationId xmlns:a16="http://schemas.microsoft.com/office/drawing/2014/main" id="{EF8B3F4A-742D-6885-1AAE-8F20BBB2803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4523" name="Freeform 11">
              <a:extLst>
                <a:ext uri="{FF2B5EF4-FFF2-40B4-BE49-F238E27FC236}">
                  <a16:creationId xmlns:a16="http://schemas.microsoft.com/office/drawing/2014/main" id="{8FA5CEC5-5EB2-3591-09A9-5B1610E8F4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grpSp>
          <p:nvGrpSpPr>
            <p:cNvPr id="64524" name="Group 12">
              <a:extLst>
                <a:ext uri="{FF2B5EF4-FFF2-40B4-BE49-F238E27FC236}">
                  <a16:creationId xmlns:a16="http://schemas.microsoft.com/office/drawing/2014/main" id="{18C46CB8-E6FD-3E6D-E9C6-839FA95531B2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64525" name="Freeform 13">
                <a:extLst>
                  <a:ext uri="{FF2B5EF4-FFF2-40B4-BE49-F238E27FC236}">
                    <a16:creationId xmlns:a16="http://schemas.microsoft.com/office/drawing/2014/main" id="{9A890D80-A284-5E78-DC4C-2BE0D6EC386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64526" name="Freeform 14">
                <a:extLst>
                  <a:ext uri="{FF2B5EF4-FFF2-40B4-BE49-F238E27FC236}">
                    <a16:creationId xmlns:a16="http://schemas.microsoft.com/office/drawing/2014/main" id="{37CB906F-87D6-A853-5211-F30CAC604E4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64527" name="Freeform 15">
                <a:extLst>
                  <a:ext uri="{FF2B5EF4-FFF2-40B4-BE49-F238E27FC236}">
                    <a16:creationId xmlns:a16="http://schemas.microsoft.com/office/drawing/2014/main" id="{7B26336E-37E5-9203-4B4F-B9A3E803F08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64528" name="Freeform 16">
                <a:extLst>
                  <a:ext uri="{FF2B5EF4-FFF2-40B4-BE49-F238E27FC236}">
                    <a16:creationId xmlns:a16="http://schemas.microsoft.com/office/drawing/2014/main" id="{F6C028E3-4BA3-ACA5-24F5-EC87E800880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64529" name="Freeform 17">
                <a:extLst>
                  <a:ext uri="{FF2B5EF4-FFF2-40B4-BE49-F238E27FC236}">
                    <a16:creationId xmlns:a16="http://schemas.microsoft.com/office/drawing/2014/main" id="{63F93476-C69C-CD59-D310-4FA340F2F4E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</p:grpSp>
      <p:grpSp>
        <p:nvGrpSpPr>
          <p:cNvPr id="64530" name="Group 18">
            <a:extLst>
              <a:ext uri="{FF2B5EF4-FFF2-40B4-BE49-F238E27FC236}">
                <a16:creationId xmlns:a16="http://schemas.microsoft.com/office/drawing/2014/main" id="{1306FBC5-778F-5DB3-9893-240BDDEA7322}"/>
              </a:ext>
            </a:extLst>
          </p:cNvPr>
          <p:cNvGrpSpPr>
            <a:grpSpLocks/>
          </p:cNvGrpSpPr>
          <p:nvPr/>
        </p:nvGrpSpPr>
        <p:grpSpPr bwMode="auto">
          <a:xfrm>
            <a:off x="10553700" y="4368801"/>
            <a:ext cx="990600" cy="1058863"/>
            <a:chOff x="4986" y="2752"/>
            <a:chExt cx="468" cy="667"/>
          </a:xfrm>
        </p:grpSpPr>
        <p:sp>
          <p:nvSpPr>
            <p:cNvPr id="64531" name="Freeform 19">
              <a:extLst>
                <a:ext uri="{FF2B5EF4-FFF2-40B4-BE49-F238E27FC236}">
                  <a16:creationId xmlns:a16="http://schemas.microsoft.com/office/drawing/2014/main" id="{6DD601D0-065A-7785-D071-71638A5A02FB}"/>
                </a:ext>
              </a:extLst>
            </p:cNvPr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4532" name="Freeform 20">
              <a:extLst>
                <a:ext uri="{FF2B5EF4-FFF2-40B4-BE49-F238E27FC236}">
                  <a16:creationId xmlns:a16="http://schemas.microsoft.com/office/drawing/2014/main" id="{1643F656-4CF4-0F9E-8AC7-E9D18824923B}"/>
                </a:ext>
              </a:extLst>
            </p:cNvPr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4533" name="Freeform 21">
              <a:extLst>
                <a:ext uri="{FF2B5EF4-FFF2-40B4-BE49-F238E27FC236}">
                  <a16:creationId xmlns:a16="http://schemas.microsoft.com/office/drawing/2014/main" id="{E5003488-2C7B-4BF5-8058-162DB3141C73}"/>
                </a:ext>
              </a:extLst>
            </p:cNvPr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grpSp>
          <p:nvGrpSpPr>
            <p:cNvPr id="64534" name="Group 22">
              <a:extLst>
                <a:ext uri="{FF2B5EF4-FFF2-40B4-BE49-F238E27FC236}">
                  <a16:creationId xmlns:a16="http://schemas.microsoft.com/office/drawing/2014/main" id="{C93D5233-11FF-B3E7-49C9-49FF4593D16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64535" name="Freeform 23">
                <a:extLst>
                  <a:ext uri="{FF2B5EF4-FFF2-40B4-BE49-F238E27FC236}">
                    <a16:creationId xmlns:a16="http://schemas.microsoft.com/office/drawing/2014/main" id="{83776FA3-8D08-22EA-B946-429E86697AD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64536" name="Freeform 24">
                <a:extLst>
                  <a:ext uri="{FF2B5EF4-FFF2-40B4-BE49-F238E27FC236}">
                    <a16:creationId xmlns:a16="http://schemas.microsoft.com/office/drawing/2014/main" id="{9DF28C1A-70E4-9D35-D537-03022748DA7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64537" name="Freeform 25">
                <a:extLst>
                  <a:ext uri="{FF2B5EF4-FFF2-40B4-BE49-F238E27FC236}">
                    <a16:creationId xmlns:a16="http://schemas.microsoft.com/office/drawing/2014/main" id="{099CF8F7-C161-3192-73A4-84F54309947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64538" name="Freeform 26">
                <a:extLst>
                  <a:ext uri="{FF2B5EF4-FFF2-40B4-BE49-F238E27FC236}">
                    <a16:creationId xmlns:a16="http://schemas.microsoft.com/office/drawing/2014/main" id="{5228C3FF-244D-A92D-1513-29BD3F46DF3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64539" name="Freeform 27">
                <a:extLst>
                  <a:ext uri="{FF2B5EF4-FFF2-40B4-BE49-F238E27FC236}">
                    <a16:creationId xmlns:a16="http://schemas.microsoft.com/office/drawing/2014/main" id="{BB67F40A-0AF9-F8EA-0A4A-76F5677A32C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</p:grpSp>
      <p:sp>
        <p:nvSpPr>
          <p:cNvPr id="64540" name="Freeform 28">
            <a:extLst>
              <a:ext uri="{FF2B5EF4-FFF2-40B4-BE49-F238E27FC236}">
                <a16:creationId xmlns:a16="http://schemas.microsoft.com/office/drawing/2014/main" id="{379F68EA-FD87-618B-E679-5775E233E27C}"/>
              </a:ext>
            </a:extLst>
          </p:cNvPr>
          <p:cNvSpPr>
            <a:spLocks/>
          </p:cNvSpPr>
          <p:nvPr/>
        </p:nvSpPr>
        <p:spPr bwMode="auto">
          <a:xfrm>
            <a:off x="1202267" y="5054601"/>
            <a:ext cx="9076267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64541" name="Freeform 29">
            <a:extLst>
              <a:ext uri="{FF2B5EF4-FFF2-40B4-BE49-F238E27FC236}">
                <a16:creationId xmlns:a16="http://schemas.microsoft.com/office/drawing/2014/main" id="{FE157A06-EA6E-122E-01D7-3915806F0238}"/>
              </a:ext>
            </a:extLst>
          </p:cNvPr>
          <p:cNvSpPr>
            <a:spLocks/>
          </p:cNvSpPr>
          <p:nvPr/>
        </p:nvSpPr>
        <p:spPr bwMode="auto">
          <a:xfrm>
            <a:off x="5435600" y="1930400"/>
            <a:ext cx="1185333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097298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F19B2-D674-72F3-90DB-B86E1517E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D0D26-B648-7992-94EE-980F046916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3D82C9-6E78-3AA9-38E9-1EA08F0EB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07DF0C-F453-0143-7C47-AF1AF82F8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63A55C-326F-A120-0AAC-64FD5C3FC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6EBD57-717F-4B51-82B5-D15678B979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6701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9743A-A2B2-73DA-A33B-3DE231077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FEC157-32AD-8941-2F4A-16D5203C06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05C745-3AE8-4DA9-34B2-AA2F43CDC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7A1FD-8C93-1A2A-C26D-B8880826A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50DD2-AE59-99AF-B8E7-6A84A0263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C90EC8-6FCC-4BD3-BE34-3DAF7628E9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8864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0C905-B7B1-48AF-89F7-3D8538BF30FA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B804-B669-4429-BB64-4A4EF03325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F6888-123C-C224-6B08-E9A820701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431E8-AD85-8878-28A8-E54073625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828800"/>
            <a:ext cx="502920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5AB272-C1F8-21F4-62F6-29EC419B4A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46800" y="1828800"/>
            <a:ext cx="502920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5F9B31-8FEB-E04A-1321-7436CF2AF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22FDCB-B6B2-5AB3-FBCC-1F7E86D0A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20BC08-B24D-6A4D-74AC-ADDE64DA3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EA779E-B94E-46BC-A34F-13A5934E2D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4073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14D76-D34D-F519-DDCF-0B73FCD1D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65079-3972-FBA2-C1F7-89D070C31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F2FC63-CB25-A81A-0024-A1DC7F7CD8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1DF398-D255-35EE-5729-032D6151EC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34F5EA-293A-535C-F867-F45E23FCE3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E61D2B-A87F-21A4-10C9-78CEBDFB4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70CEDD-664F-73DF-2EFA-459402C9E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2032EF-1A9F-AF3A-C2E2-841CEAA25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4794E7-0EBA-4A9D-96C8-FE0C1E0993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4881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60A20-9E27-F45D-ED5D-D68A8F6CC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A917DE-00E8-6B6B-D462-990901118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6AA85B-8BFD-A0E4-B34A-54F5E766E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EC352C-0834-09BE-B5F4-9A003DA63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795151-A7DC-4045-BEB3-237A5AC97E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1234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8ABAB6-0E9F-6CC1-A8DA-4DB12B02F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C5D31C-46A0-4FAD-D6E6-DAF10A4DF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20BF69-D92F-1E1D-B4EB-F13E1BBDB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607288-AE98-4635-A2AE-4D31818AE3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7734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63EA0-756E-E6BC-AFC5-6758046BC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29CEF-80B2-2A5F-2A6C-C72535926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C48392-4094-E363-E95B-0DF98DF625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22B907-34B1-3AF4-7D59-929F617F0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D827B4-F377-34D7-3B05-042734487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94C6F2-9C2D-0CAF-5349-7F047FFBE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1D5F87-4437-410F-BA84-EF490E8351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4535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491E7-0AF7-C798-BABA-83469C29C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4E60BF-27A7-8F39-A12D-712E66C99A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C65718-0B90-6DBF-4E5A-EBCC9113B0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1EAC77-4E36-4C64-8444-C0751EC2E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2C5A87-850D-F5A6-D954-D2BA046D6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9C0209-AFF4-9AB6-B689-1B861EE0D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96C2E3-35C0-459A-9640-6981A628EA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4417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5B37D-4332-467D-A170-9F01AB734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C75524-0326-C7D2-E625-48679C05B4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14A19E-B9B4-B745-20B3-57A8D4623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C4ED1-AFF5-D217-090C-40936C8AF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9023C4-C25E-B36C-0FE0-8C661C51B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2201B2-8551-4E54-BD31-E7D14608D5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3970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FD1066-7A17-1082-D9CE-57D369E369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610600" y="152400"/>
            <a:ext cx="256540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B9BA0A-FA83-8AD4-6141-E9F1709A6F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14400" y="152400"/>
            <a:ext cx="749300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6B5F6E-FD2E-BCE0-E565-5C0D073EF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32168-D925-CF4D-7271-62285E3C5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14387B-A1FF-D672-53F6-3466A0B80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2747D6-ADB0-4368-B52F-F560A3EB62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5935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74D26-40FC-5063-E219-11CBF2F4B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2400"/>
            <a:ext cx="9160933" cy="1600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0C9FEA5B-20DC-0D82-6DF4-4F2827EFFBDD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914400" y="1828800"/>
            <a:ext cx="10261600" cy="36576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444C0C-D48B-9B8A-7952-3C2D7CF07E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88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EFC27-49DE-4665-BC9A-6CC1DC0EF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41333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0D757-421C-8492-A272-3C044AD00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7733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101D97D4-8026-4E29-BC31-9BC1B24EA5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9455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D9B0B-AF9D-CD8E-45B9-72BDF8C58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2400"/>
            <a:ext cx="9160933" cy="1600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B66B39-8AE6-E136-2A92-8DE13F47C45F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914400" y="1828800"/>
            <a:ext cx="502920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73AC0208-AE7C-16AF-68E5-807329D5D9CC}"/>
              </a:ext>
            </a:extLst>
          </p:cNvPr>
          <p:cNvSpPr>
            <a:spLocks noGrp="1"/>
          </p:cNvSpPr>
          <p:nvPr>
            <p:ph type="media" sz="half" idx="2"/>
          </p:nvPr>
        </p:nvSpPr>
        <p:spPr>
          <a:xfrm>
            <a:off x="6146800" y="1828800"/>
            <a:ext cx="5029200" cy="36576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A6B9D6-3A5B-B1E5-678F-80E6E516D7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88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E15AEC-91A7-0809-07D4-CD1C9DFC4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41333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411E8E-E3CC-AACE-F8FE-8E597EE46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7733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8B4DA7B3-48D5-4513-B059-DC86AF02F4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4921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0C905-B7B1-48AF-89F7-3D8538BF30FA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B804-B669-4429-BB64-4A4EF03325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reeform 2">
            <a:extLst>
              <a:ext uri="{FF2B5EF4-FFF2-40B4-BE49-F238E27FC236}">
                <a16:creationId xmlns:a16="http://schemas.microsoft.com/office/drawing/2014/main" id="{C185F988-8E6E-FCE5-EC36-AD7D1330304C}"/>
              </a:ext>
            </a:extLst>
          </p:cNvPr>
          <p:cNvSpPr>
            <a:spLocks/>
          </p:cNvSpPr>
          <p:nvPr/>
        </p:nvSpPr>
        <p:spPr bwMode="blackWhite">
          <a:xfrm>
            <a:off x="27517" y="12701"/>
            <a:ext cx="1186180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60761562-07F2-9A1B-397F-AC806D1C463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828800" y="1511300"/>
            <a:ext cx="85344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64516" name="Rectangle 4">
            <a:extLst>
              <a:ext uri="{FF2B5EF4-FFF2-40B4-BE49-F238E27FC236}">
                <a16:creationId xmlns:a16="http://schemas.microsoft.com/office/drawing/2014/main" id="{78A81518-E8D6-D01B-E9BF-3821B7C5DF9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065867" y="4051300"/>
            <a:ext cx="8043333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64517" name="Rectangle 5">
            <a:extLst>
              <a:ext uri="{FF2B5EF4-FFF2-40B4-BE49-F238E27FC236}">
                <a16:creationId xmlns:a16="http://schemas.microsoft.com/office/drawing/2014/main" id="{2983854C-D1DF-E81F-E38E-4242ADD78BE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4518" name="Rectangle 6">
            <a:extLst>
              <a:ext uri="{FF2B5EF4-FFF2-40B4-BE49-F238E27FC236}">
                <a16:creationId xmlns:a16="http://schemas.microsoft.com/office/drawing/2014/main" id="{1518CFF4-FAB4-79A6-0DDB-C315550BA56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4519" name="Rectangle 7">
            <a:extLst>
              <a:ext uri="{FF2B5EF4-FFF2-40B4-BE49-F238E27FC236}">
                <a16:creationId xmlns:a16="http://schemas.microsoft.com/office/drawing/2014/main" id="{6A92A29F-6421-48F7-489C-E2BC5904AB1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DC1591E2-88D6-4070-8587-0674992D2C40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64520" name="Group 8">
            <a:extLst>
              <a:ext uri="{FF2B5EF4-FFF2-40B4-BE49-F238E27FC236}">
                <a16:creationId xmlns:a16="http://schemas.microsoft.com/office/drawing/2014/main" id="{B1F21D28-3878-60D6-BFEE-5A6831C651A7}"/>
              </a:ext>
            </a:extLst>
          </p:cNvPr>
          <p:cNvGrpSpPr>
            <a:grpSpLocks/>
          </p:cNvGrpSpPr>
          <p:nvPr/>
        </p:nvGrpSpPr>
        <p:grpSpPr bwMode="auto">
          <a:xfrm>
            <a:off x="260351" y="234950"/>
            <a:ext cx="5050367" cy="1778000"/>
            <a:chOff x="123" y="148"/>
            <a:chExt cx="2386" cy="1120"/>
          </a:xfrm>
        </p:grpSpPr>
        <p:sp>
          <p:nvSpPr>
            <p:cNvPr id="64521" name="Freeform 9">
              <a:extLst>
                <a:ext uri="{FF2B5EF4-FFF2-40B4-BE49-F238E27FC236}">
                  <a16:creationId xmlns:a16="http://schemas.microsoft.com/office/drawing/2014/main" id="{E5F07DD3-EAAB-4713-2A03-54B61F8EAD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4522" name="Freeform 10">
              <a:extLst>
                <a:ext uri="{FF2B5EF4-FFF2-40B4-BE49-F238E27FC236}">
                  <a16:creationId xmlns:a16="http://schemas.microsoft.com/office/drawing/2014/main" id="{0F72686F-D496-95D6-3CC4-F04C0806B6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4523" name="Freeform 11">
              <a:extLst>
                <a:ext uri="{FF2B5EF4-FFF2-40B4-BE49-F238E27FC236}">
                  <a16:creationId xmlns:a16="http://schemas.microsoft.com/office/drawing/2014/main" id="{DABABB61-16A0-9F25-7BB1-B8775F1B13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grpSp>
          <p:nvGrpSpPr>
            <p:cNvPr id="64524" name="Group 12">
              <a:extLst>
                <a:ext uri="{FF2B5EF4-FFF2-40B4-BE49-F238E27FC236}">
                  <a16:creationId xmlns:a16="http://schemas.microsoft.com/office/drawing/2014/main" id="{C9317A3D-A535-3DF1-A520-2FFCB12A10FC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64525" name="Freeform 13">
                <a:extLst>
                  <a:ext uri="{FF2B5EF4-FFF2-40B4-BE49-F238E27FC236}">
                    <a16:creationId xmlns:a16="http://schemas.microsoft.com/office/drawing/2014/main" id="{1BABF2A0-546C-64B4-FEB0-1EC9EE0F1B6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64526" name="Freeform 14">
                <a:extLst>
                  <a:ext uri="{FF2B5EF4-FFF2-40B4-BE49-F238E27FC236}">
                    <a16:creationId xmlns:a16="http://schemas.microsoft.com/office/drawing/2014/main" id="{4B15E76D-E042-166F-F9F5-8890764B539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64527" name="Freeform 15">
                <a:extLst>
                  <a:ext uri="{FF2B5EF4-FFF2-40B4-BE49-F238E27FC236}">
                    <a16:creationId xmlns:a16="http://schemas.microsoft.com/office/drawing/2014/main" id="{CD3A170C-3863-A9BC-6EAF-FF414457398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64528" name="Freeform 16">
                <a:extLst>
                  <a:ext uri="{FF2B5EF4-FFF2-40B4-BE49-F238E27FC236}">
                    <a16:creationId xmlns:a16="http://schemas.microsoft.com/office/drawing/2014/main" id="{236A9B52-CC40-A264-DA32-2986F26BCED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64529" name="Freeform 17">
                <a:extLst>
                  <a:ext uri="{FF2B5EF4-FFF2-40B4-BE49-F238E27FC236}">
                    <a16:creationId xmlns:a16="http://schemas.microsoft.com/office/drawing/2014/main" id="{26D465EF-79D4-A61A-D853-12B7EDBC86C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</p:grpSp>
      <p:grpSp>
        <p:nvGrpSpPr>
          <p:cNvPr id="64530" name="Group 18">
            <a:extLst>
              <a:ext uri="{FF2B5EF4-FFF2-40B4-BE49-F238E27FC236}">
                <a16:creationId xmlns:a16="http://schemas.microsoft.com/office/drawing/2014/main" id="{70ED8EA9-00AD-8983-D333-D54D0927DEE3}"/>
              </a:ext>
            </a:extLst>
          </p:cNvPr>
          <p:cNvGrpSpPr>
            <a:grpSpLocks/>
          </p:cNvGrpSpPr>
          <p:nvPr/>
        </p:nvGrpSpPr>
        <p:grpSpPr bwMode="auto">
          <a:xfrm>
            <a:off x="10553700" y="4368801"/>
            <a:ext cx="990600" cy="1058863"/>
            <a:chOff x="4986" y="2752"/>
            <a:chExt cx="468" cy="667"/>
          </a:xfrm>
        </p:grpSpPr>
        <p:sp>
          <p:nvSpPr>
            <p:cNvPr id="64531" name="Freeform 19">
              <a:extLst>
                <a:ext uri="{FF2B5EF4-FFF2-40B4-BE49-F238E27FC236}">
                  <a16:creationId xmlns:a16="http://schemas.microsoft.com/office/drawing/2014/main" id="{F550EA27-6166-A914-4346-19045463D8C2}"/>
                </a:ext>
              </a:extLst>
            </p:cNvPr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4532" name="Freeform 20">
              <a:extLst>
                <a:ext uri="{FF2B5EF4-FFF2-40B4-BE49-F238E27FC236}">
                  <a16:creationId xmlns:a16="http://schemas.microsoft.com/office/drawing/2014/main" id="{BC3C5DCC-7CB6-5E8D-7779-3687787EC557}"/>
                </a:ext>
              </a:extLst>
            </p:cNvPr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4533" name="Freeform 21">
              <a:extLst>
                <a:ext uri="{FF2B5EF4-FFF2-40B4-BE49-F238E27FC236}">
                  <a16:creationId xmlns:a16="http://schemas.microsoft.com/office/drawing/2014/main" id="{4C83C3AC-E294-7E5B-BCDB-DFE609532CEE}"/>
                </a:ext>
              </a:extLst>
            </p:cNvPr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grpSp>
          <p:nvGrpSpPr>
            <p:cNvPr id="64534" name="Group 22">
              <a:extLst>
                <a:ext uri="{FF2B5EF4-FFF2-40B4-BE49-F238E27FC236}">
                  <a16:creationId xmlns:a16="http://schemas.microsoft.com/office/drawing/2014/main" id="{5C043DF5-AE55-B3E8-D878-0A1919061C91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64535" name="Freeform 23">
                <a:extLst>
                  <a:ext uri="{FF2B5EF4-FFF2-40B4-BE49-F238E27FC236}">
                    <a16:creationId xmlns:a16="http://schemas.microsoft.com/office/drawing/2014/main" id="{45B4EDA9-6D34-34BA-C1AF-D6443781052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64536" name="Freeform 24">
                <a:extLst>
                  <a:ext uri="{FF2B5EF4-FFF2-40B4-BE49-F238E27FC236}">
                    <a16:creationId xmlns:a16="http://schemas.microsoft.com/office/drawing/2014/main" id="{3292E1B3-4108-8CD8-E493-8EFAD27BAF9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64537" name="Freeform 25">
                <a:extLst>
                  <a:ext uri="{FF2B5EF4-FFF2-40B4-BE49-F238E27FC236}">
                    <a16:creationId xmlns:a16="http://schemas.microsoft.com/office/drawing/2014/main" id="{5ACF2E83-F4A0-C165-F8D6-4D1F27FADB7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64538" name="Freeform 26">
                <a:extLst>
                  <a:ext uri="{FF2B5EF4-FFF2-40B4-BE49-F238E27FC236}">
                    <a16:creationId xmlns:a16="http://schemas.microsoft.com/office/drawing/2014/main" id="{A71D43C7-40E6-EA54-F202-C0049764F2E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64539" name="Freeform 27">
                <a:extLst>
                  <a:ext uri="{FF2B5EF4-FFF2-40B4-BE49-F238E27FC236}">
                    <a16:creationId xmlns:a16="http://schemas.microsoft.com/office/drawing/2014/main" id="{458C8183-E410-1A2C-C485-36647862F56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</p:grpSp>
      <p:sp>
        <p:nvSpPr>
          <p:cNvPr id="64540" name="Freeform 28">
            <a:extLst>
              <a:ext uri="{FF2B5EF4-FFF2-40B4-BE49-F238E27FC236}">
                <a16:creationId xmlns:a16="http://schemas.microsoft.com/office/drawing/2014/main" id="{A03B1F8D-2168-9324-76D9-AF8DFF0646AC}"/>
              </a:ext>
            </a:extLst>
          </p:cNvPr>
          <p:cNvSpPr>
            <a:spLocks/>
          </p:cNvSpPr>
          <p:nvPr/>
        </p:nvSpPr>
        <p:spPr bwMode="auto">
          <a:xfrm>
            <a:off x="1202267" y="5054601"/>
            <a:ext cx="9076267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64541" name="Freeform 29">
            <a:extLst>
              <a:ext uri="{FF2B5EF4-FFF2-40B4-BE49-F238E27FC236}">
                <a16:creationId xmlns:a16="http://schemas.microsoft.com/office/drawing/2014/main" id="{ACE37EB9-DC83-6987-D7A9-F01CBFDC8A1D}"/>
              </a:ext>
            </a:extLst>
          </p:cNvPr>
          <p:cNvSpPr>
            <a:spLocks/>
          </p:cNvSpPr>
          <p:nvPr/>
        </p:nvSpPr>
        <p:spPr bwMode="auto">
          <a:xfrm>
            <a:off x="5435600" y="1930400"/>
            <a:ext cx="1185333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81329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F4A3D-DC29-00D9-DA97-0B7EF3B1A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44D61-31E9-EFB4-2B08-AFEDA0382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CEE1B4-D037-E1CC-9085-930066668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01C5B-7E06-EB6F-80D9-25F8373CE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0A90D4-7D78-EAA6-399A-FB102CBF4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8BF576-5B76-4328-9840-E651D23A9B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45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2BD03-C154-FD2A-7F32-F3BD07D16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9A4520-856E-9C94-0AE7-8E1C2A7DA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F66D1C-677E-2247-DEC8-774E17B97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22A3F1-190A-2F5C-5C40-E135EF868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7B71F-0676-807B-280A-1DAEE17DE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0ABE0F-758F-4254-A8F3-C059B7C590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8735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6F517-D3B8-BDA0-1826-A03C99652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5D91E-5AA2-6697-0AEC-C7DDE875CA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828800"/>
            <a:ext cx="502920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40F601-EE65-8894-6F37-792CB13D74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46800" y="1828800"/>
            <a:ext cx="502920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F8247D-944D-BA59-2A4C-C0F5AF1CF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91CBA5-3EDC-E405-EE51-2E1459056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1CF0A0-1FEA-A609-3923-4A1B1B10C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B49A85-BFB0-49B2-AF9E-EA96A179BE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8972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2BF78-27D5-DF95-17CF-4BEBB5621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5252A1-ED7F-D663-1C5F-D5F2020764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1A5CEE-243D-7ABB-D850-13E53BCAEB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F03367-B834-B27D-1B75-6EB3CEFF62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CFD2E0-D21E-8A99-AABD-A78DEFAE62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0DDEE7-85C3-6D0E-513C-D55D92325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2F6747-656F-63FD-F459-6133BC6EC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F53FB8-51F9-53DA-E919-2DE8988F6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FB716D-9F4C-4F81-8471-AB17559731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3760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7848F-F653-2A86-8A5B-AB53AB098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444A55-49B0-6409-ADF8-1AC27E93E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349979-33E6-03CB-B450-BD1D61BA5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55918A-573D-38E6-4980-11AC40547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F98315-BAF7-4DBD-92EF-BD17F4C2FE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8262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95895F-972E-C6AC-BD5A-C42731F96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847214-E754-5464-4D21-4575C0765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67FC5F-13D2-1F51-F43D-1E75A1B50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AE8A2-3B90-404D-AD0A-CB7FAED016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8571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FD140-B87F-E339-9581-16CB046D2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6E030-5ECE-B9D2-0660-7F910D9EE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A2127F-0E30-B5F5-6E5D-4361085D4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F98DA8-E2EB-1BF0-F61E-3920B0C33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8492F3-76AB-9896-B30C-85A005C96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6FCEDB-8EB5-E210-299E-13BB967F6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A5FF6B-5BA0-4696-A228-2448952DCF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3741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5DB09-71F0-9698-2C98-8295DFE83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46E584-1B90-B63A-9050-BA94BA7BD0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52D529-285E-A5DC-B704-E90530A02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240F34-8741-2333-D6B0-6960454D8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BA174A-70FC-7B19-FE52-EA47C158F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29ED85-9C02-FA12-B02F-E0FD8463F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890640-5666-413B-85FB-602B94A059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2852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7CF3C-7176-E182-BC26-43BE68E15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3C6B4F-3D93-0F1D-22E4-633615E965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3C155-ADF8-9585-4B18-460FD6BCC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904A1-E723-6093-BF4A-2C3AD26AD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A2A469-E893-8250-AA6E-D147CB04A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462781-4531-474F-88A9-9EF47F36C0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434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0C905-B7B1-48AF-89F7-3D8538BF30FA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B804-B669-4429-BB64-4A4EF03325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53194B-3436-17D2-47BB-A6DAC6BC3A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610600" y="152400"/>
            <a:ext cx="256540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18D138-5BB8-E06C-D918-2A344115CB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14400" y="152400"/>
            <a:ext cx="749300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75F14C-EAA0-DE14-E907-8C40062D3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426112-72E2-E2A4-9BE8-1D139A294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B6F02-1321-59F8-F454-E9A6665C6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DABB28-6BC1-4C7C-9C13-BBA3D6D1BE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6823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2F291-44B5-E0E7-8876-87E370936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2400"/>
            <a:ext cx="9160933" cy="1600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09B90499-6A5C-0837-22F1-4B5AA9D9A0F5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914400" y="1828800"/>
            <a:ext cx="10261600" cy="36576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85A24E-ACFD-EC37-CF2C-10C7C1051B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88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5AAEDF-7406-DDE4-E13F-543044E3D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41333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E4312-1EAA-EF9B-E23A-C3055C642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7733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8EA720D1-228D-4D6D-9387-2F728BD933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2067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27499-D65F-3DF3-0CC0-0D746787F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2400"/>
            <a:ext cx="9160933" cy="1600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A4EBE5-DBCD-9772-236E-D73B5F921BF0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914400" y="1828800"/>
            <a:ext cx="502920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4508A2B0-F510-ECB0-5238-ACDED35CE0F4}"/>
              </a:ext>
            </a:extLst>
          </p:cNvPr>
          <p:cNvSpPr>
            <a:spLocks noGrp="1"/>
          </p:cNvSpPr>
          <p:nvPr>
            <p:ph type="media" sz="half" idx="2"/>
          </p:nvPr>
        </p:nvSpPr>
        <p:spPr>
          <a:xfrm>
            <a:off x="6146800" y="1828800"/>
            <a:ext cx="5029200" cy="36576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14B1A4-779C-47A3-90A0-4D05DBFA92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88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EB0A20-2F2C-C6FA-3DBF-EC06DA55C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41333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4679B1-B106-CE73-13DD-36C818437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7733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01E356F2-B113-45E5-9359-FE088420E9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6621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0C905-B7B1-48AF-89F7-3D8538BF30FA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B804-B669-4429-BB64-4A4EF03325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0C905-B7B1-48AF-89F7-3D8538BF30FA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B804-B669-4429-BB64-4A4EF03325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0C905-B7B1-48AF-89F7-3D8538BF30FA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B804-B669-4429-BB64-4A4EF03325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0C905-B7B1-48AF-89F7-3D8538BF30FA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B804-B669-4429-BB64-4A4EF03325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0C905-B7B1-48AF-89F7-3D8538BF30FA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CB804-B669-4429-BB64-4A4EF03325A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</p:sldLayoutIdLst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reeform 2">
            <a:extLst>
              <a:ext uri="{FF2B5EF4-FFF2-40B4-BE49-F238E27FC236}">
                <a16:creationId xmlns:a16="http://schemas.microsoft.com/office/drawing/2014/main" id="{847D99FE-EE3D-C2E0-A3A1-AE89C3C959DE}"/>
              </a:ext>
            </a:extLst>
          </p:cNvPr>
          <p:cNvSpPr>
            <a:spLocks/>
          </p:cNvSpPr>
          <p:nvPr/>
        </p:nvSpPr>
        <p:spPr bwMode="auto">
          <a:xfrm rot="18427436">
            <a:off x="10564284" y="-362479"/>
            <a:ext cx="1162050" cy="2779183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46C08AA8-547E-86F1-B552-C287FCC615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916093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3492" name="Rectangle 4">
            <a:extLst>
              <a:ext uri="{FF2B5EF4-FFF2-40B4-BE49-F238E27FC236}">
                <a16:creationId xmlns:a16="http://schemas.microsoft.com/office/drawing/2014/main" id="{6FE47647-7F6D-A82F-A609-82A638F462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828800"/>
            <a:ext cx="10261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3493" name="Rectangle 5">
            <a:extLst>
              <a:ext uri="{FF2B5EF4-FFF2-40B4-BE49-F238E27FC236}">
                <a16:creationId xmlns:a16="http://schemas.microsoft.com/office/drawing/2014/main" id="{B1E0756E-D1BE-A779-9F17-0770AC9D5E7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63494" name="Rectangle 6">
            <a:extLst>
              <a:ext uri="{FF2B5EF4-FFF2-40B4-BE49-F238E27FC236}">
                <a16:creationId xmlns:a16="http://schemas.microsoft.com/office/drawing/2014/main" id="{7D2F5645-45C2-79D3-2BA5-6AF495D641F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333" y="6248400"/>
            <a:ext cx="386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63495" name="Rectangle 7">
            <a:extLst>
              <a:ext uri="{FF2B5EF4-FFF2-40B4-BE49-F238E27FC236}">
                <a16:creationId xmlns:a16="http://schemas.microsoft.com/office/drawing/2014/main" id="{14987041-E18F-D11D-30D0-FC6ADD35212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7733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07B4BC21-DED7-48C6-A55E-6CD0BDCA984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3496" name="Freeform 8">
            <a:extLst>
              <a:ext uri="{FF2B5EF4-FFF2-40B4-BE49-F238E27FC236}">
                <a16:creationId xmlns:a16="http://schemas.microsoft.com/office/drawing/2014/main" id="{FFEB66FD-8F9A-B84E-4094-8A6F63B95B09}"/>
              </a:ext>
            </a:extLst>
          </p:cNvPr>
          <p:cNvSpPr>
            <a:spLocks/>
          </p:cNvSpPr>
          <p:nvPr/>
        </p:nvSpPr>
        <p:spPr bwMode="auto">
          <a:xfrm rot="18427436">
            <a:off x="10681230" y="-324907"/>
            <a:ext cx="1165225" cy="2796116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63497" name="Freeform 9">
            <a:extLst>
              <a:ext uri="{FF2B5EF4-FFF2-40B4-BE49-F238E27FC236}">
                <a16:creationId xmlns:a16="http://schemas.microsoft.com/office/drawing/2014/main" id="{2B1ACFDD-52EE-41A0-D40D-345E9A740A0E}"/>
              </a:ext>
            </a:extLst>
          </p:cNvPr>
          <p:cNvSpPr>
            <a:spLocks/>
          </p:cNvSpPr>
          <p:nvPr/>
        </p:nvSpPr>
        <p:spPr bwMode="auto">
          <a:xfrm rot="18427436">
            <a:off x="10612439" y="-69849"/>
            <a:ext cx="1025525" cy="2095500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grpSp>
        <p:nvGrpSpPr>
          <p:cNvPr id="63498" name="Group 10">
            <a:extLst>
              <a:ext uri="{FF2B5EF4-FFF2-40B4-BE49-F238E27FC236}">
                <a16:creationId xmlns:a16="http://schemas.microsoft.com/office/drawing/2014/main" id="{BF5E8258-FCBB-E5CA-C06F-E0B4004D9E50}"/>
              </a:ext>
            </a:extLst>
          </p:cNvPr>
          <p:cNvGrpSpPr>
            <a:grpSpLocks/>
          </p:cNvGrpSpPr>
          <p:nvPr/>
        </p:nvGrpSpPr>
        <p:grpSpPr bwMode="auto">
          <a:xfrm>
            <a:off x="10584" y="5540375"/>
            <a:ext cx="2379133" cy="1246188"/>
            <a:chOff x="5" y="3490"/>
            <a:chExt cx="1124" cy="785"/>
          </a:xfrm>
        </p:grpSpPr>
        <p:sp>
          <p:nvSpPr>
            <p:cNvPr id="63499" name="Freeform 11">
              <a:extLst>
                <a:ext uri="{FF2B5EF4-FFF2-40B4-BE49-F238E27FC236}">
                  <a16:creationId xmlns:a16="http://schemas.microsoft.com/office/drawing/2014/main" id="{E0CA6F1F-9E18-5192-BE54-1D5EE1066F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3500" name="Freeform 12">
              <a:extLst>
                <a:ext uri="{FF2B5EF4-FFF2-40B4-BE49-F238E27FC236}">
                  <a16:creationId xmlns:a16="http://schemas.microsoft.com/office/drawing/2014/main" id="{4C27F8F9-1616-FF94-1DB7-6C770EB761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3501" name="Freeform 13">
              <a:extLst>
                <a:ext uri="{FF2B5EF4-FFF2-40B4-BE49-F238E27FC236}">
                  <a16:creationId xmlns:a16="http://schemas.microsoft.com/office/drawing/2014/main" id="{A40DECD3-1B69-39A2-D1DA-A1052F51DE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3502" name="Freeform 14">
              <a:extLst>
                <a:ext uri="{FF2B5EF4-FFF2-40B4-BE49-F238E27FC236}">
                  <a16:creationId xmlns:a16="http://schemas.microsoft.com/office/drawing/2014/main" id="{4FBCBC25-B44A-1BAE-E16C-C69632C2D5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3503" name="Freeform 15">
              <a:extLst>
                <a:ext uri="{FF2B5EF4-FFF2-40B4-BE49-F238E27FC236}">
                  <a16:creationId xmlns:a16="http://schemas.microsoft.com/office/drawing/2014/main" id="{48D3BA7C-BAA7-3B46-23B9-762FC8D96F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3504" name="Freeform 16">
              <a:extLst>
                <a:ext uri="{FF2B5EF4-FFF2-40B4-BE49-F238E27FC236}">
                  <a16:creationId xmlns:a16="http://schemas.microsoft.com/office/drawing/2014/main" id="{348F17AA-08F1-AA5D-62EF-4B4EBC776F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3505" name="Freeform 17">
              <a:extLst>
                <a:ext uri="{FF2B5EF4-FFF2-40B4-BE49-F238E27FC236}">
                  <a16:creationId xmlns:a16="http://schemas.microsoft.com/office/drawing/2014/main" id="{3EEEF97D-79E1-CD74-1001-48CEA764AD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3506" name="Freeform 18">
              <a:extLst>
                <a:ext uri="{FF2B5EF4-FFF2-40B4-BE49-F238E27FC236}">
                  <a16:creationId xmlns:a16="http://schemas.microsoft.com/office/drawing/2014/main" id="{963F9F3C-B1AE-3B87-939B-5AFEB3C446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3507" name="Freeform 19">
              <a:extLst>
                <a:ext uri="{FF2B5EF4-FFF2-40B4-BE49-F238E27FC236}">
                  <a16:creationId xmlns:a16="http://schemas.microsoft.com/office/drawing/2014/main" id="{AC9F315A-65EB-10F6-B163-19A76DA990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grpSp>
          <p:nvGrpSpPr>
            <p:cNvPr id="63508" name="Group 20">
              <a:extLst>
                <a:ext uri="{FF2B5EF4-FFF2-40B4-BE49-F238E27FC236}">
                  <a16:creationId xmlns:a16="http://schemas.microsoft.com/office/drawing/2014/main" id="{46DC9373-220A-3F60-251C-FF02B4EBF62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63509" name="Group 21">
                <a:extLst>
                  <a:ext uri="{FF2B5EF4-FFF2-40B4-BE49-F238E27FC236}">
                    <a16:creationId xmlns:a16="http://schemas.microsoft.com/office/drawing/2014/main" id="{FF7056ED-53E3-8103-011C-31B039D93852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63510" name="Freeform 22">
                  <a:extLst>
                    <a:ext uri="{FF2B5EF4-FFF2-40B4-BE49-F238E27FC236}">
                      <a16:creationId xmlns:a16="http://schemas.microsoft.com/office/drawing/2014/main" id="{2F6090CA-6D6D-4A34-35EC-F984CE7B9596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63511" name="Freeform 23">
                  <a:extLst>
                    <a:ext uri="{FF2B5EF4-FFF2-40B4-BE49-F238E27FC236}">
                      <a16:creationId xmlns:a16="http://schemas.microsoft.com/office/drawing/2014/main" id="{615E4F16-D25A-B094-DA11-A9AF1603C14C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63512" name="Freeform 24">
                  <a:extLst>
                    <a:ext uri="{FF2B5EF4-FFF2-40B4-BE49-F238E27FC236}">
                      <a16:creationId xmlns:a16="http://schemas.microsoft.com/office/drawing/2014/main" id="{AD9E6E75-8D21-7004-8528-D8DA7F3FD56B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</p:grpSp>
          <p:sp>
            <p:nvSpPr>
              <p:cNvPr id="63513" name="Freeform 25">
                <a:extLst>
                  <a:ext uri="{FF2B5EF4-FFF2-40B4-BE49-F238E27FC236}">
                    <a16:creationId xmlns:a16="http://schemas.microsoft.com/office/drawing/2014/main" id="{E88F8935-F504-AEF0-F538-05ACEBD51CB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63514" name="Freeform 26">
                <a:extLst>
                  <a:ext uri="{FF2B5EF4-FFF2-40B4-BE49-F238E27FC236}">
                    <a16:creationId xmlns:a16="http://schemas.microsoft.com/office/drawing/2014/main" id="{5B357CCD-46FB-8EA4-D651-C0083AC70C7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63515" name="Freeform 27">
                <a:extLst>
                  <a:ext uri="{FF2B5EF4-FFF2-40B4-BE49-F238E27FC236}">
                    <a16:creationId xmlns:a16="http://schemas.microsoft.com/office/drawing/2014/main" id="{22209CA4-C886-48CC-D72A-ED2730102E9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grpSp>
            <p:nvGrpSpPr>
              <p:cNvPr id="63516" name="Group 28">
                <a:extLst>
                  <a:ext uri="{FF2B5EF4-FFF2-40B4-BE49-F238E27FC236}">
                    <a16:creationId xmlns:a16="http://schemas.microsoft.com/office/drawing/2014/main" id="{03A54557-F02A-4932-456E-3800EB8673DE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63517" name="Freeform 29">
                  <a:extLst>
                    <a:ext uri="{FF2B5EF4-FFF2-40B4-BE49-F238E27FC236}">
                      <a16:creationId xmlns:a16="http://schemas.microsoft.com/office/drawing/2014/main" id="{649483BC-3B60-D5D1-3F38-9ECC144BD178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63518" name="Freeform 30">
                  <a:extLst>
                    <a:ext uri="{FF2B5EF4-FFF2-40B4-BE49-F238E27FC236}">
                      <a16:creationId xmlns:a16="http://schemas.microsoft.com/office/drawing/2014/main" id="{6CDBA23B-B2B6-85AF-2018-50A643EBAE7A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63519" name="Freeform 31">
                  <a:extLst>
                    <a:ext uri="{FF2B5EF4-FFF2-40B4-BE49-F238E27FC236}">
                      <a16:creationId xmlns:a16="http://schemas.microsoft.com/office/drawing/2014/main" id="{B3208629-972A-D20E-B3DB-22C1B948D389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63520" name="Freeform 32">
                  <a:extLst>
                    <a:ext uri="{FF2B5EF4-FFF2-40B4-BE49-F238E27FC236}">
                      <a16:creationId xmlns:a16="http://schemas.microsoft.com/office/drawing/2014/main" id="{2D6ECF20-DB86-7689-2BAE-91AC51D7ED11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63521" name="Freeform 33">
                  <a:extLst>
                    <a:ext uri="{FF2B5EF4-FFF2-40B4-BE49-F238E27FC236}">
                      <a16:creationId xmlns:a16="http://schemas.microsoft.com/office/drawing/2014/main" id="{2FA3742B-C821-0250-8EBB-9C09999D431C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63522" name="Freeform 34">
                  <a:extLst>
                    <a:ext uri="{FF2B5EF4-FFF2-40B4-BE49-F238E27FC236}">
                      <a16:creationId xmlns:a16="http://schemas.microsoft.com/office/drawing/2014/main" id="{DA516A52-CF4A-9D6C-C20D-1FA16CDA4038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63523" name="Freeform 35">
                  <a:extLst>
                    <a:ext uri="{FF2B5EF4-FFF2-40B4-BE49-F238E27FC236}">
                      <a16:creationId xmlns:a16="http://schemas.microsoft.com/office/drawing/2014/main" id="{A0EE90E8-E5B7-FE8C-1118-E04125FBD0B1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63524" name="Freeform 36">
                  <a:extLst>
                    <a:ext uri="{FF2B5EF4-FFF2-40B4-BE49-F238E27FC236}">
                      <a16:creationId xmlns:a16="http://schemas.microsoft.com/office/drawing/2014/main" id="{43A8A1BF-230F-7BFA-8748-AEFCF334957C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</p:grpSp>
        </p:grpSp>
      </p:grpSp>
      <p:grpSp>
        <p:nvGrpSpPr>
          <p:cNvPr id="63525" name="Group 37">
            <a:extLst>
              <a:ext uri="{FF2B5EF4-FFF2-40B4-BE49-F238E27FC236}">
                <a16:creationId xmlns:a16="http://schemas.microsoft.com/office/drawing/2014/main" id="{6F3D7E37-708F-AED4-7E34-E67B47B3F696}"/>
              </a:ext>
            </a:extLst>
          </p:cNvPr>
          <p:cNvGrpSpPr>
            <a:grpSpLocks/>
          </p:cNvGrpSpPr>
          <p:nvPr/>
        </p:nvGrpSpPr>
        <p:grpSpPr bwMode="auto">
          <a:xfrm>
            <a:off x="11573934" y="2116139"/>
            <a:ext cx="514351" cy="4308475"/>
            <a:chOff x="5468" y="1333"/>
            <a:chExt cx="243" cy="2714"/>
          </a:xfrm>
        </p:grpSpPr>
        <p:sp>
          <p:nvSpPr>
            <p:cNvPr id="63526" name="Freeform 38">
              <a:extLst>
                <a:ext uri="{FF2B5EF4-FFF2-40B4-BE49-F238E27FC236}">
                  <a16:creationId xmlns:a16="http://schemas.microsoft.com/office/drawing/2014/main" id="{E3459E5D-17DD-2D56-445A-6C94A3B8F167}"/>
                </a:ext>
              </a:extLst>
            </p:cNvPr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3527" name="Freeform 39">
              <a:extLst>
                <a:ext uri="{FF2B5EF4-FFF2-40B4-BE49-F238E27FC236}">
                  <a16:creationId xmlns:a16="http://schemas.microsoft.com/office/drawing/2014/main" id="{935EA9C3-0D73-A1D5-93F0-392CB289A779}"/>
                </a:ext>
              </a:extLst>
            </p:cNvPr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grpSp>
        <p:nvGrpSpPr>
          <p:cNvPr id="63528" name="Group 40">
            <a:extLst>
              <a:ext uri="{FF2B5EF4-FFF2-40B4-BE49-F238E27FC236}">
                <a16:creationId xmlns:a16="http://schemas.microsoft.com/office/drawing/2014/main" id="{909D82F3-5D49-80BA-A662-8ED0DC37FC36}"/>
              </a:ext>
            </a:extLst>
          </p:cNvPr>
          <p:cNvGrpSpPr>
            <a:grpSpLocks/>
          </p:cNvGrpSpPr>
          <p:nvPr/>
        </p:nvGrpSpPr>
        <p:grpSpPr bwMode="auto">
          <a:xfrm>
            <a:off x="9757833" y="90488"/>
            <a:ext cx="2844800" cy="1911350"/>
            <a:chOff x="4610" y="57"/>
            <a:chExt cx="1344" cy="1204"/>
          </a:xfrm>
        </p:grpSpPr>
        <p:grpSp>
          <p:nvGrpSpPr>
            <p:cNvPr id="63529" name="Group 41">
              <a:extLst>
                <a:ext uri="{FF2B5EF4-FFF2-40B4-BE49-F238E27FC236}">
                  <a16:creationId xmlns:a16="http://schemas.microsoft.com/office/drawing/2014/main" id="{2C6E4059-03F5-EC2F-F379-0D28A2443BB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63530" name="Freeform 42">
                <a:extLst>
                  <a:ext uri="{FF2B5EF4-FFF2-40B4-BE49-F238E27FC236}">
                    <a16:creationId xmlns:a16="http://schemas.microsoft.com/office/drawing/2014/main" id="{62C1A9B9-3D4C-C1D4-B717-672D763A2E5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grpSp>
            <p:nvGrpSpPr>
              <p:cNvPr id="63531" name="Group 43">
                <a:extLst>
                  <a:ext uri="{FF2B5EF4-FFF2-40B4-BE49-F238E27FC236}">
                    <a16:creationId xmlns:a16="http://schemas.microsoft.com/office/drawing/2014/main" id="{5F7B5932-F114-EB75-C6DF-4C17359D938C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63532" name="Freeform 44">
                  <a:extLst>
                    <a:ext uri="{FF2B5EF4-FFF2-40B4-BE49-F238E27FC236}">
                      <a16:creationId xmlns:a16="http://schemas.microsoft.com/office/drawing/2014/main" id="{2BC7C548-CEAB-CF66-6D7C-FE50D7233823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63533" name="Freeform 45">
                  <a:extLst>
                    <a:ext uri="{FF2B5EF4-FFF2-40B4-BE49-F238E27FC236}">
                      <a16:creationId xmlns:a16="http://schemas.microsoft.com/office/drawing/2014/main" id="{B5568F8C-16B0-08FF-8B34-640E2AEFF8B2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63534" name="Freeform 46">
                  <a:extLst>
                    <a:ext uri="{FF2B5EF4-FFF2-40B4-BE49-F238E27FC236}">
                      <a16:creationId xmlns:a16="http://schemas.microsoft.com/office/drawing/2014/main" id="{E7A275E8-4C78-FE17-43DD-566200E32C5A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63535" name="Freeform 47">
                  <a:extLst>
                    <a:ext uri="{FF2B5EF4-FFF2-40B4-BE49-F238E27FC236}">
                      <a16:creationId xmlns:a16="http://schemas.microsoft.com/office/drawing/2014/main" id="{D8125DB9-6FD9-723E-A5BE-7561798CAE33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63536" name="Freeform 48">
                  <a:extLst>
                    <a:ext uri="{FF2B5EF4-FFF2-40B4-BE49-F238E27FC236}">
                      <a16:creationId xmlns:a16="http://schemas.microsoft.com/office/drawing/2014/main" id="{0B082C68-6F3C-1313-5965-C77ABED8AC4E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63537" name="Freeform 49">
                  <a:extLst>
                    <a:ext uri="{FF2B5EF4-FFF2-40B4-BE49-F238E27FC236}">
                      <a16:creationId xmlns:a16="http://schemas.microsoft.com/office/drawing/2014/main" id="{6123D680-2BE1-B013-3723-C1BE5619717A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63538" name="Freeform 50">
                  <a:extLst>
                    <a:ext uri="{FF2B5EF4-FFF2-40B4-BE49-F238E27FC236}">
                      <a16:creationId xmlns:a16="http://schemas.microsoft.com/office/drawing/2014/main" id="{F23493B5-0872-23C3-C330-2FD69D1EE65B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63539" name="Freeform 51">
                  <a:extLst>
                    <a:ext uri="{FF2B5EF4-FFF2-40B4-BE49-F238E27FC236}">
                      <a16:creationId xmlns:a16="http://schemas.microsoft.com/office/drawing/2014/main" id="{DBBA939E-17E2-0A1C-4E8C-53BA95D42B71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</p:grpSp>
        </p:grpSp>
        <p:sp>
          <p:nvSpPr>
            <p:cNvPr id="63540" name="Line 52">
              <a:extLst>
                <a:ext uri="{FF2B5EF4-FFF2-40B4-BE49-F238E27FC236}">
                  <a16:creationId xmlns:a16="http://schemas.microsoft.com/office/drawing/2014/main" id="{7A3194D3-FD3A-669A-55DA-7D610C46F435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32361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reeform 2">
            <a:extLst>
              <a:ext uri="{FF2B5EF4-FFF2-40B4-BE49-F238E27FC236}">
                <a16:creationId xmlns:a16="http://schemas.microsoft.com/office/drawing/2014/main" id="{BF27D61E-22F7-8061-1615-1DC57179E376}"/>
              </a:ext>
            </a:extLst>
          </p:cNvPr>
          <p:cNvSpPr>
            <a:spLocks/>
          </p:cNvSpPr>
          <p:nvPr/>
        </p:nvSpPr>
        <p:spPr bwMode="auto">
          <a:xfrm rot="18427436">
            <a:off x="10564284" y="-362479"/>
            <a:ext cx="1162050" cy="2779183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B266212C-B470-9A83-C548-8208EDB66E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916093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3492" name="Rectangle 4">
            <a:extLst>
              <a:ext uri="{FF2B5EF4-FFF2-40B4-BE49-F238E27FC236}">
                <a16:creationId xmlns:a16="http://schemas.microsoft.com/office/drawing/2014/main" id="{0BF38E58-33C2-ED74-953B-C971083364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828800"/>
            <a:ext cx="10261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3493" name="Rectangle 5">
            <a:extLst>
              <a:ext uri="{FF2B5EF4-FFF2-40B4-BE49-F238E27FC236}">
                <a16:creationId xmlns:a16="http://schemas.microsoft.com/office/drawing/2014/main" id="{9BA2D7FA-1D06-24EF-EFAE-9CB738C9E52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63494" name="Rectangle 6">
            <a:extLst>
              <a:ext uri="{FF2B5EF4-FFF2-40B4-BE49-F238E27FC236}">
                <a16:creationId xmlns:a16="http://schemas.microsoft.com/office/drawing/2014/main" id="{1AECB9A7-CA02-CCE5-BED8-E70AD58130F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333" y="6248400"/>
            <a:ext cx="386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63495" name="Rectangle 7">
            <a:extLst>
              <a:ext uri="{FF2B5EF4-FFF2-40B4-BE49-F238E27FC236}">
                <a16:creationId xmlns:a16="http://schemas.microsoft.com/office/drawing/2014/main" id="{8F3699C8-4CB6-010C-A52E-58C47381213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7733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FF59CBDF-61D4-45C0-A8F2-D4DD2A511D0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3496" name="Freeform 8">
            <a:extLst>
              <a:ext uri="{FF2B5EF4-FFF2-40B4-BE49-F238E27FC236}">
                <a16:creationId xmlns:a16="http://schemas.microsoft.com/office/drawing/2014/main" id="{2C134EA5-4616-B7A5-7766-C6CBB11023B1}"/>
              </a:ext>
            </a:extLst>
          </p:cNvPr>
          <p:cNvSpPr>
            <a:spLocks/>
          </p:cNvSpPr>
          <p:nvPr/>
        </p:nvSpPr>
        <p:spPr bwMode="auto">
          <a:xfrm rot="18427436">
            <a:off x="10681230" y="-324907"/>
            <a:ext cx="1165225" cy="2796116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63497" name="Freeform 9">
            <a:extLst>
              <a:ext uri="{FF2B5EF4-FFF2-40B4-BE49-F238E27FC236}">
                <a16:creationId xmlns:a16="http://schemas.microsoft.com/office/drawing/2014/main" id="{D7E5B2C0-9B50-A4CE-BD98-8FE42197BF4D}"/>
              </a:ext>
            </a:extLst>
          </p:cNvPr>
          <p:cNvSpPr>
            <a:spLocks/>
          </p:cNvSpPr>
          <p:nvPr/>
        </p:nvSpPr>
        <p:spPr bwMode="auto">
          <a:xfrm rot="18427436">
            <a:off x="10612439" y="-69849"/>
            <a:ext cx="1025525" cy="2095500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grpSp>
        <p:nvGrpSpPr>
          <p:cNvPr id="63498" name="Group 10">
            <a:extLst>
              <a:ext uri="{FF2B5EF4-FFF2-40B4-BE49-F238E27FC236}">
                <a16:creationId xmlns:a16="http://schemas.microsoft.com/office/drawing/2014/main" id="{541E80E9-A2C7-9C3D-BF1A-CBBB24FC388D}"/>
              </a:ext>
            </a:extLst>
          </p:cNvPr>
          <p:cNvGrpSpPr>
            <a:grpSpLocks/>
          </p:cNvGrpSpPr>
          <p:nvPr/>
        </p:nvGrpSpPr>
        <p:grpSpPr bwMode="auto">
          <a:xfrm>
            <a:off x="10584" y="5540375"/>
            <a:ext cx="2379133" cy="1246188"/>
            <a:chOff x="5" y="3490"/>
            <a:chExt cx="1124" cy="785"/>
          </a:xfrm>
        </p:grpSpPr>
        <p:sp>
          <p:nvSpPr>
            <p:cNvPr id="63499" name="Freeform 11">
              <a:extLst>
                <a:ext uri="{FF2B5EF4-FFF2-40B4-BE49-F238E27FC236}">
                  <a16:creationId xmlns:a16="http://schemas.microsoft.com/office/drawing/2014/main" id="{09BE1283-DBB5-1097-9652-03B0B47503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3500" name="Freeform 12">
              <a:extLst>
                <a:ext uri="{FF2B5EF4-FFF2-40B4-BE49-F238E27FC236}">
                  <a16:creationId xmlns:a16="http://schemas.microsoft.com/office/drawing/2014/main" id="{EF168F9B-5484-88F3-DC31-06D49FA1D6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3501" name="Freeform 13">
              <a:extLst>
                <a:ext uri="{FF2B5EF4-FFF2-40B4-BE49-F238E27FC236}">
                  <a16:creationId xmlns:a16="http://schemas.microsoft.com/office/drawing/2014/main" id="{C83CD183-E357-B35B-353A-16F0CE9411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3502" name="Freeform 14">
              <a:extLst>
                <a:ext uri="{FF2B5EF4-FFF2-40B4-BE49-F238E27FC236}">
                  <a16:creationId xmlns:a16="http://schemas.microsoft.com/office/drawing/2014/main" id="{336943D2-2714-F685-5C0C-1CF351A2A0B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3503" name="Freeform 15">
              <a:extLst>
                <a:ext uri="{FF2B5EF4-FFF2-40B4-BE49-F238E27FC236}">
                  <a16:creationId xmlns:a16="http://schemas.microsoft.com/office/drawing/2014/main" id="{FC578F8C-8D3E-A3FF-ED41-06E4A0999F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3504" name="Freeform 16">
              <a:extLst>
                <a:ext uri="{FF2B5EF4-FFF2-40B4-BE49-F238E27FC236}">
                  <a16:creationId xmlns:a16="http://schemas.microsoft.com/office/drawing/2014/main" id="{10E4183E-C711-58E6-F00D-ED991651AA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3505" name="Freeform 17">
              <a:extLst>
                <a:ext uri="{FF2B5EF4-FFF2-40B4-BE49-F238E27FC236}">
                  <a16:creationId xmlns:a16="http://schemas.microsoft.com/office/drawing/2014/main" id="{E8F5EA08-5583-B944-D1BD-D73947E31F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3506" name="Freeform 18">
              <a:extLst>
                <a:ext uri="{FF2B5EF4-FFF2-40B4-BE49-F238E27FC236}">
                  <a16:creationId xmlns:a16="http://schemas.microsoft.com/office/drawing/2014/main" id="{BD7C31B4-95B7-26F5-67A3-A915E5EB56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3507" name="Freeform 19">
              <a:extLst>
                <a:ext uri="{FF2B5EF4-FFF2-40B4-BE49-F238E27FC236}">
                  <a16:creationId xmlns:a16="http://schemas.microsoft.com/office/drawing/2014/main" id="{FB760509-A88F-064C-631B-07DF4E166E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grpSp>
          <p:nvGrpSpPr>
            <p:cNvPr id="63508" name="Group 20">
              <a:extLst>
                <a:ext uri="{FF2B5EF4-FFF2-40B4-BE49-F238E27FC236}">
                  <a16:creationId xmlns:a16="http://schemas.microsoft.com/office/drawing/2014/main" id="{36EA86D5-7F58-5272-AF9C-BDCB72162604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63509" name="Group 21">
                <a:extLst>
                  <a:ext uri="{FF2B5EF4-FFF2-40B4-BE49-F238E27FC236}">
                    <a16:creationId xmlns:a16="http://schemas.microsoft.com/office/drawing/2014/main" id="{3F90F7B6-6B90-CEB6-4E13-36684DF0E24B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63510" name="Freeform 22">
                  <a:extLst>
                    <a:ext uri="{FF2B5EF4-FFF2-40B4-BE49-F238E27FC236}">
                      <a16:creationId xmlns:a16="http://schemas.microsoft.com/office/drawing/2014/main" id="{B6D9788E-D957-0E12-B3AF-260FEE2997F7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63511" name="Freeform 23">
                  <a:extLst>
                    <a:ext uri="{FF2B5EF4-FFF2-40B4-BE49-F238E27FC236}">
                      <a16:creationId xmlns:a16="http://schemas.microsoft.com/office/drawing/2014/main" id="{BDDF21E3-6014-F2E7-8F5B-9E07DBC20022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63512" name="Freeform 24">
                  <a:extLst>
                    <a:ext uri="{FF2B5EF4-FFF2-40B4-BE49-F238E27FC236}">
                      <a16:creationId xmlns:a16="http://schemas.microsoft.com/office/drawing/2014/main" id="{66AA8CF7-483A-EEDB-7C38-11AEE7953AE9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</p:grpSp>
          <p:sp>
            <p:nvSpPr>
              <p:cNvPr id="63513" name="Freeform 25">
                <a:extLst>
                  <a:ext uri="{FF2B5EF4-FFF2-40B4-BE49-F238E27FC236}">
                    <a16:creationId xmlns:a16="http://schemas.microsoft.com/office/drawing/2014/main" id="{01D13FB7-8B67-FB3A-163E-49194A68D07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63514" name="Freeform 26">
                <a:extLst>
                  <a:ext uri="{FF2B5EF4-FFF2-40B4-BE49-F238E27FC236}">
                    <a16:creationId xmlns:a16="http://schemas.microsoft.com/office/drawing/2014/main" id="{3ED16EF7-BF98-D3A5-DA81-86275B5221F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63515" name="Freeform 27">
                <a:extLst>
                  <a:ext uri="{FF2B5EF4-FFF2-40B4-BE49-F238E27FC236}">
                    <a16:creationId xmlns:a16="http://schemas.microsoft.com/office/drawing/2014/main" id="{42C88EB9-8648-D5FE-2911-7922E4FEDDA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grpSp>
            <p:nvGrpSpPr>
              <p:cNvPr id="63516" name="Group 28">
                <a:extLst>
                  <a:ext uri="{FF2B5EF4-FFF2-40B4-BE49-F238E27FC236}">
                    <a16:creationId xmlns:a16="http://schemas.microsoft.com/office/drawing/2014/main" id="{ADD62C6F-8E99-279F-1566-EA029D89E405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63517" name="Freeform 29">
                  <a:extLst>
                    <a:ext uri="{FF2B5EF4-FFF2-40B4-BE49-F238E27FC236}">
                      <a16:creationId xmlns:a16="http://schemas.microsoft.com/office/drawing/2014/main" id="{03DDC902-6C5F-3C2C-5DEF-56CE23617E3C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63518" name="Freeform 30">
                  <a:extLst>
                    <a:ext uri="{FF2B5EF4-FFF2-40B4-BE49-F238E27FC236}">
                      <a16:creationId xmlns:a16="http://schemas.microsoft.com/office/drawing/2014/main" id="{C354F54A-AB5B-1D50-F4CE-8B4B836693BA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63519" name="Freeform 31">
                  <a:extLst>
                    <a:ext uri="{FF2B5EF4-FFF2-40B4-BE49-F238E27FC236}">
                      <a16:creationId xmlns:a16="http://schemas.microsoft.com/office/drawing/2014/main" id="{41930E3C-A8EE-475D-68DB-56C3C714CE89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63520" name="Freeform 32">
                  <a:extLst>
                    <a:ext uri="{FF2B5EF4-FFF2-40B4-BE49-F238E27FC236}">
                      <a16:creationId xmlns:a16="http://schemas.microsoft.com/office/drawing/2014/main" id="{3E220112-92F4-7DBF-3FCE-FD61F45C08BA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63521" name="Freeform 33">
                  <a:extLst>
                    <a:ext uri="{FF2B5EF4-FFF2-40B4-BE49-F238E27FC236}">
                      <a16:creationId xmlns:a16="http://schemas.microsoft.com/office/drawing/2014/main" id="{721CC069-C91F-0D7A-4CFD-8807B879C305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63522" name="Freeform 34">
                  <a:extLst>
                    <a:ext uri="{FF2B5EF4-FFF2-40B4-BE49-F238E27FC236}">
                      <a16:creationId xmlns:a16="http://schemas.microsoft.com/office/drawing/2014/main" id="{9CB3BFCC-B26B-635E-3920-AFA33CF11473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63523" name="Freeform 35">
                  <a:extLst>
                    <a:ext uri="{FF2B5EF4-FFF2-40B4-BE49-F238E27FC236}">
                      <a16:creationId xmlns:a16="http://schemas.microsoft.com/office/drawing/2014/main" id="{08458EE4-14E3-6F5F-5947-2EEA262D3E0C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63524" name="Freeform 36">
                  <a:extLst>
                    <a:ext uri="{FF2B5EF4-FFF2-40B4-BE49-F238E27FC236}">
                      <a16:creationId xmlns:a16="http://schemas.microsoft.com/office/drawing/2014/main" id="{7E3B2E83-4445-8012-27EC-45DA5C2EF2ED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</p:grpSp>
        </p:grpSp>
      </p:grpSp>
      <p:grpSp>
        <p:nvGrpSpPr>
          <p:cNvPr id="63525" name="Group 37">
            <a:extLst>
              <a:ext uri="{FF2B5EF4-FFF2-40B4-BE49-F238E27FC236}">
                <a16:creationId xmlns:a16="http://schemas.microsoft.com/office/drawing/2014/main" id="{18EE7089-3ACF-2740-D2B5-DC848C055119}"/>
              </a:ext>
            </a:extLst>
          </p:cNvPr>
          <p:cNvGrpSpPr>
            <a:grpSpLocks/>
          </p:cNvGrpSpPr>
          <p:nvPr/>
        </p:nvGrpSpPr>
        <p:grpSpPr bwMode="auto">
          <a:xfrm>
            <a:off x="11573934" y="2116139"/>
            <a:ext cx="514351" cy="4308475"/>
            <a:chOff x="5468" y="1333"/>
            <a:chExt cx="243" cy="2714"/>
          </a:xfrm>
        </p:grpSpPr>
        <p:sp>
          <p:nvSpPr>
            <p:cNvPr id="63526" name="Freeform 38">
              <a:extLst>
                <a:ext uri="{FF2B5EF4-FFF2-40B4-BE49-F238E27FC236}">
                  <a16:creationId xmlns:a16="http://schemas.microsoft.com/office/drawing/2014/main" id="{F0668C95-699E-E50E-06D9-8F2087B040C2}"/>
                </a:ext>
              </a:extLst>
            </p:cNvPr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3527" name="Freeform 39">
              <a:extLst>
                <a:ext uri="{FF2B5EF4-FFF2-40B4-BE49-F238E27FC236}">
                  <a16:creationId xmlns:a16="http://schemas.microsoft.com/office/drawing/2014/main" id="{F094098A-1419-385E-0BB5-FA1B445A2DFD}"/>
                </a:ext>
              </a:extLst>
            </p:cNvPr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grpSp>
        <p:nvGrpSpPr>
          <p:cNvPr id="63528" name="Group 40">
            <a:extLst>
              <a:ext uri="{FF2B5EF4-FFF2-40B4-BE49-F238E27FC236}">
                <a16:creationId xmlns:a16="http://schemas.microsoft.com/office/drawing/2014/main" id="{425A6BCA-9EA9-D6E1-4555-4656593E9847}"/>
              </a:ext>
            </a:extLst>
          </p:cNvPr>
          <p:cNvGrpSpPr>
            <a:grpSpLocks/>
          </p:cNvGrpSpPr>
          <p:nvPr/>
        </p:nvGrpSpPr>
        <p:grpSpPr bwMode="auto">
          <a:xfrm>
            <a:off x="9757833" y="90488"/>
            <a:ext cx="2844800" cy="1911350"/>
            <a:chOff x="4610" y="57"/>
            <a:chExt cx="1344" cy="1204"/>
          </a:xfrm>
        </p:grpSpPr>
        <p:grpSp>
          <p:nvGrpSpPr>
            <p:cNvPr id="63529" name="Group 41">
              <a:extLst>
                <a:ext uri="{FF2B5EF4-FFF2-40B4-BE49-F238E27FC236}">
                  <a16:creationId xmlns:a16="http://schemas.microsoft.com/office/drawing/2014/main" id="{5983CF2A-8C95-69D7-5A8F-9A62D7608D63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63530" name="Freeform 42">
                <a:extLst>
                  <a:ext uri="{FF2B5EF4-FFF2-40B4-BE49-F238E27FC236}">
                    <a16:creationId xmlns:a16="http://schemas.microsoft.com/office/drawing/2014/main" id="{3A0D159B-159C-E5F8-742F-3351D019FA1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grpSp>
            <p:nvGrpSpPr>
              <p:cNvPr id="63531" name="Group 43">
                <a:extLst>
                  <a:ext uri="{FF2B5EF4-FFF2-40B4-BE49-F238E27FC236}">
                    <a16:creationId xmlns:a16="http://schemas.microsoft.com/office/drawing/2014/main" id="{EFBCA829-18B2-832B-0C97-E8FDC0F997E6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63532" name="Freeform 44">
                  <a:extLst>
                    <a:ext uri="{FF2B5EF4-FFF2-40B4-BE49-F238E27FC236}">
                      <a16:creationId xmlns:a16="http://schemas.microsoft.com/office/drawing/2014/main" id="{725090AA-913A-FC67-83D6-71A64C087F37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63533" name="Freeform 45">
                  <a:extLst>
                    <a:ext uri="{FF2B5EF4-FFF2-40B4-BE49-F238E27FC236}">
                      <a16:creationId xmlns:a16="http://schemas.microsoft.com/office/drawing/2014/main" id="{03B379F6-C610-17EB-E4AD-6BA71519A667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63534" name="Freeform 46">
                  <a:extLst>
                    <a:ext uri="{FF2B5EF4-FFF2-40B4-BE49-F238E27FC236}">
                      <a16:creationId xmlns:a16="http://schemas.microsoft.com/office/drawing/2014/main" id="{16245169-9302-CBBC-FD68-C7CBF96EF5B5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63535" name="Freeform 47">
                  <a:extLst>
                    <a:ext uri="{FF2B5EF4-FFF2-40B4-BE49-F238E27FC236}">
                      <a16:creationId xmlns:a16="http://schemas.microsoft.com/office/drawing/2014/main" id="{0EBA546E-FAC5-2DE0-D16A-75A94E17BC0A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63536" name="Freeform 48">
                  <a:extLst>
                    <a:ext uri="{FF2B5EF4-FFF2-40B4-BE49-F238E27FC236}">
                      <a16:creationId xmlns:a16="http://schemas.microsoft.com/office/drawing/2014/main" id="{65F89620-4F7D-4C38-A11A-1D740BE20123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63537" name="Freeform 49">
                  <a:extLst>
                    <a:ext uri="{FF2B5EF4-FFF2-40B4-BE49-F238E27FC236}">
                      <a16:creationId xmlns:a16="http://schemas.microsoft.com/office/drawing/2014/main" id="{A5EC74EA-3C35-B048-4655-9C90FB581F13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63538" name="Freeform 50">
                  <a:extLst>
                    <a:ext uri="{FF2B5EF4-FFF2-40B4-BE49-F238E27FC236}">
                      <a16:creationId xmlns:a16="http://schemas.microsoft.com/office/drawing/2014/main" id="{6C6E06E6-5609-99FB-D27A-B72D466B5E8C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63539" name="Freeform 51">
                  <a:extLst>
                    <a:ext uri="{FF2B5EF4-FFF2-40B4-BE49-F238E27FC236}">
                      <a16:creationId xmlns:a16="http://schemas.microsoft.com/office/drawing/2014/main" id="{DEC58D60-6AB7-3353-66A5-2B98A1806659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</p:grpSp>
        </p:grpSp>
        <p:sp>
          <p:nvSpPr>
            <p:cNvPr id="63540" name="Line 52">
              <a:extLst>
                <a:ext uri="{FF2B5EF4-FFF2-40B4-BE49-F238E27FC236}">
                  <a16:creationId xmlns:a16="http://schemas.microsoft.com/office/drawing/2014/main" id="{1C74D362-6827-0E10-3EF2-EA7E5145BE6E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00719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ags" Target="../tags/tag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9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4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27.gif"/><Relationship Id="rId4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85"/>
          <a:stretch>
            <a:fillRect/>
          </a:stretch>
        </p:blipFill>
        <p:spPr>
          <a:xfrm>
            <a:off x="1776549" y="830114"/>
            <a:ext cx="7548089" cy="626763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44600" y="2445373"/>
            <a:ext cx="1993900" cy="150670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6921499" y="1828800"/>
            <a:ext cx="2336802" cy="42702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98276" y="1862136"/>
            <a:ext cx="7679690" cy="186118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0"/>
                <a:solidFill>
                  <a:srgbClr val="F2763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5 Harman Script Inline" panose="02000507020000020003" pitchFamily="2" charset="0"/>
              </a:rPr>
              <a:t>THỜI GIAN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11123" y="3952431"/>
            <a:ext cx="327877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EC57A"/>
                </a:solidFill>
                <a:latin typeface="#9Slide05 Harman Script Inline" panose="02000507020000020003" pitchFamily="2" charset="0"/>
              </a:rPr>
              <a:t>Văn Cao</a:t>
            </a:r>
          </a:p>
        </p:txBody>
      </p:sp>
      <p:pic>
        <p:nvPicPr>
          <p:cNvPr id="4" name="Picture 15">
            <a:extLst>
              <a:ext uri="{FF2B5EF4-FFF2-40B4-BE49-F238E27FC236}">
                <a16:creationId xmlns:a16="http://schemas.microsoft.com/office/drawing/2014/main" id="{F734A6D1-C2D4-844B-42B7-2456E02E9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solidFill>
            <a:srgbClr val="00CC99"/>
          </a:solidFill>
          <a:ln w="9525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8DFF91D6-E7F5-3629-7554-D923445E4388}"/>
              </a:ext>
            </a:extLst>
          </p:cNvPr>
          <p:cNvSpPr/>
          <p:nvPr/>
        </p:nvSpPr>
        <p:spPr>
          <a:xfrm>
            <a:off x="1947887" y="158620"/>
            <a:ext cx="8296226" cy="17035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 8: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CÁI TÔI- THẾ GIỚI THƠ ĐỘC ĐÁO 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(THƠ)</a:t>
            </a:r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E50B8C9B-5B61-3FBA-8A74-19EE88347B0F}"/>
              </a:ext>
            </a:extLst>
          </p:cNvPr>
          <p:cNvSpPr/>
          <p:nvPr/>
        </p:nvSpPr>
        <p:spPr>
          <a:xfrm>
            <a:off x="5550593" y="1075541"/>
            <a:ext cx="5727126" cy="33151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u="sng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Văn </a:t>
            </a:r>
            <a:r>
              <a:rPr lang="en-US" sz="3200" b="1" u="sng" dirty="0" err="1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bản</a:t>
            </a:r>
            <a:r>
              <a:rPr lang="en-US" sz="3200" b="1" u="sng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</a:t>
            </a:r>
          </a:p>
          <a:p>
            <a:pPr algn="ctr"/>
            <a:r>
              <a:rPr lang="en-US" sz="6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THỜI GIAN </a:t>
            </a:r>
          </a:p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</a:t>
            </a:r>
            <a:r>
              <a:rPr lang="en-US" sz="3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-Văn Cao-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6000">
        <p:push dir="r"/>
      </p:transition>
    </mc:Choice>
    <mc:Fallback>
      <p:transition spd="slow" advTm="6000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3584566" y="434448"/>
            <a:ext cx="5098077" cy="1045223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II. KHÁM PHÁ VĂN BẢN</a:t>
            </a:r>
            <a:endParaRPr kumimoji="0" lang="zh-CN" altLang="en-US" sz="3600" b="1" i="0" u="none" strike="noStrike" kern="1200" cap="none" spc="6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思源黑体 CN Regular" panose="020B0500000000000000" pitchFamily="34" charset="-122"/>
              <a:cs typeface="Calibri" panose="020F0502020204030204" pitchFamily="34" charset="0"/>
            </a:endParaRPr>
          </a:p>
        </p:txBody>
      </p:sp>
      <p:sp>
        <p:nvSpPr>
          <p:cNvPr id="27" name="iconfont-1000-785033"/>
          <p:cNvSpPr/>
          <p:nvPr/>
        </p:nvSpPr>
        <p:spPr>
          <a:xfrm>
            <a:off x="11220090" y="6301057"/>
            <a:ext cx="230230" cy="197333"/>
          </a:xfrm>
          <a:custGeom>
            <a:avLst/>
            <a:gdLst>
              <a:gd name="T0" fmla="*/ 9503 w 10234"/>
              <a:gd name="T1" fmla="*/ 5117 h 8772"/>
              <a:gd name="T2" fmla="*/ 731 w 10234"/>
              <a:gd name="T3" fmla="*/ 5117 h 8772"/>
              <a:gd name="T4" fmla="*/ 0 w 10234"/>
              <a:gd name="T5" fmla="*/ 4386 h 8772"/>
              <a:gd name="T6" fmla="*/ 731 w 10234"/>
              <a:gd name="T7" fmla="*/ 3655 h 8772"/>
              <a:gd name="T8" fmla="*/ 9503 w 10234"/>
              <a:gd name="T9" fmla="*/ 3655 h 8772"/>
              <a:gd name="T10" fmla="*/ 10234 w 10234"/>
              <a:gd name="T11" fmla="*/ 4386 h 8772"/>
              <a:gd name="T12" fmla="*/ 9503 w 10234"/>
              <a:gd name="T13" fmla="*/ 5117 h 8772"/>
              <a:gd name="T14" fmla="*/ 9503 w 10234"/>
              <a:gd name="T15" fmla="*/ 8772 h 8772"/>
              <a:gd name="T16" fmla="*/ 731 w 10234"/>
              <a:gd name="T17" fmla="*/ 8772 h 8772"/>
              <a:gd name="T18" fmla="*/ 0 w 10234"/>
              <a:gd name="T19" fmla="*/ 8041 h 8772"/>
              <a:gd name="T20" fmla="*/ 731 w 10234"/>
              <a:gd name="T21" fmla="*/ 7310 h 8772"/>
              <a:gd name="T22" fmla="*/ 9503 w 10234"/>
              <a:gd name="T23" fmla="*/ 7310 h 8772"/>
              <a:gd name="T24" fmla="*/ 10234 w 10234"/>
              <a:gd name="T25" fmla="*/ 8041 h 8772"/>
              <a:gd name="T26" fmla="*/ 9503 w 10234"/>
              <a:gd name="T27" fmla="*/ 8772 h 8772"/>
              <a:gd name="T28" fmla="*/ 9503 w 10234"/>
              <a:gd name="T29" fmla="*/ 1462 h 8772"/>
              <a:gd name="T30" fmla="*/ 731 w 10234"/>
              <a:gd name="T31" fmla="*/ 1462 h 8772"/>
              <a:gd name="T32" fmla="*/ 0 w 10234"/>
              <a:gd name="T33" fmla="*/ 731 h 8772"/>
              <a:gd name="T34" fmla="*/ 731 w 10234"/>
              <a:gd name="T35" fmla="*/ 0 h 8772"/>
              <a:gd name="T36" fmla="*/ 9503 w 10234"/>
              <a:gd name="T37" fmla="*/ 0 h 8772"/>
              <a:gd name="T38" fmla="*/ 10234 w 10234"/>
              <a:gd name="T39" fmla="*/ 731 h 8772"/>
              <a:gd name="T40" fmla="*/ 9503 w 10234"/>
              <a:gd name="T41" fmla="*/ 1462 h 8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34" h="8772">
                <a:moveTo>
                  <a:pt x="9503" y="5117"/>
                </a:moveTo>
                <a:lnTo>
                  <a:pt x="731" y="5117"/>
                </a:lnTo>
                <a:cubicBezTo>
                  <a:pt x="328" y="5117"/>
                  <a:pt x="0" y="4790"/>
                  <a:pt x="0" y="4386"/>
                </a:cubicBezTo>
                <a:cubicBezTo>
                  <a:pt x="0" y="3982"/>
                  <a:pt x="328" y="3655"/>
                  <a:pt x="731" y="3655"/>
                </a:cubicBezTo>
                <a:lnTo>
                  <a:pt x="9503" y="3655"/>
                </a:lnTo>
                <a:cubicBezTo>
                  <a:pt x="9906" y="3655"/>
                  <a:pt x="10234" y="3982"/>
                  <a:pt x="10234" y="4386"/>
                </a:cubicBezTo>
                <a:cubicBezTo>
                  <a:pt x="10234" y="4790"/>
                  <a:pt x="9906" y="5117"/>
                  <a:pt x="9503" y="5117"/>
                </a:cubicBezTo>
                <a:close/>
                <a:moveTo>
                  <a:pt x="9503" y="8772"/>
                </a:moveTo>
                <a:lnTo>
                  <a:pt x="731" y="8772"/>
                </a:lnTo>
                <a:cubicBezTo>
                  <a:pt x="328" y="8772"/>
                  <a:pt x="0" y="8444"/>
                  <a:pt x="0" y="8041"/>
                </a:cubicBezTo>
                <a:cubicBezTo>
                  <a:pt x="0" y="7637"/>
                  <a:pt x="328" y="7310"/>
                  <a:pt x="731" y="7310"/>
                </a:cubicBezTo>
                <a:lnTo>
                  <a:pt x="9503" y="7310"/>
                </a:lnTo>
                <a:cubicBezTo>
                  <a:pt x="9906" y="7310"/>
                  <a:pt x="10234" y="7637"/>
                  <a:pt x="10234" y="8041"/>
                </a:cubicBezTo>
                <a:cubicBezTo>
                  <a:pt x="10234" y="8444"/>
                  <a:pt x="9906" y="8772"/>
                  <a:pt x="9503" y="8772"/>
                </a:cubicBezTo>
                <a:close/>
                <a:moveTo>
                  <a:pt x="9503" y="1462"/>
                </a:moveTo>
                <a:lnTo>
                  <a:pt x="731" y="1462"/>
                </a:lnTo>
                <a:cubicBezTo>
                  <a:pt x="328" y="1462"/>
                  <a:pt x="0" y="1135"/>
                  <a:pt x="0" y="731"/>
                </a:cubicBezTo>
                <a:cubicBezTo>
                  <a:pt x="0" y="328"/>
                  <a:pt x="328" y="0"/>
                  <a:pt x="731" y="0"/>
                </a:cubicBezTo>
                <a:lnTo>
                  <a:pt x="9503" y="0"/>
                </a:lnTo>
                <a:cubicBezTo>
                  <a:pt x="9906" y="0"/>
                  <a:pt x="10234" y="328"/>
                  <a:pt x="10234" y="731"/>
                </a:cubicBezTo>
                <a:cubicBezTo>
                  <a:pt x="10234" y="1135"/>
                  <a:pt x="9906" y="1462"/>
                  <a:pt x="9503" y="1462"/>
                </a:cubicBezTo>
                <a:close/>
              </a:path>
            </a:pathLst>
          </a:custGeom>
          <a:solidFill>
            <a:srgbClr val="683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83F660-79AD-E4E0-CACE-0FAD32DC18CA}"/>
              </a:ext>
            </a:extLst>
          </p:cNvPr>
          <p:cNvSpPr txBox="1"/>
          <p:nvPr/>
        </p:nvSpPr>
        <p:spPr>
          <a:xfrm>
            <a:off x="1270660" y="1479671"/>
            <a:ext cx="9725891" cy="43060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err="1">
                <a:solidFill>
                  <a:srgbClr val="05510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3200" b="1" dirty="0">
                <a:solidFill>
                  <a:srgbClr val="05510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5510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3200" b="1" dirty="0">
                <a:solidFill>
                  <a:srgbClr val="05510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3200" b="1" dirty="0" err="1">
                <a:solidFill>
                  <a:srgbClr val="05510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5510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5510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solidFill>
                  <a:srgbClr val="05510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 </a:t>
            </a:r>
            <a:r>
              <a:rPr lang="en-US" sz="3200" b="1" dirty="0" err="1">
                <a:solidFill>
                  <a:srgbClr val="05510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3200" b="1" dirty="0">
                <a:solidFill>
                  <a:srgbClr val="05510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srgbClr val="05510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05510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5510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cuối</a:t>
            </a:r>
            <a:endParaRPr lang="en-US" sz="3200" dirty="0">
              <a:solidFill>
                <a:srgbClr val="05510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3.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lphaLcPeriod"/>
            </a:pP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tương</a:t>
            </a:r>
            <a:r>
              <a:rPr lang="en-US" sz="32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32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32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2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”, “</a:t>
            </a:r>
            <a:r>
              <a:rPr lang="en-US" sz="32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hát</a:t>
            </a:r>
            <a:r>
              <a:rPr lang="en-US" sz="32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32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đôi</a:t>
            </a:r>
            <a:r>
              <a:rPr lang="en-US" sz="32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mắt</a:t>
            </a:r>
            <a:r>
              <a:rPr lang="en-US" sz="32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sáu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cuối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42900" lvl="0" indent="-342900" algn="just">
              <a:buFont typeface="+mj-lt"/>
              <a:buAutoNum type="alphaLcPeriod"/>
            </a:pP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buFont typeface="+mj-lt"/>
              <a:buAutoNum type="alphaLcPeriod"/>
            </a:pP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32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32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(ở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sáu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cuối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32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chiếc</a:t>
            </a:r>
            <a:r>
              <a:rPr lang="en-US" sz="32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lá</a:t>
            </a:r>
            <a:r>
              <a:rPr lang="en-US" sz="32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(ở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sáu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                      </a:t>
            </a:r>
            <a:endParaRPr lang="en-US" sz="3200" b="1" dirty="0">
              <a:solidFill>
                <a:srgbClr val="FF0000"/>
              </a:solidFill>
              <a:effectLst/>
              <a:highlight>
                <a:srgbClr val="FFFF00"/>
              </a:highlight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AutoShape 13">
            <a:extLst>
              <a:ext uri="{FF2B5EF4-FFF2-40B4-BE49-F238E27FC236}">
                <a16:creationId xmlns:a16="http://schemas.microsoft.com/office/drawing/2014/main" id="{56138B6A-64B1-E177-19AF-026F85D96B2C}"/>
              </a:ext>
            </a:extLst>
          </p:cNvPr>
          <p:cNvSpPr>
            <a:spLocks noChangeArrowheads="1"/>
          </p:cNvSpPr>
          <p:nvPr/>
        </p:nvSpPr>
        <p:spPr bwMode="auto">
          <a:xfrm rot="19773059">
            <a:off x="7735747" y="486888"/>
            <a:ext cx="3146961" cy="2642260"/>
          </a:xfrm>
          <a:prstGeom prst="irregularSeal1">
            <a:avLst/>
          </a:prstGeom>
          <a:solidFill>
            <a:srgbClr val="00CC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#9Slide03 AmpleSoft Bold" panose="02000000000000000000" pitchFamily="2" charset="0"/>
                <a:ea typeface="字魂24号-镇魂手书" panose="00000500000000000000" pitchFamily="2" charset="-122"/>
              </a:rPr>
              <a:t>Nhóm</a:t>
            </a:r>
            <a:r>
              <a:rPr kumimoji="0" lang="en-US" altLang="zh-CN" sz="3600" b="1" i="0" u="none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#9Slide03 AmpleSoft Bold" panose="02000000000000000000" pitchFamily="2" charset="0"/>
                <a:ea typeface="字魂24号-镇魂手书" panose="00000500000000000000" pitchFamily="2" charset="-122"/>
              </a:rPr>
              <a:t> 3</a:t>
            </a:r>
            <a:endParaRPr kumimoji="0" lang="zh-CN" altLang="en-US" sz="36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#9Slide03 AmpleSoft Bold" panose="02000000000000000000" pitchFamily="2" charset="0"/>
              <a:ea typeface="字魂24号-镇魂手书" panose="00000500000000000000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7200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iconfont-1000-785033"/>
          <p:cNvSpPr/>
          <p:nvPr/>
        </p:nvSpPr>
        <p:spPr>
          <a:xfrm>
            <a:off x="11220090" y="6301057"/>
            <a:ext cx="230230" cy="197333"/>
          </a:xfrm>
          <a:custGeom>
            <a:avLst/>
            <a:gdLst>
              <a:gd name="T0" fmla="*/ 9503 w 10234"/>
              <a:gd name="T1" fmla="*/ 5117 h 8772"/>
              <a:gd name="T2" fmla="*/ 731 w 10234"/>
              <a:gd name="T3" fmla="*/ 5117 h 8772"/>
              <a:gd name="T4" fmla="*/ 0 w 10234"/>
              <a:gd name="T5" fmla="*/ 4386 h 8772"/>
              <a:gd name="T6" fmla="*/ 731 w 10234"/>
              <a:gd name="T7" fmla="*/ 3655 h 8772"/>
              <a:gd name="T8" fmla="*/ 9503 w 10234"/>
              <a:gd name="T9" fmla="*/ 3655 h 8772"/>
              <a:gd name="T10" fmla="*/ 10234 w 10234"/>
              <a:gd name="T11" fmla="*/ 4386 h 8772"/>
              <a:gd name="T12" fmla="*/ 9503 w 10234"/>
              <a:gd name="T13" fmla="*/ 5117 h 8772"/>
              <a:gd name="T14" fmla="*/ 9503 w 10234"/>
              <a:gd name="T15" fmla="*/ 8772 h 8772"/>
              <a:gd name="T16" fmla="*/ 731 w 10234"/>
              <a:gd name="T17" fmla="*/ 8772 h 8772"/>
              <a:gd name="T18" fmla="*/ 0 w 10234"/>
              <a:gd name="T19" fmla="*/ 8041 h 8772"/>
              <a:gd name="T20" fmla="*/ 731 w 10234"/>
              <a:gd name="T21" fmla="*/ 7310 h 8772"/>
              <a:gd name="T22" fmla="*/ 9503 w 10234"/>
              <a:gd name="T23" fmla="*/ 7310 h 8772"/>
              <a:gd name="T24" fmla="*/ 10234 w 10234"/>
              <a:gd name="T25" fmla="*/ 8041 h 8772"/>
              <a:gd name="T26" fmla="*/ 9503 w 10234"/>
              <a:gd name="T27" fmla="*/ 8772 h 8772"/>
              <a:gd name="T28" fmla="*/ 9503 w 10234"/>
              <a:gd name="T29" fmla="*/ 1462 h 8772"/>
              <a:gd name="T30" fmla="*/ 731 w 10234"/>
              <a:gd name="T31" fmla="*/ 1462 h 8772"/>
              <a:gd name="T32" fmla="*/ 0 w 10234"/>
              <a:gd name="T33" fmla="*/ 731 h 8772"/>
              <a:gd name="T34" fmla="*/ 731 w 10234"/>
              <a:gd name="T35" fmla="*/ 0 h 8772"/>
              <a:gd name="T36" fmla="*/ 9503 w 10234"/>
              <a:gd name="T37" fmla="*/ 0 h 8772"/>
              <a:gd name="T38" fmla="*/ 10234 w 10234"/>
              <a:gd name="T39" fmla="*/ 731 h 8772"/>
              <a:gd name="T40" fmla="*/ 9503 w 10234"/>
              <a:gd name="T41" fmla="*/ 1462 h 8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34" h="8772">
                <a:moveTo>
                  <a:pt x="9503" y="5117"/>
                </a:moveTo>
                <a:lnTo>
                  <a:pt x="731" y="5117"/>
                </a:lnTo>
                <a:cubicBezTo>
                  <a:pt x="328" y="5117"/>
                  <a:pt x="0" y="4790"/>
                  <a:pt x="0" y="4386"/>
                </a:cubicBezTo>
                <a:cubicBezTo>
                  <a:pt x="0" y="3982"/>
                  <a:pt x="328" y="3655"/>
                  <a:pt x="731" y="3655"/>
                </a:cubicBezTo>
                <a:lnTo>
                  <a:pt x="9503" y="3655"/>
                </a:lnTo>
                <a:cubicBezTo>
                  <a:pt x="9906" y="3655"/>
                  <a:pt x="10234" y="3982"/>
                  <a:pt x="10234" y="4386"/>
                </a:cubicBezTo>
                <a:cubicBezTo>
                  <a:pt x="10234" y="4790"/>
                  <a:pt x="9906" y="5117"/>
                  <a:pt x="9503" y="5117"/>
                </a:cubicBezTo>
                <a:close/>
                <a:moveTo>
                  <a:pt x="9503" y="8772"/>
                </a:moveTo>
                <a:lnTo>
                  <a:pt x="731" y="8772"/>
                </a:lnTo>
                <a:cubicBezTo>
                  <a:pt x="328" y="8772"/>
                  <a:pt x="0" y="8444"/>
                  <a:pt x="0" y="8041"/>
                </a:cubicBezTo>
                <a:cubicBezTo>
                  <a:pt x="0" y="7637"/>
                  <a:pt x="328" y="7310"/>
                  <a:pt x="731" y="7310"/>
                </a:cubicBezTo>
                <a:lnTo>
                  <a:pt x="9503" y="7310"/>
                </a:lnTo>
                <a:cubicBezTo>
                  <a:pt x="9906" y="7310"/>
                  <a:pt x="10234" y="7637"/>
                  <a:pt x="10234" y="8041"/>
                </a:cubicBezTo>
                <a:cubicBezTo>
                  <a:pt x="10234" y="8444"/>
                  <a:pt x="9906" y="8772"/>
                  <a:pt x="9503" y="8772"/>
                </a:cubicBezTo>
                <a:close/>
                <a:moveTo>
                  <a:pt x="9503" y="1462"/>
                </a:moveTo>
                <a:lnTo>
                  <a:pt x="731" y="1462"/>
                </a:lnTo>
                <a:cubicBezTo>
                  <a:pt x="328" y="1462"/>
                  <a:pt x="0" y="1135"/>
                  <a:pt x="0" y="731"/>
                </a:cubicBezTo>
                <a:cubicBezTo>
                  <a:pt x="0" y="328"/>
                  <a:pt x="328" y="0"/>
                  <a:pt x="731" y="0"/>
                </a:cubicBezTo>
                <a:lnTo>
                  <a:pt x="9503" y="0"/>
                </a:lnTo>
                <a:cubicBezTo>
                  <a:pt x="9906" y="0"/>
                  <a:pt x="10234" y="328"/>
                  <a:pt x="10234" y="731"/>
                </a:cubicBezTo>
                <a:cubicBezTo>
                  <a:pt x="10234" y="1135"/>
                  <a:pt x="9906" y="1462"/>
                  <a:pt x="9503" y="1462"/>
                </a:cubicBezTo>
                <a:close/>
              </a:path>
            </a:pathLst>
          </a:custGeom>
          <a:solidFill>
            <a:srgbClr val="683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83F660-79AD-E4E0-CACE-0FAD32DC18CA}"/>
              </a:ext>
            </a:extLst>
          </p:cNvPr>
          <p:cNvSpPr txBox="1"/>
          <p:nvPr/>
        </p:nvSpPr>
        <p:spPr>
          <a:xfrm>
            <a:off x="1619002" y="971393"/>
            <a:ext cx="8953995" cy="48878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4: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mối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cột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ngang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cột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dọc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US" sz="3200" i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US" sz="3200" i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47278F3-CD79-22FD-0B45-5507486A92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33706"/>
              </p:ext>
            </p:extLst>
          </p:nvPr>
        </p:nvGraphicFramePr>
        <p:xfrm>
          <a:off x="1894112" y="2180509"/>
          <a:ext cx="8403774" cy="3348015"/>
        </p:xfrm>
        <a:graphic>
          <a:graphicData uri="http://schemas.openxmlformats.org/drawingml/2006/table">
            <a:tbl>
              <a:tblPr firstRow="1" firstCol="1" bandRow="1"/>
              <a:tblGrid>
                <a:gridCol w="2939145">
                  <a:extLst>
                    <a:ext uri="{9D8B030D-6E8A-4147-A177-3AD203B41FA5}">
                      <a16:colId xmlns:a16="http://schemas.microsoft.com/office/drawing/2014/main" val="2869269915"/>
                    </a:ext>
                  </a:extLst>
                </a:gridCol>
                <a:gridCol w="3158837">
                  <a:extLst>
                    <a:ext uri="{9D8B030D-6E8A-4147-A177-3AD203B41FA5}">
                      <a16:colId xmlns:a16="http://schemas.microsoft.com/office/drawing/2014/main" val="1122821380"/>
                    </a:ext>
                  </a:extLst>
                </a:gridCol>
                <a:gridCol w="2305792">
                  <a:extLst>
                    <a:ext uri="{9D8B030D-6E8A-4147-A177-3AD203B41FA5}">
                      <a16:colId xmlns:a16="http://schemas.microsoft.com/office/drawing/2014/main" val="2999958894"/>
                    </a:ext>
                  </a:extLst>
                </a:gridCol>
              </a:tblGrid>
              <a:tr h="568619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Sáu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đầu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Sáu dòng thơ cuối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xét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9310217"/>
                  </a:ext>
                </a:extLst>
              </a:tr>
              <a:tr h="1298101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chiếc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khô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Những câu thơ còn xanh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Những bài hát còn xanh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8332123"/>
                  </a:ext>
                </a:extLst>
              </a:tr>
              <a:tr h="862845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sỏi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lòng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giếng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cạn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Hai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giếng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nước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9203876"/>
                  </a:ext>
                </a:extLst>
              </a:tr>
            </a:tbl>
          </a:graphicData>
        </a:graphic>
      </p:graphicFrame>
      <p:sp>
        <p:nvSpPr>
          <p:cNvPr id="4" name="AutoShape 13">
            <a:extLst>
              <a:ext uri="{FF2B5EF4-FFF2-40B4-BE49-F238E27FC236}">
                <a16:creationId xmlns:a16="http://schemas.microsoft.com/office/drawing/2014/main" id="{15D34372-A727-E056-4845-517E1D3A0DB7}"/>
              </a:ext>
            </a:extLst>
          </p:cNvPr>
          <p:cNvSpPr>
            <a:spLocks noChangeArrowheads="1"/>
          </p:cNvSpPr>
          <p:nvPr/>
        </p:nvSpPr>
        <p:spPr bwMode="auto">
          <a:xfrm rot="19773059">
            <a:off x="7718960" y="2933205"/>
            <a:ext cx="3146961" cy="2642260"/>
          </a:xfrm>
          <a:prstGeom prst="irregularSeal1">
            <a:avLst/>
          </a:prstGeom>
          <a:solidFill>
            <a:srgbClr val="00CC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#9Slide03 AmpleSoft Bold" panose="02000000000000000000" pitchFamily="2" charset="0"/>
                <a:ea typeface="字魂24号-镇魂手书" panose="00000500000000000000" pitchFamily="2" charset="-122"/>
              </a:rPr>
              <a:t>Nhóm</a:t>
            </a:r>
            <a:r>
              <a:rPr kumimoji="0" lang="en-US" altLang="zh-CN" sz="3600" b="1" i="0" u="none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#9Slide03 AmpleSoft Bold" panose="02000000000000000000" pitchFamily="2" charset="0"/>
                <a:ea typeface="字魂24号-镇魂手书" panose="00000500000000000000" pitchFamily="2" charset="-122"/>
              </a:rPr>
              <a:t> 4</a:t>
            </a:r>
            <a:endParaRPr kumimoji="0" lang="zh-CN" altLang="en-US" sz="36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#9Slide03 AmpleSoft Bold" panose="02000000000000000000" pitchFamily="2" charset="0"/>
              <a:ea typeface="字魂24号-镇魂手书" panose="00000500000000000000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5841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69467"/>
              </p:ext>
            </p:extLst>
          </p:nvPr>
        </p:nvGraphicFramePr>
        <p:xfrm>
          <a:off x="0" y="0"/>
          <a:ext cx="12191999" cy="685800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365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38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373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552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38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4626" marR="34626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1: CẦN CỐ GẮNG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 – 4 điểm)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4626" marR="34626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2:  ĐÃ LÀM TỐT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(5 – 7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4626" marR="34626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3: RẤT XUẤT SẮC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(8 – 10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4626" marR="34626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68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 đ)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Yu Mincho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Yu Mincho"/>
                          <a:cs typeface="Times New Roman" panose="02020603050405020304" pitchFamily="18" charset="0"/>
                        </a:rPr>
                        <a:t> 1: 0đ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Yu Mincho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Yu Mincho"/>
                          <a:cs typeface="Times New Roman" panose="02020603050405020304" pitchFamily="18" charset="0"/>
                        </a:rPr>
                        <a:t> 2: 1đ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Yu Mincho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Yu Mincho"/>
                          <a:cs typeface="Times New Roman" panose="02020603050405020304" pitchFamily="18" charset="0"/>
                        </a:rPr>
                        <a:t> 3: 2đ</a:t>
                      </a:r>
                    </a:p>
                  </a:txBody>
                  <a:tcPr marL="34626" marR="34626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sơ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sài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Sai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lỗi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4626" marR="34626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đẩy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chu.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Sai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ít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lỗi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4626" marR="34626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đẩy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chu.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có lỗi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 sự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tạo.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26" marR="3462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15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(6đ)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Yu Mincho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Yu Mincho"/>
                          <a:cs typeface="Times New Roman" panose="02020603050405020304" pitchFamily="18" charset="0"/>
                        </a:rPr>
                        <a:t> 1: 1-3 đ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Yu Mincho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Yu Mincho"/>
                          <a:cs typeface="Times New Roman" panose="02020603050405020304" pitchFamily="18" charset="0"/>
                        </a:rPr>
                        <a:t> 2: 4-5 đ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Yu Mincho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Yu Mincho"/>
                          <a:cs typeface="Times New Roman" panose="02020603050405020304" pitchFamily="18" charset="0"/>
                        </a:rPr>
                        <a:t> 3: 6đ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4626" marR="34626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hết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sơ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sài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dừng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4626" marR="34626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đầy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các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trọng tâm.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ít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– 2 ý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rộng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nâng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cao.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4626" marR="34626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đầy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các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trọng tâm.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 nhiều hơn 2 ý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rộng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nâng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cao.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 sự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tạo.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4626" marR="3462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68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(2đ)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Yu Mincho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Yu Mincho"/>
                          <a:cs typeface="Times New Roman" panose="02020603050405020304" pitchFamily="18" charset="0"/>
                        </a:rPr>
                        <a:t> 1: 0đ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Yu Mincho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Yu Mincho"/>
                          <a:cs typeface="Times New Roman" panose="02020603050405020304" pitchFamily="18" charset="0"/>
                        </a:rPr>
                        <a:t> 2: 1 đ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Yu Mincho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Yu Mincho"/>
                          <a:cs typeface="Times New Roman" panose="02020603050405020304" pitchFamily="18" charset="0"/>
                        </a:rPr>
                        <a:t> 3: 2đ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4626" marR="34626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viên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gắn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chặt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chẽ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Vẫn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ít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viên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4626" marR="34626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gắn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vẫn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nhất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Vẫn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ít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viên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4626" marR="34626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gắn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tưởng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Toàn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viên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đều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4626" marR="3462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949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4626" marR="34626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4626" marR="34626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4626" marR="34626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4626" marR="3462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949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4626" marR="34626" marT="0" marB="0"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4626" marR="3462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3973352" y="434448"/>
            <a:ext cx="5098077" cy="1045223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II. KHÁM PHÁ VĂN BẢN</a:t>
            </a:r>
            <a:endParaRPr kumimoji="0" lang="zh-CN" altLang="en-US" sz="3600" b="1" i="0" u="none" strike="noStrike" kern="1200" cap="none" spc="6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思源黑体 CN Regular" panose="020B0500000000000000" pitchFamily="34" charset="-122"/>
              <a:cs typeface="Calibri" panose="020F0502020204030204" pitchFamily="34" charset="0"/>
            </a:endParaRPr>
          </a:p>
        </p:txBody>
      </p:sp>
      <p:sp>
        <p:nvSpPr>
          <p:cNvPr id="27" name="iconfont-1000-785033"/>
          <p:cNvSpPr/>
          <p:nvPr/>
        </p:nvSpPr>
        <p:spPr>
          <a:xfrm>
            <a:off x="11220090" y="6301057"/>
            <a:ext cx="230230" cy="197333"/>
          </a:xfrm>
          <a:custGeom>
            <a:avLst/>
            <a:gdLst>
              <a:gd name="T0" fmla="*/ 9503 w 10234"/>
              <a:gd name="T1" fmla="*/ 5117 h 8772"/>
              <a:gd name="T2" fmla="*/ 731 w 10234"/>
              <a:gd name="T3" fmla="*/ 5117 h 8772"/>
              <a:gd name="T4" fmla="*/ 0 w 10234"/>
              <a:gd name="T5" fmla="*/ 4386 h 8772"/>
              <a:gd name="T6" fmla="*/ 731 w 10234"/>
              <a:gd name="T7" fmla="*/ 3655 h 8772"/>
              <a:gd name="T8" fmla="*/ 9503 w 10234"/>
              <a:gd name="T9" fmla="*/ 3655 h 8772"/>
              <a:gd name="T10" fmla="*/ 10234 w 10234"/>
              <a:gd name="T11" fmla="*/ 4386 h 8772"/>
              <a:gd name="T12" fmla="*/ 9503 w 10234"/>
              <a:gd name="T13" fmla="*/ 5117 h 8772"/>
              <a:gd name="T14" fmla="*/ 9503 w 10234"/>
              <a:gd name="T15" fmla="*/ 8772 h 8772"/>
              <a:gd name="T16" fmla="*/ 731 w 10234"/>
              <a:gd name="T17" fmla="*/ 8772 h 8772"/>
              <a:gd name="T18" fmla="*/ 0 w 10234"/>
              <a:gd name="T19" fmla="*/ 8041 h 8772"/>
              <a:gd name="T20" fmla="*/ 731 w 10234"/>
              <a:gd name="T21" fmla="*/ 7310 h 8772"/>
              <a:gd name="T22" fmla="*/ 9503 w 10234"/>
              <a:gd name="T23" fmla="*/ 7310 h 8772"/>
              <a:gd name="T24" fmla="*/ 10234 w 10234"/>
              <a:gd name="T25" fmla="*/ 8041 h 8772"/>
              <a:gd name="T26" fmla="*/ 9503 w 10234"/>
              <a:gd name="T27" fmla="*/ 8772 h 8772"/>
              <a:gd name="T28" fmla="*/ 9503 w 10234"/>
              <a:gd name="T29" fmla="*/ 1462 h 8772"/>
              <a:gd name="T30" fmla="*/ 731 w 10234"/>
              <a:gd name="T31" fmla="*/ 1462 h 8772"/>
              <a:gd name="T32" fmla="*/ 0 w 10234"/>
              <a:gd name="T33" fmla="*/ 731 h 8772"/>
              <a:gd name="T34" fmla="*/ 731 w 10234"/>
              <a:gd name="T35" fmla="*/ 0 h 8772"/>
              <a:gd name="T36" fmla="*/ 9503 w 10234"/>
              <a:gd name="T37" fmla="*/ 0 h 8772"/>
              <a:gd name="T38" fmla="*/ 10234 w 10234"/>
              <a:gd name="T39" fmla="*/ 731 h 8772"/>
              <a:gd name="T40" fmla="*/ 9503 w 10234"/>
              <a:gd name="T41" fmla="*/ 1462 h 8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34" h="8772">
                <a:moveTo>
                  <a:pt x="9503" y="5117"/>
                </a:moveTo>
                <a:lnTo>
                  <a:pt x="731" y="5117"/>
                </a:lnTo>
                <a:cubicBezTo>
                  <a:pt x="328" y="5117"/>
                  <a:pt x="0" y="4790"/>
                  <a:pt x="0" y="4386"/>
                </a:cubicBezTo>
                <a:cubicBezTo>
                  <a:pt x="0" y="3982"/>
                  <a:pt x="328" y="3655"/>
                  <a:pt x="731" y="3655"/>
                </a:cubicBezTo>
                <a:lnTo>
                  <a:pt x="9503" y="3655"/>
                </a:lnTo>
                <a:cubicBezTo>
                  <a:pt x="9906" y="3655"/>
                  <a:pt x="10234" y="3982"/>
                  <a:pt x="10234" y="4386"/>
                </a:cubicBezTo>
                <a:cubicBezTo>
                  <a:pt x="10234" y="4790"/>
                  <a:pt x="9906" y="5117"/>
                  <a:pt x="9503" y="5117"/>
                </a:cubicBezTo>
                <a:close/>
                <a:moveTo>
                  <a:pt x="9503" y="8772"/>
                </a:moveTo>
                <a:lnTo>
                  <a:pt x="731" y="8772"/>
                </a:lnTo>
                <a:cubicBezTo>
                  <a:pt x="328" y="8772"/>
                  <a:pt x="0" y="8444"/>
                  <a:pt x="0" y="8041"/>
                </a:cubicBezTo>
                <a:cubicBezTo>
                  <a:pt x="0" y="7637"/>
                  <a:pt x="328" y="7310"/>
                  <a:pt x="731" y="7310"/>
                </a:cubicBezTo>
                <a:lnTo>
                  <a:pt x="9503" y="7310"/>
                </a:lnTo>
                <a:cubicBezTo>
                  <a:pt x="9906" y="7310"/>
                  <a:pt x="10234" y="7637"/>
                  <a:pt x="10234" y="8041"/>
                </a:cubicBezTo>
                <a:cubicBezTo>
                  <a:pt x="10234" y="8444"/>
                  <a:pt x="9906" y="8772"/>
                  <a:pt x="9503" y="8772"/>
                </a:cubicBezTo>
                <a:close/>
                <a:moveTo>
                  <a:pt x="9503" y="1462"/>
                </a:moveTo>
                <a:lnTo>
                  <a:pt x="731" y="1462"/>
                </a:lnTo>
                <a:cubicBezTo>
                  <a:pt x="328" y="1462"/>
                  <a:pt x="0" y="1135"/>
                  <a:pt x="0" y="731"/>
                </a:cubicBezTo>
                <a:cubicBezTo>
                  <a:pt x="0" y="328"/>
                  <a:pt x="328" y="0"/>
                  <a:pt x="731" y="0"/>
                </a:cubicBezTo>
                <a:lnTo>
                  <a:pt x="9503" y="0"/>
                </a:lnTo>
                <a:cubicBezTo>
                  <a:pt x="9906" y="0"/>
                  <a:pt x="10234" y="328"/>
                  <a:pt x="10234" y="731"/>
                </a:cubicBezTo>
                <a:cubicBezTo>
                  <a:pt x="10234" y="1135"/>
                  <a:pt x="9906" y="1462"/>
                  <a:pt x="9503" y="1462"/>
                </a:cubicBezTo>
                <a:close/>
              </a:path>
            </a:pathLst>
          </a:custGeom>
          <a:solidFill>
            <a:srgbClr val="683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83F660-79AD-E4E0-CACE-0FAD32DC18CA}"/>
              </a:ext>
            </a:extLst>
          </p:cNvPr>
          <p:cNvSpPr txBox="1"/>
          <p:nvPr/>
        </p:nvSpPr>
        <p:spPr>
          <a:xfrm>
            <a:off x="1781298" y="1479671"/>
            <a:ext cx="8953995" cy="39168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1.Sáu </a:t>
            </a:r>
            <a:r>
              <a:rPr lang="en-US" sz="3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dòng</a:t>
            </a:r>
            <a:r>
              <a:rPr lang="en-US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thơ</a:t>
            </a:r>
            <a:r>
              <a:rPr lang="en-US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đầu</a:t>
            </a:r>
            <a:r>
              <a:rPr lang="en-US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Sức</a:t>
            </a:r>
            <a:r>
              <a:rPr lang="en-US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mạnh</a:t>
            </a:r>
            <a:r>
              <a:rPr lang="en-US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thời</a:t>
            </a:r>
            <a:r>
              <a:rPr lang="en-US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Dòng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đầu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</a:p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r>
              <a:rPr lang="en-US" sz="3600" b="1" i="1" dirty="0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</a:t>
            </a:r>
            <a:r>
              <a:rPr lang="en-US" sz="3600" b="1" i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“</a:t>
            </a:r>
            <a:r>
              <a:rPr lang="en-US" sz="3600" b="1" i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Thời</a:t>
            </a:r>
            <a:r>
              <a:rPr lang="en-US" sz="3600" b="1" i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3600" b="1" i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qua </a:t>
            </a:r>
            <a:r>
              <a:rPr lang="en-US" sz="3600" b="1" i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kẽ</a:t>
            </a:r>
            <a:r>
              <a:rPr lang="en-US" sz="3600" b="1" i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tay</a:t>
            </a:r>
            <a:r>
              <a:rPr lang="en-US" sz="3600" b="1" i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”</a:t>
            </a:r>
            <a:endParaRPr lang="en-US" sz="3600" b="1" i="1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dung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thời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dòng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trôi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chảy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ngừng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con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níu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kéo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nắm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giữ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thời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1313A5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1901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iconfont-1000-785033"/>
          <p:cNvSpPr/>
          <p:nvPr/>
        </p:nvSpPr>
        <p:spPr>
          <a:xfrm>
            <a:off x="11220090" y="6301057"/>
            <a:ext cx="230230" cy="197333"/>
          </a:xfrm>
          <a:custGeom>
            <a:avLst/>
            <a:gdLst>
              <a:gd name="T0" fmla="*/ 9503 w 10234"/>
              <a:gd name="T1" fmla="*/ 5117 h 8772"/>
              <a:gd name="T2" fmla="*/ 731 w 10234"/>
              <a:gd name="T3" fmla="*/ 5117 h 8772"/>
              <a:gd name="T4" fmla="*/ 0 w 10234"/>
              <a:gd name="T5" fmla="*/ 4386 h 8772"/>
              <a:gd name="T6" fmla="*/ 731 w 10234"/>
              <a:gd name="T7" fmla="*/ 3655 h 8772"/>
              <a:gd name="T8" fmla="*/ 9503 w 10234"/>
              <a:gd name="T9" fmla="*/ 3655 h 8772"/>
              <a:gd name="T10" fmla="*/ 10234 w 10234"/>
              <a:gd name="T11" fmla="*/ 4386 h 8772"/>
              <a:gd name="T12" fmla="*/ 9503 w 10234"/>
              <a:gd name="T13" fmla="*/ 5117 h 8772"/>
              <a:gd name="T14" fmla="*/ 9503 w 10234"/>
              <a:gd name="T15" fmla="*/ 8772 h 8772"/>
              <a:gd name="T16" fmla="*/ 731 w 10234"/>
              <a:gd name="T17" fmla="*/ 8772 h 8772"/>
              <a:gd name="T18" fmla="*/ 0 w 10234"/>
              <a:gd name="T19" fmla="*/ 8041 h 8772"/>
              <a:gd name="T20" fmla="*/ 731 w 10234"/>
              <a:gd name="T21" fmla="*/ 7310 h 8772"/>
              <a:gd name="T22" fmla="*/ 9503 w 10234"/>
              <a:gd name="T23" fmla="*/ 7310 h 8772"/>
              <a:gd name="T24" fmla="*/ 10234 w 10234"/>
              <a:gd name="T25" fmla="*/ 8041 h 8772"/>
              <a:gd name="T26" fmla="*/ 9503 w 10234"/>
              <a:gd name="T27" fmla="*/ 8772 h 8772"/>
              <a:gd name="T28" fmla="*/ 9503 w 10234"/>
              <a:gd name="T29" fmla="*/ 1462 h 8772"/>
              <a:gd name="T30" fmla="*/ 731 w 10234"/>
              <a:gd name="T31" fmla="*/ 1462 h 8772"/>
              <a:gd name="T32" fmla="*/ 0 w 10234"/>
              <a:gd name="T33" fmla="*/ 731 h 8772"/>
              <a:gd name="T34" fmla="*/ 731 w 10234"/>
              <a:gd name="T35" fmla="*/ 0 h 8772"/>
              <a:gd name="T36" fmla="*/ 9503 w 10234"/>
              <a:gd name="T37" fmla="*/ 0 h 8772"/>
              <a:gd name="T38" fmla="*/ 10234 w 10234"/>
              <a:gd name="T39" fmla="*/ 731 h 8772"/>
              <a:gd name="T40" fmla="*/ 9503 w 10234"/>
              <a:gd name="T41" fmla="*/ 1462 h 8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34" h="8772">
                <a:moveTo>
                  <a:pt x="9503" y="5117"/>
                </a:moveTo>
                <a:lnTo>
                  <a:pt x="731" y="5117"/>
                </a:lnTo>
                <a:cubicBezTo>
                  <a:pt x="328" y="5117"/>
                  <a:pt x="0" y="4790"/>
                  <a:pt x="0" y="4386"/>
                </a:cubicBezTo>
                <a:cubicBezTo>
                  <a:pt x="0" y="3982"/>
                  <a:pt x="328" y="3655"/>
                  <a:pt x="731" y="3655"/>
                </a:cubicBezTo>
                <a:lnTo>
                  <a:pt x="9503" y="3655"/>
                </a:lnTo>
                <a:cubicBezTo>
                  <a:pt x="9906" y="3655"/>
                  <a:pt x="10234" y="3982"/>
                  <a:pt x="10234" y="4386"/>
                </a:cubicBezTo>
                <a:cubicBezTo>
                  <a:pt x="10234" y="4790"/>
                  <a:pt x="9906" y="5117"/>
                  <a:pt x="9503" y="5117"/>
                </a:cubicBezTo>
                <a:close/>
                <a:moveTo>
                  <a:pt x="9503" y="8772"/>
                </a:moveTo>
                <a:lnTo>
                  <a:pt x="731" y="8772"/>
                </a:lnTo>
                <a:cubicBezTo>
                  <a:pt x="328" y="8772"/>
                  <a:pt x="0" y="8444"/>
                  <a:pt x="0" y="8041"/>
                </a:cubicBezTo>
                <a:cubicBezTo>
                  <a:pt x="0" y="7637"/>
                  <a:pt x="328" y="7310"/>
                  <a:pt x="731" y="7310"/>
                </a:cubicBezTo>
                <a:lnTo>
                  <a:pt x="9503" y="7310"/>
                </a:lnTo>
                <a:cubicBezTo>
                  <a:pt x="9906" y="7310"/>
                  <a:pt x="10234" y="7637"/>
                  <a:pt x="10234" y="8041"/>
                </a:cubicBezTo>
                <a:cubicBezTo>
                  <a:pt x="10234" y="8444"/>
                  <a:pt x="9906" y="8772"/>
                  <a:pt x="9503" y="8772"/>
                </a:cubicBezTo>
                <a:close/>
                <a:moveTo>
                  <a:pt x="9503" y="1462"/>
                </a:moveTo>
                <a:lnTo>
                  <a:pt x="731" y="1462"/>
                </a:lnTo>
                <a:cubicBezTo>
                  <a:pt x="328" y="1462"/>
                  <a:pt x="0" y="1135"/>
                  <a:pt x="0" y="731"/>
                </a:cubicBezTo>
                <a:cubicBezTo>
                  <a:pt x="0" y="328"/>
                  <a:pt x="328" y="0"/>
                  <a:pt x="731" y="0"/>
                </a:cubicBezTo>
                <a:lnTo>
                  <a:pt x="9503" y="0"/>
                </a:lnTo>
                <a:cubicBezTo>
                  <a:pt x="9906" y="0"/>
                  <a:pt x="10234" y="328"/>
                  <a:pt x="10234" y="731"/>
                </a:cubicBezTo>
                <a:cubicBezTo>
                  <a:pt x="10234" y="1135"/>
                  <a:pt x="9906" y="1462"/>
                  <a:pt x="9503" y="1462"/>
                </a:cubicBezTo>
                <a:close/>
              </a:path>
            </a:pathLst>
          </a:custGeom>
          <a:solidFill>
            <a:srgbClr val="683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83F660-79AD-E4E0-CACE-0FAD32DC18CA}"/>
              </a:ext>
            </a:extLst>
          </p:cNvPr>
          <p:cNvSpPr txBox="1"/>
          <p:nvPr/>
        </p:nvSpPr>
        <p:spPr>
          <a:xfrm>
            <a:off x="1619002" y="929085"/>
            <a:ext cx="9282546" cy="39292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spcAft>
                <a:spcPts val="800"/>
              </a:spcAft>
            </a:pPr>
            <a:r>
              <a:rPr lang="en-US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Năm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dòng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tiếp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endParaRPr lang="en-US" sz="3600" dirty="0">
              <a:solidFill>
                <a:srgbClr val="1313A5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 fontAlgn="base">
              <a:spcAft>
                <a:spcPts val="800"/>
              </a:spcAft>
            </a:pPr>
            <a:r>
              <a:rPr lang="en-US" sz="3600" i="1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	  </a:t>
            </a:r>
            <a:r>
              <a:rPr lang="en-US" sz="3600" i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“</a:t>
            </a:r>
            <a:r>
              <a:rPr lang="en-US" sz="3600" i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3600" i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</a:t>
            </a:r>
            <a:r>
              <a:rPr lang="en-US" sz="3600" i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i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chiếc</a:t>
            </a:r>
            <a:r>
              <a:rPr lang="en-US" sz="3600" i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lá</a:t>
            </a:r>
            <a:endParaRPr lang="en-US" sz="3600" i="1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3" algn="just" fontAlgn="base">
              <a:spcAft>
                <a:spcPts val="800"/>
              </a:spcAft>
            </a:pPr>
            <a:r>
              <a:rPr lang="en-US" sz="3600" i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Kỉ</a:t>
            </a:r>
            <a:r>
              <a:rPr lang="en-US" sz="3600" i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niệm</a:t>
            </a:r>
            <a:r>
              <a:rPr lang="en-US" sz="3600" i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i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tôi</a:t>
            </a:r>
            <a:endParaRPr lang="en-US" sz="3600" i="1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3" algn="just" fontAlgn="base">
              <a:spcAft>
                <a:spcPts val="800"/>
              </a:spcAft>
            </a:pPr>
            <a:r>
              <a:rPr lang="en-US" sz="36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Rơi</a:t>
            </a:r>
            <a:endParaRPr lang="en-US" sz="3600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 algn="just" fontAlgn="base">
              <a:spcAft>
                <a:spcPts val="800"/>
              </a:spcAft>
            </a:pPr>
            <a:r>
              <a:rPr lang="en-US" sz="3600" i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en-US" sz="3600" i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600" i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3600" i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sỏi</a:t>
            </a:r>
            <a:endParaRPr lang="en-US" sz="3600" i="1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spcAft>
                <a:spcPts val="800"/>
              </a:spcAft>
            </a:pPr>
            <a:r>
              <a:rPr lang="en-US" sz="36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</a:t>
            </a:r>
            <a:r>
              <a:rPr lang="en-US" sz="36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36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giếng</a:t>
            </a:r>
            <a:r>
              <a:rPr lang="en-US" sz="36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</a:t>
            </a:r>
            <a:r>
              <a:rPr lang="en-US" sz="36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US" sz="3600" i="1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C5EE57DB-1D98-36F0-BD0D-AA17FABDF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40468" flipH="1">
            <a:off x="1156679" y="2884023"/>
            <a:ext cx="1600200" cy="170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F3FE1374-651D-1D83-72B6-F04FC1F34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91899" flipH="1">
            <a:off x="8853886" y="924160"/>
            <a:ext cx="1600200" cy="170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689141B5-A46E-2AFB-A122-0108FA2E1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04661" flipH="1">
            <a:off x="4209549" y="4762761"/>
            <a:ext cx="1094549" cy="144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58090A-7517-7A7A-D182-F6DD61FC5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04661" flipH="1">
            <a:off x="7320483" y="5272195"/>
            <a:ext cx="606444" cy="103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92255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iconfont-1000-785033"/>
          <p:cNvSpPr/>
          <p:nvPr/>
        </p:nvSpPr>
        <p:spPr>
          <a:xfrm>
            <a:off x="11220090" y="6301057"/>
            <a:ext cx="230230" cy="197333"/>
          </a:xfrm>
          <a:custGeom>
            <a:avLst/>
            <a:gdLst>
              <a:gd name="T0" fmla="*/ 9503 w 10234"/>
              <a:gd name="T1" fmla="*/ 5117 h 8772"/>
              <a:gd name="T2" fmla="*/ 731 w 10234"/>
              <a:gd name="T3" fmla="*/ 5117 h 8772"/>
              <a:gd name="T4" fmla="*/ 0 w 10234"/>
              <a:gd name="T5" fmla="*/ 4386 h 8772"/>
              <a:gd name="T6" fmla="*/ 731 w 10234"/>
              <a:gd name="T7" fmla="*/ 3655 h 8772"/>
              <a:gd name="T8" fmla="*/ 9503 w 10234"/>
              <a:gd name="T9" fmla="*/ 3655 h 8772"/>
              <a:gd name="T10" fmla="*/ 10234 w 10234"/>
              <a:gd name="T11" fmla="*/ 4386 h 8772"/>
              <a:gd name="T12" fmla="*/ 9503 w 10234"/>
              <a:gd name="T13" fmla="*/ 5117 h 8772"/>
              <a:gd name="T14" fmla="*/ 9503 w 10234"/>
              <a:gd name="T15" fmla="*/ 8772 h 8772"/>
              <a:gd name="T16" fmla="*/ 731 w 10234"/>
              <a:gd name="T17" fmla="*/ 8772 h 8772"/>
              <a:gd name="T18" fmla="*/ 0 w 10234"/>
              <a:gd name="T19" fmla="*/ 8041 h 8772"/>
              <a:gd name="T20" fmla="*/ 731 w 10234"/>
              <a:gd name="T21" fmla="*/ 7310 h 8772"/>
              <a:gd name="T22" fmla="*/ 9503 w 10234"/>
              <a:gd name="T23" fmla="*/ 7310 h 8772"/>
              <a:gd name="T24" fmla="*/ 10234 w 10234"/>
              <a:gd name="T25" fmla="*/ 8041 h 8772"/>
              <a:gd name="T26" fmla="*/ 9503 w 10234"/>
              <a:gd name="T27" fmla="*/ 8772 h 8772"/>
              <a:gd name="T28" fmla="*/ 9503 w 10234"/>
              <a:gd name="T29" fmla="*/ 1462 h 8772"/>
              <a:gd name="T30" fmla="*/ 731 w 10234"/>
              <a:gd name="T31" fmla="*/ 1462 h 8772"/>
              <a:gd name="T32" fmla="*/ 0 w 10234"/>
              <a:gd name="T33" fmla="*/ 731 h 8772"/>
              <a:gd name="T34" fmla="*/ 731 w 10234"/>
              <a:gd name="T35" fmla="*/ 0 h 8772"/>
              <a:gd name="T36" fmla="*/ 9503 w 10234"/>
              <a:gd name="T37" fmla="*/ 0 h 8772"/>
              <a:gd name="T38" fmla="*/ 10234 w 10234"/>
              <a:gd name="T39" fmla="*/ 731 h 8772"/>
              <a:gd name="T40" fmla="*/ 9503 w 10234"/>
              <a:gd name="T41" fmla="*/ 1462 h 8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34" h="8772">
                <a:moveTo>
                  <a:pt x="9503" y="5117"/>
                </a:moveTo>
                <a:lnTo>
                  <a:pt x="731" y="5117"/>
                </a:lnTo>
                <a:cubicBezTo>
                  <a:pt x="328" y="5117"/>
                  <a:pt x="0" y="4790"/>
                  <a:pt x="0" y="4386"/>
                </a:cubicBezTo>
                <a:cubicBezTo>
                  <a:pt x="0" y="3982"/>
                  <a:pt x="328" y="3655"/>
                  <a:pt x="731" y="3655"/>
                </a:cubicBezTo>
                <a:lnTo>
                  <a:pt x="9503" y="3655"/>
                </a:lnTo>
                <a:cubicBezTo>
                  <a:pt x="9906" y="3655"/>
                  <a:pt x="10234" y="3982"/>
                  <a:pt x="10234" y="4386"/>
                </a:cubicBezTo>
                <a:cubicBezTo>
                  <a:pt x="10234" y="4790"/>
                  <a:pt x="9906" y="5117"/>
                  <a:pt x="9503" y="5117"/>
                </a:cubicBezTo>
                <a:close/>
                <a:moveTo>
                  <a:pt x="9503" y="8772"/>
                </a:moveTo>
                <a:lnTo>
                  <a:pt x="731" y="8772"/>
                </a:lnTo>
                <a:cubicBezTo>
                  <a:pt x="328" y="8772"/>
                  <a:pt x="0" y="8444"/>
                  <a:pt x="0" y="8041"/>
                </a:cubicBezTo>
                <a:cubicBezTo>
                  <a:pt x="0" y="7637"/>
                  <a:pt x="328" y="7310"/>
                  <a:pt x="731" y="7310"/>
                </a:cubicBezTo>
                <a:lnTo>
                  <a:pt x="9503" y="7310"/>
                </a:lnTo>
                <a:cubicBezTo>
                  <a:pt x="9906" y="7310"/>
                  <a:pt x="10234" y="7637"/>
                  <a:pt x="10234" y="8041"/>
                </a:cubicBezTo>
                <a:cubicBezTo>
                  <a:pt x="10234" y="8444"/>
                  <a:pt x="9906" y="8772"/>
                  <a:pt x="9503" y="8772"/>
                </a:cubicBezTo>
                <a:close/>
                <a:moveTo>
                  <a:pt x="9503" y="1462"/>
                </a:moveTo>
                <a:lnTo>
                  <a:pt x="731" y="1462"/>
                </a:lnTo>
                <a:cubicBezTo>
                  <a:pt x="328" y="1462"/>
                  <a:pt x="0" y="1135"/>
                  <a:pt x="0" y="731"/>
                </a:cubicBezTo>
                <a:cubicBezTo>
                  <a:pt x="0" y="328"/>
                  <a:pt x="328" y="0"/>
                  <a:pt x="731" y="0"/>
                </a:cubicBezTo>
                <a:lnTo>
                  <a:pt x="9503" y="0"/>
                </a:lnTo>
                <a:cubicBezTo>
                  <a:pt x="9906" y="0"/>
                  <a:pt x="10234" y="328"/>
                  <a:pt x="10234" y="731"/>
                </a:cubicBezTo>
                <a:cubicBezTo>
                  <a:pt x="10234" y="1135"/>
                  <a:pt x="9906" y="1462"/>
                  <a:pt x="9503" y="1462"/>
                </a:cubicBezTo>
                <a:close/>
              </a:path>
            </a:pathLst>
          </a:custGeom>
          <a:solidFill>
            <a:srgbClr val="683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83F660-79AD-E4E0-CACE-0FAD32DC18CA}"/>
              </a:ext>
            </a:extLst>
          </p:cNvPr>
          <p:cNvSpPr txBox="1"/>
          <p:nvPr/>
        </p:nvSpPr>
        <p:spPr>
          <a:xfrm>
            <a:off x="1619002" y="929085"/>
            <a:ext cx="9282546" cy="371165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ảnh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chiếc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lá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“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sỏi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lòng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giếng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cạn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”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gợi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cảm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nhận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suy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tàn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héo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mất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dần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sức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khiến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đẹp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cũng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tàn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phai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1313A5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êm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đềm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nhẹ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nhàng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nhưng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sức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tàn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phá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khủng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khiếp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cuộc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1313A5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8AC27EB8-D407-2C46-6F5B-4291530B1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40468" flipH="1">
            <a:off x="254154" y="77392"/>
            <a:ext cx="1600200" cy="170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1CD10568-4B64-B6BE-D3DD-86AB91BF9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40468" flipH="1">
            <a:off x="141337" y="4599157"/>
            <a:ext cx="1600200" cy="170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846861EA-A0F0-8560-83F5-745DF6CD4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40468" flipH="1">
            <a:off x="6205626" y="2470016"/>
            <a:ext cx="1234209" cy="131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94848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iconfont-1000-785033"/>
          <p:cNvSpPr/>
          <p:nvPr/>
        </p:nvSpPr>
        <p:spPr>
          <a:xfrm>
            <a:off x="11220090" y="6301057"/>
            <a:ext cx="230230" cy="197333"/>
          </a:xfrm>
          <a:custGeom>
            <a:avLst/>
            <a:gdLst>
              <a:gd name="T0" fmla="*/ 9503 w 10234"/>
              <a:gd name="T1" fmla="*/ 5117 h 8772"/>
              <a:gd name="T2" fmla="*/ 731 w 10234"/>
              <a:gd name="T3" fmla="*/ 5117 h 8772"/>
              <a:gd name="T4" fmla="*/ 0 w 10234"/>
              <a:gd name="T5" fmla="*/ 4386 h 8772"/>
              <a:gd name="T6" fmla="*/ 731 w 10234"/>
              <a:gd name="T7" fmla="*/ 3655 h 8772"/>
              <a:gd name="T8" fmla="*/ 9503 w 10234"/>
              <a:gd name="T9" fmla="*/ 3655 h 8772"/>
              <a:gd name="T10" fmla="*/ 10234 w 10234"/>
              <a:gd name="T11" fmla="*/ 4386 h 8772"/>
              <a:gd name="T12" fmla="*/ 9503 w 10234"/>
              <a:gd name="T13" fmla="*/ 5117 h 8772"/>
              <a:gd name="T14" fmla="*/ 9503 w 10234"/>
              <a:gd name="T15" fmla="*/ 8772 h 8772"/>
              <a:gd name="T16" fmla="*/ 731 w 10234"/>
              <a:gd name="T17" fmla="*/ 8772 h 8772"/>
              <a:gd name="T18" fmla="*/ 0 w 10234"/>
              <a:gd name="T19" fmla="*/ 8041 h 8772"/>
              <a:gd name="T20" fmla="*/ 731 w 10234"/>
              <a:gd name="T21" fmla="*/ 7310 h 8772"/>
              <a:gd name="T22" fmla="*/ 9503 w 10234"/>
              <a:gd name="T23" fmla="*/ 7310 h 8772"/>
              <a:gd name="T24" fmla="*/ 10234 w 10234"/>
              <a:gd name="T25" fmla="*/ 8041 h 8772"/>
              <a:gd name="T26" fmla="*/ 9503 w 10234"/>
              <a:gd name="T27" fmla="*/ 8772 h 8772"/>
              <a:gd name="T28" fmla="*/ 9503 w 10234"/>
              <a:gd name="T29" fmla="*/ 1462 h 8772"/>
              <a:gd name="T30" fmla="*/ 731 w 10234"/>
              <a:gd name="T31" fmla="*/ 1462 h 8772"/>
              <a:gd name="T32" fmla="*/ 0 w 10234"/>
              <a:gd name="T33" fmla="*/ 731 h 8772"/>
              <a:gd name="T34" fmla="*/ 731 w 10234"/>
              <a:gd name="T35" fmla="*/ 0 h 8772"/>
              <a:gd name="T36" fmla="*/ 9503 w 10234"/>
              <a:gd name="T37" fmla="*/ 0 h 8772"/>
              <a:gd name="T38" fmla="*/ 10234 w 10234"/>
              <a:gd name="T39" fmla="*/ 731 h 8772"/>
              <a:gd name="T40" fmla="*/ 9503 w 10234"/>
              <a:gd name="T41" fmla="*/ 1462 h 8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34" h="8772">
                <a:moveTo>
                  <a:pt x="9503" y="5117"/>
                </a:moveTo>
                <a:lnTo>
                  <a:pt x="731" y="5117"/>
                </a:lnTo>
                <a:cubicBezTo>
                  <a:pt x="328" y="5117"/>
                  <a:pt x="0" y="4790"/>
                  <a:pt x="0" y="4386"/>
                </a:cubicBezTo>
                <a:cubicBezTo>
                  <a:pt x="0" y="3982"/>
                  <a:pt x="328" y="3655"/>
                  <a:pt x="731" y="3655"/>
                </a:cubicBezTo>
                <a:lnTo>
                  <a:pt x="9503" y="3655"/>
                </a:lnTo>
                <a:cubicBezTo>
                  <a:pt x="9906" y="3655"/>
                  <a:pt x="10234" y="3982"/>
                  <a:pt x="10234" y="4386"/>
                </a:cubicBezTo>
                <a:cubicBezTo>
                  <a:pt x="10234" y="4790"/>
                  <a:pt x="9906" y="5117"/>
                  <a:pt x="9503" y="5117"/>
                </a:cubicBezTo>
                <a:close/>
                <a:moveTo>
                  <a:pt x="9503" y="8772"/>
                </a:moveTo>
                <a:lnTo>
                  <a:pt x="731" y="8772"/>
                </a:lnTo>
                <a:cubicBezTo>
                  <a:pt x="328" y="8772"/>
                  <a:pt x="0" y="8444"/>
                  <a:pt x="0" y="8041"/>
                </a:cubicBezTo>
                <a:cubicBezTo>
                  <a:pt x="0" y="7637"/>
                  <a:pt x="328" y="7310"/>
                  <a:pt x="731" y="7310"/>
                </a:cubicBezTo>
                <a:lnTo>
                  <a:pt x="9503" y="7310"/>
                </a:lnTo>
                <a:cubicBezTo>
                  <a:pt x="9906" y="7310"/>
                  <a:pt x="10234" y="7637"/>
                  <a:pt x="10234" y="8041"/>
                </a:cubicBezTo>
                <a:cubicBezTo>
                  <a:pt x="10234" y="8444"/>
                  <a:pt x="9906" y="8772"/>
                  <a:pt x="9503" y="8772"/>
                </a:cubicBezTo>
                <a:close/>
                <a:moveTo>
                  <a:pt x="9503" y="1462"/>
                </a:moveTo>
                <a:lnTo>
                  <a:pt x="731" y="1462"/>
                </a:lnTo>
                <a:cubicBezTo>
                  <a:pt x="328" y="1462"/>
                  <a:pt x="0" y="1135"/>
                  <a:pt x="0" y="731"/>
                </a:cubicBezTo>
                <a:cubicBezTo>
                  <a:pt x="0" y="328"/>
                  <a:pt x="328" y="0"/>
                  <a:pt x="731" y="0"/>
                </a:cubicBezTo>
                <a:lnTo>
                  <a:pt x="9503" y="0"/>
                </a:lnTo>
                <a:cubicBezTo>
                  <a:pt x="9906" y="0"/>
                  <a:pt x="10234" y="328"/>
                  <a:pt x="10234" y="731"/>
                </a:cubicBezTo>
                <a:cubicBezTo>
                  <a:pt x="10234" y="1135"/>
                  <a:pt x="9906" y="1462"/>
                  <a:pt x="9503" y="1462"/>
                </a:cubicBezTo>
                <a:close/>
              </a:path>
            </a:pathLst>
          </a:custGeom>
          <a:solidFill>
            <a:srgbClr val="683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83F660-79AD-E4E0-CACE-0FAD32DC18CA}"/>
              </a:ext>
            </a:extLst>
          </p:cNvPr>
          <p:cNvSpPr txBox="1"/>
          <p:nvPr/>
        </p:nvSpPr>
        <p:spPr>
          <a:xfrm>
            <a:off x="1781298" y="695899"/>
            <a:ext cx="8953995" cy="51398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0" lvl="0" algn="just" defTabSz="914400" rtl="0" eaLnBrk="1" fontAlgn="base" latinLnBrk="0" hangingPunct="1"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dòng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thơ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cuối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Những</a:t>
            </a:r>
            <a:r>
              <a:rPr lang="en-US" sz="36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điều</a:t>
            </a:r>
            <a:r>
              <a:rPr lang="en-US" sz="36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bất</a:t>
            </a:r>
            <a:r>
              <a:rPr lang="en-US" sz="36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chấp</a:t>
            </a:r>
            <a:r>
              <a:rPr lang="en-US" sz="36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quy</a:t>
            </a:r>
            <a:r>
              <a:rPr lang="en-US" sz="36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luật</a:t>
            </a:r>
            <a:r>
              <a:rPr lang="en-US" sz="36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khắc</a:t>
            </a:r>
            <a:r>
              <a:rPr lang="en-US" sz="36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nghiệt</a:t>
            </a:r>
            <a:r>
              <a:rPr lang="en-US" sz="36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US" sz="36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thời</a:t>
            </a:r>
            <a:r>
              <a:rPr lang="en-US" sz="36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gian</a:t>
            </a:r>
            <a:r>
              <a:rPr lang="en-US" sz="36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</a:p>
          <a:p>
            <a:pPr lvl="3" algn="just" fontAlgn="base">
              <a:spcAft>
                <a:spcPts val="800"/>
              </a:spcAft>
            </a:pPr>
            <a:r>
              <a:rPr lang="en-US" sz="3600" i="1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Riêng</a:t>
            </a:r>
            <a:r>
              <a:rPr lang="en-US" sz="3600" i="1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i="1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i="1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thơ</a:t>
            </a:r>
            <a:endParaRPr lang="en-US" sz="3600" i="1" dirty="0">
              <a:solidFill>
                <a:srgbClr val="1313A5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3" algn="just" fontAlgn="base">
              <a:spcAft>
                <a:spcPts val="800"/>
              </a:spcAft>
            </a:pPr>
            <a:r>
              <a:rPr lang="en-US" sz="3600" i="1" dirty="0">
                <a:solidFill>
                  <a:srgbClr val="1313A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en-US" sz="3600" i="1" dirty="0" err="1">
                <a:solidFill>
                  <a:srgbClr val="1313A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3600" i="1" dirty="0">
                <a:solidFill>
                  <a:srgbClr val="1313A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1313A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endParaRPr lang="en-US" sz="3600" i="1" dirty="0">
              <a:solidFill>
                <a:srgbClr val="1313A5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 algn="just" fontAlgn="base">
              <a:spcAft>
                <a:spcPts val="800"/>
              </a:spcAft>
            </a:pPr>
            <a:r>
              <a:rPr lang="en-US" sz="3600" i="1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</a:t>
            </a:r>
            <a:r>
              <a:rPr lang="en-US" sz="3600" i="1" dirty="0" err="1">
                <a:solidFill>
                  <a:srgbClr val="1313A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êng</a:t>
            </a:r>
            <a:r>
              <a:rPr lang="en-US" sz="3600" i="1" dirty="0">
                <a:solidFill>
                  <a:srgbClr val="1313A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1313A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i="1" dirty="0">
                <a:solidFill>
                  <a:srgbClr val="1313A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1313A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i="1" dirty="0">
                <a:solidFill>
                  <a:srgbClr val="1313A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1313A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3600" i="1" dirty="0">
                <a:solidFill>
                  <a:srgbClr val="1313A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</a:p>
          <a:p>
            <a:pPr lvl="3" algn="just" fontAlgn="base">
              <a:spcAft>
                <a:spcPts val="800"/>
              </a:spcAft>
            </a:pPr>
            <a:r>
              <a:rPr lang="en-US" sz="3600" i="1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en-US" sz="3600" i="1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3600" i="1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endParaRPr lang="en-US" sz="3600" i="1" dirty="0">
              <a:solidFill>
                <a:srgbClr val="1313A5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 algn="just" fontAlgn="base">
              <a:spcAft>
                <a:spcPts val="800"/>
              </a:spcAft>
            </a:pPr>
            <a:r>
              <a:rPr lang="en-US" sz="3600" i="1" dirty="0" err="1">
                <a:solidFill>
                  <a:srgbClr val="1313A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i="1" dirty="0">
                <a:solidFill>
                  <a:srgbClr val="1313A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1313A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600" i="1" dirty="0">
                <a:solidFill>
                  <a:srgbClr val="1313A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1313A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mắt</a:t>
            </a:r>
            <a:r>
              <a:rPr lang="en-US" sz="3600" i="1" dirty="0">
                <a:solidFill>
                  <a:srgbClr val="1313A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1313A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endParaRPr lang="en-US" sz="3600" i="1" dirty="0">
              <a:solidFill>
                <a:srgbClr val="1313A5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 algn="just" fontAlgn="base">
              <a:spcAft>
                <a:spcPts val="800"/>
              </a:spcAft>
            </a:pPr>
            <a:r>
              <a:rPr lang="en-US" sz="3600" i="1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</a:t>
            </a:r>
            <a:r>
              <a:rPr lang="en-US" sz="3600" i="1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lang="en-US" sz="3600" i="1" dirty="0" err="1">
                <a:solidFill>
                  <a:srgbClr val="1313A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</a:t>
            </a:r>
            <a:r>
              <a:rPr lang="en-US" sz="3600" i="1" dirty="0">
                <a:solidFill>
                  <a:srgbClr val="1313A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1313A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600" i="1" dirty="0">
                <a:solidFill>
                  <a:srgbClr val="1313A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1313A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giếng</a:t>
            </a:r>
            <a:r>
              <a:rPr lang="en-US" sz="3600" i="1" dirty="0">
                <a:solidFill>
                  <a:srgbClr val="1313A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1313A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3600" i="1" dirty="0">
                <a:solidFill>
                  <a:srgbClr val="1313A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i="1" dirty="0">
              <a:solidFill>
                <a:srgbClr val="1313A5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5028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iconfont-1000-785033"/>
          <p:cNvSpPr/>
          <p:nvPr/>
        </p:nvSpPr>
        <p:spPr>
          <a:xfrm>
            <a:off x="11220090" y="6301057"/>
            <a:ext cx="230230" cy="197333"/>
          </a:xfrm>
          <a:custGeom>
            <a:avLst/>
            <a:gdLst>
              <a:gd name="T0" fmla="*/ 9503 w 10234"/>
              <a:gd name="T1" fmla="*/ 5117 h 8772"/>
              <a:gd name="T2" fmla="*/ 731 w 10234"/>
              <a:gd name="T3" fmla="*/ 5117 h 8772"/>
              <a:gd name="T4" fmla="*/ 0 w 10234"/>
              <a:gd name="T5" fmla="*/ 4386 h 8772"/>
              <a:gd name="T6" fmla="*/ 731 w 10234"/>
              <a:gd name="T7" fmla="*/ 3655 h 8772"/>
              <a:gd name="T8" fmla="*/ 9503 w 10234"/>
              <a:gd name="T9" fmla="*/ 3655 h 8772"/>
              <a:gd name="T10" fmla="*/ 10234 w 10234"/>
              <a:gd name="T11" fmla="*/ 4386 h 8772"/>
              <a:gd name="T12" fmla="*/ 9503 w 10234"/>
              <a:gd name="T13" fmla="*/ 5117 h 8772"/>
              <a:gd name="T14" fmla="*/ 9503 w 10234"/>
              <a:gd name="T15" fmla="*/ 8772 h 8772"/>
              <a:gd name="T16" fmla="*/ 731 w 10234"/>
              <a:gd name="T17" fmla="*/ 8772 h 8772"/>
              <a:gd name="T18" fmla="*/ 0 w 10234"/>
              <a:gd name="T19" fmla="*/ 8041 h 8772"/>
              <a:gd name="T20" fmla="*/ 731 w 10234"/>
              <a:gd name="T21" fmla="*/ 7310 h 8772"/>
              <a:gd name="T22" fmla="*/ 9503 w 10234"/>
              <a:gd name="T23" fmla="*/ 7310 h 8772"/>
              <a:gd name="T24" fmla="*/ 10234 w 10234"/>
              <a:gd name="T25" fmla="*/ 8041 h 8772"/>
              <a:gd name="T26" fmla="*/ 9503 w 10234"/>
              <a:gd name="T27" fmla="*/ 8772 h 8772"/>
              <a:gd name="T28" fmla="*/ 9503 w 10234"/>
              <a:gd name="T29" fmla="*/ 1462 h 8772"/>
              <a:gd name="T30" fmla="*/ 731 w 10234"/>
              <a:gd name="T31" fmla="*/ 1462 h 8772"/>
              <a:gd name="T32" fmla="*/ 0 w 10234"/>
              <a:gd name="T33" fmla="*/ 731 h 8772"/>
              <a:gd name="T34" fmla="*/ 731 w 10234"/>
              <a:gd name="T35" fmla="*/ 0 h 8772"/>
              <a:gd name="T36" fmla="*/ 9503 w 10234"/>
              <a:gd name="T37" fmla="*/ 0 h 8772"/>
              <a:gd name="T38" fmla="*/ 10234 w 10234"/>
              <a:gd name="T39" fmla="*/ 731 h 8772"/>
              <a:gd name="T40" fmla="*/ 9503 w 10234"/>
              <a:gd name="T41" fmla="*/ 1462 h 8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34" h="8772">
                <a:moveTo>
                  <a:pt x="9503" y="5117"/>
                </a:moveTo>
                <a:lnTo>
                  <a:pt x="731" y="5117"/>
                </a:lnTo>
                <a:cubicBezTo>
                  <a:pt x="328" y="5117"/>
                  <a:pt x="0" y="4790"/>
                  <a:pt x="0" y="4386"/>
                </a:cubicBezTo>
                <a:cubicBezTo>
                  <a:pt x="0" y="3982"/>
                  <a:pt x="328" y="3655"/>
                  <a:pt x="731" y="3655"/>
                </a:cubicBezTo>
                <a:lnTo>
                  <a:pt x="9503" y="3655"/>
                </a:lnTo>
                <a:cubicBezTo>
                  <a:pt x="9906" y="3655"/>
                  <a:pt x="10234" y="3982"/>
                  <a:pt x="10234" y="4386"/>
                </a:cubicBezTo>
                <a:cubicBezTo>
                  <a:pt x="10234" y="4790"/>
                  <a:pt x="9906" y="5117"/>
                  <a:pt x="9503" y="5117"/>
                </a:cubicBezTo>
                <a:close/>
                <a:moveTo>
                  <a:pt x="9503" y="8772"/>
                </a:moveTo>
                <a:lnTo>
                  <a:pt x="731" y="8772"/>
                </a:lnTo>
                <a:cubicBezTo>
                  <a:pt x="328" y="8772"/>
                  <a:pt x="0" y="8444"/>
                  <a:pt x="0" y="8041"/>
                </a:cubicBezTo>
                <a:cubicBezTo>
                  <a:pt x="0" y="7637"/>
                  <a:pt x="328" y="7310"/>
                  <a:pt x="731" y="7310"/>
                </a:cubicBezTo>
                <a:lnTo>
                  <a:pt x="9503" y="7310"/>
                </a:lnTo>
                <a:cubicBezTo>
                  <a:pt x="9906" y="7310"/>
                  <a:pt x="10234" y="7637"/>
                  <a:pt x="10234" y="8041"/>
                </a:cubicBezTo>
                <a:cubicBezTo>
                  <a:pt x="10234" y="8444"/>
                  <a:pt x="9906" y="8772"/>
                  <a:pt x="9503" y="8772"/>
                </a:cubicBezTo>
                <a:close/>
                <a:moveTo>
                  <a:pt x="9503" y="1462"/>
                </a:moveTo>
                <a:lnTo>
                  <a:pt x="731" y="1462"/>
                </a:lnTo>
                <a:cubicBezTo>
                  <a:pt x="328" y="1462"/>
                  <a:pt x="0" y="1135"/>
                  <a:pt x="0" y="731"/>
                </a:cubicBezTo>
                <a:cubicBezTo>
                  <a:pt x="0" y="328"/>
                  <a:pt x="328" y="0"/>
                  <a:pt x="731" y="0"/>
                </a:cubicBezTo>
                <a:lnTo>
                  <a:pt x="9503" y="0"/>
                </a:lnTo>
                <a:cubicBezTo>
                  <a:pt x="9906" y="0"/>
                  <a:pt x="10234" y="328"/>
                  <a:pt x="10234" y="731"/>
                </a:cubicBezTo>
                <a:cubicBezTo>
                  <a:pt x="10234" y="1135"/>
                  <a:pt x="9906" y="1462"/>
                  <a:pt x="9503" y="1462"/>
                </a:cubicBezTo>
                <a:close/>
              </a:path>
            </a:pathLst>
          </a:custGeom>
          <a:solidFill>
            <a:srgbClr val="683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83F660-79AD-E4E0-CACE-0FAD32DC18CA}"/>
              </a:ext>
            </a:extLst>
          </p:cNvPr>
          <p:cNvSpPr txBox="1"/>
          <p:nvPr/>
        </p:nvSpPr>
        <p:spPr>
          <a:xfrm>
            <a:off x="1619002" y="1349041"/>
            <a:ext cx="8953995" cy="39168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Điệp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“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riêng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”,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điệp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“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còn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xanh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”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(2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lần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mạnh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mẽ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thách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1313A5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ảnh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biểu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tượng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1313A5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+“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thơ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”, “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hát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”: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chỉ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thuật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1313A5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“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đôi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mắt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”: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biểu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tượng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yêu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1313A5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3442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iconfont-1000-785033"/>
          <p:cNvSpPr/>
          <p:nvPr/>
        </p:nvSpPr>
        <p:spPr>
          <a:xfrm>
            <a:off x="11220090" y="6301057"/>
            <a:ext cx="230230" cy="197333"/>
          </a:xfrm>
          <a:custGeom>
            <a:avLst/>
            <a:gdLst>
              <a:gd name="T0" fmla="*/ 9503 w 10234"/>
              <a:gd name="T1" fmla="*/ 5117 h 8772"/>
              <a:gd name="T2" fmla="*/ 731 w 10234"/>
              <a:gd name="T3" fmla="*/ 5117 h 8772"/>
              <a:gd name="T4" fmla="*/ 0 w 10234"/>
              <a:gd name="T5" fmla="*/ 4386 h 8772"/>
              <a:gd name="T6" fmla="*/ 731 w 10234"/>
              <a:gd name="T7" fmla="*/ 3655 h 8772"/>
              <a:gd name="T8" fmla="*/ 9503 w 10234"/>
              <a:gd name="T9" fmla="*/ 3655 h 8772"/>
              <a:gd name="T10" fmla="*/ 10234 w 10234"/>
              <a:gd name="T11" fmla="*/ 4386 h 8772"/>
              <a:gd name="T12" fmla="*/ 9503 w 10234"/>
              <a:gd name="T13" fmla="*/ 5117 h 8772"/>
              <a:gd name="T14" fmla="*/ 9503 w 10234"/>
              <a:gd name="T15" fmla="*/ 8772 h 8772"/>
              <a:gd name="T16" fmla="*/ 731 w 10234"/>
              <a:gd name="T17" fmla="*/ 8772 h 8772"/>
              <a:gd name="T18" fmla="*/ 0 w 10234"/>
              <a:gd name="T19" fmla="*/ 8041 h 8772"/>
              <a:gd name="T20" fmla="*/ 731 w 10234"/>
              <a:gd name="T21" fmla="*/ 7310 h 8772"/>
              <a:gd name="T22" fmla="*/ 9503 w 10234"/>
              <a:gd name="T23" fmla="*/ 7310 h 8772"/>
              <a:gd name="T24" fmla="*/ 10234 w 10234"/>
              <a:gd name="T25" fmla="*/ 8041 h 8772"/>
              <a:gd name="T26" fmla="*/ 9503 w 10234"/>
              <a:gd name="T27" fmla="*/ 8772 h 8772"/>
              <a:gd name="T28" fmla="*/ 9503 w 10234"/>
              <a:gd name="T29" fmla="*/ 1462 h 8772"/>
              <a:gd name="T30" fmla="*/ 731 w 10234"/>
              <a:gd name="T31" fmla="*/ 1462 h 8772"/>
              <a:gd name="T32" fmla="*/ 0 w 10234"/>
              <a:gd name="T33" fmla="*/ 731 h 8772"/>
              <a:gd name="T34" fmla="*/ 731 w 10234"/>
              <a:gd name="T35" fmla="*/ 0 h 8772"/>
              <a:gd name="T36" fmla="*/ 9503 w 10234"/>
              <a:gd name="T37" fmla="*/ 0 h 8772"/>
              <a:gd name="T38" fmla="*/ 10234 w 10234"/>
              <a:gd name="T39" fmla="*/ 731 h 8772"/>
              <a:gd name="T40" fmla="*/ 9503 w 10234"/>
              <a:gd name="T41" fmla="*/ 1462 h 8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34" h="8772">
                <a:moveTo>
                  <a:pt x="9503" y="5117"/>
                </a:moveTo>
                <a:lnTo>
                  <a:pt x="731" y="5117"/>
                </a:lnTo>
                <a:cubicBezTo>
                  <a:pt x="328" y="5117"/>
                  <a:pt x="0" y="4790"/>
                  <a:pt x="0" y="4386"/>
                </a:cubicBezTo>
                <a:cubicBezTo>
                  <a:pt x="0" y="3982"/>
                  <a:pt x="328" y="3655"/>
                  <a:pt x="731" y="3655"/>
                </a:cubicBezTo>
                <a:lnTo>
                  <a:pt x="9503" y="3655"/>
                </a:lnTo>
                <a:cubicBezTo>
                  <a:pt x="9906" y="3655"/>
                  <a:pt x="10234" y="3982"/>
                  <a:pt x="10234" y="4386"/>
                </a:cubicBezTo>
                <a:cubicBezTo>
                  <a:pt x="10234" y="4790"/>
                  <a:pt x="9906" y="5117"/>
                  <a:pt x="9503" y="5117"/>
                </a:cubicBezTo>
                <a:close/>
                <a:moveTo>
                  <a:pt x="9503" y="8772"/>
                </a:moveTo>
                <a:lnTo>
                  <a:pt x="731" y="8772"/>
                </a:lnTo>
                <a:cubicBezTo>
                  <a:pt x="328" y="8772"/>
                  <a:pt x="0" y="8444"/>
                  <a:pt x="0" y="8041"/>
                </a:cubicBezTo>
                <a:cubicBezTo>
                  <a:pt x="0" y="7637"/>
                  <a:pt x="328" y="7310"/>
                  <a:pt x="731" y="7310"/>
                </a:cubicBezTo>
                <a:lnTo>
                  <a:pt x="9503" y="7310"/>
                </a:lnTo>
                <a:cubicBezTo>
                  <a:pt x="9906" y="7310"/>
                  <a:pt x="10234" y="7637"/>
                  <a:pt x="10234" y="8041"/>
                </a:cubicBezTo>
                <a:cubicBezTo>
                  <a:pt x="10234" y="8444"/>
                  <a:pt x="9906" y="8772"/>
                  <a:pt x="9503" y="8772"/>
                </a:cubicBezTo>
                <a:close/>
                <a:moveTo>
                  <a:pt x="9503" y="1462"/>
                </a:moveTo>
                <a:lnTo>
                  <a:pt x="731" y="1462"/>
                </a:lnTo>
                <a:cubicBezTo>
                  <a:pt x="328" y="1462"/>
                  <a:pt x="0" y="1135"/>
                  <a:pt x="0" y="731"/>
                </a:cubicBezTo>
                <a:cubicBezTo>
                  <a:pt x="0" y="328"/>
                  <a:pt x="328" y="0"/>
                  <a:pt x="731" y="0"/>
                </a:cubicBezTo>
                <a:lnTo>
                  <a:pt x="9503" y="0"/>
                </a:lnTo>
                <a:cubicBezTo>
                  <a:pt x="9906" y="0"/>
                  <a:pt x="10234" y="328"/>
                  <a:pt x="10234" y="731"/>
                </a:cubicBezTo>
                <a:cubicBezTo>
                  <a:pt x="10234" y="1135"/>
                  <a:pt x="9906" y="1462"/>
                  <a:pt x="9503" y="1462"/>
                </a:cubicBezTo>
                <a:close/>
              </a:path>
            </a:pathLst>
          </a:custGeom>
          <a:solidFill>
            <a:srgbClr val="683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83F660-79AD-E4E0-CACE-0FAD32DC18CA}"/>
              </a:ext>
            </a:extLst>
          </p:cNvPr>
          <p:cNvSpPr txBox="1"/>
          <p:nvPr/>
        </p:nvSpPr>
        <p:spPr>
          <a:xfrm>
            <a:off x="1852551" y="1717177"/>
            <a:ext cx="8870868" cy="30162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3600" b="1" u="sng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Điểm</a:t>
            </a:r>
            <a:r>
              <a:rPr lang="en-US" sz="3600" b="1" u="sng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tương</a:t>
            </a:r>
            <a:r>
              <a:rPr lang="en-US" sz="3600" b="1" u="sng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đồng</a:t>
            </a:r>
            <a:r>
              <a:rPr lang="en-US" sz="3600" b="1" u="sng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giữa</a:t>
            </a:r>
            <a:r>
              <a:rPr lang="en-US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ảnh</a:t>
            </a:r>
            <a:r>
              <a:rPr lang="en-US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“</a:t>
            </a:r>
            <a:r>
              <a:rPr lang="en-US" sz="3600" b="1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thơ</a:t>
            </a:r>
            <a:r>
              <a:rPr lang="en-US" sz="36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”, “</a:t>
            </a:r>
            <a:r>
              <a:rPr lang="en-US" sz="3600" b="1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hát</a:t>
            </a:r>
            <a:r>
              <a:rPr lang="en-US" sz="36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”</a:t>
            </a:r>
            <a:r>
              <a:rPr lang="en-US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“</a:t>
            </a:r>
            <a:r>
              <a:rPr lang="en-US" sz="3600" b="1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đôi</a:t>
            </a:r>
            <a:r>
              <a:rPr lang="en-US" sz="36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mắt</a:t>
            </a:r>
            <a:r>
              <a:rPr lang="en-US" sz="36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”: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đều</a:t>
            </a:r>
            <a:r>
              <a:rPr lang="en-US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gợi</a:t>
            </a:r>
            <a:r>
              <a:rPr lang="en-US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</a:t>
            </a:r>
            <a:r>
              <a:rPr lang="en-US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đẹp</a:t>
            </a:r>
            <a:r>
              <a:rPr lang="en-US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tồn</a:t>
            </a:r>
            <a:r>
              <a:rPr lang="en-US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nghệ</a:t>
            </a:r>
            <a:r>
              <a:rPr lang="en-US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thuật</a:t>
            </a:r>
            <a:r>
              <a:rPr lang="en-US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yêu</a:t>
            </a:r>
            <a:r>
              <a:rPr lang="en-US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vì</a:t>
            </a:r>
            <a:r>
              <a:rPr lang="en-US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nó</a:t>
            </a:r>
            <a:r>
              <a:rPr lang="en-US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sống</a:t>
            </a:r>
            <a:r>
              <a:rPr lang="en-US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mãi</a:t>
            </a:r>
            <a:r>
              <a:rPr lang="en-US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tâm</a:t>
            </a:r>
            <a:r>
              <a:rPr lang="en-US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hồn</a:t>
            </a:r>
            <a:r>
              <a:rPr lang="en-US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9590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iconfont-1000-785033"/>
          <p:cNvSpPr/>
          <p:nvPr/>
        </p:nvSpPr>
        <p:spPr>
          <a:xfrm>
            <a:off x="11220090" y="6301057"/>
            <a:ext cx="230230" cy="197333"/>
          </a:xfrm>
          <a:custGeom>
            <a:avLst/>
            <a:gdLst>
              <a:gd name="T0" fmla="*/ 9503 w 10234"/>
              <a:gd name="T1" fmla="*/ 5117 h 8772"/>
              <a:gd name="T2" fmla="*/ 731 w 10234"/>
              <a:gd name="T3" fmla="*/ 5117 h 8772"/>
              <a:gd name="T4" fmla="*/ 0 w 10234"/>
              <a:gd name="T5" fmla="*/ 4386 h 8772"/>
              <a:gd name="T6" fmla="*/ 731 w 10234"/>
              <a:gd name="T7" fmla="*/ 3655 h 8772"/>
              <a:gd name="T8" fmla="*/ 9503 w 10234"/>
              <a:gd name="T9" fmla="*/ 3655 h 8772"/>
              <a:gd name="T10" fmla="*/ 10234 w 10234"/>
              <a:gd name="T11" fmla="*/ 4386 h 8772"/>
              <a:gd name="T12" fmla="*/ 9503 w 10234"/>
              <a:gd name="T13" fmla="*/ 5117 h 8772"/>
              <a:gd name="T14" fmla="*/ 9503 w 10234"/>
              <a:gd name="T15" fmla="*/ 8772 h 8772"/>
              <a:gd name="T16" fmla="*/ 731 w 10234"/>
              <a:gd name="T17" fmla="*/ 8772 h 8772"/>
              <a:gd name="T18" fmla="*/ 0 w 10234"/>
              <a:gd name="T19" fmla="*/ 8041 h 8772"/>
              <a:gd name="T20" fmla="*/ 731 w 10234"/>
              <a:gd name="T21" fmla="*/ 7310 h 8772"/>
              <a:gd name="T22" fmla="*/ 9503 w 10234"/>
              <a:gd name="T23" fmla="*/ 7310 h 8772"/>
              <a:gd name="T24" fmla="*/ 10234 w 10234"/>
              <a:gd name="T25" fmla="*/ 8041 h 8772"/>
              <a:gd name="T26" fmla="*/ 9503 w 10234"/>
              <a:gd name="T27" fmla="*/ 8772 h 8772"/>
              <a:gd name="T28" fmla="*/ 9503 w 10234"/>
              <a:gd name="T29" fmla="*/ 1462 h 8772"/>
              <a:gd name="T30" fmla="*/ 731 w 10234"/>
              <a:gd name="T31" fmla="*/ 1462 h 8772"/>
              <a:gd name="T32" fmla="*/ 0 w 10234"/>
              <a:gd name="T33" fmla="*/ 731 h 8772"/>
              <a:gd name="T34" fmla="*/ 731 w 10234"/>
              <a:gd name="T35" fmla="*/ 0 h 8772"/>
              <a:gd name="T36" fmla="*/ 9503 w 10234"/>
              <a:gd name="T37" fmla="*/ 0 h 8772"/>
              <a:gd name="T38" fmla="*/ 10234 w 10234"/>
              <a:gd name="T39" fmla="*/ 731 h 8772"/>
              <a:gd name="T40" fmla="*/ 9503 w 10234"/>
              <a:gd name="T41" fmla="*/ 1462 h 8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34" h="8772">
                <a:moveTo>
                  <a:pt x="9503" y="5117"/>
                </a:moveTo>
                <a:lnTo>
                  <a:pt x="731" y="5117"/>
                </a:lnTo>
                <a:cubicBezTo>
                  <a:pt x="328" y="5117"/>
                  <a:pt x="0" y="4790"/>
                  <a:pt x="0" y="4386"/>
                </a:cubicBezTo>
                <a:cubicBezTo>
                  <a:pt x="0" y="3982"/>
                  <a:pt x="328" y="3655"/>
                  <a:pt x="731" y="3655"/>
                </a:cubicBezTo>
                <a:lnTo>
                  <a:pt x="9503" y="3655"/>
                </a:lnTo>
                <a:cubicBezTo>
                  <a:pt x="9906" y="3655"/>
                  <a:pt x="10234" y="3982"/>
                  <a:pt x="10234" y="4386"/>
                </a:cubicBezTo>
                <a:cubicBezTo>
                  <a:pt x="10234" y="4790"/>
                  <a:pt x="9906" y="5117"/>
                  <a:pt x="9503" y="5117"/>
                </a:cubicBezTo>
                <a:close/>
                <a:moveTo>
                  <a:pt x="9503" y="8772"/>
                </a:moveTo>
                <a:lnTo>
                  <a:pt x="731" y="8772"/>
                </a:lnTo>
                <a:cubicBezTo>
                  <a:pt x="328" y="8772"/>
                  <a:pt x="0" y="8444"/>
                  <a:pt x="0" y="8041"/>
                </a:cubicBezTo>
                <a:cubicBezTo>
                  <a:pt x="0" y="7637"/>
                  <a:pt x="328" y="7310"/>
                  <a:pt x="731" y="7310"/>
                </a:cubicBezTo>
                <a:lnTo>
                  <a:pt x="9503" y="7310"/>
                </a:lnTo>
                <a:cubicBezTo>
                  <a:pt x="9906" y="7310"/>
                  <a:pt x="10234" y="7637"/>
                  <a:pt x="10234" y="8041"/>
                </a:cubicBezTo>
                <a:cubicBezTo>
                  <a:pt x="10234" y="8444"/>
                  <a:pt x="9906" y="8772"/>
                  <a:pt x="9503" y="8772"/>
                </a:cubicBezTo>
                <a:close/>
                <a:moveTo>
                  <a:pt x="9503" y="1462"/>
                </a:moveTo>
                <a:lnTo>
                  <a:pt x="731" y="1462"/>
                </a:lnTo>
                <a:cubicBezTo>
                  <a:pt x="328" y="1462"/>
                  <a:pt x="0" y="1135"/>
                  <a:pt x="0" y="731"/>
                </a:cubicBezTo>
                <a:cubicBezTo>
                  <a:pt x="0" y="328"/>
                  <a:pt x="328" y="0"/>
                  <a:pt x="731" y="0"/>
                </a:cubicBezTo>
                <a:lnTo>
                  <a:pt x="9503" y="0"/>
                </a:lnTo>
                <a:cubicBezTo>
                  <a:pt x="9906" y="0"/>
                  <a:pt x="10234" y="328"/>
                  <a:pt x="10234" y="731"/>
                </a:cubicBezTo>
                <a:cubicBezTo>
                  <a:pt x="10234" y="1135"/>
                  <a:pt x="9906" y="1462"/>
                  <a:pt x="9503" y="1462"/>
                </a:cubicBezTo>
                <a:close/>
              </a:path>
            </a:pathLst>
          </a:custGeom>
          <a:solidFill>
            <a:srgbClr val="683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83F660-79AD-E4E0-CACE-0FAD32DC18CA}"/>
              </a:ext>
            </a:extLst>
          </p:cNvPr>
          <p:cNvSpPr txBox="1"/>
          <p:nvPr/>
        </p:nvSpPr>
        <p:spPr>
          <a:xfrm>
            <a:off x="1852551" y="1717177"/>
            <a:ext cx="8870868" cy="24234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</a:t>
            </a:r>
            <a:r>
              <a:rPr lang="en-US" sz="3600" b="1" u="sng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en-US" sz="3600" b="1" u="sng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khác</a:t>
            </a:r>
            <a:r>
              <a:rPr lang="en-US" sz="3600" b="1" u="sng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biệt</a:t>
            </a:r>
            <a:r>
              <a:rPr lang="en-US" sz="3600" b="1" u="sng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ba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ảnh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ảnh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“</a:t>
            </a:r>
            <a:r>
              <a:rPr lang="en-US" sz="3600" b="1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chiếc</a:t>
            </a:r>
            <a:r>
              <a:rPr lang="en-US" sz="36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lá</a:t>
            </a:r>
            <a:r>
              <a:rPr lang="en-US" sz="36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” 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(ở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sáu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dòng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đầu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):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bên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đẹp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tồn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bên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hủy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hoại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tàn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phai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1313A5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8283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 Box 9">
            <a:extLst>
              <a:ext uri="{FF2B5EF4-FFF2-40B4-BE49-F238E27FC236}">
                <a16:creationId xmlns:a16="http://schemas.microsoft.com/office/drawing/2014/main" id="{2DFE9B46-D7E3-DD2B-1DB2-41813B3945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7526" y="5429250"/>
            <a:ext cx="59594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57" name="AutoShape 13">
            <a:extLst>
              <a:ext uri="{FF2B5EF4-FFF2-40B4-BE49-F238E27FC236}">
                <a16:creationId xmlns:a16="http://schemas.microsoft.com/office/drawing/2014/main" id="{86278F48-6553-B22D-8902-B706A5FE0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1922" y="241465"/>
            <a:ext cx="9144000" cy="5334000"/>
          </a:xfrm>
          <a:prstGeom prst="irregularSeal1">
            <a:avLst/>
          </a:prstGeom>
          <a:solidFill>
            <a:srgbClr val="00CC99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/>
            <a:r>
              <a:rPr lang="en-US" altLang="zh-CN" sz="8800" dirty="0">
                <a:solidFill>
                  <a:srgbClr val="FF0000"/>
                </a:solidFill>
                <a:latin typeface="#9Slide03 AmpleSoft Bold" panose="02000000000000000000" pitchFamily="2" charset="0"/>
                <a:ea typeface="字魂24号-镇魂手书" panose="00000500000000000000" pitchFamily="2" charset="-122"/>
              </a:rPr>
              <a:t>KHỞI ĐỘNG</a:t>
            </a:r>
            <a:endParaRPr lang="zh-CN" altLang="en-US" sz="8800" dirty="0">
              <a:solidFill>
                <a:srgbClr val="FF0000"/>
              </a:solidFill>
              <a:latin typeface="#9Slide03 AmpleSoft Bold" panose="02000000000000000000" pitchFamily="2" charset="0"/>
              <a:ea typeface="字魂24号-镇魂手书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iconfont-1000-785033"/>
          <p:cNvSpPr/>
          <p:nvPr/>
        </p:nvSpPr>
        <p:spPr>
          <a:xfrm>
            <a:off x="11220090" y="6301057"/>
            <a:ext cx="230230" cy="197333"/>
          </a:xfrm>
          <a:custGeom>
            <a:avLst/>
            <a:gdLst>
              <a:gd name="T0" fmla="*/ 9503 w 10234"/>
              <a:gd name="T1" fmla="*/ 5117 h 8772"/>
              <a:gd name="T2" fmla="*/ 731 w 10234"/>
              <a:gd name="T3" fmla="*/ 5117 h 8772"/>
              <a:gd name="T4" fmla="*/ 0 w 10234"/>
              <a:gd name="T5" fmla="*/ 4386 h 8772"/>
              <a:gd name="T6" fmla="*/ 731 w 10234"/>
              <a:gd name="T7" fmla="*/ 3655 h 8772"/>
              <a:gd name="T8" fmla="*/ 9503 w 10234"/>
              <a:gd name="T9" fmla="*/ 3655 h 8772"/>
              <a:gd name="T10" fmla="*/ 10234 w 10234"/>
              <a:gd name="T11" fmla="*/ 4386 h 8772"/>
              <a:gd name="T12" fmla="*/ 9503 w 10234"/>
              <a:gd name="T13" fmla="*/ 5117 h 8772"/>
              <a:gd name="T14" fmla="*/ 9503 w 10234"/>
              <a:gd name="T15" fmla="*/ 8772 h 8772"/>
              <a:gd name="T16" fmla="*/ 731 w 10234"/>
              <a:gd name="T17" fmla="*/ 8772 h 8772"/>
              <a:gd name="T18" fmla="*/ 0 w 10234"/>
              <a:gd name="T19" fmla="*/ 8041 h 8772"/>
              <a:gd name="T20" fmla="*/ 731 w 10234"/>
              <a:gd name="T21" fmla="*/ 7310 h 8772"/>
              <a:gd name="T22" fmla="*/ 9503 w 10234"/>
              <a:gd name="T23" fmla="*/ 7310 h 8772"/>
              <a:gd name="T24" fmla="*/ 10234 w 10234"/>
              <a:gd name="T25" fmla="*/ 8041 h 8772"/>
              <a:gd name="T26" fmla="*/ 9503 w 10234"/>
              <a:gd name="T27" fmla="*/ 8772 h 8772"/>
              <a:gd name="T28" fmla="*/ 9503 w 10234"/>
              <a:gd name="T29" fmla="*/ 1462 h 8772"/>
              <a:gd name="T30" fmla="*/ 731 w 10234"/>
              <a:gd name="T31" fmla="*/ 1462 h 8772"/>
              <a:gd name="T32" fmla="*/ 0 w 10234"/>
              <a:gd name="T33" fmla="*/ 731 h 8772"/>
              <a:gd name="T34" fmla="*/ 731 w 10234"/>
              <a:gd name="T35" fmla="*/ 0 h 8772"/>
              <a:gd name="T36" fmla="*/ 9503 w 10234"/>
              <a:gd name="T37" fmla="*/ 0 h 8772"/>
              <a:gd name="T38" fmla="*/ 10234 w 10234"/>
              <a:gd name="T39" fmla="*/ 731 h 8772"/>
              <a:gd name="T40" fmla="*/ 9503 w 10234"/>
              <a:gd name="T41" fmla="*/ 1462 h 8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34" h="8772">
                <a:moveTo>
                  <a:pt x="9503" y="5117"/>
                </a:moveTo>
                <a:lnTo>
                  <a:pt x="731" y="5117"/>
                </a:lnTo>
                <a:cubicBezTo>
                  <a:pt x="328" y="5117"/>
                  <a:pt x="0" y="4790"/>
                  <a:pt x="0" y="4386"/>
                </a:cubicBezTo>
                <a:cubicBezTo>
                  <a:pt x="0" y="3982"/>
                  <a:pt x="328" y="3655"/>
                  <a:pt x="731" y="3655"/>
                </a:cubicBezTo>
                <a:lnTo>
                  <a:pt x="9503" y="3655"/>
                </a:lnTo>
                <a:cubicBezTo>
                  <a:pt x="9906" y="3655"/>
                  <a:pt x="10234" y="3982"/>
                  <a:pt x="10234" y="4386"/>
                </a:cubicBezTo>
                <a:cubicBezTo>
                  <a:pt x="10234" y="4790"/>
                  <a:pt x="9906" y="5117"/>
                  <a:pt x="9503" y="5117"/>
                </a:cubicBezTo>
                <a:close/>
                <a:moveTo>
                  <a:pt x="9503" y="8772"/>
                </a:moveTo>
                <a:lnTo>
                  <a:pt x="731" y="8772"/>
                </a:lnTo>
                <a:cubicBezTo>
                  <a:pt x="328" y="8772"/>
                  <a:pt x="0" y="8444"/>
                  <a:pt x="0" y="8041"/>
                </a:cubicBezTo>
                <a:cubicBezTo>
                  <a:pt x="0" y="7637"/>
                  <a:pt x="328" y="7310"/>
                  <a:pt x="731" y="7310"/>
                </a:cubicBezTo>
                <a:lnTo>
                  <a:pt x="9503" y="7310"/>
                </a:lnTo>
                <a:cubicBezTo>
                  <a:pt x="9906" y="7310"/>
                  <a:pt x="10234" y="7637"/>
                  <a:pt x="10234" y="8041"/>
                </a:cubicBezTo>
                <a:cubicBezTo>
                  <a:pt x="10234" y="8444"/>
                  <a:pt x="9906" y="8772"/>
                  <a:pt x="9503" y="8772"/>
                </a:cubicBezTo>
                <a:close/>
                <a:moveTo>
                  <a:pt x="9503" y="1462"/>
                </a:moveTo>
                <a:lnTo>
                  <a:pt x="731" y="1462"/>
                </a:lnTo>
                <a:cubicBezTo>
                  <a:pt x="328" y="1462"/>
                  <a:pt x="0" y="1135"/>
                  <a:pt x="0" y="731"/>
                </a:cubicBezTo>
                <a:cubicBezTo>
                  <a:pt x="0" y="328"/>
                  <a:pt x="328" y="0"/>
                  <a:pt x="731" y="0"/>
                </a:cubicBezTo>
                <a:lnTo>
                  <a:pt x="9503" y="0"/>
                </a:lnTo>
                <a:cubicBezTo>
                  <a:pt x="9906" y="0"/>
                  <a:pt x="10234" y="328"/>
                  <a:pt x="10234" y="731"/>
                </a:cubicBezTo>
                <a:cubicBezTo>
                  <a:pt x="10234" y="1135"/>
                  <a:pt x="9906" y="1462"/>
                  <a:pt x="9503" y="1462"/>
                </a:cubicBezTo>
                <a:close/>
              </a:path>
            </a:pathLst>
          </a:custGeom>
          <a:solidFill>
            <a:srgbClr val="683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83F660-79AD-E4E0-CACE-0FAD32DC18CA}"/>
              </a:ext>
            </a:extLst>
          </p:cNvPr>
          <p:cNvSpPr txBox="1"/>
          <p:nvPr/>
        </p:nvSpPr>
        <p:spPr>
          <a:xfrm>
            <a:off x="1852551" y="792348"/>
            <a:ext cx="8870868" cy="52733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spcAft>
                <a:spcPts val="8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-</a:t>
            </a:r>
            <a:r>
              <a:rPr lang="en-US" sz="3200" b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Mối</a:t>
            </a:r>
            <a:r>
              <a:rPr lang="en-US" sz="32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tương</a:t>
            </a:r>
            <a:r>
              <a:rPr lang="en-US" sz="32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giữa</a:t>
            </a:r>
            <a:r>
              <a:rPr lang="en-US" sz="32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ảnh</a:t>
            </a:r>
            <a:r>
              <a:rPr lang="en-US" sz="32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srgbClr val="3333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spcAft>
                <a:spcPts val="8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+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tương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phản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</a:p>
          <a:p>
            <a:pPr algn="just" fontAlgn="base">
              <a:spcAft>
                <a:spcPts val="800"/>
              </a:spcAft>
            </a:pP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6BE7230-B736-639F-7090-D7E2B16F59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375014"/>
              </p:ext>
            </p:extLst>
          </p:nvPr>
        </p:nvGraphicFramePr>
        <p:xfrm>
          <a:off x="1852551" y="2028816"/>
          <a:ext cx="8870868" cy="4120387"/>
        </p:xfrm>
        <a:graphic>
          <a:graphicData uri="http://schemas.openxmlformats.org/drawingml/2006/table">
            <a:tbl>
              <a:tblPr firstRow="1" firstCol="1" bandRow="1"/>
              <a:tblGrid>
                <a:gridCol w="2517568">
                  <a:extLst>
                    <a:ext uri="{9D8B030D-6E8A-4147-A177-3AD203B41FA5}">
                      <a16:colId xmlns:a16="http://schemas.microsoft.com/office/drawing/2014/main" val="2926220701"/>
                    </a:ext>
                  </a:extLst>
                </a:gridCol>
                <a:gridCol w="2897580">
                  <a:extLst>
                    <a:ext uri="{9D8B030D-6E8A-4147-A177-3AD203B41FA5}">
                      <a16:colId xmlns:a16="http://schemas.microsoft.com/office/drawing/2014/main" val="2681770955"/>
                    </a:ext>
                  </a:extLst>
                </a:gridCol>
                <a:gridCol w="3455720">
                  <a:extLst>
                    <a:ext uri="{9D8B030D-6E8A-4147-A177-3AD203B41FA5}">
                      <a16:colId xmlns:a16="http://schemas.microsoft.com/office/drawing/2014/main" val="3574667375"/>
                    </a:ext>
                  </a:extLst>
                </a:gridCol>
              </a:tblGrid>
              <a:tr h="847858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 err="1">
                          <a:solidFill>
                            <a:srgbClr val="1313A5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Sáu</a:t>
                      </a:r>
                      <a:r>
                        <a:rPr lang="en-US" sz="2800" b="1" dirty="0">
                          <a:solidFill>
                            <a:srgbClr val="1313A5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1313A5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2800" b="1" dirty="0">
                          <a:solidFill>
                            <a:srgbClr val="1313A5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1313A5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b="1" dirty="0">
                          <a:solidFill>
                            <a:srgbClr val="1313A5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1313A5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đầu</a:t>
                      </a:r>
                      <a:endParaRPr lang="en-US" sz="2800" b="1" dirty="0">
                        <a:solidFill>
                          <a:srgbClr val="1313A5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1313A5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Sáu dòng thơ cuối</a:t>
                      </a:r>
                      <a:endParaRPr lang="en-US" sz="2800" b="1">
                        <a:solidFill>
                          <a:srgbClr val="1313A5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 err="1">
                          <a:solidFill>
                            <a:srgbClr val="1313A5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800" b="1" dirty="0">
                          <a:solidFill>
                            <a:srgbClr val="1313A5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1313A5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xét</a:t>
                      </a:r>
                      <a:endParaRPr lang="en-US" sz="2800" b="1" dirty="0">
                        <a:solidFill>
                          <a:srgbClr val="1313A5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935363"/>
                  </a:ext>
                </a:extLst>
              </a:tr>
              <a:tr h="2018201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chiếc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khô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            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xanh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hát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             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xanh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3315830"/>
                  </a:ext>
                </a:extLst>
              </a:tr>
              <a:tr h="1137791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sỏi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lòng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giếng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cạn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Hai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giếng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nước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538972862"/>
                  </a:ext>
                </a:extLst>
              </a:tr>
            </a:tbl>
          </a:graphicData>
        </a:graphic>
      </p:graphicFrame>
      <p:pic>
        <p:nvPicPr>
          <p:cNvPr id="7" name="Picture 5">
            <a:extLst>
              <a:ext uri="{FF2B5EF4-FFF2-40B4-BE49-F238E27FC236}">
                <a16:creationId xmlns:a16="http://schemas.microsoft.com/office/drawing/2014/main" id="{FD2B527C-18C8-FCE2-C788-8724E1381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40468" flipH="1">
            <a:off x="2619279" y="3432110"/>
            <a:ext cx="1234209" cy="131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7ADCAD5-D5A5-57A6-B9E8-08B8393BC4A4}"/>
              </a:ext>
            </a:extLst>
          </p:cNvPr>
          <p:cNvSpPr txBox="1"/>
          <p:nvPr/>
        </p:nvSpPr>
        <p:spPr>
          <a:xfrm>
            <a:off x="7286171" y="2937357"/>
            <a:ext cx="3437248" cy="983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giữa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héo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úa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313A5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15DA95-7C2F-3845-3D95-7FBE864713D3}"/>
              </a:ext>
            </a:extLst>
          </p:cNvPr>
          <p:cNvSpPr txBox="1"/>
          <p:nvPr/>
        </p:nvSpPr>
        <p:spPr>
          <a:xfrm>
            <a:off x="7286171" y="4954890"/>
            <a:ext cx="3437248" cy="983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giữa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</a:t>
            </a:r>
            <a:r>
              <a:rPr lang="en-US" sz="2800" b="1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cạn</a:t>
            </a:r>
            <a:r>
              <a:rPr lang="en-US" sz="2800" b="1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tràn</a:t>
            </a:r>
            <a:r>
              <a:rPr lang="en-US" sz="2800" b="1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đầy</a:t>
            </a:r>
            <a:r>
              <a:rPr lang="en-US" sz="28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1313A5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924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iconfont-1000-785033"/>
          <p:cNvSpPr/>
          <p:nvPr/>
        </p:nvSpPr>
        <p:spPr>
          <a:xfrm>
            <a:off x="11220090" y="6301057"/>
            <a:ext cx="230230" cy="197333"/>
          </a:xfrm>
          <a:custGeom>
            <a:avLst/>
            <a:gdLst>
              <a:gd name="T0" fmla="*/ 9503 w 10234"/>
              <a:gd name="T1" fmla="*/ 5117 h 8772"/>
              <a:gd name="T2" fmla="*/ 731 w 10234"/>
              <a:gd name="T3" fmla="*/ 5117 h 8772"/>
              <a:gd name="T4" fmla="*/ 0 w 10234"/>
              <a:gd name="T5" fmla="*/ 4386 h 8772"/>
              <a:gd name="T6" fmla="*/ 731 w 10234"/>
              <a:gd name="T7" fmla="*/ 3655 h 8772"/>
              <a:gd name="T8" fmla="*/ 9503 w 10234"/>
              <a:gd name="T9" fmla="*/ 3655 h 8772"/>
              <a:gd name="T10" fmla="*/ 10234 w 10234"/>
              <a:gd name="T11" fmla="*/ 4386 h 8772"/>
              <a:gd name="T12" fmla="*/ 9503 w 10234"/>
              <a:gd name="T13" fmla="*/ 5117 h 8772"/>
              <a:gd name="T14" fmla="*/ 9503 w 10234"/>
              <a:gd name="T15" fmla="*/ 8772 h 8772"/>
              <a:gd name="T16" fmla="*/ 731 w 10234"/>
              <a:gd name="T17" fmla="*/ 8772 h 8772"/>
              <a:gd name="T18" fmla="*/ 0 w 10234"/>
              <a:gd name="T19" fmla="*/ 8041 h 8772"/>
              <a:gd name="T20" fmla="*/ 731 w 10234"/>
              <a:gd name="T21" fmla="*/ 7310 h 8772"/>
              <a:gd name="T22" fmla="*/ 9503 w 10234"/>
              <a:gd name="T23" fmla="*/ 7310 h 8772"/>
              <a:gd name="T24" fmla="*/ 10234 w 10234"/>
              <a:gd name="T25" fmla="*/ 8041 h 8772"/>
              <a:gd name="T26" fmla="*/ 9503 w 10234"/>
              <a:gd name="T27" fmla="*/ 8772 h 8772"/>
              <a:gd name="T28" fmla="*/ 9503 w 10234"/>
              <a:gd name="T29" fmla="*/ 1462 h 8772"/>
              <a:gd name="T30" fmla="*/ 731 w 10234"/>
              <a:gd name="T31" fmla="*/ 1462 h 8772"/>
              <a:gd name="T32" fmla="*/ 0 w 10234"/>
              <a:gd name="T33" fmla="*/ 731 h 8772"/>
              <a:gd name="T34" fmla="*/ 731 w 10234"/>
              <a:gd name="T35" fmla="*/ 0 h 8772"/>
              <a:gd name="T36" fmla="*/ 9503 w 10234"/>
              <a:gd name="T37" fmla="*/ 0 h 8772"/>
              <a:gd name="T38" fmla="*/ 10234 w 10234"/>
              <a:gd name="T39" fmla="*/ 731 h 8772"/>
              <a:gd name="T40" fmla="*/ 9503 w 10234"/>
              <a:gd name="T41" fmla="*/ 1462 h 8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34" h="8772">
                <a:moveTo>
                  <a:pt x="9503" y="5117"/>
                </a:moveTo>
                <a:lnTo>
                  <a:pt x="731" y="5117"/>
                </a:lnTo>
                <a:cubicBezTo>
                  <a:pt x="328" y="5117"/>
                  <a:pt x="0" y="4790"/>
                  <a:pt x="0" y="4386"/>
                </a:cubicBezTo>
                <a:cubicBezTo>
                  <a:pt x="0" y="3982"/>
                  <a:pt x="328" y="3655"/>
                  <a:pt x="731" y="3655"/>
                </a:cubicBezTo>
                <a:lnTo>
                  <a:pt x="9503" y="3655"/>
                </a:lnTo>
                <a:cubicBezTo>
                  <a:pt x="9906" y="3655"/>
                  <a:pt x="10234" y="3982"/>
                  <a:pt x="10234" y="4386"/>
                </a:cubicBezTo>
                <a:cubicBezTo>
                  <a:pt x="10234" y="4790"/>
                  <a:pt x="9906" y="5117"/>
                  <a:pt x="9503" y="5117"/>
                </a:cubicBezTo>
                <a:close/>
                <a:moveTo>
                  <a:pt x="9503" y="8772"/>
                </a:moveTo>
                <a:lnTo>
                  <a:pt x="731" y="8772"/>
                </a:lnTo>
                <a:cubicBezTo>
                  <a:pt x="328" y="8772"/>
                  <a:pt x="0" y="8444"/>
                  <a:pt x="0" y="8041"/>
                </a:cubicBezTo>
                <a:cubicBezTo>
                  <a:pt x="0" y="7637"/>
                  <a:pt x="328" y="7310"/>
                  <a:pt x="731" y="7310"/>
                </a:cubicBezTo>
                <a:lnTo>
                  <a:pt x="9503" y="7310"/>
                </a:lnTo>
                <a:cubicBezTo>
                  <a:pt x="9906" y="7310"/>
                  <a:pt x="10234" y="7637"/>
                  <a:pt x="10234" y="8041"/>
                </a:cubicBezTo>
                <a:cubicBezTo>
                  <a:pt x="10234" y="8444"/>
                  <a:pt x="9906" y="8772"/>
                  <a:pt x="9503" y="8772"/>
                </a:cubicBezTo>
                <a:close/>
                <a:moveTo>
                  <a:pt x="9503" y="1462"/>
                </a:moveTo>
                <a:lnTo>
                  <a:pt x="731" y="1462"/>
                </a:lnTo>
                <a:cubicBezTo>
                  <a:pt x="328" y="1462"/>
                  <a:pt x="0" y="1135"/>
                  <a:pt x="0" y="731"/>
                </a:cubicBezTo>
                <a:cubicBezTo>
                  <a:pt x="0" y="328"/>
                  <a:pt x="328" y="0"/>
                  <a:pt x="731" y="0"/>
                </a:cubicBezTo>
                <a:lnTo>
                  <a:pt x="9503" y="0"/>
                </a:lnTo>
                <a:cubicBezTo>
                  <a:pt x="9906" y="0"/>
                  <a:pt x="10234" y="328"/>
                  <a:pt x="10234" y="731"/>
                </a:cubicBezTo>
                <a:cubicBezTo>
                  <a:pt x="10234" y="1135"/>
                  <a:pt x="9906" y="1462"/>
                  <a:pt x="9503" y="1462"/>
                </a:cubicBezTo>
                <a:close/>
              </a:path>
            </a:pathLst>
          </a:custGeom>
          <a:solidFill>
            <a:srgbClr val="683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83F660-79AD-E4E0-CACE-0FAD32DC18CA}"/>
              </a:ext>
            </a:extLst>
          </p:cNvPr>
          <p:cNvSpPr txBox="1"/>
          <p:nvPr/>
        </p:nvSpPr>
        <p:spPr>
          <a:xfrm>
            <a:off x="984200" y="671007"/>
            <a:ext cx="10466120" cy="58683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-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giữa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ảnh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+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đồng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giữa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ảnh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FD2B527C-18C8-FCE2-C788-8724E1381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40468" flipH="1">
            <a:off x="4599090" y="2948278"/>
            <a:ext cx="1234209" cy="131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44595DA-87FA-A3C0-33DE-AF8DF02EEA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284936"/>
              </p:ext>
            </p:extLst>
          </p:nvPr>
        </p:nvGraphicFramePr>
        <p:xfrm>
          <a:off x="1460665" y="1998952"/>
          <a:ext cx="9619014" cy="4052663"/>
        </p:xfrm>
        <a:graphic>
          <a:graphicData uri="http://schemas.openxmlformats.org/drawingml/2006/table">
            <a:tbl>
              <a:tblPr firstRow="1" firstCol="1" bandRow="1"/>
              <a:tblGrid>
                <a:gridCol w="1793174">
                  <a:extLst>
                    <a:ext uri="{9D8B030D-6E8A-4147-A177-3AD203B41FA5}">
                      <a16:colId xmlns:a16="http://schemas.microsoft.com/office/drawing/2014/main" val="3479708"/>
                    </a:ext>
                  </a:extLst>
                </a:gridCol>
                <a:gridCol w="2541319">
                  <a:extLst>
                    <a:ext uri="{9D8B030D-6E8A-4147-A177-3AD203B41FA5}">
                      <a16:colId xmlns:a16="http://schemas.microsoft.com/office/drawing/2014/main" val="1369467999"/>
                    </a:ext>
                  </a:extLst>
                </a:gridCol>
                <a:gridCol w="2339439">
                  <a:extLst>
                    <a:ext uri="{9D8B030D-6E8A-4147-A177-3AD203B41FA5}">
                      <a16:colId xmlns:a16="http://schemas.microsoft.com/office/drawing/2014/main" val="4106948208"/>
                    </a:ext>
                  </a:extLst>
                </a:gridCol>
                <a:gridCol w="2945082">
                  <a:extLst>
                    <a:ext uri="{9D8B030D-6E8A-4147-A177-3AD203B41FA5}">
                      <a16:colId xmlns:a16="http://schemas.microsoft.com/office/drawing/2014/main" val="2281936860"/>
                    </a:ext>
                  </a:extLst>
                </a:gridCol>
              </a:tblGrid>
              <a:tr h="271927">
                <a:tc gridSpan="3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ảnh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xét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507763"/>
                  </a:ext>
                </a:extLst>
              </a:tr>
              <a:tr h="1729832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Sáu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đầu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chiếc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khô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sỏi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lòng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giếng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cạn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2213194"/>
                  </a:ext>
                </a:extLst>
              </a:tr>
              <a:tr h="1869595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Sáu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cuối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xanh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hát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xanh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Hai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giếng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nước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79135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BC7A841-A862-F321-D7D2-C01E316B5F92}"/>
              </a:ext>
            </a:extLst>
          </p:cNvPr>
          <p:cNvSpPr txBox="1"/>
          <p:nvPr/>
        </p:nvSpPr>
        <p:spPr>
          <a:xfrm>
            <a:off x="8157029" y="2445717"/>
            <a:ext cx="2922650" cy="1444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tàn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úa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cạn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mất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dần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sống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3467D4-5218-3B5D-0F0D-2C2A696C27B4}"/>
              </a:ext>
            </a:extLst>
          </p:cNvPr>
          <p:cNvSpPr txBox="1"/>
          <p:nvPr/>
        </p:nvSpPr>
        <p:spPr>
          <a:xfrm>
            <a:off x="8157028" y="4129021"/>
            <a:ext cx="2922651" cy="1905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tươi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trẻo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tràn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đầy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3333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6235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iconfont-1000-785033"/>
          <p:cNvSpPr/>
          <p:nvPr/>
        </p:nvSpPr>
        <p:spPr>
          <a:xfrm>
            <a:off x="11220090" y="6301057"/>
            <a:ext cx="230230" cy="197333"/>
          </a:xfrm>
          <a:custGeom>
            <a:avLst/>
            <a:gdLst>
              <a:gd name="T0" fmla="*/ 9503 w 10234"/>
              <a:gd name="T1" fmla="*/ 5117 h 8772"/>
              <a:gd name="T2" fmla="*/ 731 w 10234"/>
              <a:gd name="T3" fmla="*/ 5117 h 8772"/>
              <a:gd name="T4" fmla="*/ 0 w 10234"/>
              <a:gd name="T5" fmla="*/ 4386 h 8772"/>
              <a:gd name="T6" fmla="*/ 731 w 10234"/>
              <a:gd name="T7" fmla="*/ 3655 h 8772"/>
              <a:gd name="T8" fmla="*/ 9503 w 10234"/>
              <a:gd name="T9" fmla="*/ 3655 h 8772"/>
              <a:gd name="T10" fmla="*/ 10234 w 10234"/>
              <a:gd name="T11" fmla="*/ 4386 h 8772"/>
              <a:gd name="T12" fmla="*/ 9503 w 10234"/>
              <a:gd name="T13" fmla="*/ 5117 h 8772"/>
              <a:gd name="T14" fmla="*/ 9503 w 10234"/>
              <a:gd name="T15" fmla="*/ 8772 h 8772"/>
              <a:gd name="T16" fmla="*/ 731 w 10234"/>
              <a:gd name="T17" fmla="*/ 8772 h 8772"/>
              <a:gd name="T18" fmla="*/ 0 w 10234"/>
              <a:gd name="T19" fmla="*/ 8041 h 8772"/>
              <a:gd name="T20" fmla="*/ 731 w 10234"/>
              <a:gd name="T21" fmla="*/ 7310 h 8772"/>
              <a:gd name="T22" fmla="*/ 9503 w 10234"/>
              <a:gd name="T23" fmla="*/ 7310 h 8772"/>
              <a:gd name="T24" fmla="*/ 10234 w 10234"/>
              <a:gd name="T25" fmla="*/ 8041 h 8772"/>
              <a:gd name="T26" fmla="*/ 9503 w 10234"/>
              <a:gd name="T27" fmla="*/ 8772 h 8772"/>
              <a:gd name="T28" fmla="*/ 9503 w 10234"/>
              <a:gd name="T29" fmla="*/ 1462 h 8772"/>
              <a:gd name="T30" fmla="*/ 731 w 10234"/>
              <a:gd name="T31" fmla="*/ 1462 h 8772"/>
              <a:gd name="T32" fmla="*/ 0 w 10234"/>
              <a:gd name="T33" fmla="*/ 731 h 8772"/>
              <a:gd name="T34" fmla="*/ 731 w 10234"/>
              <a:gd name="T35" fmla="*/ 0 h 8772"/>
              <a:gd name="T36" fmla="*/ 9503 w 10234"/>
              <a:gd name="T37" fmla="*/ 0 h 8772"/>
              <a:gd name="T38" fmla="*/ 10234 w 10234"/>
              <a:gd name="T39" fmla="*/ 731 h 8772"/>
              <a:gd name="T40" fmla="*/ 9503 w 10234"/>
              <a:gd name="T41" fmla="*/ 1462 h 8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34" h="8772">
                <a:moveTo>
                  <a:pt x="9503" y="5117"/>
                </a:moveTo>
                <a:lnTo>
                  <a:pt x="731" y="5117"/>
                </a:lnTo>
                <a:cubicBezTo>
                  <a:pt x="328" y="5117"/>
                  <a:pt x="0" y="4790"/>
                  <a:pt x="0" y="4386"/>
                </a:cubicBezTo>
                <a:cubicBezTo>
                  <a:pt x="0" y="3982"/>
                  <a:pt x="328" y="3655"/>
                  <a:pt x="731" y="3655"/>
                </a:cubicBezTo>
                <a:lnTo>
                  <a:pt x="9503" y="3655"/>
                </a:lnTo>
                <a:cubicBezTo>
                  <a:pt x="9906" y="3655"/>
                  <a:pt x="10234" y="3982"/>
                  <a:pt x="10234" y="4386"/>
                </a:cubicBezTo>
                <a:cubicBezTo>
                  <a:pt x="10234" y="4790"/>
                  <a:pt x="9906" y="5117"/>
                  <a:pt x="9503" y="5117"/>
                </a:cubicBezTo>
                <a:close/>
                <a:moveTo>
                  <a:pt x="9503" y="8772"/>
                </a:moveTo>
                <a:lnTo>
                  <a:pt x="731" y="8772"/>
                </a:lnTo>
                <a:cubicBezTo>
                  <a:pt x="328" y="8772"/>
                  <a:pt x="0" y="8444"/>
                  <a:pt x="0" y="8041"/>
                </a:cubicBezTo>
                <a:cubicBezTo>
                  <a:pt x="0" y="7637"/>
                  <a:pt x="328" y="7310"/>
                  <a:pt x="731" y="7310"/>
                </a:cubicBezTo>
                <a:lnTo>
                  <a:pt x="9503" y="7310"/>
                </a:lnTo>
                <a:cubicBezTo>
                  <a:pt x="9906" y="7310"/>
                  <a:pt x="10234" y="7637"/>
                  <a:pt x="10234" y="8041"/>
                </a:cubicBezTo>
                <a:cubicBezTo>
                  <a:pt x="10234" y="8444"/>
                  <a:pt x="9906" y="8772"/>
                  <a:pt x="9503" y="8772"/>
                </a:cubicBezTo>
                <a:close/>
                <a:moveTo>
                  <a:pt x="9503" y="1462"/>
                </a:moveTo>
                <a:lnTo>
                  <a:pt x="731" y="1462"/>
                </a:lnTo>
                <a:cubicBezTo>
                  <a:pt x="328" y="1462"/>
                  <a:pt x="0" y="1135"/>
                  <a:pt x="0" y="731"/>
                </a:cubicBezTo>
                <a:cubicBezTo>
                  <a:pt x="0" y="328"/>
                  <a:pt x="328" y="0"/>
                  <a:pt x="731" y="0"/>
                </a:cubicBezTo>
                <a:lnTo>
                  <a:pt x="9503" y="0"/>
                </a:lnTo>
                <a:cubicBezTo>
                  <a:pt x="9906" y="0"/>
                  <a:pt x="10234" y="328"/>
                  <a:pt x="10234" y="731"/>
                </a:cubicBezTo>
                <a:cubicBezTo>
                  <a:pt x="10234" y="1135"/>
                  <a:pt x="9906" y="1462"/>
                  <a:pt x="9503" y="1462"/>
                </a:cubicBezTo>
                <a:close/>
              </a:path>
            </a:pathLst>
          </a:custGeom>
          <a:solidFill>
            <a:srgbClr val="683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83F660-79AD-E4E0-CACE-0FAD32DC18CA}"/>
              </a:ext>
            </a:extLst>
          </p:cNvPr>
          <p:cNvSpPr txBox="1"/>
          <p:nvPr/>
        </p:nvSpPr>
        <p:spPr>
          <a:xfrm>
            <a:off x="1852551" y="1717177"/>
            <a:ext cx="8870868" cy="24234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600" dirty="0" err="1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Mối</a:t>
            </a:r>
            <a:r>
              <a:rPr lang="en-US" sz="3600" dirty="0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tương</a:t>
            </a:r>
            <a:r>
              <a:rPr lang="en-US" sz="3600" dirty="0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quan</a:t>
            </a:r>
            <a:r>
              <a:rPr lang="en-US" sz="3600" dirty="0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3600" dirty="0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các</a:t>
            </a:r>
            <a:r>
              <a:rPr lang="en-US" sz="3600" dirty="0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hình</a:t>
            </a:r>
            <a:r>
              <a:rPr lang="en-US" sz="3600" dirty="0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ảnh</a:t>
            </a:r>
            <a:r>
              <a:rPr lang="en-US" sz="3600" dirty="0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thơ</a:t>
            </a:r>
            <a:r>
              <a:rPr lang="en-US" sz="3600" dirty="0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nhấn</a:t>
            </a:r>
            <a:r>
              <a:rPr lang="en-US" sz="3600" dirty="0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mạnh</a:t>
            </a:r>
            <a:r>
              <a:rPr lang="en-US" sz="3600" dirty="0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en-US" sz="3600" dirty="0" err="1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sz="3600" dirty="0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những</a:t>
            </a:r>
            <a:r>
              <a:rPr lang="en-US" sz="3600" dirty="0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điều</a:t>
            </a:r>
            <a:r>
              <a:rPr lang="en-US" sz="3600" dirty="0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vẫn</a:t>
            </a:r>
            <a:r>
              <a:rPr lang="en-US" sz="3600" dirty="0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trường</a:t>
            </a:r>
            <a:r>
              <a:rPr lang="en-US" sz="3600" dirty="0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tồn</a:t>
            </a:r>
            <a:r>
              <a:rPr lang="en-US" sz="3600" dirty="0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bất</a:t>
            </a:r>
            <a:r>
              <a:rPr lang="en-US" sz="3600" dirty="0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chấp</a:t>
            </a:r>
            <a:r>
              <a:rPr lang="en-US" sz="3600" dirty="0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quy</a:t>
            </a:r>
            <a:r>
              <a:rPr lang="en-US" sz="3600" dirty="0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luật</a:t>
            </a:r>
            <a:r>
              <a:rPr lang="en-US" sz="3600" dirty="0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thời</a:t>
            </a:r>
            <a:r>
              <a:rPr lang="en-US" sz="3600" dirty="0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gian</a:t>
            </a:r>
            <a:r>
              <a:rPr lang="en-US" sz="3600" dirty="0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khắc</a:t>
            </a:r>
            <a:r>
              <a:rPr lang="en-US" sz="3600" dirty="0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nghiệt</a:t>
            </a:r>
            <a:r>
              <a:rPr lang="en-US" sz="3600" dirty="0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. </a:t>
            </a:r>
            <a:r>
              <a:rPr lang="en-US" sz="3600" dirty="0" err="1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Đó</a:t>
            </a:r>
            <a:r>
              <a:rPr lang="en-US" sz="3600" dirty="0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sz="3600" dirty="0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cái</a:t>
            </a:r>
            <a:r>
              <a:rPr lang="en-US" sz="3600" dirty="0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đẹp</a:t>
            </a:r>
            <a:r>
              <a:rPr lang="en-US" sz="3600" dirty="0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3600" dirty="0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nghệ</a:t>
            </a:r>
            <a:r>
              <a:rPr lang="en-US" sz="3600" dirty="0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thuật</a:t>
            </a:r>
            <a:r>
              <a:rPr lang="en-US" sz="3600" dirty="0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sz="3600" dirty="0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tình</a:t>
            </a:r>
            <a:r>
              <a:rPr lang="en-US" sz="3600" dirty="0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yêu</a:t>
            </a:r>
            <a:r>
              <a:rPr lang="en-US" sz="3600" dirty="0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1313A5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7292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4437809" y="434448"/>
            <a:ext cx="5098077" cy="1045223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II. TỔNG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KẾT</a:t>
            </a:r>
            <a:endParaRPr kumimoji="0" lang="zh-CN" altLang="en-US" sz="3600" b="1" i="0" u="none" strike="noStrike" kern="1200" cap="none" spc="6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思源黑体 CN Regular" panose="020B0500000000000000" pitchFamily="34" charset="-122"/>
              <a:cs typeface="Calibri" panose="020F0502020204030204" pitchFamily="34" charset="0"/>
            </a:endParaRPr>
          </a:p>
        </p:txBody>
      </p:sp>
      <p:sp>
        <p:nvSpPr>
          <p:cNvPr id="27" name="iconfont-1000-785033"/>
          <p:cNvSpPr/>
          <p:nvPr/>
        </p:nvSpPr>
        <p:spPr>
          <a:xfrm>
            <a:off x="11220090" y="6301057"/>
            <a:ext cx="230230" cy="197333"/>
          </a:xfrm>
          <a:custGeom>
            <a:avLst/>
            <a:gdLst>
              <a:gd name="T0" fmla="*/ 9503 w 10234"/>
              <a:gd name="T1" fmla="*/ 5117 h 8772"/>
              <a:gd name="T2" fmla="*/ 731 w 10234"/>
              <a:gd name="T3" fmla="*/ 5117 h 8772"/>
              <a:gd name="T4" fmla="*/ 0 w 10234"/>
              <a:gd name="T5" fmla="*/ 4386 h 8772"/>
              <a:gd name="T6" fmla="*/ 731 w 10234"/>
              <a:gd name="T7" fmla="*/ 3655 h 8772"/>
              <a:gd name="T8" fmla="*/ 9503 w 10234"/>
              <a:gd name="T9" fmla="*/ 3655 h 8772"/>
              <a:gd name="T10" fmla="*/ 10234 w 10234"/>
              <a:gd name="T11" fmla="*/ 4386 h 8772"/>
              <a:gd name="T12" fmla="*/ 9503 w 10234"/>
              <a:gd name="T13" fmla="*/ 5117 h 8772"/>
              <a:gd name="T14" fmla="*/ 9503 w 10234"/>
              <a:gd name="T15" fmla="*/ 8772 h 8772"/>
              <a:gd name="T16" fmla="*/ 731 w 10234"/>
              <a:gd name="T17" fmla="*/ 8772 h 8772"/>
              <a:gd name="T18" fmla="*/ 0 w 10234"/>
              <a:gd name="T19" fmla="*/ 8041 h 8772"/>
              <a:gd name="T20" fmla="*/ 731 w 10234"/>
              <a:gd name="T21" fmla="*/ 7310 h 8772"/>
              <a:gd name="T22" fmla="*/ 9503 w 10234"/>
              <a:gd name="T23" fmla="*/ 7310 h 8772"/>
              <a:gd name="T24" fmla="*/ 10234 w 10234"/>
              <a:gd name="T25" fmla="*/ 8041 h 8772"/>
              <a:gd name="T26" fmla="*/ 9503 w 10234"/>
              <a:gd name="T27" fmla="*/ 8772 h 8772"/>
              <a:gd name="T28" fmla="*/ 9503 w 10234"/>
              <a:gd name="T29" fmla="*/ 1462 h 8772"/>
              <a:gd name="T30" fmla="*/ 731 w 10234"/>
              <a:gd name="T31" fmla="*/ 1462 h 8772"/>
              <a:gd name="T32" fmla="*/ 0 w 10234"/>
              <a:gd name="T33" fmla="*/ 731 h 8772"/>
              <a:gd name="T34" fmla="*/ 731 w 10234"/>
              <a:gd name="T35" fmla="*/ 0 h 8772"/>
              <a:gd name="T36" fmla="*/ 9503 w 10234"/>
              <a:gd name="T37" fmla="*/ 0 h 8772"/>
              <a:gd name="T38" fmla="*/ 10234 w 10234"/>
              <a:gd name="T39" fmla="*/ 731 h 8772"/>
              <a:gd name="T40" fmla="*/ 9503 w 10234"/>
              <a:gd name="T41" fmla="*/ 1462 h 8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34" h="8772">
                <a:moveTo>
                  <a:pt x="9503" y="5117"/>
                </a:moveTo>
                <a:lnTo>
                  <a:pt x="731" y="5117"/>
                </a:lnTo>
                <a:cubicBezTo>
                  <a:pt x="328" y="5117"/>
                  <a:pt x="0" y="4790"/>
                  <a:pt x="0" y="4386"/>
                </a:cubicBezTo>
                <a:cubicBezTo>
                  <a:pt x="0" y="3982"/>
                  <a:pt x="328" y="3655"/>
                  <a:pt x="731" y="3655"/>
                </a:cubicBezTo>
                <a:lnTo>
                  <a:pt x="9503" y="3655"/>
                </a:lnTo>
                <a:cubicBezTo>
                  <a:pt x="9906" y="3655"/>
                  <a:pt x="10234" y="3982"/>
                  <a:pt x="10234" y="4386"/>
                </a:cubicBezTo>
                <a:cubicBezTo>
                  <a:pt x="10234" y="4790"/>
                  <a:pt x="9906" y="5117"/>
                  <a:pt x="9503" y="5117"/>
                </a:cubicBezTo>
                <a:close/>
                <a:moveTo>
                  <a:pt x="9503" y="8772"/>
                </a:moveTo>
                <a:lnTo>
                  <a:pt x="731" y="8772"/>
                </a:lnTo>
                <a:cubicBezTo>
                  <a:pt x="328" y="8772"/>
                  <a:pt x="0" y="8444"/>
                  <a:pt x="0" y="8041"/>
                </a:cubicBezTo>
                <a:cubicBezTo>
                  <a:pt x="0" y="7637"/>
                  <a:pt x="328" y="7310"/>
                  <a:pt x="731" y="7310"/>
                </a:cubicBezTo>
                <a:lnTo>
                  <a:pt x="9503" y="7310"/>
                </a:lnTo>
                <a:cubicBezTo>
                  <a:pt x="9906" y="7310"/>
                  <a:pt x="10234" y="7637"/>
                  <a:pt x="10234" y="8041"/>
                </a:cubicBezTo>
                <a:cubicBezTo>
                  <a:pt x="10234" y="8444"/>
                  <a:pt x="9906" y="8772"/>
                  <a:pt x="9503" y="8772"/>
                </a:cubicBezTo>
                <a:close/>
                <a:moveTo>
                  <a:pt x="9503" y="1462"/>
                </a:moveTo>
                <a:lnTo>
                  <a:pt x="731" y="1462"/>
                </a:lnTo>
                <a:cubicBezTo>
                  <a:pt x="328" y="1462"/>
                  <a:pt x="0" y="1135"/>
                  <a:pt x="0" y="731"/>
                </a:cubicBezTo>
                <a:cubicBezTo>
                  <a:pt x="0" y="328"/>
                  <a:pt x="328" y="0"/>
                  <a:pt x="731" y="0"/>
                </a:cubicBezTo>
                <a:lnTo>
                  <a:pt x="9503" y="0"/>
                </a:lnTo>
                <a:cubicBezTo>
                  <a:pt x="9906" y="0"/>
                  <a:pt x="10234" y="328"/>
                  <a:pt x="10234" y="731"/>
                </a:cubicBezTo>
                <a:cubicBezTo>
                  <a:pt x="10234" y="1135"/>
                  <a:pt x="9906" y="1462"/>
                  <a:pt x="9503" y="1462"/>
                </a:cubicBezTo>
                <a:close/>
              </a:path>
            </a:pathLst>
          </a:custGeom>
          <a:solidFill>
            <a:srgbClr val="683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83F660-79AD-E4E0-CACE-0FAD32DC18CA}"/>
              </a:ext>
            </a:extLst>
          </p:cNvPr>
          <p:cNvSpPr txBox="1"/>
          <p:nvPr/>
        </p:nvSpPr>
        <p:spPr>
          <a:xfrm>
            <a:off x="1341912" y="2493679"/>
            <a:ext cx="9725891" cy="25260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742950" indent="-742950" algn="just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hóm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trưởng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đáp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SGK/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64 .</a:t>
            </a:r>
          </a:p>
          <a:p>
            <a:pPr marL="742950" indent="-742950" algn="just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cặp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AutoShape 13">
            <a:extLst>
              <a:ext uri="{FF2B5EF4-FFF2-40B4-BE49-F238E27FC236}">
                <a16:creationId xmlns:a16="http://schemas.microsoft.com/office/drawing/2014/main" id="{56138B6A-64B1-E177-19AF-026F85D96B2C}"/>
              </a:ext>
            </a:extLst>
          </p:cNvPr>
          <p:cNvSpPr>
            <a:spLocks noChangeArrowheads="1"/>
          </p:cNvSpPr>
          <p:nvPr/>
        </p:nvSpPr>
        <p:spPr bwMode="auto">
          <a:xfrm rot="20247136">
            <a:off x="7962405" y="15480"/>
            <a:ext cx="3146961" cy="2642260"/>
          </a:xfrm>
          <a:prstGeom prst="irregularSeal1">
            <a:avLst/>
          </a:prstGeom>
          <a:solidFill>
            <a:srgbClr val="00CC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#9Slide03 AmpleSoft Bold" panose="02000000000000000000" pitchFamily="2" charset="0"/>
                <a:ea typeface="字魂24号-镇魂手书" panose="00000500000000000000" pitchFamily="2" charset="-122"/>
                <a:cs typeface="+mn-cs"/>
              </a:rPr>
              <a:t>Nhiệm</a:t>
            </a:r>
            <a:r>
              <a:rPr kumimoji="0" lang="en-US" altLang="zh-CN" sz="3600" b="1" i="0" u="none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#9Slide03 AmpleSoft Bold" panose="02000000000000000000" pitchFamily="2" charset="0"/>
                <a:ea typeface="字魂24号-镇魂手书" panose="00000500000000000000" pitchFamily="2" charset="-122"/>
                <a:cs typeface="+mn-cs"/>
              </a:rPr>
              <a:t> </a:t>
            </a:r>
            <a:r>
              <a:rPr kumimoji="0" lang="en-US" altLang="zh-CN" sz="3600" b="1" i="0" u="none" strike="noStrike" kern="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#9Slide03 AmpleSoft Bold" panose="02000000000000000000" pitchFamily="2" charset="0"/>
                <a:ea typeface="字魂24号-镇魂手书" panose="00000500000000000000" pitchFamily="2" charset="-122"/>
                <a:cs typeface="+mn-cs"/>
              </a:rPr>
              <a:t>vụ</a:t>
            </a:r>
            <a:endParaRPr kumimoji="0" lang="en-US" altLang="zh-CN" sz="3600" b="1" i="0" u="none" strike="noStrike" kern="0" cap="none" spc="0" normalizeH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#9Slide03 AmpleSoft Bold" panose="02000000000000000000" pitchFamily="2" charset="0"/>
              <a:ea typeface="字魂24号-镇魂手书" panose="00000500000000000000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kern="0" baseline="0" dirty="0">
                <a:solidFill>
                  <a:srgbClr val="FFFF00"/>
                </a:solidFill>
                <a:latin typeface="#9Slide03 AmpleSoft Bold" panose="02000000000000000000" pitchFamily="2" charset="0"/>
                <a:ea typeface="字魂24号-镇魂手书" panose="00000500000000000000" pitchFamily="2" charset="-122"/>
              </a:rPr>
              <a:t>4 </a:t>
            </a:r>
            <a:r>
              <a:rPr lang="en-US" altLang="zh-CN" sz="3600" b="1" kern="0" baseline="0" dirty="0" err="1">
                <a:solidFill>
                  <a:srgbClr val="FFFF00"/>
                </a:solidFill>
                <a:latin typeface="#9Slide03 AmpleSoft Bold" panose="02000000000000000000" pitchFamily="2" charset="0"/>
                <a:ea typeface="字魂24号-镇魂手书" panose="00000500000000000000" pitchFamily="2" charset="-122"/>
              </a:rPr>
              <a:t>phút</a:t>
            </a:r>
            <a:endParaRPr kumimoji="0" lang="zh-CN" altLang="en-US" sz="36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#9Slide03 AmpleSoft Bold" panose="02000000000000000000" pitchFamily="2" charset="0"/>
              <a:ea typeface="字魂24号-镇魂手书" panose="00000500000000000000" pitchFamily="2" charset="-122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5225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4437809" y="434448"/>
            <a:ext cx="5098077" cy="1045223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III. TỔNG KẾT</a:t>
            </a:r>
            <a:endParaRPr kumimoji="0" lang="zh-CN" altLang="en-US" sz="3600" b="1" i="0" u="none" strike="noStrike" kern="1200" cap="none" spc="6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思源黑体 CN Regular" panose="020B0500000000000000" pitchFamily="34" charset="-122"/>
              <a:cs typeface="Calibri" panose="020F0502020204030204" pitchFamily="34" charset="0"/>
            </a:endParaRPr>
          </a:p>
        </p:txBody>
      </p:sp>
      <p:sp>
        <p:nvSpPr>
          <p:cNvPr id="27" name="iconfont-1000-785033"/>
          <p:cNvSpPr/>
          <p:nvPr/>
        </p:nvSpPr>
        <p:spPr>
          <a:xfrm>
            <a:off x="11220090" y="6301057"/>
            <a:ext cx="230230" cy="197333"/>
          </a:xfrm>
          <a:custGeom>
            <a:avLst/>
            <a:gdLst>
              <a:gd name="T0" fmla="*/ 9503 w 10234"/>
              <a:gd name="T1" fmla="*/ 5117 h 8772"/>
              <a:gd name="T2" fmla="*/ 731 w 10234"/>
              <a:gd name="T3" fmla="*/ 5117 h 8772"/>
              <a:gd name="T4" fmla="*/ 0 w 10234"/>
              <a:gd name="T5" fmla="*/ 4386 h 8772"/>
              <a:gd name="T6" fmla="*/ 731 w 10234"/>
              <a:gd name="T7" fmla="*/ 3655 h 8772"/>
              <a:gd name="T8" fmla="*/ 9503 w 10234"/>
              <a:gd name="T9" fmla="*/ 3655 h 8772"/>
              <a:gd name="T10" fmla="*/ 10234 w 10234"/>
              <a:gd name="T11" fmla="*/ 4386 h 8772"/>
              <a:gd name="T12" fmla="*/ 9503 w 10234"/>
              <a:gd name="T13" fmla="*/ 5117 h 8772"/>
              <a:gd name="T14" fmla="*/ 9503 w 10234"/>
              <a:gd name="T15" fmla="*/ 8772 h 8772"/>
              <a:gd name="T16" fmla="*/ 731 w 10234"/>
              <a:gd name="T17" fmla="*/ 8772 h 8772"/>
              <a:gd name="T18" fmla="*/ 0 w 10234"/>
              <a:gd name="T19" fmla="*/ 8041 h 8772"/>
              <a:gd name="T20" fmla="*/ 731 w 10234"/>
              <a:gd name="T21" fmla="*/ 7310 h 8772"/>
              <a:gd name="T22" fmla="*/ 9503 w 10234"/>
              <a:gd name="T23" fmla="*/ 7310 h 8772"/>
              <a:gd name="T24" fmla="*/ 10234 w 10234"/>
              <a:gd name="T25" fmla="*/ 8041 h 8772"/>
              <a:gd name="T26" fmla="*/ 9503 w 10234"/>
              <a:gd name="T27" fmla="*/ 8772 h 8772"/>
              <a:gd name="T28" fmla="*/ 9503 w 10234"/>
              <a:gd name="T29" fmla="*/ 1462 h 8772"/>
              <a:gd name="T30" fmla="*/ 731 w 10234"/>
              <a:gd name="T31" fmla="*/ 1462 h 8772"/>
              <a:gd name="T32" fmla="*/ 0 w 10234"/>
              <a:gd name="T33" fmla="*/ 731 h 8772"/>
              <a:gd name="T34" fmla="*/ 731 w 10234"/>
              <a:gd name="T35" fmla="*/ 0 h 8772"/>
              <a:gd name="T36" fmla="*/ 9503 w 10234"/>
              <a:gd name="T37" fmla="*/ 0 h 8772"/>
              <a:gd name="T38" fmla="*/ 10234 w 10234"/>
              <a:gd name="T39" fmla="*/ 731 h 8772"/>
              <a:gd name="T40" fmla="*/ 9503 w 10234"/>
              <a:gd name="T41" fmla="*/ 1462 h 8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34" h="8772">
                <a:moveTo>
                  <a:pt x="9503" y="5117"/>
                </a:moveTo>
                <a:lnTo>
                  <a:pt x="731" y="5117"/>
                </a:lnTo>
                <a:cubicBezTo>
                  <a:pt x="328" y="5117"/>
                  <a:pt x="0" y="4790"/>
                  <a:pt x="0" y="4386"/>
                </a:cubicBezTo>
                <a:cubicBezTo>
                  <a:pt x="0" y="3982"/>
                  <a:pt x="328" y="3655"/>
                  <a:pt x="731" y="3655"/>
                </a:cubicBezTo>
                <a:lnTo>
                  <a:pt x="9503" y="3655"/>
                </a:lnTo>
                <a:cubicBezTo>
                  <a:pt x="9906" y="3655"/>
                  <a:pt x="10234" y="3982"/>
                  <a:pt x="10234" y="4386"/>
                </a:cubicBezTo>
                <a:cubicBezTo>
                  <a:pt x="10234" y="4790"/>
                  <a:pt x="9906" y="5117"/>
                  <a:pt x="9503" y="5117"/>
                </a:cubicBezTo>
                <a:close/>
                <a:moveTo>
                  <a:pt x="9503" y="8772"/>
                </a:moveTo>
                <a:lnTo>
                  <a:pt x="731" y="8772"/>
                </a:lnTo>
                <a:cubicBezTo>
                  <a:pt x="328" y="8772"/>
                  <a:pt x="0" y="8444"/>
                  <a:pt x="0" y="8041"/>
                </a:cubicBezTo>
                <a:cubicBezTo>
                  <a:pt x="0" y="7637"/>
                  <a:pt x="328" y="7310"/>
                  <a:pt x="731" y="7310"/>
                </a:cubicBezTo>
                <a:lnTo>
                  <a:pt x="9503" y="7310"/>
                </a:lnTo>
                <a:cubicBezTo>
                  <a:pt x="9906" y="7310"/>
                  <a:pt x="10234" y="7637"/>
                  <a:pt x="10234" y="8041"/>
                </a:cubicBezTo>
                <a:cubicBezTo>
                  <a:pt x="10234" y="8444"/>
                  <a:pt x="9906" y="8772"/>
                  <a:pt x="9503" y="8772"/>
                </a:cubicBezTo>
                <a:close/>
                <a:moveTo>
                  <a:pt x="9503" y="1462"/>
                </a:moveTo>
                <a:lnTo>
                  <a:pt x="731" y="1462"/>
                </a:lnTo>
                <a:cubicBezTo>
                  <a:pt x="328" y="1462"/>
                  <a:pt x="0" y="1135"/>
                  <a:pt x="0" y="731"/>
                </a:cubicBezTo>
                <a:cubicBezTo>
                  <a:pt x="0" y="328"/>
                  <a:pt x="328" y="0"/>
                  <a:pt x="731" y="0"/>
                </a:cubicBezTo>
                <a:lnTo>
                  <a:pt x="9503" y="0"/>
                </a:lnTo>
                <a:cubicBezTo>
                  <a:pt x="9906" y="0"/>
                  <a:pt x="10234" y="328"/>
                  <a:pt x="10234" y="731"/>
                </a:cubicBezTo>
                <a:cubicBezTo>
                  <a:pt x="10234" y="1135"/>
                  <a:pt x="9906" y="1462"/>
                  <a:pt x="9503" y="1462"/>
                </a:cubicBezTo>
                <a:close/>
              </a:path>
            </a:pathLst>
          </a:custGeom>
          <a:solidFill>
            <a:srgbClr val="683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83F660-79AD-E4E0-CACE-0FAD32DC18CA}"/>
              </a:ext>
            </a:extLst>
          </p:cNvPr>
          <p:cNvSpPr txBox="1"/>
          <p:nvPr/>
        </p:nvSpPr>
        <p:spPr>
          <a:xfrm>
            <a:off x="1233054" y="1389273"/>
            <a:ext cx="9725891" cy="436824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1" algn="just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1. </a:t>
            </a:r>
            <a:r>
              <a:rPr lang="en-US" sz="3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Nghệ</a:t>
            </a:r>
            <a:r>
              <a:rPr lang="en-US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thuật</a:t>
            </a:r>
            <a:r>
              <a:rPr lang="en-US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:</a:t>
            </a:r>
            <a:endParaRPr lang="en-US" sz="36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do,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gần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vần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nhịp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điệu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chậm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rãi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khiến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giản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dị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trầm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lắng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dồn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nén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hàm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súc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giàu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chất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suy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tưởng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1313A5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yếu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tượng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trưng</a:t>
            </a:r>
            <a:r>
              <a:rPr lang="en-US" sz="3600" dirty="0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1313A5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</a:t>
            </a:r>
            <a:r>
              <a:rPr lang="en-US" sz="3600" dirty="0" err="1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Phát</a:t>
            </a:r>
            <a:r>
              <a:rPr lang="en-US" sz="3600" dirty="0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huy</a:t>
            </a:r>
            <a:r>
              <a:rPr lang="en-US" sz="3600" dirty="0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quả</a:t>
            </a:r>
            <a:r>
              <a:rPr lang="en-US" sz="3600" dirty="0">
                <a:solidFill>
                  <a:srgbClr val="1313A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phép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điệp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cấu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trúc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điệp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điệp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ngữ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1313A5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8780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4437809" y="434448"/>
            <a:ext cx="5098077" cy="1045223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III. TỔNG KẾT</a:t>
            </a:r>
            <a:endParaRPr kumimoji="0" lang="zh-CN" altLang="en-US" sz="3600" b="1" i="0" u="none" strike="noStrike" kern="1200" cap="none" spc="6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思源黑体 CN Regular" panose="020B0500000000000000" pitchFamily="34" charset="-122"/>
              <a:cs typeface="Calibri" panose="020F0502020204030204" pitchFamily="34" charset="0"/>
            </a:endParaRPr>
          </a:p>
        </p:txBody>
      </p:sp>
      <p:sp>
        <p:nvSpPr>
          <p:cNvPr id="27" name="iconfont-1000-785033"/>
          <p:cNvSpPr/>
          <p:nvPr/>
        </p:nvSpPr>
        <p:spPr>
          <a:xfrm>
            <a:off x="11220090" y="6301057"/>
            <a:ext cx="230230" cy="197333"/>
          </a:xfrm>
          <a:custGeom>
            <a:avLst/>
            <a:gdLst>
              <a:gd name="T0" fmla="*/ 9503 w 10234"/>
              <a:gd name="T1" fmla="*/ 5117 h 8772"/>
              <a:gd name="T2" fmla="*/ 731 w 10234"/>
              <a:gd name="T3" fmla="*/ 5117 h 8772"/>
              <a:gd name="T4" fmla="*/ 0 w 10234"/>
              <a:gd name="T5" fmla="*/ 4386 h 8772"/>
              <a:gd name="T6" fmla="*/ 731 w 10234"/>
              <a:gd name="T7" fmla="*/ 3655 h 8772"/>
              <a:gd name="T8" fmla="*/ 9503 w 10234"/>
              <a:gd name="T9" fmla="*/ 3655 h 8772"/>
              <a:gd name="T10" fmla="*/ 10234 w 10234"/>
              <a:gd name="T11" fmla="*/ 4386 h 8772"/>
              <a:gd name="T12" fmla="*/ 9503 w 10234"/>
              <a:gd name="T13" fmla="*/ 5117 h 8772"/>
              <a:gd name="T14" fmla="*/ 9503 w 10234"/>
              <a:gd name="T15" fmla="*/ 8772 h 8772"/>
              <a:gd name="T16" fmla="*/ 731 w 10234"/>
              <a:gd name="T17" fmla="*/ 8772 h 8772"/>
              <a:gd name="T18" fmla="*/ 0 w 10234"/>
              <a:gd name="T19" fmla="*/ 8041 h 8772"/>
              <a:gd name="T20" fmla="*/ 731 w 10234"/>
              <a:gd name="T21" fmla="*/ 7310 h 8772"/>
              <a:gd name="T22" fmla="*/ 9503 w 10234"/>
              <a:gd name="T23" fmla="*/ 7310 h 8772"/>
              <a:gd name="T24" fmla="*/ 10234 w 10234"/>
              <a:gd name="T25" fmla="*/ 8041 h 8772"/>
              <a:gd name="T26" fmla="*/ 9503 w 10234"/>
              <a:gd name="T27" fmla="*/ 8772 h 8772"/>
              <a:gd name="T28" fmla="*/ 9503 w 10234"/>
              <a:gd name="T29" fmla="*/ 1462 h 8772"/>
              <a:gd name="T30" fmla="*/ 731 w 10234"/>
              <a:gd name="T31" fmla="*/ 1462 h 8772"/>
              <a:gd name="T32" fmla="*/ 0 w 10234"/>
              <a:gd name="T33" fmla="*/ 731 h 8772"/>
              <a:gd name="T34" fmla="*/ 731 w 10234"/>
              <a:gd name="T35" fmla="*/ 0 h 8772"/>
              <a:gd name="T36" fmla="*/ 9503 w 10234"/>
              <a:gd name="T37" fmla="*/ 0 h 8772"/>
              <a:gd name="T38" fmla="*/ 10234 w 10234"/>
              <a:gd name="T39" fmla="*/ 731 h 8772"/>
              <a:gd name="T40" fmla="*/ 9503 w 10234"/>
              <a:gd name="T41" fmla="*/ 1462 h 8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34" h="8772">
                <a:moveTo>
                  <a:pt x="9503" y="5117"/>
                </a:moveTo>
                <a:lnTo>
                  <a:pt x="731" y="5117"/>
                </a:lnTo>
                <a:cubicBezTo>
                  <a:pt x="328" y="5117"/>
                  <a:pt x="0" y="4790"/>
                  <a:pt x="0" y="4386"/>
                </a:cubicBezTo>
                <a:cubicBezTo>
                  <a:pt x="0" y="3982"/>
                  <a:pt x="328" y="3655"/>
                  <a:pt x="731" y="3655"/>
                </a:cubicBezTo>
                <a:lnTo>
                  <a:pt x="9503" y="3655"/>
                </a:lnTo>
                <a:cubicBezTo>
                  <a:pt x="9906" y="3655"/>
                  <a:pt x="10234" y="3982"/>
                  <a:pt x="10234" y="4386"/>
                </a:cubicBezTo>
                <a:cubicBezTo>
                  <a:pt x="10234" y="4790"/>
                  <a:pt x="9906" y="5117"/>
                  <a:pt x="9503" y="5117"/>
                </a:cubicBezTo>
                <a:close/>
                <a:moveTo>
                  <a:pt x="9503" y="8772"/>
                </a:moveTo>
                <a:lnTo>
                  <a:pt x="731" y="8772"/>
                </a:lnTo>
                <a:cubicBezTo>
                  <a:pt x="328" y="8772"/>
                  <a:pt x="0" y="8444"/>
                  <a:pt x="0" y="8041"/>
                </a:cubicBezTo>
                <a:cubicBezTo>
                  <a:pt x="0" y="7637"/>
                  <a:pt x="328" y="7310"/>
                  <a:pt x="731" y="7310"/>
                </a:cubicBezTo>
                <a:lnTo>
                  <a:pt x="9503" y="7310"/>
                </a:lnTo>
                <a:cubicBezTo>
                  <a:pt x="9906" y="7310"/>
                  <a:pt x="10234" y="7637"/>
                  <a:pt x="10234" y="8041"/>
                </a:cubicBezTo>
                <a:cubicBezTo>
                  <a:pt x="10234" y="8444"/>
                  <a:pt x="9906" y="8772"/>
                  <a:pt x="9503" y="8772"/>
                </a:cubicBezTo>
                <a:close/>
                <a:moveTo>
                  <a:pt x="9503" y="1462"/>
                </a:moveTo>
                <a:lnTo>
                  <a:pt x="731" y="1462"/>
                </a:lnTo>
                <a:cubicBezTo>
                  <a:pt x="328" y="1462"/>
                  <a:pt x="0" y="1135"/>
                  <a:pt x="0" y="731"/>
                </a:cubicBezTo>
                <a:cubicBezTo>
                  <a:pt x="0" y="328"/>
                  <a:pt x="328" y="0"/>
                  <a:pt x="731" y="0"/>
                </a:cubicBezTo>
                <a:lnTo>
                  <a:pt x="9503" y="0"/>
                </a:lnTo>
                <a:cubicBezTo>
                  <a:pt x="9906" y="0"/>
                  <a:pt x="10234" y="328"/>
                  <a:pt x="10234" y="731"/>
                </a:cubicBezTo>
                <a:cubicBezTo>
                  <a:pt x="10234" y="1135"/>
                  <a:pt x="9906" y="1462"/>
                  <a:pt x="9503" y="1462"/>
                </a:cubicBezTo>
                <a:close/>
              </a:path>
            </a:pathLst>
          </a:custGeom>
          <a:solidFill>
            <a:srgbClr val="683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83F660-79AD-E4E0-CACE-0FAD32DC18CA}"/>
              </a:ext>
            </a:extLst>
          </p:cNvPr>
          <p:cNvSpPr txBox="1"/>
          <p:nvPr/>
        </p:nvSpPr>
        <p:spPr>
          <a:xfrm>
            <a:off x="2850077" y="1869566"/>
            <a:ext cx="6852063" cy="311886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Nội</a:t>
            </a:r>
            <a:r>
              <a:rPr lang="en-US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dung: </a:t>
            </a:r>
            <a:endParaRPr lang="en-US" sz="36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suy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thời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niềm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tin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mãnh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liệt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giả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tồn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nghệ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thuật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yêu</a:t>
            </a:r>
            <a:r>
              <a:rPr lang="en-US" sz="3600" dirty="0">
                <a:solidFill>
                  <a:srgbClr val="1313A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endParaRPr lang="en-US" sz="3600" dirty="0">
              <a:solidFill>
                <a:srgbClr val="1313A5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5017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iconfont-1000-785033"/>
          <p:cNvSpPr/>
          <p:nvPr/>
        </p:nvSpPr>
        <p:spPr>
          <a:xfrm>
            <a:off x="11220090" y="6301057"/>
            <a:ext cx="230230" cy="197333"/>
          </a:xfrm>
          <a:custGeom>
            <a:avLst/>
            <a:gdLst>
              <a:gd name="T0" fmla="*/ 9503 w 10234"/>
              <a:gd name="T1" fmla="*/ 5117 h 8772"/>
              <a:gd name="T2" fmla="*/ 731 w 10234"/>
              <a:gd name="T3" fmla="*/ 5117 h 8772"/>
              <a:gd name="T4" fmla="*/ 0 w 10234"/>
              <a:gd name="T5" fmla="*/ 4386 h 8772"/>
              <a:gd name="T6" fmla="*/ 731 w 10234"/>
              <a:gd name="T7" fmla="*/ 3655 h 8772"/>
              <a:gd name="T8" fmla="*/ 9503 w 10234"/>
              <a:gd name="T9" fmla="*/ 3655 h 8772"/>
              <a:gd name="T10" fmla="*/ 10234 w 10234"/>
              <a:gd name="T11" fmla="*/ 4386 h 8772"/>
              <a:gd name="T12" fmla="*/ 9503 w 10234"/>
              <a:gd name="T13" fmla="*/ 5117 h 8772"/>
              <a:gd name="T14" fmla="*/ 9503 w 10234"/>
              <a:gd name="T15" fmla="*/ 8772 h 8772"/>
              <a:gd name="T16" fmla="*/ 731 w 10234"/>
              <a:gd name="T17" fmla="*/ 8772 h 8772"/>
              <a:gd name="T18" fmla="*/ 0 w 10234"/>
              <a:gd name="T19" fmla="*/ 8041 h 8772"/>
              <a:gd name="T20" fmla="*/ 731 w 10234"/>
              <a:gd name="T21" fmla="*/ 7310 h 8772"/>
              <a:gd name="T22" fmla="*/ 9503 w 10234"/>
              <a:gd name="T23" fmla="*/ 7310 h 8772"/>
              <a:gd name="T24" fmla="*/ 10234 w 10234"/>
              <a:gd name="T25" fmla="*/ 8041 h 8772"/>
              <a:gd name="T26" fmla="*/ 9503 w 10234"/>
              <a:gd name="T27" fmla="*/ 8772 h 8772"/>
              <a:gd name="T28" fmla="*/ 9503 w 10234"/>
              <a:gd name="T29" fmla="*/ 1462 h 8772"/>
              <a:gd name="T30" fmla="*/ 731 w 10234"/>
              <a:gd name="T31" fmla="*/ 1462 h 8772"/>
              <a:gd name="T32" fmla="*/ 0 w 10234"/>
              <a:gd name="T33" fmla="*/ 731 h 8772"/>
              <a:gd name="T34" fmla="*/ 731 w 10234"/>
              <a:gd name="T35" fmla="*/ 0 h 8772"/>
              <a:gd name="T36" fmla="*/ 9503 w 10234"/>
              <a:gd name="T37" fmla="*/ 0 h 8772"/>
              <a:gd name="T38" fmla="*/ 10234 w 10234"/>
              <a:gd name="T39" fmla="*/ 731 h 8772"/>
              <a:gd name="T40" fmla="*/ 9503 w 10234"/>
              <a:gd name="T41" fmla="*/ 1462 h 8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34" h="8772">
                <a:moveTo>
                  <a:pt x="9503" y="5117"/>
                </a:moveTo>
                <a:lnTo>
                  <a:pt x="731" y="5117"/>
                </a:lnTo>
                <a:cubicBezTo>
                  <a:pt x="328" y="5117"/>
                  <a:pt x="0" y="4790"/>
                  <a:pt x="0" y="4386"/>
                </a:cubicBezTo>
                <a:cubicBezTo>
                  <a:pt x="0" y="3982"/>
                  <a:pt x="328" y="3655"/>
                  <a:pt x="731" y="3655"/>
                </a:cubicBezTo>
                <a:lnTo>
                  <a:pt x="9503" y="3655"/>
                </a:lnTo>
                <a:cubicBezTo>
                  <a:pt x="9906" y="3655"/>
                  <a:pt x="10234" y="3982"/>
                  <a:pt x="10234" y="4386"/>
                </a:cubicBezTo>
                <a:cubicBezTo>
                  <a:pt x="10234" y="4790"/>
                  <a:pt x="9906" y="5117"/>
                  <a:pt x="9503" y="5117"/>
                </a:cubicBezTo>
                <a:close/>
                <a:moveTo>
                  <a:pt x="9503" y="8772"/>
                </a:moveTo>
                <a:lnTo>
                  <a:pt x="731" y="8772"/>
                </a:lnTo>
                <a:cubicBezTo>
                  <a:pt x="328" y="8772"/>
                  <a:pt x="0" y="8444"/>
                  <a:pt x="0" y="8041"/>
                </a:cubicBezTo>
                <a:cubicBezTo>
                  <a:pt x="0" y="7637"/>
                  <a:pt x="328" y="7310"/>
                  <a:pt x="731" y="7310"/>
                </a:cubicBezTo>
                <a:lnTo>
                  <a:pt x="9503" y="7310"/>
                </a:lnTo>
                <a:cubicBezTo>
                  <a:pt x="9906" y="7310"/>
                  <a:pt x="10234" y="7637"/>
                  <a:pt x="10234" y="8041"/>
                </a:cubicBezTo>
                <a:cubicBezTo>
                  <a:pt x="10234" y="8444"/>
                  <a:pt x="9906" y="8772"/>
                  <a:pt x="9503" y="8772"/>
                </a:cubicBezTo>
                <a:close/>
                <a:moveTo>
                  <a:pt x="9503" y="1462"/>
                </a:moveTo>
                <a:lnTo>
                  <a:pt x="731" y="1462"/>
                </a:lnTo>
                <a:cubicBezTo>
                  <a:pt x="328" y="1462"/>
                  <a:pt x="0" y="1135"/>
                  <a:pt x="0" y="731"/>
                </a:cubicBezTo>
                <a:cubicBezTo>
                  <a:pt x="0" y="328"/>
                  <a:pt x="328" y="0"/>
                  <a:pt x="731" y="0"/>
                </a:cubicBezTo>
                <a:lnTo>
                  <a:pt x="9503" y="0"/>
                </a:lnTo>
                <a:cubicBezTo>
                  <a:pt x="9906" y="0"/>
                  <a:pt x="10234" y="328"/>
                  <a:pt x="10234" y="731"/>
                </a:cubicBezTo>
                <a:cubicBezTo>
                  <a:pt x="10234" y="1135"/>
                  <a:pt x="9906" y="1462"/>
                  <a:pt x="9503" y="1462"/>
                </a:cubicBezTo>
                <a:close/>
              </a:path>
            </a:pathLst>
          </a:custGeom>
          <a:solidFill>
            <a:srgbClr val="683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AutoShape 13">
            <a:extLst>
              <a:ext uri="{FF2B5EF4-FFF2-40B4-BE49-F238E27FC236}">
                <a16:creationId xmlns:a16="http://schemas.microsoft.com/office/drawing/2014/main" id="{C8F4208D-CA5F-DF79-7B67-7D0B2F90C2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4199" y="182088"/>
            <a:ext cx="9725891" cy="5779325"/>
          </a:xfrm>
          <a:prstGeom prst="irregularSeal1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AmpleSoft Bold" panose="02000000000000000000" pitchFamily="2" charset="0"/>
                <a:ea typeface="字魂24号-镇魂手书" panose="00000500000000000000" pitchFamily="2" charset="-122"/>
                <a:cs typeface="+mn-cs"/>
              </a:rPr>
              <a:t>LUYỆN</a:t>
            </a:r>
            <a:r>
              <a:rPr kumimoji="0" lang="en-US" altLang="zh-CN" sz="60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AmpleSoft Bold" panose="02000000000000000000" pitchFamily="2" charset="0"/>
                <a:ea typeface="字魂24号-镇魂手书" panose="00000500000000000000" pitchFamily="2" charset="-122"/>
                <a:cs typeface="+mn-cs"/>
              </a:rPr>
              <a:t> TẬP</a:t>
            </a:r>
            <a:endParaRPr kumimoji="0" lang="zh-CN" altLang="en-US" sz="6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3 AmpleSoft Bold" panose="02000000000000000000" pitchFamily="2" charset="0"/>
              <a:ea typeface="字魂24号-镇魂手书" panose="00000500000000000000" pitchFamily="2" charset="-122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0885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2015242" y="264124"/>
            <a:ext cx="8161516" cy="168046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TẬP</a:t>
            </a:r>
            <a:endParaRPr kumimoji="0" lang="zh-CN" altLang="en-US" sz="6000" b="1" i="0" u="none" strike="noStrike" kern="1200" cap="none" spc="6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Regular" panose="020B05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27" name="iconfont-1000-785033"/>
          <p:cNvSpPr/>
          <p:nvPr/>
        </p:nvSpPr>
        <p:spPr>
          <a:xfrm>
            <a:off x="11220090" y="6301057"/>
            <a:ext cx="230230" cy="197333"/>
          </a:xfrm>
          <a:custGeom>
            <a:avLst/>
            <a:gdLst>
              <a:gd name="T0" fmla="*/ 9503 w 10234"/>
              <a:gd name="T1" fmla="*/ 5117 h 8772"/>
              <a:gd name="T2" fmla="*/ 731 w 10234"/>
              <a:gd name="T3" fmla="*/ 5117 h 8772"/>
              <a:gd name="T4" fmla="*/ 0 w 10234"/>
              <a:gd name="T5" fmla="*/ 4386 h 8772"/>
              <a:gd name="T6" fmla="*/ 731 w 10234"/>
              <a:gd name="T7" fmla="*/ 3655 h 8772"/>
              <a:gd name="T8" fmla="*/ 9503 w 10234"/>
              <a:gd name="T9" fmla="*/ 3655 h 8772"/>
              <a:gd name="T10" fmla="*/ 10234 w 10234"/>
              <a:gd name="T11" fmla="*/ 4386 h 8772"/>
              <a:gd name="T12" fmla="*/ 9503 w 10234"/>
              <a:gd name="T13" fmla="*/ 5117 h 8772"/>
              <a:gd name="T14" fmla="*/ 9503 w 10234"/>
              <a:gd name="T15" fmla="*/ 8772 h 8772"/>
              <a:gd name="T16" fmla="*/ 731 w 10234"/>
              <a:gd name="T17" fmla="*/ 8772 h 8772"/>
              <a:gd name="T18" fmla="*/ 0 w 10234"/>
              <a:gd name="T19" fmla="*/ 8041 h 8772"/>
              <a:gd name="T20" fmla="*/ 731 w 10234"/>
              <a:gd name="T21" fmla="*/ 7310 h 8772"/>
              <a:gd name="T22" fmla="*/ 9503 w 10234"/>
              <a:gd name="T23" fmla="*/ 7310 h 8772"/>
              <a:gd name="T24" fmla="*/ 10234 w 10234"/>
              <a:gd name="T25" fmla="*/ 8041 h 8772"/>
              <a:gd name="T26" fmla="*/ 9503 w 10234"/>
              <a:gd name="T27" fmla="*/ 8772 h 8772"/>
              <a:gd name="T28" fmla="*/ 9503 w 10234"/>
              <a:gd name="T29" fmla="*/ 1462 h 8772"/>
              <a:gd name="T30" fmla="*/ 731 w 10234"/>
              <a:gd name="T31" fmla="*/ 1462 h 8772"/>
              <a:gd name="T32" fmla="*/ 0 w 10234"/>
              <a:gd name="T33" fmla="*/ 731 h 8772"/>
              <a:gd name="T34" fmla="*/ 731 w 10234"/>
              <a:gd name="T35" fmla="*/ 0 h 8772"/>
              <a:gd name="T36" fmla="*/ 9503 w 10234"/>
              <a:gd name="T37" fmla="*/ 0 h 8772"/>
              <a:gd name="T38" fmla="*/ 10234 w 10234"/>
              <a:gd name="T39" fmla="*/ 731 h 8772"/>
              <a:gd name="T40" fmla="*/ 9503 w 10234"/>
              <a:gd name="T41" fmla="*/ 1462 h 8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34" h="8772">
                <a:moveTo>
                  <a:pt x="9503" y="5117"/>
                </a:moveTo>
                <a:lnTo>
                  <a:pt x="731" y="5117"/>
                </a:lnTo>
                <a:cubicBezTo>
                  <a:pt x="328" y="5117"/>
                  <a:pt x="0" y="4790"/>
                  <a:pt x="0" y="4386"/>
                </a:cubicBezTo>
                <a:cubicBezTo>
                  <a:pt x="0" y="3982"/>
                  <a:pt x="328" y="3655"/>
                  <a:pt x="731" y="3655"/>
                </a:cubicBezTo>
                <a:lnTo>
                  <a:pt x="9503" y="3655"/>
                </a:lnTo>
                <a:cubicBezTo>
                  <a:pt x="9906" y="3655"/>
                  <a:pt x="10234" y="3982"/>
                  <a:pt x="10234" y="4386"/>
                </a:cubicBezTo>
                <a:cubicBezTo>
                  <a:pt x="10234" y="4790"/>
                  <a:pt x="9906" y="5117"/>
                  <a:pt x="9503" y="5117"/>
                </a:cubicBezTo>
                <a:close/>
                <a:moveTo>
                  <a:pt x="9503" y="8772"/>
                </a:moveTo>
                <a:lnTo>
                  <a:pt x="731" y="8772"/>
                </a:lnTo>
                <a:cubicBezTo>
                  <a:pt x="328" y="8772"/>
                  <a:pt x="0" y="8444"/>
                  <a:pt x="0" y="8041"/>
                </a:cubicBezTo>
                <a:cubicBezTo>
                  <a:pt x="0" y="7637"/>
                  <a:pt x="328" y="7310"/>
                  <a:pt x="731" y="7310"/>
                </a:cubicBezTo>
                <a:lnTo>
                  <a:pt x="9503" y="7310"/>
                </a:lnTo>
                <a:cubicBezTo>
                  <a:pt x="9906" y="7310"/>
                  <a:pt x="10234" y="7637"/>
                  <a:pt x="10234" y="8041"/>
                </a:cubicBezTo>
                <a:cubicBezTo>
                  <a:pt x="10234" y="8444"/>
                  <a:pt x="9906" y="8772"/>
                  <a:pt x="9503" y="8772"/>
                </a:cubicBezTo>
                <a:close/>
                <a:moveTo>
                  <a:pt x="9503" y="1462"/>
                </a:moveTo>
                <a:lnTo>
                  <a:pt x="731" y="1462"/>
                </a:lnTo>
                <a:cubicBezTo>
                  <a:pt x="328" y="1462"/>
                  <a:pt x="0" y="1135"/>
                  <a:pt x="0" y="731"/>
                </a:cubicBezTo>
                <a:cubicBezTo>
                  <a:pt x="0" y="328"/>
                  <a:pt x="328" y="0"/>
                  <a:pt x="731" y="0"/>
                </a:cubicBezTo>
                <a:lnTo>
                  <a:pt x="9503" y="0"/>
                </a:lnTo>
                <a:cubicBezTo>
                  <a:pt x="9906" y="0"/>
                  <a:pt x="10234" y="328"/>
                  <a:pt x="10234" y="731"/>
                </a:cubicBezTo>
                <a:cubicBezTo>
                  <a:pt x="10234" y="1135"/>
                  <a:pt x="9906" y="1462"/>
                  <a:pt x="9503" y="1462"/>
                </a:cubicBezTo>
                <a:close/>
              </a:path>
            </a:pathLst>
          </a:custGeom>
          <a:solidFill>
            <a:srgbClr val="683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880586-F822-F722-A128-6E5C9B259FB1}"/>
              </a:ext>
            </a:extLst>
          </p:cNvPr>
          <p:cNvSpPr txBox="1"/>
          <p:nvPr/>
        </p:nvSpPr>
        <p:spPr>
          <a:xfrm>
            <a:off x="4298868" y="2297975"/>
            <a:ext cx="6448301" cy="25896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90170">
              <a:lnSpc>
                <a:spcPct val="115000"/>
              </a:lnSpc>
              <a:spcAft>
                <a:spcPts val="800"/>
              </a:spcAft>
              <a:tabLst>
                <a:tab pos="90170" algn="l"/>
              </a:tabLst>
            </a:pPr>
            <a:r>
              <a:rPr lang="en-US" sz="360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360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6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lang="en-US" sz="36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36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 </a:t>
            </a:r>
            <a:r>
              <a:rPr lang="en-US" sz="360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36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6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36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điệp</a:t>
            </a:r>
            <a:r>
              <a:rPr lang="en-US" sz="36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36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36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36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gửi</a:t>
            </a:r>
            <a:r>
              <a:rPr lang="en-US" sz="36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gắm</a:t>
            </a:r>
            <a:r>
              <a:rPr lang="en-US" sz="36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360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360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36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36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3" name="AutoShape 13">
            <a:extLst>
              <a:ext uri="{FF2B5EF4-FFF2-40B4-BE49-F238E27FC236}">
                <a16:creationId xmlns:a16="http://schemas.microsoft.com/office/drawing/2014/main" id="{A3C2874D-EDA7-7990-9226-443DFF1636E4}"/>
              </a:ext>
            </a:extLst>
          </p:cNvPr>
          <p:cNvSpPr>
            <a:spLocks noChangeArrowheads="1"/>
          </p:cNvSpPr>
          <p:nvPr/>
        </p:nvSpPr>
        <p:spPr bwMode="auto">
          <a:xfrm rot="20247136">
            <a:off x="310818" y="2015263"/>
            <a:ext cx="4674390" cy="4103362"/>
          </a:xfrm>
          <a:prstGeom prst="irregularSeal1">
            <a:avLst/>
          </a:prstGeom>
          <a:solidFill>
            <a:srgbClr val="00CC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#9Slide03 AmpleSoft Bold" panose="02000000000000000000" pitchFamily="2" charset="0"/>
                <a:ea typeface="字魂24号-镇魂手书" panose="00000500000000000000" pitchFamily="2" charset="-122"/>
                <a:cs typeface="+mn-cs"/>
              </a:rPr>
              <a:t>Nhiệm</a:t>
            </a:r>
            <a:r>
              <a:rPr kumimoji="0" lang="en-US" altLang="zh-CN" sz="3600" b="1" i="0" u="none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#9Slide03 AmpleSoft Bold" panose="02000000000000000000" pitchFamily="2" charset="0"/>
                <a:ea typeface="字魂24号-镇魂手书" panose="00000500000000000000" pitchFamily="2" charset="-122"/>
                <a:cs typeface="+mn-cs"/>
              </a:rPr>
              <a:t> </a:t>
            </a:r>
            <a:r>
              <a:rPr kumimoji="0" lang="en-US" altLang="zh-CN" sz="3600" b="1" i="0" u="none" strike="noStrike" kern="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#9Slide03 AmpleSoft Bold" panose="02000000000000000000" pitchFamily="2" charset="0"/>
                <a:ea typeface="字魂24号-镇魂手书" panose="00000500000000000000" pitchFamily="2" charset="-122"/>
                <a:cs typeface="+mn-cs"/>
              </a:rPr>
              <a:t>vụ</a:t>
            </a:r>
            <a:endParaRPr kumimoji="0" lang="en-US" altLang="zh-CN" sz="3600" b="1" i="0" u="none" strike="noStrike" kern="0" cap="none" spc="0" normalizeH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#9Slide03 AmpleSoft Bold" panose="02000000000000000000" pitchFamily="2" charset="0"/>
              <a:ea typeface="字魂24号-镇魂手书" panose="00000500000000000000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kern="0" baseline="0" dirty="0">
                <a:solidFill>
                  <a:srgbClr val="FFFF00"/>
                </a:solidFill>
                <a:latin typeface="#9Slide03 AmpleSoft Bold" panose="02000000000000000000" pitchFamily="2" charset="0"/>
                <a:ea typeface="字魂24号-镇魂手书" panose="00000500000000000000" pitchFamily="2" charset="-122"/>
              </a:rPr>
              <a:t>7 </a:t>
            </a:r>
            <a:r>
              <a:rPr lang="en-US" altLang="zh-CN" sz="3600" b="1" kern="0" baseline="0" dirty="0" err="1">
                <a:solidFill>
                  <a:srgbClr val="FFFF00"/>
                </a:solidFill>
                <a:latin typeface="#9Slide03 AmpleSoft Bold" panose="02000000000000000000" pitchFamily="2" charset="0"/>
                <a:ea typeface="字魂24号-镇魂手书" panose="00000500000000000000" pitchFamily="2" charset="-122"/>
              </a:rPr>
              <a:t>phút</a:t>
            </a:r>
            <a:endParaRPr kumimoji="0" lang="zh-CN" altLang="en-US" sz="36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#9Slide03 AmpleSoft Bold" panose="02000000000000000000" pitchFamily="2" charset="0"/>
              <a:ea typeface="字魂24号-镇魂手书" panose="00000500000000000000" pitchFamily="2" charset="-122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6727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iconfont-1000-785033"/>
          <p:cNvSpPr/>
          <p:nvPr/>
        </p:nvSpPr>
        <p:spPr>
          <a:xfrm>
            <a:off x="11220090" y="6301057"/>
            <a:ext cx="230230" cy="197333"/>
          </a:xfrm>
          <a:custGeom>
            <a:avLst/>
            <a:gdLst>
              <a:gd name="T0" fmla="*/ 9503 w 10234"/>
              <a:gd name="T1" fmla="*/ 5117 h 8772"/>
              <a:gd name="T2" fmla="*/ 731 w 10234"/>
              <a:gd name="T3" fmla="*/ 5117 h 8772"/>
              <a:gd name="T4" fmla="*/ 0 w 10234"/>
              <a:gd name="T5" fmla="*/ 4386 h 8772"/>
              <a:gd name="T6" fmla="*/ 731 w 10234"/>
              <a:gd name="T7" fmla="*/ 3655 h 8772"/>
              <a:gd name="T8" fmla="*/ 9503 w 10234"/>
              <a:gd name="T9" fmla="*/ 3655 h 8772"/>
              <a:gd name="T10" fmla="*/ 10234 w 10234"/>
              <a:gd name="T11" fmla="*/ 4386 h 8772"/>
              <a:gd name="T12" fmla="*/ 9503 w 10234"/>
              <a:gd name="T13" fmla="*/ 5117 h 8772"/>
              <a:gd name="T14" fmla="*/ 9503 w 10234"/>
              <a:gd name="T15" fmla="*/ 8772 h 8772"/>
              <a:gd name="T16" fmla="*/ 731 w 10234"/>
              <a:gd name="T17" fmla="*/ 8772 h 8772"/>
              <a:gd name="T18" fmla="*/ 0 w 10234"/>
              <a:gd name="T19" fmla="*/ 8041 h 8772"/>
              <a:gd name="T20" fmla="*/ 731 w 10234"/>
              <a:gd name="T21" fmla="*/ 7310 h 8772"/>
              <a:gd name="T22" fmla="*/ 9503 w 10234"/>
              <a:gd name="T23" fmla="*/ 7310 h 8772"/>
              <a:gd name="T24" fmla="*/ 10234 w 10234"/>
              <a:gd name="T25" fmla="*/ 8041 h 8772"/>
              <a:gd name="T26" fmla="*/ 9503 w 10234"/>
              <a:gd name="T27" fmla="*/ 8772 h 8772"/>
              <a:gd name="T28" fmla="*/ 9503 w 10234"/>
              <a:gd name="T29" fmla="*/ 1462 h 8772"/>
              <a:gd name="T30" fmla="*/ 731 w 10234"/>
              <a:gd name="T31" fmla="*/ 1462 h 8772"/>
              <a:gd name="T32" fmla="*/ 0 w 10234"/>
              <a:gd name="T33" fmla="*/ 731 h 8772"/>
              <a:gd name="T34" fmla="*/ 731 w 10234"/>
              <a:gd name="T35" fmla="*/ 0 h 8772"/>
              <a:gd name="T36" fmla="*/ 9503 w 10234"/>
              <a:gd name="T37" fmla="*/ 0 h 8772"/>
              <a:gd name="T38" fmla="*/ 10234 w 10234"/>
              <a:gd name="T39" fmla="*/ 731 h 8772"/>
              <a:gd name="T40" fmla="*/ 9503 w 10234"/>
              <a:gd name="T41" fmla="*/ 1462 h 8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34" h="8772">
                <a:moveTo>
                  <a:pt x="9503" y="5117"/>
                </a:moveTo>
                <a:lnTo>
                  <a:pt x="731" y="5117"/>
                </a:lnTo>
                <a:cubicBezTo>
                  <a:pt x="328" y="5117"/>
                  <a:pt x="0" y="4790"/>
                  <a:pt x="0" y="4386"/>
                </a:cubicBezTo>
                <a:cubicBezTo>
                  <a:pt x="0" y="3982"/>
                  <a:pt x="328" y="3655"/>
                  <a:pt x="731" y="3655"/>
                </a:cubicBezTo>
                <a:lnTo>
                  <a:pt x="9503" y="3655"/>
                </a:lnTo>
                <a:cubicBezTo>
                  <a:pt x="9906" y="3655"/>
                  <a:pt x="10234" y="3982"/>
                  <a:pt x="10234" y="4386"/>
                </a:cubicBezTo>
                <a:cubicBezTo>
                  <a:pt x="10234" y="4790"/>
                  <a:pt x="9906" y="5117"/>
                  <a:pt x="9503" y="5117"/>
                </a:cubicBezTo>
                <a:close/>
                <a:moveTo>
                  <a:pt x="9503" y="8772"/>
                </a:moveTo>
                <a:lnTo>
                  <a:pt x="731" y="8772"/>
                </a:lnTo>
                <a:cubicBezTo>
                  <a:pt x="328" y="8772"/>
                  <a:pt x="0" y="8444"/>
                  <a:pt x="0" y="8041"/>
                </a:cubicBezTo>
                <a:cubicBezTo>
                  <a:pt x="0" y="7637"/>
                  <a:pt x="328" y="7310"/>
                  <a:pt x="731" y="7310"/>
                </a:cubicBezTo>
                <a:lnTo>
                  <a:pt x="9503" y="7310"/>
                </a:lnTo>
                <a:cubicBezTo>
                  <a:pt x="9906" y="7310"/>
                  <a:pt x="10234" y="7637"/>
                  <a:pt x="10234" y="8041"/>
                </a:cubicBezTo>
                <a:cubicBezTo>
                  <a:pt x="10234" y="8444"/>
                  <a:pt x="9906" y="8772"/>
                  <a:pt x="9503" y="8772"/>
                </a:cubicBezTo>
                <a:close/>
                <a:moveTo>
                  <a:pt x="9503" y="1462"/>
                </a:moveTo>
                <a:lnTo>
                  <a:pt x="731" y="1462"/>
                </a:lnTo>
                <a:cubicBezTo>
                  <a:pt x="328" y="1462"/>
                  <a:pt x="0" y="1135"/>
                  <a:pt x="0" y="731"/>
                </a:cubicBezTo>
                <a:cubicBezTo>
                  <a:pt x="0" y="328"/>
                  <a:pt x="328" y="0"/>
                  <a:pt x="731" y="0"/>
                </a:cubicBezTo>
                <a:lnTo>
                  <a:pt x="9503" y="0"/>
                </a:lnTo>
                <a:cubicBezTo>
                  <a:pt x="9906" y="0"/>
                  <a:pt x="10234" y="328"/>
                  <a:pt x="10234" y="731"/>
                </a:cubicBezTo>
                <a:cubicBezTo>
                  <a:pt x="10234" y="1135"/>
                  <a:pt x="9906" y="1462"/>
                  <a:pt x="9503" y="1462"/>
                </a:cubicBezTo>
                <a:close/>
              </a:path>
            </a:pathLst>
          </a:custGeom>
          <a:solidFill>
            <a:srgbClr val="683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AutoShape 13">
            <a:extLst>
              <a:ext uri="{FF2B5EF4-FFF2-40B4-BE49-F238E27FC236}">
                <a16:creationId xmlns:a16="http://schemas.microsoft.com/office/drawing/2014/main" id="{C8F4208D-CA5F-DF79-7B67-7D0B2F90C2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4199" y="182088"/>
            <a:ext cx="9725891" cy="5779325"/>
          </a:xfrm>
          <a:prstGeom prst="irregularSeal1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AmpleSoft Bold" panose="02000000000000000000" pitchFamily="2" charset="0"/>
                <a:ea typeface="字魂24号-镇魂手书" panose="00000500000000000000" pitchFamily="2" charset="-122"/>
                <a:cs typeface="+mn-cs"/>
              </a:rPr>
              <a:t>VẬN</a:t>
            </a:r>
            <a:r>
              <a:rPr kumimoji="0" lang="en-US" altLang="zh-CN" sz="60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AmpleSoft Bold" panose="02000000000000000000" pitchFamily="2" charset="0"/>
                <a:ea typeface="字魂24号-镇魂手书" panose="00000500000000000000" pitchFamily="2" charset="-122"/>
                <a:cs typeface="+mn-cs"/>
              </a:rPr>
              <a:t> DỤNG</a:t>
            </a:r>
            <a:endParaRPr kumimoji="0" lang="zh-CN" altLang="en-US" sz="6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3 AmpleSoft Bold" panose="02000000000000000000" pitchFamily="2" charset="0"/>
              <a:ea typeface="字魂24号-镇魂手书" panose="00000500000000000000" pitchFamily="2" charset="-122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7607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1096884" y="346349"/>
            <a:ext cx="8161516" cy="168046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DỤNG</a:t>
            </a:r>
            <a:endParaRPr kumimoji="0" lang="zh-CN" altLang="en-US" sz="6000" b="1" i="0" u="none" strike="noStrike" kern="1200" cap="none" spc="6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Regular" panose="020B05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27" name="iconfont-1000-785033"/>
          <p:cNvSpPr/>
          <p:nvPr/>
        </p:nvSpPr>
        <p:spPr>
          <a:xfrm>
            <a:off x="11220090" y="6301057"/>
            <a:ext cx="230230" cy="197333"/>
          </a:xfrm>
          <a:custGeom>
            <a:avLst/>
            <a:gdLst>
              <a:gd name="T0" fmla="*/ 9503 w 10234"/>
              <a:gd name="T1" fmla="*/ 5117 h 8772"/>
              <a:gd name="T2" fmla="*/ 731 w 10234"/>
              <a:gd name="T3" fmla="*/ 5117 h 8772"/>
              <a:gd name="T4" fmla="*/ 0 w 10234"/>
              <a:gd name="T5" fmla="*/ 4386 h 8772"/>
              <a:gd name="T6" fmla="*/ 731 w 10234"/>
              <a:gd name="T7" fmla="*/ 3655 h 8772"/>
              <a:gd name="T8" fmla="*/ 9503 w 10234"/>
              <a:gd name="T9" fmla="*/ 3655 h 8772"/>
              <a:gd name="T10" fmla="*/ 10234 w 10234"/>
              <a:gd name="T11" fmla="*/ 4386 h 8772"/>
              <a:gd name="T12" fmla="*/ 9503 w 10234"/>
              <a:gd name="T13" fmla="*/ 5117 h 8772"/>
              <a:gd name="T14" fmla="*/ 9503 w 10234"/>
              <a:gd name="T15" fmla="*/ 8772 h 8772"/>
              <a:gd name="T16" fmla="*/ 731 w 10234"/>
              <a:gd name="T17" fmla="*/ 8772 h 8772"/>
              <a:gd name="T18" fmla="*/ 0 w 10234"/>
              <a:gd name="T19" fmla="*/ 8041 h 8772"/>
              <a:gd name="T20" fmla="*/ 731 w 10234"/>
              <a:gd name="T21" fmla="*/ 7310 h 8772"/>
              <a:gd name="T22" fmla="*/ 9503 w 10234"/>
              <a:gd name="T23" fmla="*/ 7310 h 8772"/>
              <a:gd name="T24" fmla="*/ 10234 w 10234"/>
              <a:gd name="T25" fmla="*/ 8041 h 8772"/>
              <a:gd name="T26" fmla="*/ 9503 w 10234"/>
              <a:gd name="T27" fmla="*/ 8772 h 8772"/>
              <a:gd name="T28" fmla="*/ 9503 w 10234"/>
              <a:gd name="T29" fmla="*/ 1462 h 8772"/>
              <a:gd name="T30" fmla="*/ 731 w 10234"/>
              <a:gd name="T31" fmla="*/ 1462 h 8772"/>
              <a:gd name="T32" fmla="*/ 0 w 10234"/>
              <a:gd name="T33" fmla="*/ 731 h 8772"/>
              <a:gd name="T34" fmla="*/ 731 w 10234"/>
              <a:gd name="T35" fmla="*/ 0 h 8772"/>
              <a:gd name="T36" fmla="*/ 9503 w 10234"/>
              <a:gd name="T37" fmla="*/ 0 h 8772"/>
              <a:gd name="T38" fmla="*/ 10234 w 10234"/>
              <a:gd name="T39" fmla="*/ 731 h 8772"/>
              <a:gd name="T40" fmla="*/ 9503 w 10234"/>
              <a:gd name="T41" fmla="*/ 1462 h 8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34" h="8772">
                <a:moveTo>
                  <a:pt x="9503" y="5117"/>
                </a:moveTo>
                <a:lnTo>
                  <a:pt x="731" y="5117"/>
                </a:lnTo>
                <a:cubicBezTo>
                  <a:pt x="328" y="5117"/>
                  <a:pt x="0" y="4790"/>
                  <a:pt x="0" y="4386"/>
                </a:cubicBezTo>
                <a:cubicBezTo>
                  <a:pt x="0" y="3982"/>
                  <a:pt x="328" y="3655"/>
                  <a:pt x="731" y="3655"/>
                </a:cubicBezTo>
                <a:lnTo>
                  <a:pt x="9503" y="3655"/>
                </a:lnTo>
                <a:cubicBezTo>
                  <a:pt x="9906" y="3655"/>
                  <a:pt x="10234" y="3982"/>
                  <a:pt x="10234" y="4386"/>
                </a:cubicBezTo>
                <a:cubicBezTo>
                  <a:pt x="10234" y="4790"/>
                  <a:pt x="9906" y="5117"/>
                  <a:pt x="9503" y="5117"/>
                </a:cubicBezTo>
                <a:close/>
                <a:moveTo>
                  <a:pt x="9503" y="8772"/>
                </a:moveTo>
                <a:lnTo>
                  <a:pt x="731" y="8772"/>
                </a:lnTo>
                <a:cubicBezTo>
                  <a:pt x="328" y="8772"/>
                  <a:pt x="0" y="8444"/>
                  <a:pt x="0" y="8041"/>
                </a:cubicBezTo>
                <a:cubicBezTo>
                  <a:pt x="0" y="7637"/>
                  <a:pt x="328" y="7310"/>
                  <a:pt x="731" y="7310"/>
                </a:cubicBezTo>
                <a:lnTo>
                  <a:pt x="9503" y="7310"/>
                </a:lnTo>
                <a:cubicBezTo>
                  <a:pt x="9906" y="7310"/>
                  <a:pt x="10234" y="7637"/>
                  <a:pt x="10234" y="8041"/>
                </a:cubicBezTo>
                <a:cubicBezTo>
                  <a:pt x="10234" y="8444"/>
                  <a:pt x="9906" y="8772"/>
                  <a:pt x="9503" y="8772"/>
                </a:cubicBezTo>
                <a:close/>
                <a:moveTo>
                  <a:pt x="9503" y="1462"/>
                </a:moveTo>
                <a:lnTo>
                  <a:pt x="731" y="1462"/>
                </a:lnTo>
                <a:cubicBezTo>
                  <a:pt x="328" y="1462"/>
                  <a:pt x="0" y="1135"/>
                  <a:pt x="0" y="731"/>
                </a:cubicBezTo>
                <a:cubicBezTo>
                  <a:pt x="0" y="328"/>
                  <a:pt x="328" y="0"/>
                  <a:pt x="731" y="0"/>
                </a:cubicBezTo>
                <a:lnTo>
                  <a:pt x="9503" y="0"/>
                </a:lnTo>
                <a:cubicBezTo>
                  <a:pt x="9906" y="0"/>
                  <a:pt x="10234" y="328"/>
                  <a:pt x="10234" y="731"/>
                </a:cubicBezTo>
                <a:cubicBezTo>
                  <a:pt x="10234" y="1135"/>
                  <a:pt x="9906" y="1462"/>
                  <a:pt x="9503" y="1462"/>
                </a:cubicBezTo>
                <a:close/>
              </a:path>
            </a:pathLst>
          </a:custGeom>
          <a:solidFill>
            <a:srgbClr val="683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007877-9A3B-A498-2377-96E50751CACC}"/>
              </a:ext>
            </a:extLst>
          </p:cNvPr>
          <p:cNvSpPr txBox="1"/>
          <p:nvPr/>
        </p:nvSpPr>
        <p:spPr>
          <a:xfrm>
            <a:off x="1275939" y="2026809"/>
            <a:ext cx="7098804" cy="32267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9017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90170" algn="l"/>
              </a:tabLst>
              <a:defRPr/>
            </a:pP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Tiểu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Thanh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(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Du).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ít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Văn Cao.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AutoShape 13">
            <a:extLst>
              <a:ext uri="{FF2B5EF4-FFF2-40B4-BE49-F238E27FC236}">
                <a16:creationId xmlns:a16="http://schemas.microsoft.com/office/drawing/2014/main" id="{685C9B9D-AE90-289B-8043-B27E05C89918}"/>
              </a:ext>
            </a:extLst>
          </p:cNvPr>
          <p:cNvSpPr>
            <a:spLocks noChangeArrowheads="1"/>
          </p:cNvSpPr>
          <p:nvPr/>
        </p:nvSpPr>
        <p:spPr bwMode="auto">
          <a:xfrm rot="20247136">
            <a:off x="7872761" y="-24872"/>
            <a:ext cx="4674390" cy="4103362"/>
          </a:xfrm>
          <a:prstGeom prst="irregularSeal1">
            <a:avLst/>
          </a:prstGeom>
          <a:solidFill>
            <a:srgbClr val="00CC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#9Slide03 AmpleSoft Bold" panose="02000000000000000000" pitchFamily="2" charset="0"/>
                <a:ea typeface="字魂24号-镇魂手书" panose="00000500000000000000" pitchFamily="2" charset="-122"/>
                <a:cs typeface="+mn-cs"/>
              </a:rPr>
              <a:t>Nhiệm</a:t>
            </a:r>
            <a:r>
              <a:rPr kumimoji="0" lang="en-US" altLang="zh-CN" sz="3600" b="1" i="0" u="none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#9Slide03 AmpleSoft Bold" panose="02000000000000000000" pitchFamily="2" charset="0"/>
                <a:ea typeface="字魂24号-镇魂手书" panose="00000500000000000000" pitchFamily="2" charset="-122"/>
                <a:cs typeface="+mn-cs"/>
              </a:rPr>
              <a:t> </a:t>
            </a:r>
            <a:r>
              <a:rPr kumimoji="0" lang="en-US" altLang="zh-CN" sz="3600" b="1" i="0" u="none" strike="noStrike" kern="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#9Slide03 AmpleSoft Bold" panose="02000000000000000000" pitchFamily="2" charset="0"/>
                <a:ea typeface="字魂24号-镇魂手书" panose="00000500000000000000" pitchFamily="2" charset="-122"/>
                <a:cs typeface="+mn-cs"/>
              </a:rPr>
              <a:t>vụ</a:t>
            </a:r>
            <a:endParaRPr kumimoji="0" lang="en-US" altLang="zh-CN" sz="3600" b="1" i="0" u="none" strike="noStrike" kern="0" cap="none" spc="0" normalizeH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#9Slide03 AmpleSoft Bold" panose="02000000000000000000" pitchFamily="2" charset="0"/>
              <a:ea typeface="字魂24号-镇魂手书" panose="00000500000000000000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kern="0" baseline="0" dirty="0">
                <a:solidFill>
                  <a:srgbClr val="FFFF00"/>
                </a:solidFill>
                <a:latin typeface="#9Slide03 AmpleSoft Bold" panose="02000000000000000000" pitchFamily="2" charset="0"/>
                <a:ea typeface="字魂24号-镇魂手书" panose="00000500000000000000" pitchFamily="2" charset="-122"/>
              </a:rPr>
              <a:t>4 </a:t>
            </a:r>
            <a:r>
              <a:rPr lang="en-US" altLang="zh-CN" sz="3600" b="1" kern="0" baseline="0" dirty="0" err="1">
                <a:solidFill>
                  <a:srgbClr val="FFFF00"/>
                </a:solidFill>
                <a:latin typeface="#9Slide03 AmpleSoft Bold" panose="02000000000000000000" pitchFamily="2" charset="0"/>
                <a:ea typeface="字魂24号-镇魂手书" panose="00000500000000000000" pitchFamily="2" charset="-122"/>
              </a:rPr>
              <a:t>phút</a:t>
            </a:r>
            <a:endParaRPr kumimoji="0" lang="zh-CN" altLang="en-US" sz="36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#9Slide03 AmpleSoft Bold" panose="02000000000000000000" pitchFamily="2" charset="0"/>
              <a:ea typeface="字魂24号-镇魂手书" panose="00000500000000000000" pitchFamily="2" charset="-122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607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3" name="Text Box 17">
            <a:extLst>
              <a:ext uri="{FF2B5EF4-FFF2-40B4-BE49-F238E27FC236}">
                <a16:creationId xmlns:a16="http://schemas.microsoft.com/office/drawing/2014/main" id="{36FDCDA7-1C20-16DE-8782-BBD9BC3BA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0725" y="486886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57E1B6-F43D-6AC4-2AD7-2BEED45F6813}"/>
              </a:ext>
            </a:extLst>
          </p:cNvPr>
          <p:cNvSpPr txBox="1"/>
          <p:nvPr/>
        </p:nvSpPr>
        <p:spPr>
          <a:xfrm>
            <a:off x="3141124" y="4868863"/>
            <a:ext cx="60979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https://youtu.be/j4gnWsRFxtU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85102B-B9CB-49B5-C5A9-3210BBD17E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6014" y="468701"/>
            <a:ext cx="5858693" cy="32675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iconfont-1000-785033"/>
          <p:cNvSpPr/>
          <p:nvPr/>
        </p:nvSpPr>
        <p:spPr>
          <a:xfrm>
            <a:off x="11220090" y="6301057"/>
            <a:ext cx="230230" cy="197333"/>
          </a:xfrm>
          <a:custGeom>
            <a:avLst/>
            <a:gdLst>
              <a:gd name="T0" fmla="*/ 9503 w 10234"/>
              <a:gd name="T1" fmla="*/ 5117 h 8772"/>
              <a:gd name="T2" fmla="*/ 731 w 10234"/>
              <a:gd name="T3" fmla="*/ 5117 h 8772"/>
              <a:gd name="T4" fmla="*/ 0 w 10234"/>
              <a:gd name="T5" fmla="*/ 4386 h 8772"/>
              <a:gd name="T6" fmla="*/ 731 w 10234"/>
              <a:gd name="T7" fmla="*/ 3655 h 8772"/>
              <a:gd name="T8" fmla="*/ 9503 w 10234"/>
              <a:gd name="T9" fmla="*/ 3655 h 8772"/>
              <a:gd name="T10" fmla="*/ 10234 w 10234"/>
              <a:gd name="T11" fmla="*/ 4386 h 8772"/>
              <a:gd name="T12" fmla="*/ 9503 w 10234"/>
              <a:gd name="T13" fmla="*/ 5117 h 8772"/>
              <a:gd name="T14" fmla="*/ 9503 w 10234"/>
              <a:gd name="T15" fmla="*/ 8772 h 8772"/>
              <a:gd name="T16" fmla="*/ 731 w 10234"/>
              <a:gd name="T17" fmla="*/ 8772 h 8772"/>
              <a:gd name="T18" fmla="*/ 0 w 10234"/>
              <a:gd name="T19" fmla="*/ 8041 h 8772"/>
              <a:gd name="T20" fmla="*/ 731 w 10234"/>
              <a:gd name="T21" fmla="*/ 7310 h 8772"/>
              <a:gd name="T22" fmla="*/ 9503 w 10234"/>
              <a:gd name="T23" fmla="*/ 7310 h 8772"/>
              <a:gd name="T24" fmla="*/ 10234 w 10234"/>
              <a:gd name="T25" fmla="*/ 8041 h 8772"/>
              <a:gd name="T26" fmla="*/ 9503 w 10234"/>
              <a:gd name="T27" fmla="*/ 8772 h 8772"/>
              <a:gd name="T28" fmla="*/ 9503 w 10234"/>
              <a:gd name="T29" fmla="*/ 1462 h 8772"/>
              <a:gd name="T30" fmla="*/ 731 w 10234"/>
              <a:gd name="T31" fmla="*/ 1462 h 8772"/>
              <a:gd name="T32" fmla="*/ 0 w 10234"/>
              <a:gd name="T33" fmla="*/ 731 h 8772"/>
              <a:gd name="T34" fmla="*/ 731 w 10234"/>
              <a:gd name="T35" fmla="*/ 0 h 8772"/>
              <a:gd name="T36" fmla="*/ 9503 w 10234"/>
              <a:gd name="T37" fmla="*/ 0 h 8772"/>
              <a:gd name="T38" fmla="*/ 10234 w 10234"/>
              <a:gd name="T39" fmla="*/ 731 h 8772"/>
              <a:gd name="T40" fmla="*/ 9503 w 10234"/>
              <a:gd name="T41" fmla="*/ 1462 h 8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34" h="8772">
                <a:moveTo>
                  <a:pt x="9503" y="5117"/>
                </a:moveTo>
                <a:lnTo>
                  <a:pt x="731" y="5117"/>
                </a:lnTo>
                <a:cubicBezTo>
                  <a:pt x="328" y="5117"/>
                  <a:pt x="0" y="4790"/>
                  <a:pt x="0" y="4386"/>
                </a:cubicBezTo>
                <a:cubicBezTo>
                  <a:pt x="0" y="3982"/>
                  <a:pt x="328" y="3655"/>
                  <a:pt x="731" y="3655"/>
                </a:cubicBezTo>
                <a:lnTo>
                  <a:pt x="9503" y="3655"/>
                </a:lnTo>
                <a:cubicBezTo>
                  <a:pt x="9906" y="3655"/>
                  <a:pt x="10234" y="3982"/>
                  <a:pt x="10234" y="4386"/>
                </a:cubicBezTo>
                <a:cubicBezTo>
                  <a:pt x="10234" y="4790"/>
                  <a:pt x="9906" y="5117"/>
                  <a:pt x="9503" y="5117"/>
                </a:cubicBezTo>
                <a:close/>
                <a:moveTo>
                  <a:pt x="9503" y="8772"/>
                </a:moveTo>
                <a:lnTo>
                  <a:pt x="731" y="8772"/>
                </a:lnTo>
                <a:cubicBezTo>
                  <a:pt x="328" y="8772"/>
                  <a:pt x="0" y="8444"/>
                  <a:pt x="0" y="8041"/>
                </a:cubicBezTo>
                <a:cubicBezTo>
                  <a:pt x="0" y="7637"/>
                  <a:pt x="328" y="7310"/>
                  <a:pt x="731" y="7310"/>
                </a:cubicBezTo>
                <a:lnTo>
                  <a:pt x="9503" y="7310"/>
                </a:lnTo>
                <a:cubicBezTo>
                  <a:pt x="9906" y="7310"/>
                  <a:pt x="10234" y="7637"/>
                  <a:pt x="10234" y="8041"/>
                </a:cubicBezTo>
                <a:cubicBezTo>
                  <a:pt x="10234" y="8444"/>
                  <a:pt x="9906" y="8772"/>
                  <a:pt x="9503" y="8772"/>
                </a:cubicBezTo>
                <a:close/>
                <a:moveTo>
                  <a:pt x="9503" y="1462"/>
                </a:moveTo>
                <a:lnTo>
                  <a:pt x="731" y="1462"/>
                </a:lnTo>
                <a:cubicBezTo>
                  <a:pt x="328" y="1462"/>
                  <a:pt x="0" y="1135"/>
                  <a:pt x="0" y="731"/>
                </a:cubicBezTo>
                <a:cubicBezTo>
                  <a:pt x="0" y="328"/>
                  <a:pt x="328" y="0"/>
                  <a:pt x="731" y="0"/>
                </a:cubicBezTo>
                <a:lnTo>
                  <a:pt x="9503" y="0"/>
                </a:lnTo>
                <a:cubicBezTo>
                  <a:pt x="9906" y="0"/>
                  <a:pt x="10234" y="328"/>
                  <a:pt x="10234" y="731"/>
                </a:cubicBezTo>
                <a:cubicBezTo>
                  <a:pt x="10234" y="1135"/>
                  <a:pt x="9906" y="1462"/>
                  <a:pt x="9503" y="1462"/>
                </a:cubicBezTo>
                <a:close/>
              </a:path>
            </a:pathLst>
          </a:custGeom>
          <a:solidFill>
            <a:srgbClr val="683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479C144-4F26-3680-247C-23F1E1ABE6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0768270"/>
              </p:ext>
            </p:extLst>
          </p:nvPr>
        </p:nvGraphicFramePr>
        <p:xfrm>
          <a:off x="0" y="0"/>
          <a:ext cx="12191999" cy="6857998"/>
        </p:xfrm>
        <a:graphic>
          <a:graphicData uri="http://schemas.openxmlformats.org/drawingml/2006/table">
            <a:tbl>
              <a:tblPr firstRow="1" firstCol="1" bandRow="1"/>
              <a:tblGrid>
                <a:gridCol w="1178513">
                  <a:extLst>
                    <a:ext uri="{9D8B030D-6E8A-4147-A177-3AD203B41FA5}">
                      <a16:colId xmlns:a16="http://schemas.microsoft.com/office/drawing/2014/main" val="317102228"/>
                    </a:ext>
                  </a:extLst>
                </a:gridCol>
                <a:gridCol w="5301150">
                  <a:extLst>
                    <a:ext uri="{9D8B030D-6E8A-4147-A177-3AD203B41FA5}">
                      <a16:colId xmlns:a16="http://schemas.microsoft.com/office/drawing/2014/main" val="2230231285"/>
                    </a:ext>
                  </a:extLst>
                </a:gridCol>
                <a:gridCol w="5712336">
                  <a:extLst>
                    <a:ext uri="{9D8B030D-6E8A-4147-A177-3AD203B41FA5}">
                      <a16:colId xmlns:a16="http://schemas.microsoft.com/office/drawing/2014/main" val="1857385100"/>
                    </a:ext>
                  </a:extLst>
                </a:gridCol>
              </a:tblGrid>
              <a:tr h="10210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sánh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 Cao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18041343"/>
                  </a:ext>
                </a:extLst>
              </a:tr>
              <a:tr h="105493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dirty="0" err="1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3200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3200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endParaRPr lang="en-US" sz="3200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3200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Cảm nhận về sự nghiệt ngã của thời gian</a:t>
                      </a:r>
                      <a:endParaRPr lang="en-US" sz="3200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8903212"/>
                  </a:ext>
                </a:extLst>
              </a:tr>
              <a:tr h="12523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i="1" dirty="0" err="1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Vườn</a:t>
                      </a:r>
                      <a:r>
                        <a:rPr lang="en-US" sz="3200" i="1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3200" i="1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3200" i="1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bãi</a:t>
                      </a:r>
                      <a:r>
                        <a:rPr lang="en-US" sz="3200" i="1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hoang</a:t>
                      </a:r>
                      <a:r>
                        <a:rPr lang="en-US" sz="3200" i="1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i="1" dirty="0" err="1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3200" i="1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chương</a:t>
                      </a:r>
                      <a:r>
                        <a:rPr lang="en-US" sz="3200" i="1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3200" i="1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đốt</a:t>
                      </a:r>
                      <a:r>
                        <a:rPr lang="en-US" sz="3200" i="1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dở</a:t>
                      </a:r>
                      <a:r>
                        <a:rPr lang="en-US" sz="3200" i="1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3200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i="1" dirty="0" err="1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3200" i="1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3200" i="1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qua </a:t>
                      </a:r>
                      <a:r>
                        <a:rPr lang="en-US" sz="3200" i="1" dirty="0" err="1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kẽ</a:t>
                      </a:r>
                      <a:r>
                        <a:rPr lang="en-US" sz="3200" i="1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tay</a:t>
                      </a:r>
                      <a:endParaRPr lang="en-US" sz="3200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i="1" dirty="0" err="1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3200" i="1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</a:t>
                      </a:r>
                      <a:r>
                        <a:rPr lang="en-US" sz="3200" i="1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3200" i="1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chiếc</a:t>
                      </a:r>
                      <a:r>
                        <a:rPr lang="en-US" sz="3200" i="1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200" i="1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3200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26414218"/>
                  </a:ext>
                </a:extLst>
              </a:tr>
              <a:tr h="35296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biệt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vi-VN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ự cảm xót xa về sự lãng quên của người đời với nh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ữ</a:t>
                      </a:r>
                      <a:r>
                        <a:rPr lang="vi-VN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 giá trị nghệ thuật và số phận của người nghệ sĩ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Chẳng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lẻ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nữa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ai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khóc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chăng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vi-VN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hể hiện niềm tin vào sự trường tồn của những giá trị nghệ thuật và tình yêu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Riêng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xanh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Riêng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hát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xanh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đôi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mắt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giếng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626342418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194312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2944156" y="322181"/>
            <a:ext cx="8161516" cy="168046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CỦNG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CỐ</a:t>
            </a:r>
            <a:endParaRPr kumimoji="0" lang="zh-CN" altLang="en-US" sz="6000" b="1" i="0" u="none" strike="noStrike" kern="1200" cap="none" spc="6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Regular" panose="020B05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27" name="iconfont-1000-785033"/>
          <p:cNvSpPr/>
          <p:nvPr/>
        </p:nvSpPr>
        <p:spPr>
          <a:xfrm>
            <a:off x="11220090" y="6301057"/>
            <a:ext cx="230230" cy="197333"/>
          </a:xfrm>
          <a:custGeom>
            <a:avLst/>
            <a:gdLst>
              <a:gd name="T0" fmla="*/ 9503 w 10234"/>
              <a:gd name="T1" fmla="*/ 5117 h 8772"/>
              <a:gd name="T2" fmla="*/ 731 w 10234"/>
              <a:gd name="T3" fmla="*/ 5117 h 8772"/>
              <a:gd name="T4" fmla="*/ 0 w 10234"/>
              <a:gd name="T5" fmla="*/ 4386 h 8772"/>
              <a:gd name="T6" fmla="*/ 731 w 10234"/>
              <a:gd name="T7" fmla="*/ 3655 h 8772"/>
              <a:gd name="T8" fmla="*/ 9503 w 10234"/>
              <a:gd name="T9" fmla="*/ 3655 h 8772"/>
              <a:gd name="T10" fmla="*/ 10234 w 10234"/>
              <a:gd name="T11" fmla="*/ 4386 h 8772"/>
              <a:gd name="T12" fmla="*/ 9503 w 10234"/>
              <a:gd name="T13" fmla="*/ 5117 h 8772"/>
              <a:gd name="T14" fmla="*/ 9503 w 10234"/>
              <a:gd name="T15" fmla="*/ 8772 h 8772"/>
              <a:gd name="T16" fmla="*/ 731 w 10234"/>
              <a:gd name="T17" fmla="*/ 8772 h 8772"/>
              <a:gd name="T18" fmla="*/ 0 w 10234"/>
              <a:gd name="T19" fmla="*/ 8041 h 8772"/>
              <a:gd name="T20" fmla="*/ 731 w 10234"/>
              <a:gd name="T21" fmla="*/ 7310 h 8772"/>
              <a:gd name="T22" fmla="*/ 9503 w 10234"/>
              <a:gd name="T23" fmla="*/ 7310 h 8772"/>
              <a:gd name="T24" fmla="*/ 10234 w 10234"/>
              <a:gd name="T25" fmla="*/ 8041 h 8772"/>
              <a:gd name="T26" fmla="*/ 9503 w 10234"/>
              <a:gd name="T27" fmla="*/ 8772 h 8772"/>
              <a:gd name="T28" fmla="*/ 9503 w 10234"/>
              <a:gd name="T29" fmla="*/ 1462 h 8772"/>
              <a:gd name="T30" fmla="*/ 731 w 10234"/>
              <a:gd name="T31" fmla="*/ 1462 h 8772"/>
              <a:gd name="T32" fmla="*/ 0 w 10234"/>
              <a:gd name="T33" fmla="*/ 731 h 8772"/>
              <a:gd name="T34" fmla="*/ 731 w 10234"/>
              <a:gd name="T35" fmla="*/ 0 h 8772"/>
              <a:gd name="T36" fmla="*/ 9503 w 10234"/>
              <a:gd name="T37" fmla="*/ 0 h 8772"/>
              <a:gd name="T38" fmla="*/ 10234 w 10234"/>
              <a:gd name="T39" fmla="*/ 731 h 8772"/>
              <a:gd name="T40" fmla="*/ 9503 w 10234"/>
              <a:gd name="T41" fmla="*/ 1462 h 8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34" h="8772">
                <a:moveTo>
                  <a:pt x="9503" y="5117"/>
                </a:moveTo>
                <a:lnTo>
                  <a:pt x="731" y="5117"/>
                </a:lnTo>
                <a:cubicBezTo>
                  <a:pt x="328" y="5117"/>
                  <a:pt x="0" y="4790"/>
                  <a:pt x="0" y="4386"/>
                </a:cubicBezTo>
                <a:cubicBezTo>
                  <a:pt x="0" y="3982"/>
                  <a:pt x="328" y="3655"/>
                  <a:pt x="731" y="3655"/>
                </a:cubicBezTo>
                <a:lnTo>
                  <a:pt x="9503" y="3655"/>
                </a:lnTo>
                <a:cubicBezTo>
                  <a:pt x="9906" y="3655"/>
                  <a:pt x="10234" y="3982"/>
                  <a:pt x="10234" y="4386"/>
                </a:cubicBezTo>
                <a:cubicBezTo>
                  <a:pt x="10234" y="4790"/>
                  <a:pt x="9906" y="5117"/>
                  <a:pt x="9503" y="5117"/>
                </a:cubicBezTo>
                <a:close/>
                <a:moveTo>
                  <a:pt x="9503" y="8772"/>
                </a:moveTo>
                <a:lnTo>
                  <a:pt x="731" y="8772"/>
                </a:lnTo>
                <a:cubicBezTo>
                  <a:pt x="328" y="8772"/>
                  <a:pt x="0" y="8444"/>
                  <a:pt x="0" y="8041"/>
                </a:cubicBezTo>
                <a:cubicBezTo>
                  <a:pt x="0" y="7637"/>
                  <a:pt x="328" y="7310"/>
                  <a:pt x="731" y="7310"/>
                </a:cubicBezTo>
                <a:lnTo>
                  <a:pt x="9503" y="7310"/>
                </a:lnTo>
                <a:cubicBezTo>
                  <a:pt x="9906" y="7310"/>
                  <a:pt x="10234" y="7637"/>
                  <a:pt x="10234" y="8041"/>
                </a:cubicBezTo>
                <a:cubicBezTo>
                  <a:pt x="10234" y="8444"/>
                  <a:pt x="9906" y="8772"/>
                  <a:pt x="9503" y="8772"/>
                </a:cubicBezTo>
                <a:close/>
                <a:moveTo>
                  <a:pt x="9503" y="1462"/>
                </a:moveTo>
                <a:lnTo>
                  <a:pt x="731" y="1462"/>
                </a:lnTo>
                <a:cubicBezTo>
                  <a:pt x="328" y="1462"/>
                  <a:pt x="0" y="1135"/>
                  <a:pt x="0" y="731"/>
                </a:cubicBezTo>
                <a:cubicBezTo>
                  <a:pt x="0" y="328"/>
                  <a:pt x="328" y="0"/>
                  <a:pt x="731" y="0"/>
                </a:cubicBezTo>
                <a:lnTo>
                  <a:pt x="9503" y="0"/>
                </a:lnTo>
                <a:cubicBezTo>
                  <a:pt x="9906" y="0"/>
                  <a:pt x="10234" y="328"/>
                  <a:pt x="10234" y="731"/>
                </a:cubicBezTo>
                <a:cubicBezTo>
                  <a:pt x="10234" y="1135"/>
                  <a:pt x="9906" y="1462"/>
                  <a:pt x="9503" y="1462"/>
                </a:cubicBezTo>
                <a:close/>
              </a:path>
            </a:pathLst>
          </a:custGeom>
          <a:solidFill>
            <a:srgbClr val="683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880586-F822-F722-A128-6E5C9B259FB1}"/>
              </a:ext>
            </a:extLst>
          </p:cNvPr>
          <p:cNvSpPr txBox="1"/>
          <p:nvPr/>
        </p:nvSpPr>
        <p:spPr>
          <a:xfrm>
            <a:off x="5036457" y="2589791"/>
            <a:ext cx="4808188" cy="25896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9017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90170" algn="l"/>
              </a:tabLst>
              <a:defRPr/>
            </a:pP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phút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đóng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SGK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AutoShape 13">
            <a:extLst>
              <a:ext uri="{FF2B5EF4-FFF2-40B4-BE49-F238E27FC236}">
                <a16:creationId xmlns:a16="http://schemas.microsoft.com/office/drawing/2014/main" id="{A3C2874D-EDA7-7990-9226-443DFF1636E4}"/>
              </a:ext>
            </a:extLst>
          </p:cNvPr>
          <p:cNvSpPr>
            <a:spLocks noChangeArrowheads="1"/>
          </p:cNvSpPr>
          <p:nvPr/>
        </p:nvSpPr>
        <p:spPr bwMode="auto">
          <a:xfrm rot="20247136">
            <a:off x="482717" y="70680"/>
            <a:ext cx="4674390" cy="4103362"/>
          </a:xfrm>
          <a:prstGeom prst="irregularSeal1">
            <a:avLst/>
          </a:prstGeom>
          <a:solidFill>
            <a:srgbClr val="00CC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#9Slide03 AmpleSoft Bold" panose="02000000000000000000" pitchFamily="2" charset="0"/>
                <a:ea typeface="字魂24号-镇魂手书" panose="00000500000000000000" pitchFamily="2" charset="-122"/>
                <a:cs typeface="+mn-cs"/>
              </a:rPr>
              <a:t>Thử</a:t>
            </a:r>
            <a:r>
              <a:rPr kumimoji="0" lang="en-US" altLang="zh-CN" sz="3600" b="1" i="0" u="none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#9Slide03 AmpleSoft Bold" panose="02000000000000000000" pitchFamily="2" charset="0"/>
                <a:ea typeface="字魂24号-镇魂手书" panose="00000500000000000000" pitchFamily="2" charset="-122"/>
                <a:cs typeface="+mn-cs"/>
              </a:rPr>
              <a:t> </a:t>
            </a:r>
            <a:r>
              <a:rPr kumimoji="0" lang="en-US" altLang="zh-CN" sz="3600" b="1" i="0" u="none" strike="noStrike" kern="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#9Slide03 AmpleSoft Bold" panose="02000000000000000000" pitchFamily="2" charset="0"/>
                <a:ea typeface="字魂24号-镇魂手书" panose="00000500000000000000" pitchFamily="2" charset="-122"/>
                <a:cs typeface="+mn-cs"/>
              </a:rPr>
              <a:t>thách</a:t>
            </a:r>
            <a:endParaRPr kumimoji="0" lang="en-US" altLang="zh-CN" sz="3600" b="1" i="0" u="none" strike="noStrike" kern="0" cap="none" spc="0" normalizeH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#9Slide03 AmpleSoft Bold" panose="02000000000000000000" pitchFamily="2" charset="0"/>
              <a:ea typeface="字魂24号-镇魂手书" panose="00000500000000000000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#9Slide03 AmpleSoft Bold" panose="02000000000000000000" pitchFamily="2" charset="0"/>
                <a:ea typeface="字魂24号-镇魂手书" panose="00000500000000000000" pitchFamily="2" charset="-122"/>
                <a:cs typeface="+mn-cs"/>
              </a:rPr>
              <a:t>1 </a:t>
            </a:r>
            <a:r>
              <a:rPr kumimoji="0" lang="en-US" altLang="zh-C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#9Slide03 AmpleSoft Bold" panose="02000000000000000000" pitchFamily="2" charset="0"/>
                <a:ea typeface="字魂24号-镇魂手书" panose="00000500000000000000" pitchFamily="2" charset="-122"/>
                <a:cs typeface="+mn-cs"/>
              </a:rPr>
              <a:t>phút</a:t>
            </a:r>
            <a:endParaRPr kumimoji="0" lang="en-US" altLang="zh-CN" sz="36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#9Slide03 AmpleSoft Bold" panose="02000000000000000000" pitchFamily="2" charset="0"/>
              <a:ea typeface="字魂24号-镇魂手书" panose="00000500000000000000" pitchFamily="2" charset="-122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6593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>
            <a:extLst>
              <a:ext uri="{FF2B5EF4-FFF2-40B4-BE49-F238E27FC236}">
                <a16:creationId xmlns:a16="http://schemas.microsoft.com/office/drawing/2014/main" id="{052E8779-BD8E-6D4A-8A7E-6606DAA97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43005" flipH="1">
            <a:off x="9139177" y="5276423"/>
            <a:ext cx="1600200" cy="166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0" name="AutoShape 8">
            <a:extLst>
              <a:ext uri="{FF2B5EF4-FFF2-40B4-BE49-F238E27FC236}">
                <a16:creationId xmlns:a16="http://schemas.microsoft.com/office/drawing/2014/main" id="{CEC858D6-2343-FF06-D9CA-6B85A3D9A7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242" y="2039092"/>
            <a:ext cx="11327575" cy="1371600"/>
          </a:xfrm>
          <a:prstGeom prst="horizontalScroll">
            <a:avLst>
              <a:gd name="adj" fmla="val 12500"/>
            </a:avLst>
          </a:prstGeom>
          <a:solidFill>
            <a:schemeClr val="accent5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90170" lvl="0">
              <a:lnSpc>
                <a:spcPct val="115000"/>
              </a:lnSpc>
              <a:spcAft>
                <a:spcPts val="800"/>
              </a:spcAft>
              <a:tabLst>
                <a:tab pos="90170" algn="l"/>
              </a:tabLst>
              <a:defRPr/>
            </a:pP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SGK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64.</a:t>
            </a:r>
          </a:p>
        </p:txBody>
      </p:sp>
      <p:sp>
        <p:nvSpPr>
          <p:cNvPr id="8201" name="AutoShape 9">
            <a:extLst>
              <a:ext uri="{FF2B5EF4-FFF2-40B4-BE49-F238E27FC236}">
                <a16:creationId xmlns:a16="http://schemas.microsoft.com/office/drawing/2014/main" id="{514FCF3B-19DB-7065-E363-77A6761F1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9737" y="3334622"/>
            <a:ext cx="9152525" cy="2233246"/>
          </a:xfrm>
          <a:prstGeom prst="horizontalScroll">
            <a:avLst>
              <a:gd name="adj" fmla="val 12500"/>
            </a:avLst>
          </a:prstGeom>
          <a:blipFill>
            <a:blip r:embed="rId4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90170" lvl="0" algn="ctr">
              <a:lnSpc>
                <a:spcPct val="115000"/>
              </a:lnSpc>
              <a:spcAft>
                <a:spcPts val="800"/>
              </a:spcAft>
              <a:tabLst>
                <a:tab pos="90170" algn="l"/>
              </a:tabLst>
              <a:defRPr/>
            </a:pP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nối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90170" lvl="0" algn="ctr">
              <a:lnSpc>
                <a:spcPct val="115000"/>
              </a:lnSpc>
              <a:spcAft>
                <a:spcPts val="800"/>
              </a:spcAft>
              <a:tabLst>
                <a:tab pos="90170" algn="l"/>
              </a:tabLst>
              <a:defRPr/>
            </a:pP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Ét-va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Mun-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(Edvard Much)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thét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2" name="矩形 22">
            <a:extLst>
              <a:ext uri="{FF2B5EF4-FFF2-40B4-BE49-F238E27FC236}">
                <a16:creationId xmlns:a16="http://schemas.microsoft.com/office/drawing/2014/main" id="{70342912-5838-8B70-6CDB-6AE5622E5A00}"/>
              </a:ext>
            </a:extLst>
          </p:cNvPr>
          <p:cNvSpPr/>
          <p:nvPr/>
        </p:nvSpPr>
        <p:spPr>
          <a:xfrm>
            <a:off x="2015242" y="264124"/>
            <a:ext cx="8161516" cy="168046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lang="zh-CN" altLang="en-US" sz="6000" b="1" spc="600" dirty="0">
              <a:solidFill>
                <a:srgbClr val="FF0000"/>
              </a:solidFill>
              <a:latin typeface="Times New Roman" panose="02020603050405020304" pitchFamily="18" charset="0"/>
              <a:ea typeface="思源黑体 CN Regular" panose="020B05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14">
            <a:extLst>
              <a:ext uri="{FF2B5EF4-FFF2-40B4-BE49-F238E27FC236}">
                <a16:creationId xmlns:a16="http://schemas.microsoft.com/office/drawing/2014/main" id="{1E36DA57-2970-9843-E349-15ECF25B1C9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742" y="239238"/>
            <a:ext cx="1869474" cy="199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 animBg="1"/>
      <p:bldP spid="8200" grpId="1" animBg="1"/>
      <p:bldP spid="8201" grpId="0" animBg="1"/>
      <p:bldP spid="820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iconfont-1000-785033"/>
          <p:cNvSpPr/>
          <p:nvPr/>
        </p:nvSpPr>
        <p:spPr>
          <a:xfrm>
            <a:off x="11220090" y="6301057"/>
            <a:ext cx="230230" cy="197333"/>
          </a:xfrm>
          <a:custGeom>
            <a:avLst/>
            <a:gdLst>
              <a:gd name="T0" fmla="*/ 9503 w 10234"/>
              <a:gd name="T1" fmla="*/ 5117 h 8772"/>
              <a:gd name="T2" fmla="*/ 731 w 10234"/>
              <a:gd name="T3" fmla="*/ 5117 h 8772"/>
              <a:gd name="T4" fmla="*/ 0 w 10234"/>
              <a:gd name="T5" fmla="*/ 4386 h 8772"/>
              <a:gd name="T6" fmla="*/ 731 w 10234"/>
              <a:gd name="T7" fmla="*/ 3655 h 8772"/>
              <a:gd name="T8" fmla="*/ 9503 w 10234"/>
              <a:gd name="T9" fmla="*/ 3655 h 8772"/>
              <a:gd name="T10" fmla="*/ 10234 w 10234"/>
              <a:gd name="T11" fmla="*/ 4386 h 8772"/>
              <a:gd name="T12" fmla="*/ 9503 w 10234"/>
              <a:gd name="T13" fmla="*/ 5117 h 8772"/>
              <a:gd name="T14" fmla="*/ 9503 w 10234"/>
              <a:gd name="T15" fmla="*/ 8772 h 8772"/>
              <a:gd name="T16" fmla="*/ 731 w 10234"/>
              <a:gd name="T17" fmla="*/ 8772 h 8772"/>
              <a:gd name="T18" fmla="*/ 0 w 10234"/>
              <a:gd name="T19" fmla="*/ 8041 h 8772"/>
              <a:gd name="T20" fmla="*/ 731 w 10234"/>
              <a:gd name="T21" fmla="*/ 7310 h 8772"/>
              <a:gd name="T22" fmla="*/ 9503 w 10234"/>
              <a:gd name="T23" fmla="*/ 7310 h 8772"/>
              <a:gd name="T24" fmla="*/ 10234 w 10234"/>
              <a:gd name="T25" fmla="*/ 8041 h 8772"/>
              <a:gd name="T26" fmla="*/ 9503 w 10234"/>
              <a:gd name="T27" fmla="*/ 8772 h 8772"/>
              <a:gd name="T28" fmla="*/ 9503 w 10234"/>
              <a:gd name="T29" fmla="*/ 1462 h 8772"/>
              <a:gd name="T30" fmla="*/ 731 w 10234"/>
              <a:gd name="T31" fmla="*/ 1462 h 8772"/>
              <a:gd name="T32" fmla="*/ 0 w 10234"/>
              <a:gd name="T33" fmla="*/ 731 h 8772"/>
              <a:gd name="T34" fmla="*/ 731 w 10234"/>
              <a:gd name="T35" fmla="*/ 0 h 8772"/>
              <a:gd name="T36" fmla="*/ 9503 w 10234"/>
              <a:gd name="T37" fmla="*/ 0 h 8772"/>
              <a:gd name="T38" fmla="*/ 10234 w 10234"/>
              <a:gd name="T39" fmla="*/ 731 h 8772"/>
              <a:gd name="T40" fmla="*/ 9503 w 10234"/>
              <a:gd name="T41" fmla="*/ 1462 h 8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34" h="8772">
                <a:moveTo>
                  <a:pt x="9503" y="5117"/>
                </a:moveTo>
                <a:lnTo>
                  <a:pt x="731" y="5117"/>
                </a:lnTo>
                <a:cubicBezTo>
                  <a:pt x="328" y="5117"/>
                  <a:pt x="0" y="4790"/>
                  <a:pt x="0" y="4386"/>
                </a:cubicBezTo>
                <a:cubicBezTo>
                  <a:pt x="0" y="3982"/>
                  <a:pt x="328" y="3655"/>
                  <a:pt x="731" y="3655"/>
                </a:cubicBezTo>
                <a:lnTo>
                  <a:pt x="9503" y="3655"/>
                </a:lnTo>
                <a:cubicBezTo>
                  <a:pt x="9906" y="3655"/>
                  <a:pt x="10234" y="3982"/>
                  <a:pt x="10234" y="4386"/>
                </a:cubicBezTo>
                <a:cubicBezTo>
                  <a:pt x="10234" y="4790"/>
                  <a:pt x="9906" y="5117"/>
                  <a:pt x="9503" y="5117"/>
                </a:cubicBezTo>
                <a:close/>
                <a:moveTo>
                  <a:pt x="9503" y="8772"/>
                </a:moveTo>
                <a:lnTo>
                  <a:pt x="731" y="8772"/>
                </a:lnTo>
                <a:cubicBezTo>
                  <a:pt x="328" y="8772"/>
                  <a:pt x="0" y="8444"/>
                  <a:pt x="0" y="8041"/>
                </a:cubicBezTo>
                <a:cubicBezTo>
                  <a:pt x="0" y="7637"/>
                  <a:pt x="328" y="7310"/>
                  <a:pt x="731" y="7310"/>
                </a:cubicBezTo>
                <a:lnTo>
                  <a:pt x="9503" y="7310"/>
                </a:lnTo>
                <a:cubicBezTo>
                  <a:pt x="9906" y="7310"/>
                  <a:pt x="10234" y="7637"/>
                  <a:pt x="10234" y="8041"/>
                </a:cubicBezTo>
                <a:cubicBezTo>
                  <a:pt x="10234" y="8444"/>
                  <a:pt x="9906" y="8772"/>
                  <a:pt x="9503" y="8772"/>
                </a:cubicBezTo>
                <a:close/>
                <a:moveTo>
                  <a:pt x="9503" y="1462"/>
                </a:moveTo>
                <a:lnTo>
                  <a:pt x="731" y="1462"/>
                </a:lnTo>
                <a:cubicBezTo>
                  <a:pt x="328" y="1462"/>
                  <a:pt x="0" y="1135"/>
                  <a:pt x="0" y="731"/>
                </a:cubicBezTo>
                <a:cubicBezTo>
                  <a:pt x="0" y="328"/>
                  <a:pt x="328" y="0"/>
                  <a:pt x="731" y="0"/>
                </a:cubicBezTo>
                <a:lnTo>
                  <a:pt x="9503" y="0"/>
                </a:lnTo>
                <a:cubicBezTo>
                  <a:pt x="9906" y="0"/>
                  <a:pt x="10234" y="328"/>
                  <a:pt x="10234" y="731"/>
                </a:cubicBezTo>
                <a:cubicBezTo>
                  <a:pt x="10234" y="1135"/>
                  <a:pt x="9906" y="1462"/>
                  <a:pt x="9503" y="1462"/>
                </a:cubicBezTo>
                <a:close/>
              </a:path>
            </a:pathLst>
          </a:custGeom>
          <a:solidFill>
            <a:srgbClr val="683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utoShape 13">
            <a:extLst>
              <a:ext uri="{FF2B5EF4-FFF2-40B4-BE49-F238E27FC236}">
                <a16:creationId xmlns:a16="http://schemas.microsoft.com/office/drawing/2014/main" id="{C8F4208D-CA5F-DF79-7B67-7D0B2F90C2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4199" y="182088"/>
            <a:ext cx="9725891" cy="5779325"/>
          </a:xfrm>
          <a:prstGeom prst="irregularSeal1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AmpleSoft Bold" panose="02000000000000000000" pitchFamily="2" charset="0"/>
                <a:ea typeface="字魂24号-镇魂手书" panose="00000500000000000000" pitchFamily="2" charset="-122"/>
              </a:rPr>
              <a:t>HÌNH</a:t>
            </a:r>
            <a:r>
              <a:rPr kumimoji="0" lang="en-US" altLang="zh-CN" sz="60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AmpleSoft Bold" panose="02000000000000000000" pitchFamily="2" charset="0"/>
                <a:ea typeface="字魂24号-镇魂手书" panose="00000500000000000000" pitchFamily="2" charset="-122"/>
              </a:rPr>
              <a:t> THÀNH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AmpleSoft Bold" panose="02000000000000000000" pitchFamily="2" charset="0"/>
                <a:ea typeface="字魂24号-镇魂手书" panose="00000500000000000000" pitchFamily="2" charset="-122"/>
              </a:rPr>
              <a:t>KIẾN THỨC</a:t>
            </a:r>
            <a:endParaRPr kumimoji="0" lang="zh-CN" altLang="en-US" sz="6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3 AmpleSoft Bold" panose="02000000000000000000" pitchFamily="2" charset="0"/>
              <a:ea typeface="字魂24号-镇魂手书" panose="00000500000000000000" pitchFamily="2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4437809" y="434448"/>
            <a:ext cx="4254929" cy="1045223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I. TÌM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HIỂU CHUNG</a:t>
            </a:r>
            <a:endParaRPr kumimoji="0" lang="zh-CN" altLang="en-US" sz="3600" b="1" i="0" u="none" strike="noStrike" kern="1200" cap="none" spc="6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思源黑体 CN Regular" panose="020B0500000000000000" pitchFamily="34" charset="-122"/>
              <a:cs typeface="Calibri" panose="020F0502020204030204" pitchFamily="34" charset="0"/>
            </a:endParaRPr>
          </a:p>
        </p:txBody>
      </p:sp>
      <p:sp>
        <p:nvSpPr>
          <p:cNvPr id="27" name="iconfont-1000-785033"/>
          <p:cNvSpPr/>
          <p:nvPr/>
        </p:nvSpPr>
        <p:spPr>
          <a:xfrm>
            <a:off x="11220090" y="6301057"/>
            <a:ext cx="230230" cy="197333"/>
          </a:xfrm>
          <a:custGeom>
            <a:avLst/>
            <a:gdLst>
              <a:gd name="T0" fmla="*/ 9503 w 10234"/>
              <a:gd name="T1" fmla="*/ 5117 h 8772"/>
              <a:gd name="T2" fmla="*/ 731 w 10234"/>
              <a:gd name="T3" fmla="*/ 5117 h 8772"/>
              <a:gd name="T4" fmla="*/ 0 w 10234"/>
              <a:gd name="T5" fmla="*/ 4386 h 8772"/>
              <a:gd name="T6" fmla="*/ 731 w 10234"/>
              <a:gd name="T7" fmla="*/ 3655 h 8772"/>
              <a:gd name="T8" fmla="*/ 9503 w 10234"/>
              <a:gd name="T9" fmla="*/ 3655 h 8772"/>
              <a:gd name="T10" fmla="*/ 10234 w 10234"/>
              <a:gd name="T11" fmla="*/ 4386 h 8772"/>
              <a:gd name="T12" fmla="*/ 9503 w 10234"/>
              <a:gd name="T13" fmla="*/ 5117 h 8772"/>
              <a:gd name="T14" fmla="*/ 9503 w 10234"/>
              <a:gd name="T15" fmla="*/ 8772 h 8772"/>
              <a:gd name="T16" fmla="*/ 731 w 10234"/>
              <a:gd name="T17" fmla="*/ 8772 h 8772"/>
              <a:gd name="T18" fmla="*/ 0 w 10234"/>
              <a:gd name="T19" fmla="*/ 8041 h 8772"/>
              <a:gd name="T20" fmla="*/ 731 w 10234"/>
              <a:gd name="T21" fmla="*/ 7310 h 8772"/>
              <a:gd name="T22" fmla="*/ 9503 w 10234"/>
              <a:gd name="T23" fmla="*/ 7310 h 8772"/>
              <a:gd name="T24" fmla="*/ 10234 w 10234"/>
              <a:gd name="T25" fmla="*/ 8041 h 8772"/>
              <a:gd name="T26" fmla="*/ 9503 w 10234"/>
              <a:gd name="T27" fmla="*/ 8772 h 8772"/>
              <a:gd name="T28" fmla="*/ 9503 w 10234"/>
              <a:gd name="T29" fmla="*/ 1462 h 8772"/>
              <a:gd name="T30" fmla="*/ 731 w 10234"/>
              <a:gd name="T31" fmla="*/ 1462 h 8772"/>
              <a:gd name="T32" fmla="*/ 0 w 10234"/>
              <a:gd name="T33" fmla="*/ 731 h 8772"/>
              <a:gd name="T34" fmla="*/ 731 w 10234"/>
              <a:gd name="T35" fmla="*/ 0 h 8772"/>
              <a:gd name="T36" fmla="*/ 9503 w 10234"/>
              <a:gd name="T37" fmla="*/ 0 h 8772"/>
              <a:gd name="T38" fmla="*/ 10234 w 10234"/>
              <a:gd name="T39" fmla="*/ 731 h 8772"/>
              <a:gd name="T40" fmla="*/ 9503 w 10234"/>
              <a:gd name="T41" fmla="*/ 1462 h 8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34" h="8772">
                <a:moveTo>
                  <a:pt x="9503" y="5117"/>
                </a:moveTo>
                <a:lnTo>
                  <a:pt x="731" y="5117"/>
                </a:lnTo>
                <a:cubicBezTo>
                  <a:pt x="328" y="5117"/>
                  <a:pt x="0" y="4790"/>
                  <a:pt x="0" y="4386"/>
                </a:cubicBezTo>
                <a:cubicBezTo>
                  <a:pt x="0" y="3982"/>
                  <a:pt x="328" y="3655"/>
                  <a:pt x="731" y="3655"/>
                </a:cubicBezTo>
                <a:lnTo>
                  <a:pt x="9503" y="3655"/>
                </a:lnTo>
                <a:cubicBezTo>
                  <a:pt x="9906" y="3655"/>
                  <a:pt x="10234" y="3982"/>
                  <a:pt x="10234" y="4386"/>
                </a:cubicBezTo>
                <a:cubicBezTo>
                  <a:pt x="10234" y="4790"/>
                  <a:pt x="9906" y="5117"/>
                  <a:pt x="9503" y="5117"/>
                </a:cubicBezTo>
                <a:close/>
                <a:moveTo>
                  <a:pt x="9503" y="8772"/>
                </a:moveTo>
                <a:lnTo>
                  <a:pt x="731" y="8772"/>
                </a:lnTo>
                <a:cubicBezTo>
                  <a:pt x="328" y="8772"/>
                  <a:pt x="0" y="8444"/>
                  <a:pt x="0" y="8041"/>
                </a:cubicBezTo>
                <a:cubicBezTo>
                  <a:pt x="0" y="7637"/>
                  <a:pt x="328" y="7310"/>
                  <a:pt x="731" y="7310"/>
                </a:cubicBezTo>
                <a:lnTo>
                  <a:pt x="9503" y="7310"/>
                </a:lnTo>
                <a:cubicBezTo>
                  <a:pt x="9906" y="7310"/>
                  <a:pt x="10234" y="7637"/>
                  <a:pt x="10234" y="8041"/>
                </a:cubicBezTo>
                <a:cubicBezTo>
                  <a:pt x="10234" y="8444"/>
                  <a:pt x="9906" y="8772"/>
                  <a:pt x="9503" y="8772"/>
                </a:cubicBezTo>
                <a:close/>
                <a:moveTo>
                  <a:pt x="9503" y="1462"/>
                </a:moveTo>
                <a:lnTo>
                  <a:pt x="731" y="1462"/>
                </a:lnTo>
                <a:cubicBezTo>
                  <a:pt x="328" y="1462"/>
                  <a:pt x="0" y="1135"/>
                  <a:pt x="0" y="731"/>
                </a:cubicBezTo>
                <a:cubicBezTo>
                  <a:pt x="0" y="328"/>
                  <a:pt x="328" y="0"/>
                  <a:pt x="731" y="0"/>
                </a:cubicBezTo>
                <a:lnTo>
                  <a:pt x="9503" y="0"/>
                </a:lnTo>
                <a:cubicBezTo>
                  <a:pt x="9906" y="0"/>
                  <a:pt x="10234" y="328"/>
                  <a:pt x="10234" y="731"/>
                </a:cubicBezTo>
                <a:cubicBezTo>
                  <a:pt x="10234" y="1135"/>
                  <a:pt x="9906" y="1462"/>
                  <a:pt x="9503" y="1462"/>
                </a:cubicBezTo>
                <a:close/>
              </a:path>
            </a:pathLst>
          </a:custGeom>
          <a:solidFill>
            <a:srgbClr val="683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83F660-79AD-E4E0-CACE-0FAD32DC18CA}"/>
              </a:ext>
            </a:extLst>
          </p:cNvPr>
          <p:cNvSpPr txBox="1"/>
          <p:nvPr/>
        </p:nvSpPr>
        <p:spPr>
          <a:xfrm>
            <a:off x="1781298" y="1479671"/>
            <a:ext cx="8953995" cy="4509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 VỤ HỌC TẬP: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 </a:t>
            </a:r>
            <a:r>
              <a:rPr kumimoji="0" lang="en-US" sz="3600" b="0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sz="36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kumimoji="0" lang="en-US" sz="3600" b="0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36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kumimoji="0" lang="en-US" sz="36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kumimoji="0" lang="en-US" sz="36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36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kumimoji="0" lang="en-US" sz="3600" b="0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kumimoji="0" lang="en-US" sz="36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kumimoji="0" lang="en-US" sz="36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36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36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36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kumimoji="0" lang="en-US" sz="36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36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SGK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137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confont-1000-785033"/>
          <p:cNvSpPr/>
          <p:nvPr/>
        </p:nvSpPr>
        <p:spPr>
          <a:xfrm>
            <a:off x="11220090" y="6246154"/>
            <a:ext cx="230230" cy="197333"/>
          </a:xfrm>
          <a:custGeom>
            <a:avLst/>
            <a:gdLst>
              <a:gd name="T0" fmla="*/ 9503 w 10234"/>
              <a:gd name="T1" fmla="*/ 5117 h 8772"/>
              <a:gd name="T2" fmla="*/ 731 w 10234"/>
              <a:gd name="T3" fmla="*/ 5117 h 8772"/>
              <a:gd name="T4" fmla="*/ 0 w 10234"/>
              <a:gd name="T5" fmla="*/ 4386 h 8772"/>
              <a:gd name="T6" fmla="*/ 731 w 10234"/>
              <a:gd name="T7" fmla="*/ 3655 h 8772"/>
              <a:gd name="T8" fmla="*/ 9503 w 10234"/>
              <a:gd name="T9" fmla="*/ 3655 h 8772"/>
              <a:gd name="T10" fmla="*/ 10234 w 10234"/>
              <a:gd name="T11" fmla="*/ 4386 h 8772"/>
              <a:gd name="T12" fmla="*/ 9503 w 10234"/>
              <a:gd name="T13" fmla="*/ 5117 h 8772"/>
              <a:gd name="T14" fmla="*/ 9503 w 10234"/>
              <a:gd name="T15" fmla="*/ 8772 h 8772"/>
              <a:gd name="T16" fmla="*/ 731 w 10234"/>
              <a:gd name="T17" fmla="*/ 8772 h 8772"/>
              <a:gd name="T18" fmla="*/ 0 w 10234"/>
              <a:gd name="T19" fmla="*/ 8041 h 8772"/>
              <a:gd name="T20" fmla="*/ 731 w 10234"/>
              <a:gd name="T21" fmla="*/ 7310 h 8772"/>
              <a:gd name="T22" fmla="*/ 9503 w 10234"/>
              <a:gd name="T23" fmla="*/ 7310 h 8772"/>
              <a:gd name="T24" fmla="*/ 10234 w 10234"/>
              <a:gd name="T25" fmla="*/ 8041 h 8772"/>
              <a:gd name="T26" fmla="*/ 9503 w 10234"/>
              <a:gd name="T27" fmla="*/ 8772 h 8772"/>
              <a:gd name="T28" fmla="*/ 9503 w 10234"/>
              <a:gd name="T29" fmla="*/ 1462 h 8772"/>
              <a:gd name="T30" fmla="*/ 731 w 10234"/>
              <a:gd name="T31" fmla="*/ 1462 h 8772"/>
              <a:gd name="T32" fmla="*/ 0 w 10234"/>
              <a:gd name="T33" fmla="*/ 731 h 8772"/>
              <a:gd name="T34" fmla="*/ 731 w 10234"/>
              <a:gd name="T35" fmla="*/ 0 h 8772"/>
              <a:gd name="T36" fmla="*/ 9503 w 10234"/>
              <a:gd name="T37" fmla="*/ 0 h 8772"/>
              <a:gd name="T38" fmla="*/ 10234 w 10234"/>
              <a:gd name="T39" fmla="*/ 731 h 8772"/>
              <a:gd name="T40" fmla="*/ 9503 w 10234"/>
              <a:gd name="T41" fmla="*/ 1462 h 8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34" h="8772">
                <a:moveTo>
                  <a:pt x="9503" y="5117"/>
                </a:moveTo>
                <a:lnTo>
                  <a:pt x="731" y="5117"/>
                </a:lnTo>
                <a:cubicBezTo>
                  <a:pt x="328" y="5117"/>
                  <a:pt x="0" y="4790"/>
                  <a:pt x="0" y="4386"/>
                </a:cubicBezTo>
                <a:cubicBezTo>
                  <a:pt x="0" y="3982"/>
                  <a:pt x="328" y="3655"/>
                  <a:pt x="731" y="3655"/>
                </a:cubicBezTo>
                <a:lnTo>
                  <a:pt x="9503" y="3655"/>
                </a:lnTo>
                <a:cubicBezTo>
                  <a:pt x="9906" y="3655"/>
                  <a:pt x="10234" y="3982"/>
                  <a:pt x="10234" y="4386"/>
                </a:cubicBezTo>
                <a:cubicBezTo>
                  <a:pt x="10234" y="4790"/>
                  <a:pt x="9906" y="5117"/>
                  <a:pt x="9503" y="5117"/>
                </a:cubicBezTo>
                <a:close/>
                <a:moveTo>
                  <a:pt x="9503" y="8772"/>
                </a:moveTo>
                <a:lnTo>
                  <a:pt x="731" y="8772"/>
                </a:lnTo>
                <a:cubicBezTo>
                  <a:pt x="328" y="8772"/>
                  <a:pt x="0" y="8444"/>
                  <a:pt x="0" y="8041"/>
                </a:cubicBezTo>
                <a:cubicBezTo>
                  <a:pt x="0" y="7637"/>
                  <a:pt x="328" y="7310"/>
                  <a:pt x="731" y="7310"/>
                </a:cubicBezTo>
                <a:lnTo>
                  <a:pt x="9503" y="7310"/>
                </a:lnTo>
                <a:cubicBezTo>
                  <a:pt x="9906" y="7310"/>
                  <a:pt x="10234" y="7637"/>
                  <a:pt x="10234" y="8041"/>
                </a:cubicBezTo>
                <a:cubicBezTo>
                  <a:pt x="10234" y="8444"/>
                  <a:pt x="9906" y="8772"/>
                  <a:pt x="9503" y="8772"/>
                </a:cubicBezTo>
                <a:close/>
                <a:moveTo>
                  <a:pt x="9503" y="1462"/>
                </a:moveTo>
                <a:lnTo>
                  <a:pt x="731" y="1462"/>
                </a:lnTo>
                <a:cubicBezTo>
                  <a:pt x="328" y="1462"/>
                  <a:pt x="0" y="1135"/>
                  <a:pt x="0" y="731"/>
                </a:cubicBezTo>
                <a:cubicBezTo>
                  <a:pt x="0" y="328"/>
                  <a:pt x="328" y="0"/>
                  <a:pt x="731" y="0"/>
                </a:cubicBezTo>
                <a:lnTo>
                  <a:pt x="9503" y="0"/>
                </a:lnTo>
                <a:cubicBezTo>
                  <a:pt x="9906" y="0"/>
                  <a:pt x="10234" y="328"/>
                  <a:pt x="10234" y="731"/>
                </a:cubicBezTo>
                <a:cubicBezTo>
                  <a:pt x="10234" y="1135"/>
                  <a:pt x="9906" y="1462"/>
                  <a:pt x="9503" y="1462"/>
                </a:cubicBezTo>
                <a:close/>
              </a:path>
            </a:pathLst>
          </a:custGeom>
          <a:solidFill>
            <a:srgbClr val="683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10923975" y="202860"/>
            <a:ext cx="1268025" cy="1231183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355434" y="1884330"/>
            <a:ext cx="63909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Văn Cao,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Nam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solidFill>
                  <a:srgbClr val="1313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3160C8-75ED-5A0E-2096-95B1CED48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6217" y="767732"/>
            <a:ext cx="3552132" cy="26636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AEED0D-F2B0-D1B2-2A5F-69477F5CEE40}"/>
              </a:ext>
            </a:extLst>
          </p:cNvPr>
          <p:cNvSpPr txBox="1"/>
          <p:nvPr/>
        </p:nvSpPr>
        <p:spPr>
          <a:xfrm>
            <a:off x="1102995" y="767732"/>
            <a:ext cx="609797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Tìm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hiểu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1.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Văn Cao (1923-1995)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FBA142-F9A0-6255-0DBB-4302650679CE}"/>
              </a:ext>
            </a:extLst>
          </p:cNvPr>
          <p:cNvSpPr txBox="1"/>
          <p:nvPr/>
        </p:nvSpPr>
        <p:spPr>
          <a:xfrm>
            <a:off x="1303651" y="3626864"/>
            <a:ext cx="962032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Văn Cao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nhiều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ảnh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hưởng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thuật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nhiều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lĩnh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vực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âm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hội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ca.</a:t>
            </a:r>
          </a:p>
        </p:txBody>
      </p:sp>
    </p:spTree>
    <p:extLst>
      <p:ext uri="{BB962C8B-B14F-4D97-AF65-F5344CB8AC3E}">
        <p14:creationId xmlns:p14="http://schemas.microsoft.com/office/powerpoint/2010/main" val="3980763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confont-1000-785033"/>
          <p:cNvSpPr/>
          <p:nvPr/>
        </p:nvSpPr>
        <p:spPr>
          <a:xfrm>
            <a:off x="11220090" y="6246154"/>
            <a:ext cx="230230" cy="197333"/>
          </a:xfrm>
          <a:custGeom>
            <a:avLst/>
            <a:gdLst>
              <a:gd name="T0" fmla="*/ 9503 w 10234"/>
              <a:gd name="T1" fmla="*/ 5117 h 8772"/>
              <a:gd name="T2" fmla="*/ 731 w 10234"/>
              <a:gd name="T3" fmla="*/ 5117 h 8772"/>
              <a:gd name="T4" fmla="*/ 0 w 10234"/>
              <a:gd name="T5" fmla="*/ 4386 h 8772"/>
              <a:gd name="T6" fmla="*/ 731 w 10234"/>
              <a:gd name="T7" fmla="*/ 3655 h 8772"/>
              <a:gd name="T8" fmla="*/ 9503 w 10234"/>
              <a:gd name="T9" fmla="*/ 3655 h 8772"/>
              <a:gd name="T10" fmla="*/ 10234 w 10234"/>
              <a:gd name="T11" fmla="*/ 4386 h 8772"/>
              <a:gd name="T12" fmla="*/ 9503 w 10234"/>
              <a:gd name="T13" fmla="*/ 5117 h 8772"/>
              <a:gd name="T14" fmla="*/ 9503 w 10234"/>
              <a:gd name="T15" fmla="*/ 8772 h 8772"/>
              <a:gd name="T16" fmla="*/ 731 w 10234"/>
              <a:gd name="T17" fmla="*/ 8772 h 8772"/>
              <a:gd name="T18" fmla="*/ 0 w 10234"/>
              <a:gd name="T19" fmla="*/ 8041 h 8772"/>
              <a:gd name="T20" fmla="*/ 731 w 10234"/>
              <a:gd name="T21" fmla="*/ 7310 h 8772"/>
              <a:gd name="T22" fmla="*/ 9503 w 10234"/>
              <a:gd name="T23" fmla="*/ 7310 h 8772"/>
              <a:gd name="T24" fmla="*/ 10234 w 10234"/>
              <a:gd name="T25" fmla="*/ 8041 h 8772"/>
              <a:gd name="T26" fmla="*/ 9503 w 10234"/>
              <a:gd name="T27" fmla="*/ 8772 h 8772"/>
              <a:gd name="T28" fmla="*/ 9503 w 10234"/>
              <a:gd name="T29" fmla="*/ 1462 h 8772"/>
              <a:gd name="T30" fmla="*/ 731 w 10234"/>
              <a:gd name="T31" fmla="*/ 1462 h 8772"/>
              <a:gd name="T32" fmla="*/ 0 w 10234"/>
              <a:gd name="T33" fmla="*/ 731 h 8772"/>
              <a:gd name="T34" fmla="*/ 731 w 10234"/>
              <a:gd name="T35" fmla="*/ 0 h 8772"/>
              <a:gd name="T36" fmla="*/ 9503 w 10234"/>
              <a:gd name="T37" fmla="*/ 0 h 8772"/>
              <a:gd name="T38" fmla="*/ 10234 w 10234"/>
              <a:gd name="T39" fmla="*/ 731 h 8772"/>
              <a:gd name="T40" fmla="*/ 9503 w 10234"/>
              <a:gd name="T41" fmla="*/ 1462 h 8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34" h="8772">
                <a:moveTo>
                  <a:pt x="9503" y="5117"/>
                </a:moveTo>
                <a:lnTo>
                  <a:pt x="731" y="5117"/>
                </a:lnTo>
                <a:cubicBezTo>
                  <a:pt x="328" y="5117"/>
                  <a:pt x="0" y="4790"/>
                  <a:pt x="0" y="4386"/>
                </a:cubicBezTo>
                <a:cubicBezTo>
                  <a:pt x="0" y="3982"/>
                  <a:pt x="328" y="3655"/>
                  <a:pt x="731" y="3655"/>
                </a:cubicBezTo>
                <a:lnTo>
                  <a:pt x="9503" y="3655"/>
                </a:lnTo>
                <a:cubicBezTo>
                  <a:pt x="9906" y="3655"/>
                  <a:pt x="10234" y="3982"/>
                  <a:pt x="10234" y="4386"/>
                </a:cubicBezTo>
                <a:cubicBezTo>
                  <a:pt x="10234" y="4790"/>
                  <a:pt x="9906" y="5117"/>
                  <a:pt x="9503" y="5117"/>
                </a:cubicBezTo>
                <a:close/>
                <a:moveTo>
                  <a:pt x="9503" y="8772"/>
                </a:moveTo>
                <a:lnTo>
                  <a:pt x="731" y="8772"/>
                </a:lnTo>
                <a:cubicBezTo>
                  <a:pt x="328" y="8772"/>
                  <a:pt x="0" y="8444"/>
                  <a:pt x="0" y="8041"/>
                </a:cubicBezTo>
                <a:cubicBezTo>
                  <a:pt x="0" y="7637"/>
                  <a:pt x="328" y="7310"/>
                  <a:pt x="731" y="7310"/>
                </a:cubicBezTo>
                <a:lnTo>
                  <a:pt x="9503" y="7310"/>
                </a:lnTo>
                <a:cubicBezTo>
                  <a:pt x="9906" y="7310"/>
                  <a:pt x="10234" y="7637"/>
                  <a:pt x="10234" y="8041"/>
                </a:cubicBezTo>
                <a:cubicBezTo>
                  <a:pt x="10234" y="8444"/>
                  <a:pt x="9906" y="8772"/>
                  <a:pt x="9503" y="8772"/>
                </a:cubicBezTo>
                <a:close/>
                <a:moveTo>
                  <a:pt x="9503" y="1462"/>
                </a:moveTo>
                <a:lnTo>
                  <a:pt x="731" y="1462"/>
                </a:lnTo>
                <a:cubicBezTo>
                  <a:pt x="328" y="1462"/>
                  <a:pt x="0" y="1135"/>
                  <a:pt x="0" y="731"/>
                </a:cubicBezTo>
                <a:cubicBezTo>
                  <a:pt x="0" y="328"/>
                  <a:pt x="328" y="0"/>
                  <a:pt x="731" y="0"/>
                </a:cubicBezTo>
                <a:lnTo>
                  <a:pt x="9503" y="0"/>
                </a:lnTo>
                <a:cubicBezTo>
                  <a:pt x="9906" y="0"/>
                  <a:pt x="10234" y="328"/>
                  <a:pt x="10234" y="731"/>
                </a:cubicBezTo>
                <a:cubicBezTo>
                  <a:pt x="10234" y="1135"/>
                  <a:pt x="9906" y="1462"/>
                  <a:pt x="9503" y="1462"/>
                </a:cubicBezTo>
                <a:close/>
              </a:path>
            </a:pathLst>
          </a:custGeom>
          <a:solidFill>
            <a:srgbClr val="683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10923975" y="202860"/>
            <a:ext cx="1268025" cy="1231183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398653" y="3051876"/>
            <a:ext cx="96203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-Tác phẩm tiêu biểu: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+Ca khúc: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 quân ca, Thiên thai, Trương Chi, Làng tôi, Trường ca sông Lô, Mùa xuân đầu tiên…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+Thơ ca: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Lá, Tuyển tập thơ Văn Cao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3160C8-75ED-5A0E-2096-95B1CED48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6217" y="767732"/>
            <a:ext cx="3552132" cy="26636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AEED0D-F2B0-D1B2-2A5F-69477F5CEE40}"/>
              </a:ext>
            </a:extLst>
          </p:cNvPr>
          <p:cNvSpPr txBox="1"/>
          <p:nvPr/>
        </p:nvSpPr>
        <p:spPr>
          <a:xfrm>
            <a:off x="1102995" y="767732"/>
            <a:ext cx="609797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Tìm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hiểu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1.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Văn Cao (1923-1995)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4382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6000">
        <p:push dir="r"/>
      </p:transition>
    </mc:Choice>
    <mc:Fallback>
      <p:transition spd="slow" advTm="6000">
        <p:push dir="r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iconfont-1000-785033"/>
          <p:cNvSpPr/>
          <p:nvPr/>
        </p:nvSpPr>
        <p:spPr>
          <a:xfrm>
            <a:off x="11220090" y="6301057"/>
            <a:ext cx="230230" cy="197333"/>
          </a:xfrm>
          <a:custGeom>
            <a:avLst/>
            <a:gdLst>
              <a:gd name="T0" fmla="*/ 9503 w 10234"/>
              <a:gd name="T1" fmla="*/ 5117 h 8772"/>
              <a:gd name="T2" fmla="*/ 731 w 10234"/>
              <a:gd name="T3" fmla="*/ 5117 h 8772"/>
              <a:gd name="T4" fmla="*/ 0 w 10234"/>
              <a:gd name="T5" fmla="*/ 4386 h 8772"/>
              <a:gd name="T6" fmla="*/ 731 w 10234"/>
              <a:gd name="T7" fmla="*/ 3655 h 8772"/>
              <a:gd name="T8" fmla="*/ 9503 w 10234"/>
              <a:gd name="T9" fmla="*/ 3655 h 8772"/>
              <a:gd name="T10" fmla="*/ 10234 w 10234"/>
              <a:gd name="T11" fmla="*/ 4386 h 8772"/>
              <a:gd name="T12" fmla="*/ 9503 w 10234"/>
              <a:gd name="T13" fmla="*/ 5117 h 8772"/>
              <a:gd name="T14" fmla="*/ 9503 w 10234"/>
              <a:gd name="T15" fmla="*/ 8772 h 8772"/>
              <a:gd name="T16" fmla="*/ 731 w 10234"/>
              <a:gd name="T17" fmla="*/ 8772 h 8772"/>
              <a:gd name="T18" fmla="*/ 0 w 10234"/>
              <a:gd name="T19" fmla="*/ 8041 h 8772"/>
              <a:gd name="T20" fmla="*/ 731 w 10234"/>
              <a:gd name="T21" fmla="*/ 7310 h 8772"/>
              <a:gd name="T22" fmla="*/ 9503 w 10234"/>
              <a:gd name="T23" fmla="*/ 7310 h 8772"/>
              <a:gd name="T24" fmla="*/ 10234 w 10234"/>
              <a:gd name="T25" fmla="*/ 8041 h 8772"/>
              <a:gd name="T26" fmla="*/ 9503 w 10234"/>
              <a:gd name="T27" fmla="*/ 8772 h 8772"/>
              <a:gd name="T28" fmla="*/ 9503 w 10234"/>
              <a:gd name="T29" fmla="*/ 1462 h 8772"/>
              <a:gd name="T30" fmla="*/ 731 w 10234"/>
              <a:gd name="T31" fmla="*/ 1462 h 8772"/>
              <a:gd name="T32" fmla="*/ 0 w 10234"/>
              <a:gd name="T33" fmla="*/ 731 h 8772"/>
              <a:gd name="T34" fmla="*/ 731 w 10234"/>
              <a:gd name="T35" fmla="*/ 0 h 8772"/>
              <a:gd name="T36" fmla="*/ 9503 w 10234"/>
              <a:gd name="T37" fmla="*/ 0 h 8772"/>
              <a:gd name="T38" fmla="*/ 10234 w 10234"/>
              <a:gd name="T39" fmla="*/ 731 h 8772"/>
              <a:gd name="T40" fmla="*/ 9503 w 10234"/>
              <a:gd name="T41" fmla="*/ 1462 h 8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34" h="8772">
                <a:moveTo>
                  <a:pt x="9503" y="5117"/>
                </a:moveTo>
                <a:lnTo>
                  <a:pt x="731" y="5117"/>
                </a:lnTo>
                <a:cubicBezTo>
                  <a:pt x="328" y="5117"/>
                  <a:pt x="0" y="4790"/>
                  <a:pt x="0" y="4386"/>
                </a:cubicBezTo>
                <a:cubicBezTo>
                  <a:pt x="0" y="3982"/>
                  <a:pt x="328" y="3655"/>
                  <a:pt x="731" y="3655"/>
                </a:cubicBezTo>
                <a:lnTo>
                  <a:pt x="9503" y="3655"/>
                </a:lnTo>
                <a:cubicBezTo>
                  <a:pt x="9906" y="3655"/>
                  <a:pt x="10234" y="3982"/>
                  <a:pt x="10234" y="4386"/>
                </a:cubicBezTo>
                <a:cubicBezTo>
                  <a:pt x="10234" y="4790"/>
                  <a:pt x="9906" y="5117"/>
                  <a:pt x="9503" y="5117"/>
                </a:cubicBezTo>
                <a:close/>
                <a:moveTo>
                  <a:pt x="9503" y="8772"/>
                </a:moveTo>
                <a:lnTo>
                  <a:pt x="731" y="8772"/>
                </a:lnTo>
                <a:cubicBezTo>
                  <a:pt x="328" y="8772"/>
                  <a:pt x="0" y="8444"/>
                  <a:pt x="0" y="8041"/>
                </a:cubicBezTo>
                <a:cubicBezTo>
                  <a:pt x="0" y="7637"/>
                  <a:pt x="328" y="7310"/>
                  <a:pt x="731" y="7310"/>
                </a:cubicBezTo>
                <a:lnTo>
                  <a:pt x="9503" y="7310"/>
                </a:lnTo>
                <a:cubicBezTo>
                  <a:pt x="9906" y="7310"/>
                  <a:pt x="10234" y="7637"/>
                  <a:pt x="10234" y="8041"/>
                </a:cubicBezTo>
                <a:cubicBezTo>
                  <a:pt x="10234" y="8444"/>
                  <a:pt x="9906" y="8772"/>
                  <a:pt x="9503" y="8772"/>
                </a:cubicBezTo>
                <a:close/>
                <a:moveTo>
                  <a:pt x="9503" y="1462"/>
                </a:moveTo>
                <a:lnTo>
                  <a:pt x="731" y="1462"/>
                </a:lnTo>
                <a:cubicBezTo>
                  <a:pt x="328" y="1462"/>
                  <a:pt x="0" y="1135"/>
                  <a:pt x="0" y="731"/>
                </a:cubicBezTo>
                <a:cubicBezTo>
                  <a:pt x="0" y="328"/>
                  <a:pt x="328" y="0"/>
                  <a:pt x="731" y="0"/>
                </a:cubicBezTo>
                <a:lnTo>
                  <a:pt x="9503" y="0"/>
                </a:lnTo>
                <a:cubicBezTo>
                  <a:pt x="9906" y="0"/>
                  <a:pt x="10234" y="328"/>
                  <a:pt x="10234" y="731"/>
                </a:cubicBezTo>
                <a:cubicBezTo>
                  <a:pt x="10234" y="1135"/>
                  <a:pt x="9906" y="1462"/>
                  <a:pt x="9503" y="1462"/>
                </a:cubicBezTo>
                <a:close/>
              </a:path>
            </a:pathLst>
          </a:custGeom>
          <a:solidFill>
            <a:srgbClr val="683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E8D467-D33F-8D5F-253F-5ED877DC756E}"/>
              </a:ext>
            </a:extLst>
          </p:cNvPr>
          <p:cNvSpPr txBox="1"/>
          <p:nvPr/>
        </p:nvSpPr>
        <p:spPr>
          <a:xfrm>
            <a:off x="1211283" y="597992"/>
            <a:ext cx="9761517" cy="49734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Văn bản </a:t>
            </a:r>
          </a:p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-Bài thơ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 đời vào tháng 2/1987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 in trong tập thơ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“Lá” (1988).</a:t>
            </a:r>
          </a:p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-Bố cục:</a:t>
            </a:r>
          </a:p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+ 6 dòng thơ đầu: Sức mạnh tàn phá của thời gian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1313A5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+ 6 dòng thơ cuối: Những điều bất chấp quy luật khắc nghiệt của thời gian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3A5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1313A5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1074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4437809" y="434448"/>
            <a:ext cx="5098077" cy="1045223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II. KHÁM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PHÁ VĂN BẢN</a:t>
            </a:r>
            <a:endParaRPr kumimoji="0" lang="zh-CN" altLang="en-US" sz="3600" b="1" i="0" u="none" strike="noStrike" kern="1200" cap="none" spc="6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思源黑体 CN Regular" panose="020B0500000000000000" pitchFamily="34" charset="-122"/>
              <a:cs typeface="Calibri" panose="020F0502020204030204" pitchFamily="34" charset="0"/>
            </a:endParaRPr>
          </a:p>
        </p:txBody>
      </p:sp>
      <p:sp>
        <p:nvSpPr>
          <p:cNvPr id="27" name="iconfont-1000-785033"/>
          <p:cNvSpPr/>
          <p:nvPr/>
        </p:nvSpPr>
        <p:spPr>
          <a:xfrm>
            <a:off x="11220090" y="6301057"/>
            <a:ext cx="230230" cy="197333"/>
          </a:xfrm>
          <a:custGeom>
            <a:avLst/>
            <a:gdLst>
              <a:gd name="T0" fmla="*/ 9503 w 10234"/>
              <a:gd name="T1" fmla="*/ 5117 h 8772"/>
              <a:gd name="T2" fmla="*/ 731 w 10234"/>
              <a:gd name="T3" fmla="*/ 5117 h 8772"/>
              <a:gd name="T4" fmla="*/ 0 w 10234"/>
              <a:gd name="T5" fmla="*/ 4386 h 8772"/>
              <a:gd name="T6" fmla="*/ 731 w 10234"/>
              <a:gd name="T7" fmla="*/ 3655 h 8772"/>
              <a:gd name="T8" fmla="*/ 9503 w 10234"/>
              <a:gd name="T9" fmla="*/ 3655 h 8772"/>
              <a:gd name="T10" fmla="*/ 10234 w 10234"/>
              <a:gd name="T11" fmla="*/ 4386 h 8772"/>
              <a:gd name="T12" fmla="*/ 9503 w 10234"/>
              <a:gd name="T13" fmla="*/ 5117 h 8772"/>
              <a:gd name="T14" fmla="*/ 9503 w 10234"/>
              <a:gd name="T15" fmla="*/ 8772 h 8772"/>
              <a:gd name="T16" fmla="*/ 731 w 10234"/>
              <a:gd name="T17" fmla="*/ 8772 h 8772"/>
              <a:gd name="T18" fmla="*/ 0 w 10234"/>
              <a:gd name="T19" fmla="*/ 8041 h 8772"/>
              <a:gd name="T20" fmla="*/ 731 w 10234"/>
              <a:gd name="T21" fmla="*/ 7310 h 8772"/>
              <a:gd name="T22" fmla="*/ 9503 w 10234"/>
              <a:gd name="T23" fmla="*/ 7310 h 8772"/>
              <a:gd name="T24" fmla="*/ 10234 w 10234"/>
              <a:gd name="T25" fmla="*/ 8041 h 8772"/>
              <a:gd name="T26" fmla="*/ 9503 w 10234"/>
              <a:gd name="T27" fmla="*/ 8772 h 8772"/>
              <a:gd name="T28" fmla="*/ 9503 w 10234"/>
              <a:gd name="T29" fmla="*/ 1462 h 8772"/>
              <a:gd name="T30" fmla="*/ 731 w 10234"/>
              <a:gd name="T31" fmla="*/ 1462 h 8772"/>
              <a:gd name="T32" fmla="*/ 0 w 10234"/>
              <a:gd name="T33" fmla="*/ 731 h 8772"/>
              <a:gd name="T34" fmla="*/ 731 w 10234"/>
              <a:gd name="T35" fmla="*/ 0 h 8772"/>
              <a:gd name="T36" fmla="*/ 9503 w 10234"/>
              <a:gd name="T37" fmla="*/ 0 h 8772"/>
              <a:gd name="T38" fmla="*/ 10234 w 10234"/>
              <a:gd name="T39" fmla="*/ 731 h 8772"/>
              <a:gd name="T40" fmla="*/ 9503 w 10234"/>
              <a:gd name="T41" fmla="*/ 1462 h 8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34" h="8772">
                <a:moveTo>
                  <a:pt x="9503" y="5117"/>
                </a:moveTo>
                <a:lnTo>
                  <a:pt x="731" y="5117"/>
                </a:lnTo>
                <a:cubicBezTo>
                  <a:pt x="328" y="5117"/>
                  <a:pt x="0" y="4790"/>
                  <a:pt x="0" y="4386"/>
                </a:cubicBezTo>
                <a:cubicBezTo>
                  <a:pt x="0" y="3982"/>
                  <a:pt x="328" y="3655"/>
                  <a:pt x="731" y="3655"/>
                </a:cubicBezTo>
                <a:lnTo>
                  <a:pt x="9503" y="3655"/>
                </a:lnTo>
                <a:cubicBezTo>
                  <a:pt x="9906" y="3655"/>
                  <a:pt x="10234" y="3982"/>
                  <a:pt x="10234" y="4386"/>
                </a:cubicBezTo>
                <a:cubicBezTo>
                  <a:pt x="10234" y="4790"/>
                  <a:pt x="9906" y="5117"/>
                  <a:pt x="9503" y="5117"/>
                </a:cubicBezTo>
                <a:close/>
                <a:moveTo>
                  <a:pt x="9503" y="8772"/>
                </a:moveTo>
                <a:lnTo>
                  <a:pt x="731" y="8772"/>
                </a:lnTo>
                <a:cubicBezTo>
                  <a:pt x="328" y="8772"/>
                  <a:pt x="0" y="8444"/>
                  <a:pt x="0" y="8041"/>
                </a:cubicBezTo>
                <a:cubicBezTo>
                  <a:pt x="0" y="7637"/>
                  <a:pt x="328" y="7310"/>
                  <a:pt x="731" y="7310"/>
                </a:cubicBezTo>
                <a:lnTo>
                  <a:pt x="9503" y="7310"/>
                </a:lnTo>
                <a:cubicBezTo>
                  <a:pt x="9906" y="7310"/>
                  <a:pt x="10234" y="7637"/>
                  <a:pt x="10234" y="8041"/>
                </a:cubicBezTo>
                <a:cubicBezTo>
                  <a:pt x="10234" y="8444"/>
                  <a:pt x="9906" y="8772"/>
                  <a:pt x="9503" y="8772"/>
                </a:cubicBezTo>
                <a:close/>
                <a:moveTo>
                  <a:pt x="9503" y="1462"/>
                </a:moveTo>
                <a:lnTo>
                  <a:pt x="731" y="1462"/>
                </a:lnTo>
                <a:cubicBezTo>
                  <a:pt x="328" y="1462"/>
                  <a:pt x="0" y="1135"/>
                  <a:pt x="0" y="731"/>
                </a:cubicBezTo>
                <a:cubicBezTo>
                  <a:pt x="0" y="328"/>
                  <a:pt x="328" y="0"/>
                  <a:pt x="731" y="0"/>
                </a:cubicBezTo>
                <a:lnTo>
                  <a:pt x="9503" y="0"/>
                </a:lnTo>
                <a:cubicBezTo>
                  <a:pt x="9906" y="0"/>
                  <a:pt x="10234" y="328"/>
                  <a:pt x="10234" y="731"/>
                </a:cubicBezTo>
                <a:cubicBezTo>
                  <a:pt x="10234" y="1135"/>
                  <a:pt x="9906" y="1462"/>
                  <a:pt x="9503" y="1462"/>
                </a:cubicBezTo>
                <a:close/>
              </a:path>
            </a:pathLst>
          </a:custGeom>
          <a:solidFill>
            <a:srgbClr val="683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83F660-79AD-E4E0-CACE-0FAD32DC18CA}"/>
              </a:ext>
            </a:extLst>
          </p:cNvPr>
          <p:cNvSpPr txBox="1"/>
          <p:nvPr/>
        </p:nvSpPr>
        <p:spPr>
          <a:xfrm>
            <a:off x="1248230" y="1479671"/>
            <a:ext cx="9753600" cy="44070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b="1" i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i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</a:t>
            </a:r>
            <a:r>
              <a:rPr lang="en-US" sz="3600" i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3600" i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600" i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3600" i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tiên</a:t>
            </a:r>
            <a:r>
              <a:rPr lang="en-US" sz="3600" i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600" i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3600" i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3600" i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600" i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600" i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3600" i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600" i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3600" i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600" i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600" i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3600" i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3600" i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i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600" i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3600" i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3600" i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3600" i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3600" i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3600" i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600" i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3600" i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i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lang="en-US" sz="36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</a:t>
            </a:r>
            <a:r>
              <a:rPr lang="en-US" sz="36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6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36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36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</a:t>
            </a:r>
            <a:r>
              <a:rPr lang="en-US" sz="36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</a:t>
            </a:r>
            <a:r>
              <a:rPr lang="en-US" sz="36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36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36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sỏi</a:t>
            </a:r>
            <a:r>
              <a:rPr lang="en-US" sz="36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36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giếng</a:t>
            </a:r>
            <a:r>
              <a:rPr lang="en-US" sz="36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</a:t>
            </a:r>
            <a:r>
              <a:rPr lang="en-US" sz="36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36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36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6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6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36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36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6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6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36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36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lang="en-US" sz="3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0532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r"/>
      </p:transition>
    </mc:Choice>
    <mc:Fallback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70031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70031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70031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70031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70031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70031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70031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70031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70031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70031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70031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70031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70031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70031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70031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70031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70031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70031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70031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70031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70031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70031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70031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70031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70031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">
  <a:themeElements>
    <a:clrScheme name="default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default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">
  <a:themeElements>
    <a:clrScheme name="default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default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</TotalTime>
  <Words>1837</Words>
  <Application>Microsoft Office PowerPoint</Application>
  <PresentationFormat>Widescreen</PresentationFormat>
  <Paragraphs>215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#9Slide03 AmpleSoft Bold</vt:lpstr>
      <vt:lpstr>#9Slide05 Harman Script Inline</vt:lpstr>
      <vt:lpstr>Arial</vt:lpstr>
      <vt:lpstr>Bree Serif</vt:lpstr>
      <vt:lpstr>Calibri</vt:lpstr>
      <vt:lpstr>Calibri Light</vt:lpstr>
      <vt:lpstr>Comic Sans MS</vt:lpstr>
      <vt:lpstr>Times New Roman</vt:lpstr>
      <vt:lpstr>Office Theme</vt:lpstr>
      <vt:lpstr>default</vt:lpstr>
      <vt:lpstr>1_default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THUAN</cp:lastModifiedBy>
  <cp:revision>192</cp:revision>
  <dcterms:created xsi:type="dcterms:W3CDTF">2022-07-11T03:09:00Z</dcterms:created>
  <dcterms:modified xsi:type="dcterms:W3CDTF">2023-08-03T08:34:35Z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CBFF14150EE54C63A5A443D5442CA664</vt:lpwstr>
  </property>
  <property fmtid="{D5CDD505-2E9C-101B-9397-08002B2CF9AE}" pid="3" name="KSOProductBuildVer">
    <vt:lpwstr>1033-11.2.0.11537</vt:lpwstr>
  </property>
</Properties>
</file>