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media/media6.wav" ContentType="audio/x-wav"/>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59" r:id="rId4"/>
    <p:sldId id="260" r:id="rId5"/>
    <p:sldId id="262" r:id="rId6"/>
    <p:sldId id="265" r:id="rId7"/>
    <p:sldId id="270" r:id="rId8"/>
    <p:sldId id="273" r:id="rId9"/>
    <p:sldId id="272" r:id="rId10"/>
    <p:sldId id="271" r:id="rId11"/>
    <p:sldId id="276" r:id="rId12"/>
    <p:sldId id="274"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4" r:id="rId40"/>
    <p:sldId id="306" r:id="rId41"/>
    <p:sldId id="308" r:id="rId42"/>
    <p:sldId id="310" r:id="rId43"/>
    <p:sldId id="311" r:id="rId44"/>
    <p:sldId id="312" r:id="rId45"/>
    <p:sldId id="313" r:id="rId46"/>
    <p:sldId id="314" r:id="rId47"/>
    <p:sldId id="315" r:id="rId48"/>
    <p:sldId id="31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p:restoredTop sz="94660"/>
  </p:normalViewPr>
  <p:slideViewPr>
    <p:cSldViewPr>
      <p:cViewPr varScale="1">
        <p:scale>
          <a:sx n="110" d="100"/>
          <a:sy n="110" d="100"/>
        </p:scale>
        <p:origin x="-98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36ACE8-9437-4924-AF17-A75A4CCECDE4}" type="datetimeFigureOut">
              <a:rPr lang="en-US" smtClean="0"/>
              <a:pPr/>
              <a:t>8/3/2023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0E5A32-5B87-4312-A681-6CE6FBC3ECC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194D6FA-D008-4A0B-BBB0-6F01CA5612C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188143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194D6FA-D008-4A0B-BBB0-6F01CA5612C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138916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https://www.facebook.com/baokefb</a:t>
            </a:r>
            <a:endParaRPr lang="en-US" dirty="0"/>
          </a:p>
        </p:txBody>
      </p:sp>
    </p:spTree>
    <p:extLst>
      <p:ext uri="{BB962C8B-B14F-4D97-AF65-F5344CB8AC3E}">
        <p14:creationId xmlns:p14="http://schemas.microsoft.com/office/powerpoint/2010/main" xmlns="" val="661180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xmlns="" val="302413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46910476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 xmlns:a14="http://schemas.microsoft.com/office/drawing/2010/main" val="0"/>
              </a:ext>
            </a:extLst>
          </a:blip>
          <a:srcRect l="7265" t="-1" r="35358" b="42743"/>
          <a:stretch>
            <a:fillRect/>
          </a:stretch>
        </p:blipFill>
        <p:spPr>
          <a:xfrm>
            <a:off x="-13062" y="-1"/>
            <a:ext cx="9163043" cy="6858001"/>
          </a:xfrm>
          <a:prstGeom prst="rect">
            <a:avLst/>
          </a:prstGeom>
        </p:spPr>
      </p:pic>
    </p:spTree>
    <p:extLst>
      <p:ext uri="{BB962C8B-B14F-4D97-AF65-F5344CB8AC3E}">
        <p14:creationId xmlns="" xmlns:p14="http://schemas.microsoft.com/office/powerpoint/2010/main" val="369515728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5.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26.png"/><Relationship Id="rId12" Type="http://schemas.openxmlformats.org/officeDocument/2006/relationships/image" Target="../media/image20.png"/><Relationship Id="rId2" Type="http://schemas.openxmlformats.org/officeDocument/2006/relationships/tags" Target="../tags/tag4.xml"/><Relationship Id="rId16" Type="http://schemas.openxmlformats.org/officeDocument/2006/relationships/image" Target="../media/image31.png"/><Relationship Id="rId1" Type="http://schemas.openxmlformats.org/officeDocument/2006/relationships/tags" Target="../tags/tag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microsoft.com/office/2007/relationships/media" Target="../media/media1.mp3"/><Relationship Id="rId3" Type="http://schemas.openxmlformats.org/officeDocument/2006/relationships/slide" Target="slide3.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video" Target="NULL" TargetMode="External"/><Relationship Id="rId11" Type="http://schemas.openxmlformats.org/officeDocument/2006/relationships/image" Target="../media/image7.png"/><Relationship Id="rId15" Type="http://schemas.openxmlformats.org/officeDocument/2006/relationships/image" Target="../media/image9.jpe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6.png"/><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7"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3.png"/><Relationship Id="rId5" Type="http://schemas.microsoft.com/office/2007/relationships/hdphoto" Target="../media/hdphoto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3.png"/><Relationship Id="rId5"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media" Target="../media/media6.wav"/><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gif"/><Relationship Id="rId9" Type="http://schemas.openxmlformats.org/officeDocument/2006/relationships/image" Target="../media/image53.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5.wav"/><Relationship Id="rId9" Type="http://schemas.microsoft.com/office/2007/relationships/hdphoto" Target="../media/hdphoto3.wdp"/><Relationship Id="rId14"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5.wav"/><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5.wav"/><Relationship Id="rId9" Type="http://schemas.microsoft.com/office/2007/relationships/hdphoto" Target="../media/hdphoto3.wdp"/><Relationship Id="rId1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audio" Target="../media/audio5.wav"/><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4.wav"/><Relationship Id="rId9" Type="http://schemas.microsoft.com/office/2007/relationships/hdphoto" Target="../media/hdphoto3.wdp"/></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5.wav"/><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audio" Target="../media/audio5.wav"/><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4.wav"/><Relationship Id="rId9" Type="http://schemas.microsoft.com/office/2007/relationships/hdphoto" Target="../media/hdphoto3.wdp"/></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5.wav"/><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audio" Target="../media/audio5.wav"/><Relationship Id="rId15" Type="http://schemas.openxmlformats.org/officeDocument/2006/relationships/image" Target="../media/image6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56.png"/><Relationship Id="rId14" Type="http://schemas.openxmlformats.org/officeDocument/2006/relationships/image" Target="../media/image59.png"/></Relationships>
</file>

<file path=ppt/slides/_rels/slide4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0.png"/><Relationship Id="rId3" Type="http://schemas.openxmlformats.org/officeDocument/2006/relationships/audio" Target="../media/audio3.wav"/><Relationship Id="rId7" Type="http://schemas.openxmlformats.org/officeDocument/2006/relationships/image" Target="../media/image55.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audio" Target="../media/audio4.wav"/><Relationship Id="rId10" Type="http://schemas.microsoft.com/office/2007/relationships/hdphoto" Target="../media/hdphoto3.wdp"/><Relationship Id="rId4" Type="http://schemas.openxmlformats.org/officeDocument/2006/relationships/audio" Target="../media/audio5.wav"/><Relationship Id="rId9" Type="http://schemas.openxmlformats.org/officeDocument/2006/relationships/image" Target="../media/image56.png"/><Relationship Id="rId1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4.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4">
            <a:extLst>
              <a:ext uri="{FF2B5EF4-FFF2-40B4-BE49-F238E27FC236}">
                <a16:creationId xmlns="" xmlns:a16="http://schemas.microsoft.com/office/drawing/2014/main" id="{42A678A7-67AF-0B97-042B-361D0D2E6A6B}"/>
              </a:ext>
            </a:extLst>
          </p:cNvPr>
          <p:cNvSpPr/>
          <p:nvPr/>
        </p:nvSpPr>
        <p:spPr>
          <a:xfrm>
            <a:off x="3276600" y="1295400"/>
            <a:ext cx="411958" cy="549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sp>
        <p:nvSpPr>
          <p:cNvPr id="3" name="椭圆 15">
            <a:extLst>
              <a:ext uri="{FF2B5EF4-FFF2-40B4-BE49-F238E27FC236}">
                <a16:creationId xmlns="" xmlns:a16="http://schemas.microsoft.com/office/drawing/2014/main" id="{301EB451-455D-FB8E-71E0-4BACCEC143AA}"/>
              </a:ext>
            </a:extLst>
          </p:cNvPr>
          <p:cNvSpPr/>
          <p:nvPr/>
        </p:nvSpPr>
        <p:spPr>
          <a:xfrm>
            <a:off x="3810000" y="1295400"/>
            <a:ext cx="411958" cy="549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sp>
        <p:nvSpPr>
          <p:cNvPr id="4" name="椭圆 16">
            <a:extLst>
              <a:ext uri="{FF2B5EF4-FFF2-40B4-BE49-F238E27FC236}">
                <a16:creationId xmlns="" xmlns:a16="http://schemas.microsoft.com/office/drawing/2014/main" id="{B6BA52AB-AA11-722E-FEA0-2D1973B9FC87}"/>
              </a:ext>
            </a:extLst>
          </p:cNvPr>
          <p:cNvSpPr/>
          <p:nvPr/>
        </p:nvSpPr>
        <p:spPr>
          <a:xfrm>
            <a:off x="4343400" y="1295400"/>
            <a:ext cx="411958" cy="549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cxnSp>
        <p:nvCxnSpPr>
          <p:cNvPr id="5" name="直接连接符 20">
            <a:extLst>
              <a:ext uri="{FF2B5EF4-FFF2-40B4-BE49-F238E27FC236}">
                <a16:creationId xmlns="" xmlns:a16="http://schemas.microsoft.com/office/drawing/2014/main" id="{79AB6544-0B26-1DAE-3749-B824D322006A}"/>
              </a:ext>
            </a:extLst>
          </p:cNvPr>
          <p:cNvCxnSpPr/>
          <p:nvPr/>
        </p:nvCxnSpPr>
        <p:spPr>
          <a:xfrm>
            <a:off x="4800600" y="1524000"/>
            <a:ext cx="103511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 name="直接连接符 21">
            <a:extLst>
              <a:ext uri="{FF2B5EF4-FFF2-40B4-BE49-F238E27FC236}">
                <a16:creationId xmlns="" xmlns:a16="http://schemas.microsoft.com/office/drawing/2014/main" id="{83F47E8D-81A3-DF78-F95F-BC40B647BA6D}"/>
              </a:ext>
            </a:extLst>
          </p:cNvPr>
          <p:cNvCxnSpPr/>
          <p:nvPr/>
        </p:nvCxnSpPr>
        <p:spPr>
          <a:xfrm>
            <a:off x="2133600" y="1524000"/>
            <a:ext cx="103511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文本框 22">
            <a:extLst>
              <a:ext uri="{FF2B5EF4-FFF2-40B4-BE49-F238E27FC236}">
                <a16:creationId xmlns="" xmlns:a16="http://schemas.microsoft.com/office/drawing/2014/main" id="{466A3CFD-8330-D06F-B3BD-0B467F7E4202}"/>
              </a:ext>
            </a:extLst>
          </p:cNvPr>
          <p:cNvSpPr txBox="1"/>
          <p:nvPr/>
        </p:nvSpPr>
        <p:spPr>
          <a:xfrm>
            <a:off x="0" y="152400"/>
            <a:ext cx="9372600" cy="1323439"/>
          </a:xfrm>
          <a:prstGeom prst="rect">
            <a:avLst/>
          </a:prstGeom>
          <a:noFill/>
        </p:spPr>
        <p:txBody>
          <a:bodyPr wrap="square" rtlCol="0">
            <a:spAutoFit/>
          </a:bodyPr>
          <a:lstStyle/>
          <a:p>
            <a:pPr algn="ctr" defTabSz="914377"/>
            <a:r>
              <a:rPr lang="en-US" altLang="zh-CN" sz="8000" b="1" dirty="0" err="1"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Độc</a:t>
            </a:r>
            <a:r>
              <a:rPr lang="en-US" altLang="zh-CN" sz="8000" b="1" dirty="0"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 “</a:t>
            </a:r>
            <a:r>
              <a:rPr lang="en-US" altLang="zh-CN" sz="8000" b="1" dirty="0" err="1"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Tiểu</a:t>
            </a:r>
            <a:r>
              <a:rPr lang="en-US" altLang="zh-CN" sz="8000" b="1" dirty="0"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 </a:t>
            </a:r>
            <a:r>
              <a:rPr lang="en-US" altLang="zh-CN" sz="8000" b="1" dirty="0" err="1"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Thanh</a:t>
            </a:r>
            <a:r>
              <a:rPr lang="en-US" altLang="zh-CN" sz="8000" b="1" dirty="0"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 </a:t>
            </a:r>
            <a:r>
              <a:rPr lang="en-US" altLang="zh-CN" sz="8000" b="1" dirty="0" err="1"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kí</a:t>
            </a:r>
            <a:r>
              <a:rPr lang="en-US" altLang="zh-CN" sz="8000" b="1" dirty="0" smtClean="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rPr>
              <a:t>”</a:t>
            </a:r>
            <a:endParaRPr lang="zh-CN" altLang="en-US" sz="8000" b="1" dirty="0">
              <a:solidFill>
                <a:srgbClr val="FF0000"/>
              </a:solidFill>
              <a:latin typeface="Times New Roman" pitchFamily="18" charset="0"/>
              <a:ea typeface="字酷堂海藏楷体" panose="02010609030101010101" pitchFamily="49" charset="-122"/>
              <a:cs typeface="Times New Roman" pitchFamily="18" charset="0"/>
              <a:sym typeface="Arial" panose="020B0604020202020204" pitchFamily="34" charset="0"/>
            </a:endParaRPr>
          </a:p>
        </p:txBody>
      </p:sp>
      <p:pic>
        <p:nvPicPr>
          <p:cNvPr id="8" name="Picture 5" descr="nguyendu01[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257800" y="2438400"/>
            <a:ext cx="378816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1" descr="F0994-1-1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514600"/>
            <a:ext cx="3429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5211491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25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900"/>
                                        <p:tgtEl>
                                          <p:spTgt spid="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1000"/>
                                        <p:tgtEl>
                                          <p:spTgt spid="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1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err="1" smtClean="0">
                <a:solidFill>
                  <a:srgbClr val="FF0000"/>
                </a:solidFill>
                <a:latin typeface="Times New Roman" pitchFamily="18" charset="0"/>
                <a:cs typeface="Times New Roman" pitchFamily="18" charset="0"/>
              </a:rPr>
              <a:t>Sáng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của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Nguyễn</a:t>
            </a:r>
            <a:r>
              <a:rPr lang="en-US" sz="3600" dirty="0" smtClean="0">
                <a:solidFill>
                  <a:srgbClr val="FF0000"/>
                </a:solidFill>
                <a:latin typeface="Times New Roman" pitchFamily="18" charset="0"/>
                <a:cs typeface="Times New Roman" pitchFamily="18" charset="0"/>
              </a:rPr>
              <a:t> Du </a:t>
            </a:r>
            <a:r>
              <a:rPr lang="en-US" sz="3600" dirty="0" err="1" smtClean="0">
                <a:solidFill>
                  <a:srgbClr val="FF0000"/>
                </a:solidFill>
                <a:latin typeface="Times New Roman" pitchFamily="18" charset="0"/>
                <a:cs typeface="Times New Roman" pitchFamily="18" charset="0"/>
              </a:rPr>
              <a:t>gồm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mấy</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bộ</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phận</a:t>
            </a:r>
            <a:r>
              <a:rPr lang="en-US" sz="3600" dirty="0" smtClean="0">
                <a:solidFill>
                  <a:srgbClr val="FF0000"/>
                </a:solidFill>
                <a:latin typeface="Times New Roman" pitchFamily="18" charset="0"/>
                <a:cs typeface="Times New Roman" pitchFamily="18" charset="0"/>
              </a:rPr>
              <a:t>? </a:t>
            </a:r>
            <a:endParaRPr lang="en-US" sz="3600" dirty="0">
              <a:solidFill>
                <a:srgbClr val="FF0000"/>
              </a:solidFill>
              <a:latin typeface="Times New Roman" pitchFamily="18" charset="0"/>
              <a:cs typeface="Times New Roman" pitchFamily="18" charset="0"/>
            </a:endParaRPr>
          </a:p>
        </p:txBody>
      </p:sp>
      <p:sp>
        <p:nvSpPr>
          <p:cNvPr id="11" name="TextBox 10"/>
          <p:cNvSpPr txBox="1"/>
          <p:nvPr/>
        </p:nvSpPr>
        <p:spPr>
          <a:xfrm>
            <a:off x="2286000" y="381000"/>
            <a:ext cx="4617026" cy="646331"/>
          </a:xfrm>
          <a:prstGeom prst="rect">
            <a:avLst/>
          </a:prstGeom>
          <a:noFill/>
        </p:spPr>
        <p:txBody>
          <a:bodyPr wrap="square" rtlCol="0">
            <a:spAutoFit/>
          </a:bodyPr>
          <a:lstStyle/>
          <a:p>
            <a:endParaRPr lang="en-US" sz="3600" dirty="0"/>
          </a:p>
        </p:txBody>
      </p:sp>
      <p:sp>
        <p:nvSpPr>
          <p:cNvPr id="14" name="Cloud 13"/>
          <p:cNvSpPr/>
          <p:nvPr/>
        </p:nvSpPr>
        <p:spPr>
          <a:xfrm>
            <a:off x="3928528" y="2524645"/>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4419600" y="3581400"/>
            <a:ext cx="4343400" cy="1477328"/>
          </a:xfrm>
          <a:prstGeom prst="rect">
            <a:avLst/>
          </a:prstGeom>
          <a:noFill/>
        </p:spPr>
        <p:txBody>
          <a:bodyPr wrap="square" rtlCol="0">
            <a:spAutoFit/>
          </a:bodyPr>
          <a:lstStyle/>
          <a:p>
            <a:pPr algn="ctr"/>
            <a:r>
              <a:rPr lang="en-US" sz="3600" dirty="0" err="1" smtClean="0">
                <a:solidFill>
                  <a:srgbClr val="FF0000"/>
                </a:solidFill>
                <a:latin typeface="Times New Roman" pitchFamily="18" charset="0"/>
                <a:cs typeface="Times New Roman" pitchFamily="18" charset="0"/>
              </a:rPr>
              <a:t>Hai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bộ</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phận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chữ</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Hán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và</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chữ</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Nôm</a:t>
            </a:r>
            <a:endParaRPr lang="en-US" sz="3600" dirty="0">
              <a:solidFill>
                <a:srgbClr val="FF0000"/>
              </a:solidFill>
              <a:latin typeface="Times New Roman" pitchFamily="18" charset="0"/>
              <a:cs typeface="Times New Roman" pitchFamily="18" charset="0"/>
            </a:endParaRPr>
          </a:p>
          <a:p>
            <a:endParaRPr lang="en-US" dirty="0"/>
          </a:p>
        </p:txBody>
      </p:sp>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6106439" y="1240857"/>
            <a:ext cx="1593173" cy="1688179"/>
          </a:xfrm>
          <a:prstGeom prst="rect">
            <a:avLst/>
          </a:prstGeom>
        </p:spPr>
      </p:pic>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219200" y="995482"/>
            <a:ext cx="2709328" cy="5955409"/>
          </a:xfrm>
          <a:prstGeom prst="rect">
            <a:avLst/>
          </a:prstGeom>
        </p:spPr>
      </p:pic>
      <p:sp>
        <p:nvSpPr>
          <p:cNvPr id="8" name="Right Arrow 7">
            <a:hlinkClick r:id="rId6"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1371600" y="381000"/>
            <a:ext cx="5943600" cy="1200329"/>
          </a:xfrm>
          <a:prstGeom prst="rect">
            <a:avLst/>
          </a:prstGeom>
          <a:noFill/>
        </p:spPr>
        <p:txBody>
          <a:bodyPr wrap="square" rtlCol="0">
            <a:spAutoFit/>
          </a:bodyPr>
          <a:lstStyle/>
          <a:p>
            <a:pPr algn="ctr"/>
            <a:r>
              <a:rPr lang="en-US" sz="3600" dirty="0" err="1" smtClean="0">
                <a:solidFill>
                  <a:srgbClr val="FF0000"/>
                </a:solidFill>
              </a:rPr>
              <a:t>Sáng</a:t>
            </a:r>
            <a:r>
              <a:rPr lang="en-US" sz="3600" dirty="0" smtClean="0">
                <a:solidFill>
                  <a:srgbClr val="FF0000"/>
                </a:solidFill>
              </a:rPr>
              <a:t> </a:t>
            </a:r>
            <a:r>
              <a:rPr lang="en-US" sz="3600" dirty="0" err="1" smtClean="0">
                <a:solidFill>
                  <a:srgbClr val="FF0000"/>
                </a:solidFill>
              </a:rPr>
              <a:t>tác</a:t>
            </a:r>
            <a:r>
              <a:rPr lang="en-US" sz="3600" dirty="0" smtClean="0">
                <a:solidFill>
                  <a:srgbClr val="FF0000"/>
                </a:solidFill>
              </a:rPr>
              <a:t> </a:t>
            </a:r>
            <a:r>
              <a:rPr lang="en-US" sz="3600" dirty="0" err="1" smtClean="0">
                <a:solidFill>
                  <a:srgbClr val="FF0000"/>
                </a:solidFill>
              </a:rPr>
              <a:t>chữ</a:t>
            </a:r>
            <a:r>
              <a:rPr lang="en-US" sz="3600" dirty="0" smtClean="0">
                <a:solidFill>
                  <a:srgbClr val="FF0000"/>
                </a:solidFill>
              </a:rPr>
              <a:t> </a:t>
            </a:r>
            <a:r>
              <a:rPr lang="en-US" sz="3600" dirty="0" err="1" smtClean="0">
                <a:solidFill>
                  <a:srgbClr val="FF0000"/>
                </a:solidFill>
              </a:rPr>
              <a:t>Hán</a:t>
            </a:r>
            <a:r>
              <a:rPr lang="en-US" sz="3600" dirty="0" smtClean="0">
                <a:solidFill>
                  <a:srgbClr val="FF0000"/>
                </a:solidFill>
              </a:rPr>
              <a:t> </a:t>
            </a:r>
            <a:r>
              <a:rPr lang="en-US" sz="3600" dirty="0" err="1" smtClean="0">
                <a:solidFill>
                  <a:srgbClr val="FF0000"/>
                </a:solidFill>
              </a:rPr>
              <a:t>của</a:t>
            </a:r>
            <a:r>
              <a:rPr lang="en-US" sz="3600" dirty="0" smtClean="0">
                <a:solidFill>
                  <a:srgbClr val="FF0000"/>
                </a:solidFill>
              </a:rPr>
              <a:t> </a:t>
            </a:r>
            <a:r>
              <a:rPr lang="en-US" sz="3600" dirty="0" err="1" smtClean="0">
                <a:solidFill>
                  <a:srgbClr val="FF0000"/>
                </a:solidFill>
              </a:rPr>
              <a:t>Nguyễn</a:t>
            </a:r>
            <a:r>
              <a:rPr lang="en-US" sz="3600" dirty="0" smtClean="0">
                <a:solidFill>
                  <a:srgbClr val="FF0000"/>
                </a:solidFill>
              </a:rPr>
              <a:t> Du </a:t>
            </a:r>
            <a:r>
              <a:rPr lang="en-US" sz="3600" dirty="0" err="1" smtClean="0">
                <a:solidFill>
                  <a:srgbClr val="FF0000"/>
                </a:solidFill>
              </a:rPr>
              <a:t>gồm</a:t>
            </a:r>
            <a:r>
              <a:rPr lang="en-US" sz="3600" dirty="0" smtClean="0">
                <a:solidFill>
                  <a:srgbClr val="FF0000"/>
                </a:solidFill>
              </a:rPr>
              <a:t> </a:t>
            </a:r>
            <a:r>
              <a:rPr lang="en-US" sz="3600" dirty="0" err="1" smtClean="0">
                <a:solidFill>
                  <a:srgbClr val="FF0000"/>
                </a:solidFill>
              </a:rPr>
              <a:t>mấy</a:t>
            </a:r>
            <a:r>
              <a:rPr lang="en-US" sz="3600" dirty="0" smtClean="0">
                <a:solidFill>
                  <a:srgbClr val="FF0000"/>
                </a:solidFill>
              </a:rPr>
              <a:t> </a:t>
            </a:r>
            <a:r>
              <a:rPr lang="en-US" sz="3600" dirty="0" err="1" smtClean="0">
                <a:solidFill>
                  <a:srgbClr val="FF0000"/>
                </a:solidFill>
              </a:rPr>
              <a:t>tập</a:t>
            </a:r>
            <a:r>
              <a:rPr lang="en-US" sz="3600" dirty="0" smtClean="0">
                <a:solidFill>
                  <a:srgbClr val="FF0000"/>
                </a:solidFill>
              </a:rPr>
              <a:t> </a:t>
            </a:r>
            <a:r>
              <a:rPr lang="en-US" sz="3600" dirty="0" err="1" smtClean="0">
                <a:solidFill>
                  <a:srgbClr val="FF0000"/>
                </a:solidFill>
              </a:rPr>
              <a:t>thơ</a:t>
            </a:r>
            <a:r>
              <a:rPr lang="en-US" sz="3600" dirty="0" smtClean="0">
                <a:solidFill>
                  <a:srgbClr val="FF0000"/>
                </a:solidFill>
              </a:rPr>
              <a:t> ?</a:t>
            </a:r>
            <a:endParaRPr lang="en-US" sz="3600" dirty="0">
              <a:solidFill>
                <a:srgbClr val="FF0000"/>
              </a:solidFill>
            </a:endParaRPr>
          </a:p>
        </p:txBody>
      </p:sp>
      <p:sp>
        <p:nvSpPr>
          <p:cNvPr id="14" name="Cloud 13"/>
          <p:cNvSpPr/>
          <p:nvPr/>
        </p:nvSpPr>
        <p:spPr>
          <a:xfrm>
            <a:off x="533400" y="1828799"/>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620863" y="3041505"/>
            <a:ext cx="3328555" cy="923330"/>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Ba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tập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thơ</a:t>
            </a:r>
            <a:endParaRPr lang="en-US" sz="3600" b="1" dirty="0">
              <a:solidFill>
                <a:srgbClr val="FF0000"/>
              </a:solidFill>
              <a:latin typeface="Times New Roman" pitchFamily="18" charset="0"/>
              <a:cs typeface="Times New Roman" pitchFamily="18" charset="0"/>
            </a:endParaRPr>
          </a:p>
          <a:p>
            <a:endParaRPr lang="en-US" dirty="0"/>
          </a:p>
        </p:txBody>
      </p:sp>
      <p:pic>
        <p:nvPicPr>
          <p:cNvPr id="16" name="Picture 15"/>
          <p:cNvPicPr>
            <a:picLocks noChangeAspect="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3317648" y="1275492"/>
            <a:ext cx="1593173" cy="1688179"/>
          </a:xfrm>
          <a:prstGeom prst="rect">
            <a:avLst/>
          </a:prstGeom>
        </p:spPr>
      </p:pic>
      <p:pic>
        <p:nvPicPr>
          <p:cNvPr id="2" name="Picture 1"/>
          <p:cNvPicPr>
            <a:picLocks noChangeAspect="1"/>
          </p:cNvPicPr>
          <p:nvPr/>
        </p:nvPicPr>
        <p:blipFill rotWithShape="1">
          <a:blip r:embed="rId4" cstate="print">
            <a:extLst>
              <a:ext uri="{BEBA8EAE-BF5A-486C-A8C5-ECC9F3942E4B}">
                <a14:imgProps xmlns="" xmlns:a14="http://schemas.microsoft.com/office/drawing/2010/main">
                  <a14:imgLayer r:embed="rId6">
                    <a14:imgEffect>
                      <a14:backgroundRemoval t="10000" b="94375" l="22606" r="75039">
                        <a14:backgroundMark x1="32653" y1="85313" x2="25118" y2="95313"/>
                      </a14:backgroundRemoval>
                    </a14:imgEffect>
                  </a14:imgLayer>
                </a14:imgProps>
              </a:ext>
              <a:ext uri="{28A0092B-C50C-407E-A947-70E740481C1C}">
                <a14:useLocalDpi xmlns="" xmlns:a14="http://schemas.microsoft.com/office/drawing/2010/main" val="0"/>
              </a:ext>
            </a:extLst>
          </a:blip>
          <a:srcRect l="21073" t="22267" r="23472" b="3409"/>
          <a:stretch/>
        </p:blipFill>
        <p:spPr>
          <a:xfrm>
            <a:off x="4495800" y="1295400"/>
            <a:ext cx="4351153" cy="5859225"/>
          </a:xfrm>
          <a:prstGeom prst="rect">
            <a:avLst/>
          </a:prstGeom>
        </p:spPr>
      </p:pic>
      <p:sp>
        <p:nvSpPr>
          <p:cNvPr id="8" name="Right Arrow 7">
            <a:hlinkClick r:id="rId7"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 xmlns:a14="http://schemas.microsoft.com/office/drawing/2010/main">
                  <a14:imgLayer r:embed="rId4">
                    <a14:imgEffect>
                      <a14:backgroundRemoval t="3711" b="95313" l="0" r="95665">
                        <a14:backgroundMark x1="64451" y1="12109" x2="77168" y2="19141"/>
                      </a14:backgroundRemoval>
                    </a14:imgEffect>
                  </a14:imgLayer>
                </a14:imgProps>
              </a:ext>
              <a:ext uri="{28A0092B-C50C-407E-A947-70E740481C1C}">
                <a14:useLocalDpi xmlns="" xmlns:a14="http://schemas.microsoft.com/office/drawing/2010/main" val="0"/>
              </a:ext>
            </a:extLst>
          </a:blip>
          <a:stretch>
            <a:fillRect/>
          </a:stretch>
        </p:blipFill>
        <p:spPr>
          <a:xfrm>
            <a:off x="0" y="457200"/>
            <a:ext cx="4583013" cy="6781800"/>
          </a:xfrm>
          <a:prstGeom prst="rect">
            <a:avLst/>
          </a:prstGeom>
        </p:spPr>
      </p:pic>
      <p:sp>
        <p:nvSpPr>
          <p:cNvPr id="5" name="Cloud Callout 4"/>
          <p:cNvSpPr/>
          <p:nvPr/>
        </p:nvSpPr>
        <p:spPr>
          <a:xfrm>
            <a:off x="3719945" y="13855"/>
            <a:ext cx="5105400" cy="3352800"/>
          </a:xfrm>
          <a:prstGeom prst="cloudCallout">
            <a:avLst>
              <a:gd name="adj1" fmla="val -66042"/>
              <a:gd name="adj2" fmla="val 702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p:cNvSpPr txBox="1"/>
          <p:nvPr/>
        </p:nvSpPr>
        <p:spPr>
          <a:xfrm>
            <a:off x="4440381" y="643814"/>
            <a:ext cx="3816927" cy="2492990"/>
          </a:xfrm>
          <a:prstGeom prst="rect">
            <a:avLst/>
          </a:prstGeom>
          <a:noFill/>
        </p:spPr>
        <p:txBody>
          <a:bodyPr wrap="square" rtlCol="0">
            <a:spAutoFit/>
          </a:bodyPr>
          <a:lstStyle/>
          <a:p>
            <a:pPr algn="ctr"/>
            <a:r>
              <a:rPr lang="en-US" sz="2600" dirty="0" err="1" smtClean="0">
                <a:solidFill>
                  <a:srgbClr val="FF0000"/>
                </a:solidFill>
                <a:latin typeface="Times New Roman" pitchFamily="18" charset="0"/>
                <a:cs typeface="Times New Roman" pitchFamily="18" charset="0"/>
              </a:rPr>
              <a:t>Cám</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ơn</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các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bạn</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học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sinh</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thông</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thái</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Nhơ</a:t>
            </a:r>
            <a:r>
              <a:rPr lang="en-US" sz="2600" dirty="0" smtClean="0">
                <a:solidFill>
                  <a:srgbClr val="FF0000"/>
                </a:solidFill>
                <a:latin typeface="Times New Roman" pitchFamily="18" charset="0"/>
                <a:cs typeface="Times New Roman" pitchFamily="18" charset="0"/>
              </a:rPr>
              <a:t>̀ có </a:t>
            </a:r>
            <a:r>
              <a:rPr lang="en-US" sz="2600" dirty="0" err="1" smtClean="0">
                <a:solidFill>
                  <a:srgbClr val="FF0000"/>
                </a:solidFill>
                <a:latin typeface="Times New Roman" pitchFamily="18" charset="0"/>
                <a:cs typeface="Times New Roman" pitchFamily="18" charset="0"/>
              </a:rPr>
              <a:t>các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bạn</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ta</a:t>
            </a:r>
            <a:r>
              <a:rPr lang="en-US" sz="2600" dirty="0" smtClean="0">
                <a:solidFill>
                  <a:srgbClr val="FF0000"/>
                </a:solidFill>
                <a:latin typeface="Times New Roman" pitchFamily="18" charset="0"/>
                <a:cs typeface="Times New Roman" pitchFamily="18" charset="0"/>
              </a:rPr>
              <a:t> có </a:t>
            </a:r>
            <a:r>
              <a:rPr lang="en-US" sz="2600" dirty="0" err="1" smtClean="0">
                <a:solidFill>
                  <a:srgbClr val="FF0000"/>
                </a:solidFill>
                <a:latin typeface="Times New Roman" pitchFamily="18" charset="0"/>
                <a:cs typeface="Times New Roman" pitchFamily="18" charset="0"/>
              </a:rPr>
              <a:t>được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đôi</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chân</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va</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cuộc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sống</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hạnh</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phúc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Chúc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các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bạn</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học</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thật</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giỏi</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nha</a:t>
            </a:r>
            <a:r>
              <a:rPr lang="en-US" sz="2600" dirty="0" smtClean="0">
                <a:solidFill>
                  <a:srgbClr val="FF0000"/>
                </a:solidFill>
                <a:latin typeface="Times New Roman" pitchFamily="18" charset="0"/>
                <a:cs typeface="Times New Roman" pitchFamily="18" charset="0"/>
              </a:rPr>
              <a:t>.</a:t>
            </a:r>
            <a:endParaRPr lang="en-US" sz="2600" dirty="0">
              <a:solidFill>
                <a:srgbClr val="FF0000"/>
              </a:solidFill>
              <a:latin typeface="Times New Roman" pitchFamily="18" charset="0"/>
              <a:cs typeface="Times New Roman" pitchFamily="18" charset="0"/>
            </a:endParaRPr>
          </a:p>
        </p:txBody>
      </p:sp>
      <p:sp>
        <p:nvSpPr>
          <p:cNvPr id="7" name="Rounded Rectangle 6">
            <a:hlinkClick r:id="" action="ppaction://hlinkshowjump?jump=nextslide"/>
          </p:cNvPr>
          <p:cNvSpPr/>
          <p:nvPr/>
        </p:nvSpPr>
        <p:spPr>
          <a:xfrm>
            <a:off x="7658100" y="63246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mtClean="0">
                <a:solidFill>
                  <a:srgbClr val="FF0000"/>
                </a:solidFill>
                <a:latin typeface="Times New Roman" pitchFamily="18" charset="0"/>
                <a:cs typeface="Times New Roman" pitchFamily="18" charset="0"/>
              </a:rPr>
              <a:t>BÀI MỚI</a:t>
            </a:r>
            <a:endParaRPr lang="en-US">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2326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950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cxnSp>
        <p:nvCxnSpPr>
          <p:cNvPr id="2" name="直接连接符 4">
            <a:extLst>
              <a:ext uri="{FF2B5EF4-FFF2-40B4-BE49-F238E27FC236}">
                <a16:creationId xmlns="" xmlns:a16="http://schemas.microsoft.com/office/drawing/2014/main" id="{9CB4544B-3657-5A0D-9C9E-9C3EDEC4B3A1}"/>
              </a:ext>
            </a:extLst>
          </p:cNvPr>
          <p:cNvCxnSpPr/>
          <p:nvPr/>
        </p:nvCxnSpPr>
        <p:spPr>
          <a:xfrm flipV="1">
            <a:off x="2617554" y="443762"/>
            <a:ext cx="0" cy="1997355"/>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3" name="组合 6">
            <a:extLst>
              <a:ext uri="{FF2B5EF4-FFF2-40B4-BE49-F238E27FC236}">
                <a16:creationId xmlns="" xmlns:a16="http://schemas.microsoft.com/office/drawing/2014/main" id="{9BC7270A-BFA7-F459-39AC-AB3D17846410}"/>
              </a:ext>
            </a:extLst>
          </p:cNvPr>
          <p:cNvGrpSpPr/>
          <p:nvPr/>
        </p:nvGrpSpPr>
        <p:grpSpPr>
          <a:xfrm>
            <a:off x="1139654" y="406978"/>
            <a:ext cx="1107483" cy="1476644"/>
            <a:chOff x="304800" y="673100"/>
            <a:chExt cx="4000500" cy="4000500"/>
          </a:xfrm>
          <a:effectLst>
            <a:outerShdw blurRad="444500" dist="254000" dir="8100000" algn="tr" rotWithShape="0">
              <a:prstClr val="black">
                <a:alpha val="50000"/>
              </a:prstClr>
            </a:outerShdw>
          </a:effectLst>
        </p:grpSpPr>
        <p:sp>
          <p:nvSpPr>
            <p:cNvPr id="6" name="同心圆 7">
              <a:extLst>
                <a:ext uri="{FF2B5EF4-FFF2-40B4-BE49-F238E27FC236}">
                  <a16:creationId xmlns="" xmlns:a16="http://schemas.microsoft.com/office/drawing/2014/main" id="{ABF9370C-2006-EFF6-C6AB-473FAD564BAD}"/>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sp>
          <p:nvSpPr>
            <p:cNvPr id="11" name="椭圆 8">
              <a:extLst>
                <a:ext uri="{FF2B5EF4-FFF2-40B4-BE49-F238E27FC236}">
                  <a16:creationId xmlns="" xmlns:a16="http://schemas.microsoft.com/office/drawing/2014/main" id="{614BA1BC-DB8D-CCC9-6853-475CBF540B87}"/>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grpSp>
      <p:sp>
        <p:nvSpPr>
          <p:cNvPr id="13" name="TextBox 13">
            <a:extLst>
              <a:ext uri="{FF2B5EF4-FFF2-40B4-BE49-F238E27FC236}">
                <a16:creationId xmlns="" xmlns:a16="http://schemas.microsoft.com/office/drawing/2014/main" id="{31514523-ADE8-309C-00CF-DA05C1C01DF5}"/>
              </a:ext>
            </a:extLst>
          </p:cNvPr>
          <p:cNvSpPr txBox="1"/>
          <p:nvPr/>
        </p:nvSpPr>
        <p:spPr>
          <a:xfrm>
            <a:off x="1433287" y="541592"/>
            <a:ext cx="951933" cy="1082284"/>
          </a:xfrm>
          <a:prstGeom prst="rect">
            <a:avLst/>
          </a:prstGeom>
          <a:noFill/>
        </p:spPr>
        <p:txBody>
          <a:bodyPr wrap="square" lIns="0" tIns="0" rIns="0" bIns="0" rtlCol="0">
            <a:spAutoFit/>
          </a:bodyPr>
          <a:lstStyle/>
          <a:p>
            <a:pPr defTabSz="914377"/>
            <a:r>
              <a:rPr lang="en-US" altLang="zh-CN" sz="7033" b="1" dirty="0">
                <a:solidFill>
                  <a:srgbClr val="006AB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p>
        </p:txBody>
      </p:sp>
      <p:sp>
        <p:nvSpPr>
          <p:cNvPr id="14" name="PA_MH_Entry_1">
            <a:hlinkClick r:id="" action="ppaction://noaction"/>
            <a:extLst>
              <a:ext uri="{FF2B5EF4-FFF2-40B4-BE49-F238E27FC236}">
                <a16:creationId xmlns="" xmlns:a16="http://schemas.microsoft.com/office/drawing/2014/main" id="{983B30B1-A58E-8360-F07C-609630867EC9}"/>
              </a:ext>
            </a:extLst>
          </p:cNvPr>
          <p:cNvSpPr/>
          <p:nvPr>
            <p:custDataLst>
              <p:tags r:id="rId1"/>
            </p:custDataLst>
          </p:nvPr>
        </p:nvSpPr>
        <p:spPr>
          <a:xfrm>
            <a:off x="2514600" y="541592"/>
            <a:ext cx="4343399" cy="1645208"/>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377"/>
            <a:r>
              <a:rPr lang="en-US" altLang="zh-CN" sz="5867" b="1" dirty="0" err="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Hình</a:t>
            </a:r>
            <a:r>
              <a:rPr lang="en-US" altLang="zh-CN"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5867" b="1" dirty="0" err="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thành</a:t>
            </a:r>
            <a:r>
              <a:rPr lang="en-US" altLang="zh-CN"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5867" b="1" dirty="0" err="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kiến</a:t>
            </a:r>
            <a:r>
              <a:rPr lang="en-US" altLang="zh-CN"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5867" b="1" dirty="0" err="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thức</a:t>
            </a:r>
            <a:endParaRPr lang="zh-CN" altLang="en-US"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 xmlns:p14="http://schemas.microsoft.com/office/powerpoint/2010/main" val="373686599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86;p40">
            <a:extLst>
              <a:ext uri="{FF2B5EF4-FFF2-40B4-BE49-F238E27FC236}">
                <a16:creationId xmlns="" xmlns:a16="http://schemas.microsoft.com/office/drawing/2014/main" id="{ACAC862B-941B-82FE-D764-A37338B7E902}"/>
              </a:ext>
            </a:extLst>
          </p:cNvPr>
          <p:cNvSpPr txBox="1">
            <a:spLocks/>
          </p:cNvSpPr>
          <p:nvPr/>
        </p:nvSpPr>
        <p:spPr>
          <a:xfrm>
            <a:off x="2059584" y="2332022"/>
            <a:ext cx="4292846" cy="841800"/>
          </a:xfrm>
          <a:prstGeom prst="rect">
            <a:avLst/>
          </a:prstGeom>
          <a:no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ermanent Marker"/>
              <a:buNone/>
              <a:defRPr sz="5700" b="0" i="0" u="none" strike="noStrike" cap="none">
                <a:solidFill>
                  <a:schemeClr val="dk1"/>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600"/>
              <a:buFont typeface="Permanent Marker"/>
              <a:buNone/>
              <a:tabLst/>
              <a:defRPr/>
            </a:pPr>
            <a:r>
              <a:rPr kumimoji="0" lang="en-US" sz="6000" b="1" i="0" u="none" strike="noStrike" kern="0" cap="none" spc="0" normalizeH="0" baseline="0" noProof="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Đọc văn</a:t>
            </a:r>
            <a:r>
              <a:rPr kumimoji="0" lang="en-US" sz="6000" b="1" i="0" u="none" strike="noStrike" kern="0" cap="none" spc="0" normalizeH="0" noProof="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bản </a:t>
            </a:r>
            <a:r>
              <a:rPr kumimoji="0" lang="en-US" sz="6000" b="1" i="0" u="none" strike="noStrike" kern="0" cap="none" spc="0" normalizeH="0" baseline="0" noProof="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và tìm hiểu chung</a:t>
            </a:r>
          </a:p>
        </p:txBody>
      </p:sp>
      <p:grpSp>
        <p:nvGrpSpPr>
          <p:cNvPr id="2" name="Google Shape;583;p40">
            <a:extLst>
              <a:ext uri="{FF2B5EF4-FFF2-40B4-BE49-F238E27FC236}">
                <a16:creationId xmlns="" xmlns:a16="http://schemas.microsoft.com/office/drawing/2014/main" id="{C71B4C3D-9D60-22E3-A90E-9FE526CA0798}"/>
              </a:ext>
            </a:extLst>
          </p:cNvPr>
          <p:cNvGrpSpPr/>
          <p:nvPr/>
        </p:nvGrpSpPr>
        <p:grpSpPr>
          <a:xfrm>
            <a:off x="3935135" y="439269"/>
            <a:ext cx="1077005" cy="1436007"/>
            <a:chOff x="1168475" y="253275"/>
            <a:chExt cx="448500" cy="448500"/>
          </a:xfrm>
        </p:grpSpPr>
        <p:sp>
          <p:nvSpPr>
            <p:cNvPr id="10" name="Google Shape;584;p40">
              <a:extLst>
                <a:ext uri="{FF2B5EF4-FFF2-40B4-BE49-F238E27FC236}">
                  <a16:creationId xmlns="" xmlns:a16="http://schemas.microsoft.com/office/drawing/2014/main" id="{0694F093-7248-1548-145E-76078D9425D3}"/>
                </a:ext>
              </a:extLst>
            </p:cNvPr>
            <p:cNvSpPr/>
            <p:nvPr/>
          </p:nvSpPr>
          <p:spPr>
            <a:xfrm>
              <a:off x="1168475" y="253275"/>
              <a:ext cx="448500" cy="448500"/>
            </a:xfrm>
            <a:prstGeom prst="ellipse">
              <a:avLst/>
            </a:prstGeom>
            <a:solidFill>
              <a:schemeClr val="accent4">
                <a:lumMod val="40000"/>
                <a:lumOff val="60000"/>
                <a:alpha val="6093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85;p40">
              <a:extLst>
                <a:ext uri="{FF2B5EF4-FFF2-40B4-BE49-F238E27FC236}">
                  <a16:creationId xmlns="" xmlns:a16="http://schemas.microsoft.com/office/drawing/2014/main" id="{7400828B-38FC-3CDD-D405-D73432971C6E}"/>
                </a:ext>
              </a:extLst>
            </p:cNvPr>
            <p:cNvSpPr/>
            <p:nvPr/>
          </p:nvSpPr>
          <p:spPr>
            <a:xfrm>
              <a:off x="1281275" y="366075"/>
              <a:ext cx="222900" cy="222900"/>
            </a:xfrm>
            <a:prstGeom prst="ellipse">
              <a:avLst/>
            </a:prstGeom>
            <a:solidFill>
              <a:schemeClr val="bg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587;p40">
            <a:extLst>
              <a:ext uri="{FF2B5EF4-FFF2-40B4-BE49-F238E27FC236}">
                <a16:creationId xmlns="" xmlns:a16="http://schemas.microsoft.com/office/drawing/2014/main" id="{0ECE7EC4-8750-21DC-C0AB-F90A80A5CCCD}"/>
              </a:ext>
            </a:extLst>
          </p:cNvPr>
          <p:cNvSpPr txBox="1">
            <a:spLocks/>
          </p:cNvSpPr>
          <p:nvPr/>
        </p:nvSpPr>
        <p:spPr>
          <a:xfrm>
            <a:off x="3690524" y="416056"/>
            <a:ext cx="1566225" cy="1325100"/>
          </a:xfrm>
          <a:prstGeom prst="rect">
            <a:avLst/>
          </a:prstGeom>
          <a:no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ermanent Marker"/>
              <a:buNone/>
              <a:defRPr sz="8700" b="0" i="0" u="none" strike="noStrike" cap="none">
                <a:solidFill>
                  <a:schemeClr val="dk1"/>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6000"/>
              <a:buFont typeface="Permanent Marker"/>
              <a:buNone/>
              <a:tabLst/>
              <a:defRPr/>
            </a:pPr>
            <a:r>
              <a:rPr kumimoji="0" lang="en-US" sz="8700" b="1" i="1" u="none" strike="noStrike" kern="0" cap="none" spc="0" normalizeH="0" baseline="0" noProof="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I</a:t>
            </a:r>
          </a:p>
        </p:txBody>
      </p:sp>
      <p:sp>
        <p:nvSpPr>
          <p:cNvPr id="13" name="Google Shape;593;p40">
            <a:extLst>
              <a:ext uri="{FF2B5EF4-FFF2-40B4-BE49-F238E27FC236}">
                <a16:creationId xmlns="" xmlns:a16="http://schemas.microsoft.com/office/drawing/2014/main" id="{ACF928B7-54B1-1C27-B7B6-9F260F292048}"/>
              </a:ext>
            </a:extLst>
          </p:cNvPr>
          <p:cNvSpPr/>
          <p:nvPr/>
        </p:nvSpPr>
        <p:spPr>
          <a:xfrm>
            <a:off x="5359595" y="908305"/>
            <a:ext cx="72012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rgbClr val="D1C3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94;p40">
            <a:extLst>
              <a:ext uri="{FF2B5EF4-FFF2-40B4-BE49-F238E27FC236}">
                <a16:creationId xmlns="" xmlns:a16="http://schemas.microsoft.com/office/drawing/2014/main" id="{3C6E59E5-0CBE-BDE0-1F8C-2F1EFDAC3C74}"/>
              </a:ext>
            </a:extLst>
          </p:cNvPr>
          <p:cNvSpPr/>
          <p:nvPr/>
        </p:nvSpPr>
        <p:spPr>
          <a:xfrm>
            <a:off x="2953213" y="506041"/>
            <a:ext cx="72012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rgbClr val="D1C3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95;p40">
            <a:extLst>
              <a:ext uri="{FF2B5EF4-FFF2-40B4-BE49-F238E27FC236}">
                <a16:creationId xmlns="" xmlns:a16="http://schemas.microsoft.com/office/drawing/2014/main" id="{CFF9A0AE-AAD2-09EA-98D9-28C88F325A2B}"/>
              </a:ext>
            </a:extLst>
          </p:cNvPr>
          <p:cNvSpPr/>
          <p:nvPr/>
        </p:nvSpPr>
        <p:spPr>
          <a:xfrm>
            <a:off x="3303644" y="1602292"/>
            <a:ext cx="503253"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rgbClr val="D1C3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Google Shape;605;p40">
            <a:extLst>
              <a:ext uri="{FF2B5EF4-FFF2-40B4-BE49-F238E27FC236}">
                <a16:creationId xmlns="" xmlns:a16="http://schemas.microsoft.com/office/drawing/2014/main" id="{405F5A31-B127-1D80-E40F-9722A0A47F89}"/>
              </a:ext>
            </a:extLst>
          </p:cNvPr>
          <p:cNvPicPr preferRelativeResize="0"/>
          <p:nvPr/>
        </p:nvPicPr>
        <p:blipFill>
          <a:blip r:embed="rId2">
            <a:alphaModFix/>
          </a:blip>
          <a:stretch>
            <a:fillRect/>
          </a:stretch>
        </p:blipFill>
        <p:spPr>
          <a:xfrm rot="1393596">
            <a:off x="4891633" y="275775"/>
            <a:ext cx="438514" cy="435525"/>
          </a:xfrm>
          <a:prstGeom prst="rect">
            <a:avLst/>
          </a:prstGeom>
          <a:noFill/>
          <a:ln>
            <a:noFill/>
          </a:ln>
        </p:spPr>
      </p:pic>
      <p:pic>
        <p:nvPicPr>
          <p:cNvPr id="17" name="Google Shape;606;p40">
            <a:extLst>
              <a:ext uri="{FF2B5EF4-FFF2-40B4-BE49-F238E27FC236}">
                <a16:creationId xmlns="" xmlns:a16="http://schemas.microsoft.com/office/drawing/2014/main" id="{99009506-C188-16F3-EADC-11855344BD12}"/>
              </a:ext>
            </a:extLst>
          </p:cNvPr>
          <p:cNvPicPr preferRelativeResize="0"/>
          <p:nvPr/>
        </p:nvPicPr>
        <p:blipFill>
          <a:blip r:embed="rId3">
            <a:alphaModFix/>
          </a:blip>
          <a:stretch>
            <a:fillRect/>
          </a:stretch>
        </p:blipFill>
        <p:spPr>
          <a:xfrm>
            <a:off x="5074137" y="1482455"/>
            <a:ext cx="358388" cy="435540"/>
          </a:xfrm>
          <a:prstGeom prst="rect">
            <a:avLst/>
          </a:prstGeom>
          <a:noFill/>
          <a:ln>
            <a:noFill/>
          </a:ln>
        </p:spPr>
      </p:pic>
      <p:pic>
        <p:nvPicPr>
          <p:cNvPr id="18" name="Google Shape;607;p40">
            <a:extLst>
              <a:ext uri="{FF2B5EF4-FFF2-40B4-BE49-F238E27FC236}">
                <a16:creationId xmlns="" xmlns:a16="http://schemas.microsoft.com/office/drawing/2014/main" id="{8F15BDE2-AF28-5F15-4D86-5B69BF67CA34}"/>
              </a:ext>
            </a:extLst>
          </p:cNvPr>
          <p:cNvPicPr preferRelativeResize="0"/>
          <p:nvPr/>
        </p:nvPicPr>
        <p:blipFill>
          <a:blip r:embed="rId4" cstate="print">
            <a:alphaModFix/>
          </a:blip>
          <a:stretch>
            <a:fillRect/>
          </a:stretch>
        </p:blipFill>
        <p:spPr>
          <a:xfrm>
            <a:off x="3405976" y="1178302"/>
            <a:ext cx="144002" cy="117250"/>
          </a:xfrm>
          <a:prstGeom prst="rect">
            <a:avLst/>
          </a:prstGeom>
          <a:noFill/>
          <a:ln>
            <a:noFill/>
          </a:ln>
        </p:spPr>
      </p:pic>
      <p:pic>
        <p:nvPicPr>
          <p:cNvPr id="19" name="Google Shape;608;p40">
            <a:extLst>
              <a:ext uri="{FF2B5EF4-FFF2-40B4-BE49-F238E27FC236}">
                <a16:creationId xmlns="" xmlns:a16="http://schemas.microsoft.com/office/drawing/2014/main" id="{44DFF8A2-C52F-0AEA-D33F-D1346331C163}"/>
              </a:ext>
            </a:extLst>
          </p:cNvPr>
          <p:cNvPicPr preferRelativeResize="0"/>
          <p:nvPr/>
        </p:nvPicPr>
        <p:blipFill>
          <a:blip r:embed="rId5">
            <a:alphaModFix/>
          </a:blip>
          <a:stretch>
            <a:fillRect/>
          </a:stretch>
        </p:blipFill>
        <p:spPr>
          <a:xfrm>
            <a:off x="3774515" y="468236"/>
            <a:ext cx="222919" cy="181517"/>
          </a:xfrm>
          <a:prstGeom prst="rect">
            <a:avLst/>
          </a:prstGeom>
          <a:noFill/>
          <a:ln>
            <a:noFill/>
          </a:ln>
        </p:spPr>
      </p:pic>
    </p:spTree>
    <p:extLst>
      <p:ext uri="{BB962C8B-B14F-4D97-AF65-F5344CB8AC3E}">
        <p14:creationId xmlns="" xmlns:p14="http://schemas.microsoft.com/office/powerpoint/2010/main" val="145985067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par>
                                <p:cTn id="41" presetID="3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527;p37">
            <a:extLst>
              <a:ext uri="{FF2B5EF4-FFF2-40B4-BE49-F238E27FC236}">
                <a16:creationId xmlns="" xmlns:a16="http://schemas.microsoft.com/office/drawing/2014/main" id="{111D1A29-8ED7-9219-CB11-6AB0EE60A5D9}"/>
              </a:ext>
            </a:extLst>
          </p:cNvPr>
          <p:cNvSpPr/>
          <p:nvPr/>
        </p:nvSpPr>
        <p:spPr>
          <a:xfrm>
            <a:off x="459967" y="320194"/>
            <a:ext cx="779309" cy="434630"/>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图片 37">
            <a:extLst>
              <a:ext uri="{FF2B5EF4-FFF2-40B4-BE49-F238E27FC236}">
                <a16:creationId xmlns="" xmlns:a16="http://schemas.microsoft.com/office/drawing/2014/main" id="{E3EF97AC-B1A3-90A3-D110-CAF44ECD239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1113" y="163015"/>
            <a:ext cx="564053" cy="748988"/>
          </a:xfrm>
          <a:prstGeom prst="rect">
            <a:avLst/>
          </a:prstGeom>
        </p:spPr>
      </p:pic>
      <p:pic>
        <p:nvPicPr>
          <p:cNvPr id="3" name="图片 38">
            <a:extLst>
              <a:ext uri="{FF2B5EF4-FFF2-40B4-BE49-F238E27FC236}">
                <a16:creationId xmlns="" xmlns:a16="http://schemas.microsoft.com/office/drawing/2014/main" id="{7952B617-76E2-4414-B96A-82B962D0AF3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55710"/>
            <a:ext cx="2116492" cy="3103710"/>
          </a:xfrm>
          <a:prstGeom prst="rect">
            <a:avLst/>
          </a:prstGeom>
        </p:spPr>
      </p:pic>
      <p:pic>
        <p:nvPicPr>
          <p:cNvPr id="4" name="图片 48">
            <a:extLst>
              <a:ext uri="{FF2B5EF4-FFF2-40B4-BE49-F238E27FC236}">
                <a16:creationId xmlns="" xmlns:a16="http://schemas.microsoft.com/office/drawing/2014/main" id="{08C6A92A-D12D-5511-DCC2-F438878A314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H="1">
            <a:off x="7304464" y="-436782"/>
            <a:ext cx="1839536" cy="2697571"/>
          </a:xfrm>
          <a:prstGeom prst="rect">
            <a:avLst/>
          </a:prstGeom>
        </p:spPr>
      </p:pic>
      <p:grpSp>
        <p:nvGrpSpPr>
          <p:cNvPr id="7" name="Group 6">
            <a:extLst>
              <a:ext uri="{FF2B5EF4-FFF2-40B4-BE49-F238E27FC236}">
                <a16:creationId xmlns="" xmlns:a16="http://schemas.microsoft.com/office/drawing/2014/main" id="{A489FDF6-4357-AA7C-4DD3-C2E615D8FEC6}"/>
              </a:ext>
            </a:extLst>
          </p:cNvPr>
          <p:cNvGrpSpPr/>
          <p:nvPr/>
        </p:nvGrpSpPr>
        <p:grpSpPr>
          <a:xfrm>
            <a:off x="5649686" y="4005943"/>
            <a:ext cx="3505862" cy="2859314"/>
            <a:chOff x="6531428" y="3608714"/>
            <a:chExt cx="5675969" cy="3256543"/>
          </a:xfrm>
        </p:grpSpPr>
        <p:pic>
          <p:nvPicPr>
            <p:cNvPr id="8" name="图片 34">
              <a:extLst>
                <a:ext uri="{FF2B5EF4-FFF2-40B4-BE49-F238E27FC236}">
                  <a16:creationId xmlns="" xmlns:a16="http://schemas.microsoft.com/office/drawing/2014/main" id="{5F0F06CE-C7EF-5D2D-01A2-FCB54DCE9A32}"/>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flipH="1">
              <a:off x="6531428" y="3608714"/>
              <a:ext cx="5675969" cy="3249286"/>
            </a:xfrm>
            <a:prstGeom prst="rect">
              <a:avLst/>
            </a:prstGeom>
          </p:spPr>
        </p:pic>
        <p:pic>
          <p:nvPicPr>
            <p:cNvPr id="9" name="图片 16">
              <a:extLst>
                <a:ext uri="{FF2B5EF4-FFF2-40B4-BE49-F238E27FC236}">
                  <a16:creationId xmlns="" xmlns:a16="http://schemas.microsoft.com/office/drawing/2014/main" id="{01DAEAC5-ABEF-FABA-8DAE-580553FFEE61}"/>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334172" y="5446725"/>
              <a:ext cx="1242332" cy="958551"/>
            </a:xfrm>
            <a:prstGeom prst="rect">
              <a:avLst/>
            </a:prstGeom>
          </p:spPr>
        </p:pic>
        <p:pic>
          <p:nvPicPr>
            <p:cNvPr id="10" name="图片 18">
              <a:extLst>
                <a:ext uri="{FF2B5EF4-FFF2-40B4-BE49-F238E27FC236}">
                  <a16:creationId xmlns="" xmlns:a16="http://schemas.microsoft.com/office/drawing/2014/main" id="{035DCFAC-BAB0-C776-A1DA-904180B24E62}"/>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9085942" y="6123444"/>
              <a:ext cx="3106057" cy="741813"/>
            </a:xfrm>
            <a:prstGeom prst="rect">
              <a:avLst/>
            </a:prstGeom>
          </p:spPr>
        </p:pic>
      </p:grpSp>
      <p:sp>
        <p:nvSpPr>
          <p:cNvPr id="13" name="Google Shape;513;p37">
            <a:extLst>
              <a:ext uri="{FF2B5EF4-FFF2-40B4-BE49-F238E27FC236}">
                <a16:creationId xmlns="" xmlns:a16="http://schemas.microsoft.com/office/drawing/2014/main" id="{D1CFF631-C2EC-12EA-2C90-69D29C49EAE0}"/>
              </a:ext>
            </a:extLst>
          </p:cNvPr>
          <p:cNvSpPr/>
          <p:nvPr/>
        </p:nvSpPr>
        <p:spPr>
          <a:xfrm>
            <a:off x="1562179" y="625652"/>
            <a:ext cx="5902875"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522;p37">
            <a:extLst>
              <a:ext uri="{FF2B5EF4-FFF2-40B4-BE49-F238E27FC236}">
                <a16:creationId xmlns="" xmlns:a16="http://schemas.microsoft.com/office/drawing/2014/main" id="{FF5961EE-8D84-9327-0922-2E67F5786DBF}"/>
              </a:ext>
            </a:extLst>
          </p:cNvPr>
          <p:cNvSpPr txBox="1">
            <a:spLocks/>
          </p:cNvSpPr>
          <p:nvPr/>
        </p:nvSpPr>
        <p:spPr>
          <a:xfrm>
            <a:off x="762000" y="304800"/>
            <a:ext cx="7239000" cy="893552"/>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I.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Đọc</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văn</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bản</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và</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tìm</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hiểu</a:t>
            </a:r>
            <a:r>
              <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36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chung</a:t>
            </a:r>
            <a:endParaRPr kumimoji="0" lang="en-US" sz="36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6" name="图片 39">
            <a:extLst>
              <a:ext uri="{FF2B5EF4-FFF2-40B4-BE49-F238E27FC236}">
                <a16:creationId xmlns="" xmlns:a16="http://schemas.microsoft.com/office/drawing/2014/main" id="{AD50425E-2132-CB74-D880-B01ADD205869}"/>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905000" y="1143000"/>
            <a:ext cx="1021078" cy="886014"/>
          </a:xfrm>
          <a:prstGeom prst="rect">
            <a:avLst/>
          </a:prstGeom>
        </p:spPr>
      </p:pic>
      <p:pic>
        <p:nvPicPr>
          <p:cNvPr id="18" name="Google Shape;530;p37">
            <a:extLst>
              <a:ext uri="{FF2B5EF4-FFF2-40B4-BE49-F238E27FC236}">
                <a16:creationId xmlns="" xmlns:a16="http://schemas.microsoft.com/office/drawing/2014/main" id="{6ECDF5A9-94DD-DC83-FD84-DB51D8B5FC19}"/>
              </a:ext>
            </a:extLst>
          </p:cNvPr>
          <p:cNvPicPr preferRelativeResize="0"/>
          <p:nvPr/>
        </p:nvPicPr>
        <p:blipFill>
          <a:blip r:embed="rId11">
            <a:alphaModFix/>
          </a:blip>
          <a:stretch>
            <a:fillRect/>
          </a:stretch>
        </p:blipFill>
        <p:spPr>
          <a:xfrm>
            <a:off x="7557438" y="350932"/>
            <a:ext cx="438514" cy="435525"/>
          </a:xfrm>
          <a:prstGeom prst="rect">
            <a:avLst/>
          </a:prstGeom>
          <a:noFill/>
          <a:ln>
            <a:noFill/>
          </a:ln>
        </p:spPr>
      </p:pic>
      <p:pic>
        <p:nvPicPr>
          <p:cNvPr id="19" name="Google Shape;531;p37">
            <a:extLst>
              <a:ext uri="{FF2B5EF4-FFF2-40B4-BE49-F238E27FC236}">
                <a16:creationId xmlns="" xmlns:a16="http://schemas.microsoft.com/office/drawing/2014/main" id="{77EE147B-4B63-3A98-DD5E-EB83A2FA7FA1}"/>
              </a:ext>
            </a:extLst>
          </p:cNvPr>
          <p:cNvPicPr preferRelativeResize="0"/>
          <p:nvPr/>
        </p:nvPicPr>
        <p:blipFill>
          <a:blip r:embed="rId12">
            <a:alphaModFix/>
          </a:blip>
          <a:stretch>
            <a:fillRect/>
          </a:stretch>
        </p:blipFill>
        <p:spPr>
          <a:xfrm>
            <a:off x="6640397" y="417231"/>
            <a:ext cx="358388" cy="435540"/>
          </a:xfrm>
          <a:prstGeom prst="rect">
            <a:avLst/>
          </a:prstGeom>
          <a:noFill/>
          <a:ln>
            <a:noFill/>
          </a:ln>
        </p:spPr>
      </p:pic>
      <p:pic>
        <p:nvPicPr>
          <p:cNvPr id="20" name="Google Shape;532;p37">
            <a:extLst>
              <a:ext uri="{FF2B5EF4-FFF2-40B4-BE49-F238E27FC236}">
                <a16:creationId xmlns="" xmlns:a16="http://schemas.microsoft.com/office/drawing/2014/main" id="{5427A86F-61FD-BFB1-6ED8-E5B53E980A5F}"/>
              </a:ext>
            </a:extLst>
          </p:cNvPr>
          <p:cNvPicPr preferRelativeResize="0"/>
          <p:nvPr/>
        </p:nvPicPr>
        <p:blipFill>
          <a:blip r:embed="rId13">
            <a:alphaModFix/>
          </a:blip>
          <a:stretch>
            <a:fillRect/>
          </a:stretch>
        </p:blipFill>
        <p:spPr>
          <a:xfrm>
            <a:off x="7353117" y="1205260"/>
            <a:ext cx="292516" cy="238175"/>
          </a:xfrm>
          <a:prstGeom prst="rect">
            <a:avLst/>
          </a:prstGeom>
          <a:noFill/>
          <a:ln>
            <a:noFill/>
          </a:ln>
        </p:spPr>
      </p:pic>
      <p:pic>
        <p:nvPicPr>
          <p:cNvPr id="21" name="Google Shape;605;p40">
            <a:extLst>
              <a:ext uri="{FF2B5EF4-FFF2-40B4-BE49-F238E27FC236}">
                <a16:creationId xmlns="" xmlns:a16="http://schemas.microsoft.com/office/drawing/2014/main" id="{B308CC96-78F8-9B67-0EA6-A3F85BA1432D}"/>
              </a:ext>
            </a:extLst>
          </p:cNvPr>
          <p:cNvPicPr preferRelativeResize="0"/>
          <p:nvPr/>
        </p:nvPicPr>
        <p:blipFill>
          <a:blip r:embed="rId11">
            <a:alphaModFix/>
          </a:blip>
          <a:stretch>
            <a:fillRect/>
          </a:stretch>
        </p:blipFill>
        <p:spPr>
          <a:xfrm rot="1393596">
            <a:off x="98269" y="1682437"/>
            <a:ext cx="438514" cy="435525"/>
          </a:xfrm>
          <a:prstGeom prst="rect">
            <a:avLst/>
          </a:prstGeom>
          <a:noFill/>
          <a:ln>
            <a:noFill/>
          </a:ln>
        </p:spPr>
      </p:pic>
      <p:pic>
        <p:nvPicPr>
          <p:cNvPr id="22" name="Google Shape;606;p40">
            <a:extLst>
              <a:ext uri="{FF2B5EF4-FFF2-40B4-BE49-F238E27FC236}">
                <a16:creationId xmlns="" xmlns:a16="http://schemas.microsoft.com/office/drawing/2014/main" id="{AA2AC4C4-4BA3-0A54-C636-7119CEF7F400}"/>
              </a:ext>
            </a:extLst>
          </p:cNvPr>
          <p:cNvPicPr preferRelativeResize="0"/>
          <p:nvPr/>
        </p:nvPicPr>
        <p:blipFill>
          <a:blip r:embed="rId12">
            <a:alphaModFix/>
          </a:blip>
          <a:stretch>
            <a:fillRect/>
          </a:stretch>
        </p:blipFill>
        <p:spPr>
          <a:xfrm>
            <a:off x="280773" y="2889117"/>
            <a:ext cx="358388" cy="435540"/>
          </a:xfrm>
          <a:prstGeom prst="rect">
            <a:avLst/>
          </a:prstGeom>
          <a:noFill/>
          <a:ln>
            <a:noFill/>
          </a:ln>
        </p:spPr>
      </p:pic>
      <p:pic>
        <p:nvPicPr>
          <p:cNvPr id="23" name="Google Shape;607;p40">
            <a:extLst>
              <a:ext uri="{FF2B5EF4-FFF2-40B4-BE49-F238E27FC236}">
                <a16:creationId xmlns="" xmlns:a16="http://schemas.microsoft.com/office/drawing/2014/main" id="{8C7DDA33-3A64-9294-5BB2-E7245C9F9CDB}"/>
              </a:ext>
            </a:extLst>
          </p:cNvPr>
          <p:cNvPicPr preferRelativeResize="0"/>
          <p:nvPr/>
        </p:nvPicPr>
        <p:blipFill>
          <a:blip r:embed="rId14" cstate="print">
            <a:alphaModFix/>
          </a:blip>
          <a:stretch>
            <a:fillRect/>
          </a:stretch>
        </p:blipFill>
        <p:spPr>
          <a:xfrm>
            <a:off x="1970050" y="2062742"/>
            <a:ext cx="144002" cy="117250"/>
          </a:xfrm>
          <a:prstGeom prst="rect">
            <a:avLst/>
          </a:prstGeom>
          <a:noFill/>
          <a:ln>
            <a:noFill/>
          </a:ln>
        </p:spPr>
      </p:pic>
      <p:pic>
        <p:nvPicPr>
          <p:cNvPr id="24" name="Google Shape;608;p40">
            <a:extLst>
              <a:ext uri="{FF2B5EF4-FFF2-40B4-BE49-F238E27FC236}">
                <a16:creationId xmlns="" xmlns:a16="http://schemas.microsoft.com/office/drawing/2014/main" id="{017FB0FA-66BF-4670-A187-4BA6BE683E11}"/>
              </a:ext>
            </a:extLst>
          </p:cNvPr>
          <p:cNvPicPr preferRelativeResize="0"/>
          <p:nvPr/>
        </p:nvPicPr>
        <p:blipFill>
          <a:blip r:embed="rId13">
            <a:alphaModFix/>
          </a:blip>
          <a:stretch>
            <a:fillRect/>
          </a:stretch>
        </p:blipFill>
        <p:spPr>
          <a:xfrm>
            <a:off x="2355783" y="1352676"/>
            <a:ext cx="222919" cy="181517"/>
          </a:xfrm>
          <a:prstGeom prst="rect">
            <a:avLst/>
          </a:prstGeom>
          <a:noFill/>
          <a:ln>
            <a:noFill/>
          </a:ln>
        </p:spPr>
      </p:pic>
      <p:pic>
        <p:nvPicPr>
          <p:cNvPr id="5" name="图片 19" descr="D:\资料\PPT(1)\外\7月6号\图片6.png图片6">
            <a:extLst>
              <a:ext uri="{FF2B5EF4-FFF2-40B4-BE49-F238E27FC236}">
                <a16:creationId xmlns="" xmlns:a16="http://schemas.microsoft.com/office/drawing/2014/main" id="{9E73F0AE-B5ED-C0A4-B20E-3A859D64C17A}"/>
              </a:ext>
            </a:extLst>
          </p:cNvPr>
          <p:cNvPicPr>
            <a:picLocks noChangeAspect="1"/>
          </p:cNvPicPr>
          <p:nvPr/>
        </p:nvPicPr>
        <p:blipFill>
          <a:blip r:embed="rId15"/>
          <a:srcRect/>
          <a:stretch>
            <a:fillRect/>
          </a:stretch>
        </p:blipFill>
        <p:spPr>
          <a:xfrm>
            <a:off x="2467241" y="3766457"/>
            <a:ext cx="3471185" cy="3098800"/>
          </a:xfrm>
          <a:prstGeom prst="rect">
            <a:avLst/>
          </a:prstGeom>
        </p:spPr>
      </p:pic>
      <p:pic>
        <p:nvPicPr>
          <p:cNvPr id="11" name="图片 3">
            <a:extLst>
              <a:ext uri="{FF2B5EF4-FFF2-40B4-BE49-F238E27FC236}">
                <a16:creationId xmlns="" xmlns:a16="http://schemas.microsoft.com/office/drawing/2014/main" id="{7DB7520B-3650-5BC6-F58E-441EC06A7D56}"/>
              </a:ext>
            </a:extLst>
          </p:cNvPr>
          <p:cNvPicPr>
            <a:picLocks noChangeAspect="1"/>
          </p:cNvPicPr>
          <p:nvPr/>
        </p:nvPicPr>
        <p:blipFill>
          <a:blip r:embed="rId16" cstate="email"/>
          <a:stretch>
            <a:fillRect/>
          </a:stretch>
        </p:blipFill>
        <p:spPr>
          <a:xfrm>
            <a:off x="1" y="1828800"/>
            <a:ext cx="3657600" cy="4495800"/>
          </a:xfrm>
          <a:prstGeom prst="rect">
            <a:avLst/>
          </a:prstGeom>
        </p:spPr>
      </p:pic>
      <p:sp>
        <p:nvSpPr>
          <p:cNvPr id="12" name="Text Box 35">
            <a:extLst>
              <a:ext uri="{FF2B5EF4-FFF2-40B4-BE49-F238E27FC236}">
                <a16:creationId xmlns="" xmlns:a16="http://schemas.microsoft.com/office/drawing/2014/main" id="{35E59531-1C40-FEF3-9DF0-97AF3E2A99FD}"/>
              </a:ext>
            </a:extLst>
          </p:cNvPr>
          <p:cNvSpPr txBox="1">
            <a:spLocks noChangeArrowheads="1"/>
          </p:cNvSpPr>
          <p:nvPr>
            <p:custDataLst>
              <p:tags r:id="rId1"/>
            </p:custDataLst>
          </p:nvPr>
        </p:nvSpPr>
        <p:spPr bwMode="auto">
          <a:xfrm>
            <a:off x="949872" y="3219893"/>
            <a:ext cx="1906149" cy="1815882"/>
          </a:xfrm>
          <a:prstGeom prst="rect">
            <a:avLst/>
          </a:prstGeom>
          <a:noFill/>
          <a:ln w="9525">
            <a:noFill/>
            <a:miter lim="800000"/>
          </a:ln>
        </p:spPr>
        <p:txBody>
          <a:bodyPr wrap="square">
            <a:spAutoFit/>
          </a:bodyPr>
          <a:lstStyle/>
          <a:p>
            <a:pPr algn="ctr"/>
            <a:r>
              <a:rPr lang="en-US" sz="2800" i="1" dirty="0">
                <a:latin typeface="Times New Roman" panose="02020603050405020304" pitchFamily="18" charset="0"/>
                <a:cs typeface="Times New Roman" panose="02020603050405020304" pitchFamily="18" charset="0"/>
              </a:rPr>
              <a:t>Hs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lưu</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hỏi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dẫn</a:t>
            </a:r>
            <a:endParaRPr lang="en-US" sz="2800" dirty="0">
              <a:latin typeface="Times New Roman" panose="02020603050405020304" pitchFamily="18" charset="0"/>
              <a:cs typeface="Times New Roman" panose="02020603050405020304" pitchFamily="18" charset="0"/>
            </a:endParaRPr>
          </a:p>
        </p:txBody>
      </p:sp>
      <p:pic>
        <p:nvPicPr>
          <p:cNvPr id="15" name="图片 3">
            <a:extLst>
              <a:ext uri="{FF2B5EF4-FFF2-40B4-BE49-F238E27FC236}">
                <a16:creationId xmlns="" xmlns:a16="http://schemas.microsoft.com/office/drawing/2014/main" id="{9A1BA440-FB1E-CAA7-24CB-78C55D6BFD62}"/>
              </a:ext>
            </a:extLst>
          </p:cNvPr>
          <p:cNvPicPr>
            <a:picLocks noChangeAspect="1"/>
          </p:cNvPicPr>
          <p:nvPr/>
        </p:nvPicPr>
        <p:blipFill>
          <a:blip r:embed="rId16" cstate="email"/>
          <a:stretch>
            <a:fillRect/>
          </a:stretch>
        </p:blipFill>
        <p:spPr>
          <a:xfrm>
            <a:off x="5309186" y="1584794"/>
            <a:ext cx="3203853" cy="3689288"/>
          </a:xfrm>
          <a:prstGeom prst="rect">
            <a:avLst/>
          </a:prstGeom>
        </p:spPr>
      </p:pic>
      <p:sp>
        <p:nvSpPr>
          <p:cNvPr id="17" name="Text Box 35">
            <a:extLst>
              <a:ext uri="{FF2B5EF4-FFF2-40B4-BE49-F238E27FC236}">
                <a16:creationId xmlns="" xmlns:a16="http://schemas.microsoft.com/office/drawing/2014/main" id="{8DBA8145-46BC-BA82-C727-4DDF622ACF94}"/>
              </a:ext>
            </a:extLst>
          </p:cNvPr>
          <p:cNvSpPr txBox="1">
            <a:spLocks noChangeArrowheads="1"/>
          </p:cNvSpPr>
          <p:nvPr>
            <p:custDataLst>
              <p:tags r:id="rId2"/>
            </p:custDataLst>
          </p:nvPr>
        </p:nvSpPr>
        <p:spPr bwMode="auto">
          <a:xfrm>
            <a:off x="6090069" y="2920495"/>
            <a:ext cx="1926338" cy="1384995"/>
          </a:xfrm>
          <a:prstGeom prst="rect">
            <a:avLst/>
          </a:prstGeom>
          <a:noFill/>
          <a:ln w="9525">
            <a:noFill/>
            <a:miter lim="800000"/>
          </a:ln>
        </p:spPr>
        <p:txBody>
          <a:bodyPr wrap="square">
            <a:spAutoFit/>
          </a:bodyPr>
          <a:lstStyle/>
          <a:p>
            <a:pPr algn="ctr"/>
            <a:r>
              <a:rPr lang="en-US" sz="2800" i="1">
                <a:latin typeface="Times New Roman" panose="02020603050405020304" pitchFamily="18" charset="0"/>
                <a:cs typeface="Times New Roman" panose="02020603050405020304" pitchFamily="18" charset="0"/>
              </a:rPr>
              <a:t>Báo cáo dự án về tác phẩm</a:t>
            </a:r>
            <a:endParaRPr lang="en-US" sz="5400" b="1">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 xmlns:p14="http://schemas.microsoft.com/office/powerpoint/2010/main" val="41386897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527;p37">
            <a:extLst>
              <a:ext uri="{FF2B5EF4-FFF2-40B4-BE49-F238E27FC236}">
                <a16:creationId xmlns="" xmlns:a16="http://schemas.microsoft.com/office/drawing/2014/main" id="{111D1A29-8ED7-9219-CB11-6AB0EE60A5D9}"/>
              </a:ext>
            </a:extLst>
          </p:cNvPr>
          <p:cNvSpPr/>
          <p:nvPr/>
        </p:nvSpPr>
        <p:spPr>
          <a:xfrm>
            <a:off x="459967" y="320194"/>
            <a:ext cx="779309" cy="434630"/>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图片 37">
            <a:extLst>
              <a:ext uri="{FF2B5EF4-FFF2-40B4-BE49-F238E27FC236}">
                <a16:creationId xmlns="" xmlns:a16="http://schemas.microsoft.com/office/drawing/2014/main" id="{E3EF97AC-B1A3-90A3-D110-CAF44ECD239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1113" y="163015"/>
            <a:ext cx="564053" cy="748988"/>
          </a:xfrm>
          <a:prstGeom prst="rect">
            <a:avLst/>
          </a:prstGeom>
        </p:spPr>
      </p:pic>
      <p:pic>
        <p:nvPicPr>
          <p:cNvPr id="3" name="图片 38">
            <a:extLst>
              <a:ext uri="{FF2B5EF4-FFF2-40B4-BE49-F238E27FC236}">
                <a16:creationId xmlns="" xmlns:a16="http://schemas.microsoft.com/office/drawing/2014/main" id="{7952B617-76E2-4414-B96A-82B962D0AF3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5710"/>
            <a:ext cx="2116492" cy="3103710"/>
          </a:xfrm>
          <a:prstGeom prst="rect">
            <a:avLst/>
          </a:prstGeom>
        </p:spPr>
      </p:pic>
      <p:pic>
        <p:nvPicPr>
          <p:cNvPr id="4" name="图片 48">
            <a:extLst>
              <a:ext uri="{FF2B5EF4-FFF2-40B4-BE49-F238E27FC236}">
                <a16:creationId xmlns="" xmlns:a16="http://schemas.microsoft.com/office/drawing/2014/main" id="{08C6A92A-D12D-5511-DCC2-F438878A314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7304464" y="-436782"/>
            <a:ext cx="1839536" cy="2697571"/>
          </a:xfrm>
          <a:prstGeom prst="rect">
            <a:avLst/>
          </a:prstGeom>
        </p:spPr>
      </p:pic>
      <p:sp>
        <p:nvSpPr>
          <p:cNvPr id="13" name="Google Shape;513;p37">
            <a:extLst>
              <a:ext uri="{FF2B5EF4-FFF2-40B4-BE49-F238E27FC236}">
                <a16:creationId xmlns="" xmlns:a16="http://schemas.microsoft.com/office/drawing/2014/main" id="{D1CFF631-C2EC-12EA-2C90-69D29C49EAE0}"/>
              </a:ext>
            </a:extLst>
          </p:cNvPr>
          <p:cNvSpPr/>
          <p:nvPr/>
        </p:nvSpPr>
        <p:spPr>
          <a:xfrm>
            <a:off x="1562179" y="625652"/>
            <a:ext cx="5902875"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522;p37">
            <a:extLst>
              <a:ext uri="{FF2B5EF4-FFF2-40B4-BE49-F238E27FC236}">
                <a16:creationId xmlns="" xmlns:a16="http://schemas.microsoft.com/office/drawing/2014/main" id="{FF5961EE-8D84-9327-0922-2E67F5786DBF}"/>
              </a:ext>
            </a:extLst>
          </p:cNvPr>
          <p:cNvSpPr txBox="1">
            <a:spLocks/>
          </p:cNvSpPr>
          <p:nvPr/>
        </p:nvSpPr>
        <p:spPr>
          <a:xfrm>
            <a:off x="2543029" y="625652"/>
            <a:ext cx="4299227"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lang="en-US" sz="4000" b="1" kern="0" dirty="0">
                <a:solidFill>
                  <a:srgbClr val="42443F"/>
                </a:solidFill>
                <a:latin typeface="Times New Roman" panose="02020603050405020304" pitchFamily="18" charset="0"/>
                <a:cs typeface="Times New Roman" panose="02020603050405020304" pitchFamily="18" charset="0"/>
              </a:rPr>
              <a:t>1. </a:t>
            </a:r>
            <a:r>
              <a:rPr lang="en-US" sz="4000" b="1" kern="0" dirty="0" err="1">
                <a:solidFill>
                  <a:srgbClr val="42443F"/>
                </a:solidFill>
                <a:latin typeface="Times New Roman" panose="02020603050405020304" pitchFamily="18" charset="0"/>
                <a:cs typeface="Times New Roman" panose="02020603050405020304" pitchFamily="18" charset="0"/>
              </a:rPr>
              <a:t>Đọc</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6" name="图片 39">
            <a:extLst>
              <a:ext uri="{FF2B5EF4-FFF2-40B4-BE49-F238E27FC236}">
                <a16:creationId xmlns="" xmlns:a16="http://schemas.microsoft.com/office/drawing/2014/main" id="{AD50425E-2132-CB74-D880-B01ADD20586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415345" y="438332"/>
            <a:ext cx="1021078" cy="886014"/>
          </a:xfrm>
          <a:prstGeom prst="rect">
            <a:avLst/>
          </a:prstGeom>
        </p:spPr>
      </p:pic>
      <p:pic>
        <p:nvPicPr>
          <p:cNvPr id="18" name="Google Shape;530;p37">
            <a:extLst>
              <a:ext uri="{FF2B5EF4-FFF2-40B4-BE49-F238E27FC236}">
                <a16:creationId xmlns="" xmlns:a16="http://schemas.microsoft.com/office/drawing/2014/main" id="{6ECDF5A9-94DD-DC83-FD84-DB51D8B5FC19}"/>
              </a:ext>
            </a:extLst>
          </p:cNvPr>
          <p:cNvPicPr preferRelativeResize="0"/>
          <p:nvPr/>
        </p:nvPicPr>
        <p:blipFill>
          <a:blip r:embed="rId6">
            <a:alphaModFix/>
          </a:blip>
          <a:stretch>
            <a:fillRect/>
          </a:stretch>
        </p:blipFill>
        <p:spPr>
          <a:xfrm>
            <a:off x="7557438" y="350932"/>
            <a:ext cx="438514" cy="435525"/>
          </a:xfrm>
          <a:prstGeom prst="rect">
            <a:avLst/>
          </a:prstGeom>
          <a:noFill/>
          <a:ln>
            <a:noFill/>
          </a:ln>
        </p:spPr>
      </p:pic>
      <p:pic>
        <p:nvPicPr>
          <p:cNvPr id="19" name="Google Shape;531;p37">
            <a:extLst>
              <a:ext uri="{FF2B5EF4-FFF2-40B4-BE49-F238E27FC236}">
                <a16:creationId xmlns="" xmlns:a16="http://schemas.microsoft.com/office/drawing/2014/main" id="{77EE147B-4B63-3A98-DD5E-EB83A2FA7FA1}"/>
              </a:ext>
            </a:extLst>
          </p:cNvPr>
          <p:cNvPicPr preferRelativeResize="0"/>
          <p:nvPr/>
        </p:nvPicPr>
        <p:blipFill>
          <a:blip r:embed="rId7">
            <a:alphaModFix/>
          </a:blip>
          <a:stretch>
            <a:fillRect/>
          </a:stretch>
        </p:blipFill>
        <p:spPr>
          <a:xfrm>
            <a:off x="6640397" y="417231"/>
            <a:ext cx="358388" cy="435540"/>
          </a:xfrm>
          <a:prstGeom prst="rect">
            <a:avLst/>
          </a:prstGeom>
          <a:noFill/>
          <a:ln>
            <a:noFill/>
          </a:ln>
        </p:spPr>
      </p:pic>
      <p:pic>
        <p:nvPicPr>
          <p:cNvPr id="20" name="Google Shape;532;p37">
            <a:extLst>
              <a:ext uri="{FF2B5EF4-FFF2-40B4-BE49-F238E27FC236}">
                <a16:creationId xmlns="" xmlns:a16="http://schemas.microsoft.com/office/drawing/2014/main" id="{5427A86F-61FD-BFB1-6ED8-E5B53E980A5F}"/>
              </a:ext>
            </a:extLst>
          </p:cNvPr>
          <p:cNvPicPr preferRelativeResize="0"/>
          <p:nvPr/>
        </p:nvPicPr>
        <p:blipFill>
          <a:blip r:embed="rId8">
            <a:alphaModFix/>
          </a:blip>
          <a:stretch>
            <a:fillRect/>
          </a:stretch>
        </p:blipFill>
        <p:spPr>
          <a:xfrm>
            <a:off x="7353117" y="1205260"/>
            <a:ext cx="292516" cy="238175"/>
          </a:xfrm>
          <a:prstGeom prst="rect">
            <a:avLst/>
          </a:prstGeom>
          <a:noFill/>
          <a:ln>
            <a:noFill/>
          </a:ln>
        </p:spPr>
      </p:pic>
      <p:pic>
        <p:nvPicPr>
          <p:cNvPr id="21" name="Google Shape;605;p40">
            <a:extLst>
              <a:ext uri="{FF2B5EF4-FFF2-40B4-BE49-F238E27FC236}">
                <a16:creationId xmlns="" xmlns:a16="http://schemas.microsoft.com/office/drawing/2014/main" id="{B308CC96-78F8-9B67-0EA6-A3F85BA1432D}"/>
              </a:ext>
            </a:extLst>
          </p:cNvPr>
          <p:cNvPicPr preferRelativeResize="0"/>
          <p:nvPr/>
        </p:nvPicPr>
        <p:blipFill>
          <a:blip r:embed="rId6">
            <a:alphaModFix/>
          </a:blip>
          <a:stretch>
            <a:fillRect/>
          </a:stretch>
        </p:blipFill>
        <p:spPr>
          <a:xfrm rot="1393596">
            <a:off x="98269" y="1682437"/>
            <a:ext cx="438514" cy="435525"/>
          </a:xfrm>
          <a:prstGeom prst="rect">
            <a:avLst/>
          </a:prstGeom>
          <a:noFill/>
          <a:ln>
            <a:noFill/>
          </a:ln>
        </p:spPr>
      </p:pic>
      <p:pic>
        <p:nvPicPr>
          <p:cNvPr id="22" name="Google Shape;606;p40">
            <a:extLst>
              <a:ext uri="{FF2B5EF4-FFF2-40B4-BE49-F238E27FC236}">
                <a16:creationId xmlns="" xmlns:a16="http://schemas.microsoft.com/office/drawing/2014/main" id="{AA2AC4C4-4BA3-0A54-C636-7119CEF7F400}"/>
              </a:ext>
            </a:extLst>
          </p:cNvPr>
          <p:cNvPicPr preferRelativeResize="0"/>
          <p:nvPr/>
        </p:nvPicPr>
        <p:blipFill>
          <a:blip r:embed="rId7">
            <a:alphaModFix/>
          </a:blip>
          <a:stretch>
            <a:fillRect/>
          </a:stretch>
        </p:blipFill>
        <p:spPr>
          <a:xfrm>
            <a:off x="280773" y="2889117"/>
            <a:ext cx="358388" cy="435540"/>
          </a:xfrm>
          <a:prstGeom prst="rect">
            <a:avLst/>
          </a:prstGeom>
          <a:noFill/>
          <a:ln>
            <a:noFill/>
          </a:ln>
        </p:spPr>
      </p:pic>
      <p:pic>
        <p:nvPicPr>
          <p:cNvPr id="23" name="Google Shape;607;p40">
            <a:extLst>
              <a:ext uri="{FF2B5EF4-FFF2-40B4-BE49-F238E27FC236}">
                <a16:creationId xmlns="" xmlns:a16="http://schemas.microsoft.com/office/drawing/2014/main" id="{8C7DDA33-3A64-9294-5BB2-E7245C9F9CDB}"/>
              </a:ext>
            </a:extLst>
          </p:cNvPr>
          <p:cNvPicPr preferRelativeResize="0"/>
          <p:nvPr/>
        </p:nvPicPr>
        <p:blipFill>
          <a:blip r:embed="rId9" cstate="print">
            <a:alphaModFix/>
          </a:blip>
          <a:stretch>
            <a:fillRect/>
          </a:stretch>
        </p:blipFill>
        <p:spPr>
          <a:xfrm>
            <a:off x="1970050" y="2062742"/>
            <a:ext cx="144002" cy="117250"/>
          </a:xfrm>
          <a:prstGeom prst="rect">
            <a:avLst/>
          </a:prstGeom>
          <a:noFill/>
          <a:ln>
            <a:noFill/>
          </a:ln>
        </p:spPr>
      </p:pic>
      <p:pic>
        <p:nvPicPr>
          <p:cNvPr id="24" name="Google Shape;608;p40">
            <a:extLst>
              <a:ext uri="{FF2B5EF4-FFF2-40B4-BE49-F238E27FC236}">
                <a16:creationId xmlns="" xmlns:a16="http://schemas.microsoft.com/office/drawing/2014/main" id="{017FB0FA-66BF-4670-A187-4BA6BE683E11}"/>
              </a:ext>
            </a:extLst>
          </p:cNvPr>
          <p:cNvPicPr preferRelativeResize="0"/>
          <p:nvPr/>
        </p:nvPicPr>
        <p:blipFill>
          <a:blip r:embed="rId8">
            <a:alphaModFix/>
          </a:blip>
          <a:stretch>
            <a:fillRect/>
          </a:stretch>
        </p:blipFill>
        <p:spPr>
          <a:xfrm>
            <a:off x="2355783" y="1352676"/>
            <a:ext cx="222919" cy="181517"/>
          </a:xfrm>
          <a:prstGeom prst="rect">
            <a:avLst/>
          </a:prstGeom>
          <a:noFill/>
          <a:ln>
            <a:noFill/>
          </a:ln>
        </p:spPr>
      </p:pic>
      <p:pic>
        <p:nvPicPr>
          <p:cNvPr id="5" name="Picture 4">
            <a:extLst>
              <a:ext uri="{FF2B5EF4-FFF2-40B4-BE49-F238E27FC236}">
                <a16:creationId xmlns="" xmlns:a16="http://schemas.microsoft.com/office/drawing/2014/main" id="{E76DD790-9092-6E07-7B3D-6A2FD5DB817F}"/>
              </a:ext>
            </a:extLst>
          </p:cNvPr>
          <p:cNvPicPr>
            <a:picLocks noChangeAspect="1"/>
          </p:cNvPicPr>
          <p:nvPr/>
        </p:nvPicPr>
        <p:blipFill>
          <a:blip r:embed="rId10"/>
          <a:stretch>
            <a:fillRect/>
          </a:stretch>
        </p:blipFill>
        <p:spPr>
          <a:xfrm>
            <a:off x="5826381" y="3902830"/>
            <a:ext cx="3317619" cy="2955170"/>
          </a:xfrm>
          <a:prstGeom prst="rect">
            <a:avLst/>
          </a:prstGeom>
        </p:spPr>
      </p:pic>
      <p:pic>
        <p:nvPicPr>
          <p:cNvPr id="11" name="图片 2" descr="2">
            <a:extLst>
              <a:ext uri="{FF2B5EF4-FFF2-40B4-BE49-F238E27FC236}">
                <a16:creationId xmlns="" xmlns:a16="http://schemas.microsoft.com/office/drawing/2014/main" id="{59A3E473-FA22-7395-2A3A-B7FE49D0F4A1}"/>
              </a:ext>
            </a:extLst>
          </p:cNvPr>
          <p:cNvPicPr>
            <a:picLocks noChangeAspect="1"/>
          </p:cNvPicPr>
          <p:nvPr/>
        </p:nvPicPr>
        <p:blipFill>
          <a:blip r:embed="rId11"/>
          <a:srcRect/>
          <a:stretch>
            <a:fillRect/>
          </a:stretch>
        </p:blipFill>
        <p:spPr>
          <a:xfrm>
            <a:off x="459967" y="3764656"/>
            <a:ext cx="4286398" cy="3124838"/>
          </a:xfrm>
          <a:prstGeom prst="rect">
            <a:avLst/>
          </a:prstGeom>
          <a:effectLst>
            <a:outerShdw blurRad="50800" dist="38100" dir="8100000" algn="tr" rotWithShape="0">
              <a:prstClr val="black">
                <a:alpha val="40000"/>
              </a:prstClr>
            </a:outerShdw>
          </a:effectLst>
        </p:spPr>
      </p:pic>
      <p:grpSp>
        <p:nvGrpSpPr>
          <p:cNvPr id="7" name="组合 11">
            <a:extLst>
              <a:ext uri="{FF2B5EF4-FFF2-40B4-BE49-F238E27FC236}">
                <a16:creationId xmlns="" xmlns:a16="http://schemas.microsoft.com/office/drawing/2014/main" id="{98AAC948-F293-8643-C2DC-5C5812F973A1}"/>
              </a:ext>
            </a:extLst>
          </p:cNvPr>
          <p:cNvGrpSpPr/>
          <p:nvPr/>
        </p:nvGrpSpPr>
        <p:grpSpPr>
          <a:xfrm>
            <a:off x="4572000" y="2062742"/>
            <a:ext cx="3509341" cy="2284550"/>
            <a:chOff x="-677" y="2519"/>
            <a:chExt cx="12360" cy="6137"/>
          </a:xfrm>
          <a:solidFill>
            <a:srgbClr val="5E8381">
              <a:lumMod val="20000"/>
              <a:lumOff val="80000"/>
            </a:srgbClr>
          </a:solidFill>
        </p:grpSpPr>
        <p:sp>
          <p:nvSpPr>
            <p:cNvPr id="15" name="椭圆形标注 12">
              <a:extLst>
                <a:ext uri="{FF2B5EF4-FFF2-40B4-BE49-F238E27FC236}">
                  <a16:creationId xmlns="" xmlns:a16="http://schemas.microsoft.com/office/drawing/2014/main" id="{406F3B3B-886B-49EE-F34F-740009CDA023}"/>
                </a:ext>
              </a:extLst>
            </p:cNvPr>
            <p:cNvSpPr/>
            <p:nvPr/>
          </p:nvSpPr>
          <p:spPr>
            <a:xfrm flipH="1">
              <a:off x="-677" y="2519"/>
              <a:ext cx="12360" cy="6137"/>
            </a:xfrm>
            <a:prstGeom prst="wedgeEllipseCallout">
              <a:avLst>
                <a:gd name="adj1" fmla="val 52101"/>
                <a:gd name="adj2" fmla="val 48024"/>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C2E5F3"/>
                </a:solidFill>
                <a:effectLst/>
                <a:uLnTx/>
                <a:uFillTx/>
                <a:latin typeface="思源黑体 CN Light" panose="020B0300000000000000" charset="-122"/>
                <a:ea typeface="思源黑体 CN Light" panose="020B0300000000000000" charset="-122"/>
                <a:cs typeface="+mn-cs"/>
              </a:endParaRPr>
            </a:p>
          </p:txBody>
        </p:sp>
        <p:sp>
          <p:nvSpPr>
            <p:cNvPr id="17" name="文本框 13">
              <a:extLst>
                <a:ext uri="{FF2B5EF4-FFF2-40B4-BE49-F238E27FC236}">
                  <a16:creationId xmlns="" xmlns:a16="http://schemas.microsoft.com/office/drawing/2014/main" id="{DCB30AFB-D245-733A-D867-EF1C9A7AFC0C}"/>
                </a:ext>
              </a:extLst>
            </p:cNvPr>
            <p:cNvSpPr txBox="1"/>
            <p:nvPr/>
          </p:nvSpPr>
          <p:spPr>
            <a:xfrm>
              <a:off x="570" y="3923"/>
              <a:ext cx="9175" cy="4713"/>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Hs đọc và chú ý hộp chỉ dẫn</a:t>
              </a:r>
              <a:endParaRPr lang="en-US" sz="3600">
                <a:effectLst/>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 xmlns:p14="http://schemas.microsoft.com/office/powerpoint/2010/main" val="329846556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ntitled"/>
          <p:cNvPicPr>
            <a:picLocks noChangeAspect="1" noChangeArrowheads="1"/>
          </p:cNvPicPr>
          <p:nvPr/>
        </p:nvPicPr>
        <p:blipFill>
          <a:blip r:embed="rId2">
            <a:lum bright="-12000" contrast="18000"/>
            <a:extLst>
              <a:ext uri="{28A0092B-C50C-407E-A947-70E740481C1C}">
                <a14:useLocalDpi xmlns:a14="http://schemas.microsoft.com/office/drawing/2010/main" xmlns="" val="0"/>
              </a:ext>
            </a:extLst>
          </a:blip>
          <a:srcRect/>
          <a:stretch>
            <a:fillRect/>
          </a:stretch>
        </p:blipFill>
        <p:spPr bwMode="auto">
          <a:xfrm>
            <a:off x="152400" y="228600"/>
            <a:ext cx="4343400" cy="6283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D:\ảnh trên mạng\Độc Tiểu Thanh kí.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8200" y="228600"/>
            <a:ext cx="4312693" cy="62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 xmlns:a16="http://schemas.microsoft.com/office/drawing/2014/main" id="{42E74796-17BB-2F96-E543-BA7AF133606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04800" y="577376"/>
            <a:ext cx="7924800" cy="4690072"/>
          </a:xfrm>
          <a:prstGeom prst="rect">
            <a:avLst/>
          </a:prstGeom>
        </p:spPr>
      </p:pic>
      <p:sp>
        <p:nvSpPr>
          <p:cNvPr id="3" name="Google Shape;522;p37">
            <a:extLst>
              <a:ext uri="{FF2B5EF4-FFF2-40B4-BE49-F238E27FC236}">
                <a16:creationId xmlns="" xmlns:a16="http://schemas.microsoft.com/office/drawing/2014/main" id="{FF5961EE-8D84-9327-0922-2E67F5786DBF}"/>
              </a:ext>
            </a:extLst>
          </p:cNvPr>
          <p:cNvSpPr txBox="1">
            <a:spLocks/>
          </p:cNvSpPr>
          <p:nvPr/>
        </p:nvSpPr>
        <p:spPr>
          <a:xfrm>
            <a:off x="2057400" y="381000"/>
            <a:ext cx="4299227"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lang="en-US" sz="4000" b="1" kern="0" dirty="0">
                <a:solidFill>
                  <a:srgbClr val="42443F"/>
                </a:solidFill>
                <a:latin typeface="Times New Roman" panose="02020603050405020304" pitchFamily="18" charset="0"/>
                <a:cs typeface="Times New Roman" panose="02020603050405020304" pitchFamily="18" charset="0"/>
              </a:rPr>
              <a:t>1. </a:t>
            </a:r>
            <a:r>
              <a:rPr lang="en-US" sz="4000" b="1" kern="0" dirty="0" err="1">
                <a:solidFill>
                  <a:srgbClr val="42443F"/>
                </a:solidFill>
                <a:latin typeface="Times New Roman" panose="02020603050405020304" pitchFamily="18" charset="0"/>
                <a:cs typeface="Times New Roman" panose="02020603050405020304" pitchFamily="18" charset="0"/>
              </a:rPr>
              <a:t>Đọc</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sp>
        <p:nvSpPr>
          <p:cNvPr id="1025" name="Rectangle 1"/>
          <p:cNvSpPr>
            <a:spLocks noChangeArrowheads="1"/>
          </p:cNvSpPr>
          <p:nvPr/>
        </p:nvSpPr>
        <p:spPr bwMode="auto">
          <a:xfrm>
            <a:off x="0" y="0"/>
            <a:ext cx="65" cy="276999"/>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1676400" y="2438400"/>
            <a:ext cx="5410200" cy="1200329"/>
          </a:xfrm>
          <a:prstGeom prst="rect">
            <a:avLst/>
          </a:prstGeom>
        </p:spPr>
        <p:txBody>
          <a:bodyPr wrap="square">
            <a:spAutoFit/>
          </a:bodyPr>
          <a:lstStyle/>
          <a:p>
            <a:pPr lvl="0" fontAlgn="base">
              <a:spcBef>
                <a:spcPct val="0"/>
              </a:spcBef>
              <a:spcAft>
                <a:spcPct val="0"/>
              </a:spcAft>
            </a:pPr>
            <a:r>
              <a:rPr lang="en-US" sz="2400" b="1" i="1" dirty="0" err="1" smtClean="0">
                <a:solidFill>
                  <a:srgbClr val="231F20"/>
                </a:solidFill>
                <a:latin typeface="Calibri Light" pitchFamily="34" charset="0"/>
                <a:ea typeface="Times New Roman" pitchFamily="18" charset="0"/>
                <a:cs typeface="Times New Roman" pitchFamily="18" charset="0"/>
              </a:rPr>
              <a:t>Đối</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chiếu</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bản</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phiên</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âm</a:t>
            </a:r>
            <a:r>
              <a:rPr lang="en-US" sz="2400" b="1" i="1" dirty="0" smtClean="0">
                <a:solidFill>
                  <a:srgbClr val="231F20"/>
                </a:solidFill>
                <a:latin typeface="Calibri Light" pitchFamily="34" charset="0"/>
                <a:ea typeface="Times New Roman" pitchFamily="18" charset="0"/>
                <a:cs typeface="Times New Roman" pitchFamily="18" charset="0"/>
              </a:rPr>
              <a:t> 1a </a:t>
            </a:r>
            <a:r>
              <a:rPr lang="en-US" sz="2400" b="1" i="1" dirty="0" err="1" smtClean="0">
                <a:solidFill>
                  <a:srgbClr val="231F20"/>
                </a:solidFill>
                <a:latin typeface="Calibri Light" pitchFamily="34" charset="0"/>
                <a:ea typeface="Times New Roman" pitchFamily="18" charset="0"/>
                <a:cs typeface="Times New Roman" pitchFamily="18" charset="0"/>
              </a:rPr>
              <a:t>với</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bản</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dịch</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nghĩa</a:t>
            </a:r>
            <a:r>
              <a:rPr lang="en-US" sz="2400" b="1" i="1" dirty="0" smtClean="0">
                <a:solidFill>
                  <a:srgbClr val="231F20"/>
                </a:solidFill>
                <a:latin typeface="Calibri Light" pitchFamily="34" charset="0"/>
                <a:ea typeface="Times New Roman" pitchFamily="18" charset="0"/>
                <a:cs typeface="Times New Roman" pitchFamily="18" charset="0"/>
              </a:rPr>
              <a:t> 1b </a:t>
            </a:r>
            <a:r>
              <a:rPr lang="en-US" sz="2400" b="1" i="1" dirty="0" err="1" smtClean="0">
                <a:solidFill>
                  <a:srgbClr val="231F20"/>
                </a:solidFill>
                <a:latin typeface="Calibri Light" pitchFamily="34" charset="0"/>
                <a:ea typeface="Times New Roman" pitchFamily="18" charset="0"/>
                <a:cs typeface="Times New Roman" pitchFamily="18" charset="0"/>
              </a:rPr>
              <a:t>theo</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từng</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dòng</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từng</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cặp</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câu</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để</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hiểu</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nghĩa</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về</a:t>
            </a:r>
            <a:r>
              <a:rPr lang="en-US" sz="2400" b="1" i="1" dirty="0" smtClean="0">
                <a:solidFill>
                  <a:srgbClr val="231F20"/>
                </a:solidFill>
                <a:latin typeface="Calibri Light" pitchFamily="34" charset="0"/>
                <a:ea typeface="Times New Roman" pitchFamily="18" charset="0"/>
                <a:cs typeface="Times New Roman" pitchFamily="18" charset="0"/>
              </a:rPr>
              <a:t> </a:t>
            </a:r>
            <a:r>
              <a:rPr lang="en-US" sz="2400" b="1" i="1" dirty="0" err="1" smtClean="0">
                <a:solidFill>
                  <a:srgbClr val="231F20"/>
                </a:solidFill>
                <a:latin typeface="Calibri Light" pitchFamily="34" charset="0"/>
                <a:ea typeface="Times New Roman" pitchFamily="18" charset="0"/>
                <a:cs typeface="Times New Roman" pitchFamily="18" charset="0"/>
              </a:rPr>
              <a:t>nội</a:t>
            </a:r>
            <a:r>
              <a:rPr lang="en-US" sz="2400" b="1" i="1" dirty="0" smtClean="0">
                <a:solidFill>
                  <a:srgbClr val="231F20"/>
                </a:solidFill>
                <a:latin typeface="Calibri Light" pitchFamily="34" charset="0"/>
                <a:ea typeface="Times New Roman" pitchFamily="18" charset="0"/>
                <a:cs typeface="Times New Roman" pitchFamily="18" charset="0"/>
              </a:rPr>
              <a:t> dung</a:t>
            </a:r>
            <a:endParaRPr lang="en-US" sz="2400" b="1" dirty="0" smtClean="0">
              <a:solidFill>
                <a:srgbClr val="5B9BD5"/>
              </a:solidFill>
              <a:latin typeface="Calibri Light" pitchFamily="34" charset="0"/>
              <a:ea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057400" y="381000"/>
            <a:ext cx="4299227"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lang="en-US" sz="4000" b="1" kern="0" dirty="0">
                <a:solidFill>
                  <a:srgbClr val="42443F"/>
                </a:solidFill>
                <a:latin typeface="Times New Roman" panose="02020603050405020304" pitchFamily="18" charset="0"/>
                <a:cs typeface="Times New Roman" panose="02020603050405020304" pitchFamily="18" charset="0"/>
              </a:rPr>
              <a:t>1. </a:t>
            </a:r>
            <a:r>
              <a:rPr lang="en-US" sz="4000" b="1" kern="0" dirty="0" err="1">
                <a:solidFill>
                  <a:srgbClr val="42443F"/>
                </a:solidFill>
                <a:latin typeface="Times New Roman" panose="02020603050405020304" pitchFamily="18" charset="0"/>
                <a:cs typeface="Times New Roman" panose="02020603050405020304" pitchFamily="18" charset="0"/>
              </a:rPr>
              <a:t>Đọc</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3" name="图片 24">
            <a:extLst>
              <a:ext uri="{FF2B5EF4-FFF2-40B4-BE49-F238E27FC236}">
                <a16:creationId xmlns="" xmlns:a16="http://schemas.microsoft.com/office/drawing/2014/main" id="{42E74796-17BB-2F96-E543-BA7AF133606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33400" y="457200"/>
            <a:ext cx="9448800" cy="6019800"/>
          </a:xfrm>
          <a:prstGeom prst="rect">
            <a:avLst/>
          </a:prstGeom>
        </p:spPr>
      </p:pic>
      <p:sp>
        <p:nvSpPr>
          <p:cNvPr id="5" name="Rectangle 4"/>
          <p:cNvSpPr/>
          <p:nvPr/>
        </p:nvSpPr>
        <p:spPr>
          <a:xfrm>
            <a:off x="2286000" y="1997839"/>
            <a:ext cx="4572000" cy="2862322"/>
          </a:xfrm>
          <a:prstGeom prst="rect">
            <a:avLst/>
          </a:prstGeom>
        </p:spPr>
        <p:txBody>
          <a:bodyPr>
            <a:spAutoFit/>
          </a:bodyPr>
          <a:lstStyle/>
          <a:p>
            <a:pPr lvl="0" algn="just" fontAlgn="base">
              <a:spcBef>
                <a:spcPct val="0"/>
              </a:spcBef>
              <a:spcAft>
                <a:spcPct val="0"/>
              </a:spcAft>
            </a:pPr>
            <a:r>
              <a:rPr lang="en-US" dirty="0" err="1" smtClean="0">
                <a:solidFill>
                  <a:srgbClr val="333333"/>
                </a:solidFill>
                <a:latin typeface="Arial" pitchFamily="34" charset="0"/>
                <a:ea typeface="Calibri" pitchFamily="34" charset="0"/>
                <a:cs typeface="Times New Roman" pitchFamily="18" charset="0"/>
              </a:rPr>
              <a:t>Nội</a:t>
            </a:r>
            <a:r>
              <a:rPr lang="en-US" dirty="0" smtClean="0">
                <a:solidFill>
                  <a:srgbClr val="333333"/>
                </a:solidFill>
                <a:latin typeface="Arial" pitchFamily="34" charset="0"/>
                <a:ea typeface="Calibri" pitchFamily="34" charset="0"/>
                <a:cs typeface="Times New Roman" pitchFamily="18" charset="0"/>
              </a:rPr>
              <a:t> dung </a:t>
            </a:r>
            <a:r>
              <a:rPr lang="en-US" dirty="0" err="1" smtClean="0">
                <a:solidFill>
                  <a:srgbClr val="333333"/>
                </a:solidFill>
                <a:latin typeface="Arial" pitchFamily="34" charset="0"/>
                <a:ea typeface="Calibri" pitchFamily="34" charset="0"/>
                <a:cs typeface="Times New Roman" pitchFamily="18" charset="0"/>
              </a:rPr>
              <a:t>bài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thơ</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nói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về</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cuộc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của</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một</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người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phụ</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nữ</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tên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là</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Tiểu</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Thanh</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người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đã</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phải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trải</a:t>
            </a:r>
            <a:r>
              <a:rPr lang="en-US" dirty="0" smtClean="0">
                <a:solidFill>
                  <a:srgbClr val="333333"/>
                </a:solidFill>
                <a:latin typeface="Arial" pitchFamily="34" charset="0"/>
                <a:ea typeface="Calibri" pitchFamily="34" charset="0"/>
                <a:cs typeface="Times New Roman" pitchFamily="18" charset="0"/>
              </a:rPr>
              <a:t> qua </a:t>
            </a:r>
            <a:r>
              <a:rPr lang="en-US" dirty="0" err="1" smtClean="0">
                <a:solidFill>
                  <a:srgbClr val="333333"/>
                </a:solidFill>
                <a:latin typeface="Arial" pitchFamily="34" charset="0"/>
                <a:ea typeface="Calibri" pitchFamily="34" charset="0"/>
                <a:cs typeface="Times New Roman" pitchFamily="18" charset="0"/>
              </a:rPr>
              <a:t>nhiều</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sóng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gió</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trong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cuộc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mình</a:t>
            </a:r>
            <a:r>
              <a:rPr lang="en-US" dirty="0" smtClean="0">
                <a:solidFill>
                  <a:srgbClr val="333333"/>
                </a:solidFill>
                <a:latin typeface="Arial" pitchFamily="34" charset="0"/>
                <a:ea typeface="Calibri" pitchFamily="34" charset="0"/>
                <a:cs typeface="Times New Roman" pitchFamily="18" charset="0"/>
              </a:rPr>
              <a:t>. Qua </a:t>
            </a:r>
            <a:r>
              <a:rPr lang="en-US" dirty="0" err="1" smtClean="0">
                <a:solidFill>
                  <a:srgbClr val="333333"/>
                </a:solidFill>
                <a:latin typeface="Arial" pitchFamily="34" charset="0"/>
                <a:ea typeface="Calibri" pitchFamily="34" charset="0"/>
                <a:cs typeface="Times New Roman" pitchFamily="18" charset="0"/>
              </a:rPr>
              <a:t>đó</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thể</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hiện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được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những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cảm</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xúc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suy</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tư</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của</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tác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giả</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về</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số</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phận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bất</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hạnh</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của</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người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phụ</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nữ</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xã</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hội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cũ</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Đồng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thời</a:t>
            </a:r>
            <a:r>
              <a:rPr lang="en-US" dirty="0" smtClean="0">
                <a:solidFill>
                  <a:srgbClr val="333333"/>
                </a:solidFill>
                <a:latin typeface="Arial" pitchFamily="34" charset="0"/>
                <a:ea typeface="Calibri" pitchFamily="34" charset="0"/>
                <a:cs typeface="Times New Roman" pitchFamily="18" charset="0"/>
              </a:rPr>
              <a:t> qua </a:t>
            </a:r>
            <a:r>
              <a:rPr lang="en-US" dirty="0" err="1" smtClean="0">
                <a:solidFill>
                  <a:srgbClr val="333333"/>
                </a:solidFill>
                <a:latin typeface="Arial" pitchFamily="34" charset="0"/>
                <a:ea typeface="Calibri" pitchFamily="34" charset="0"/>
                <a:cs typeface="Times New Roman" pitchFamily="18" charset="0"/>
              </a:rPr>
              <a:t>tác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phẩm</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chúng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ta</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có</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thể</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cảm</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nhận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sâu</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sắc</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và</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trân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trọng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tấm</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lòng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nhân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đạo</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xót</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thương</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cho</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thân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phận</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người</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phụ</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nữ</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của</a:t>
            </a:r>
            <a:r>
              <a:rPr lang="en-US" dirty="0" smtClean="0">
                <a:solidFill>
                  <a:srgbClr val="333333"/>
                </a:solidFill>
                <a:latin typeface="Arial" pitchFamily="34" charset="0"/>
                <a:ea typeface="Calibri" pitchFamily="34" charset="0"/>
                <a:cs typeface="Times New Roman" pitchFamily="18" charset="0"/>
              </a:rPr>
              <a:t> </a:t>
            </a:r>
            <a:r>
              <a:rPr lang="en-US" dirty="0" err="1" smtClean="0">
                <a:solidFill>
                  <a:srgbClr val="333333"/>
                </a:solidFill>
                <a:latin typeface="Arial" pitchFamily="34" charset="0"/>
                <a:ea typeface="Calibri" pitchFamily="34" charset="0"/>
                <a:cs typeface="Times New Roman" pitchFamily="18" charset="0"/>
              </a:rPr>
              <a:t>ông</a:t>
            </a:r>
            <a:r>
              <a:rPr lang="en-US" dirty="0" smtClean="0">
                <a:solidFill>
                  <a:srgbClr val="333333"/>
                </a:solidFill>
                <a:latin typeface="Arial" pitchFamily="34" charset="0"/>
                <a:ea typeface="Calibri" pitchFamily="34" charset="0"/>
                <a:cs typeface="Times New Roman" pitchFamily="18" charset="0"/>
              </a:rPr>
              <a:t>.</a:t>
            </a:r>
            <a:endParaRPr lang="en-US" sz="2400" dirty="0" smtClean="0">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950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cxnSp>
        <p:nvCxnSpPr>
          <p:cNvPr id="2" name="直接连接符 4">
            <a:extLst>
              <a:ext uri="{FF2B5EF4-FFF2-40B4-BE49-F238E27FC236}">
                <a16:creationId xmlns="" xmlns:a16="http://schemas.microsoft.com/office/drawing/2014/main" id="{9CB4544B-3657-5A0D-9C9E-9C3EDEC4B3A1}"/>
              </a:ext>
            </a:extLst>
          </p:cNvPr>
          <p:cNvCxnSpPr/>
          <p:nvPr/>
        </p:nvCxnSpPr>
        <p:spPr>
          <a:xfrm flipV="1">
            <a:off x="2617554" y="443762"/>
            <a:ext cx="0" cy="1997355"/>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3" name="组合 6">
            <a:extLst>
              <a:ext uri="{FF2B5EF4-FFF2-40B4-BE49-F238E27FC236}">
                <a16:creationId xmlns="" xmlns:a16="http://schemas.microsoft.com/office/drawing/2014/main" id="{9BC7270A-BFA7-F459-39AC-AB3D17846410}"/>
              </a:ext>
            </a:extLst>
          </p:cNvPr>
          <p:cNvGrpSpPr/>
          <p:nvPr/>
        </p:nvGrpSpPr>
        <p:grpSpPr>
          <a:xfrm>
            <a:off x="1139654" y="406978"/>
            <a:ext cx="1107483" cy="1476644"/>
            <a:chOff x="304800" y="673100"/>
            <a:chExt cx="4000500" cy="4000500"/>
          </a:xfrm>
          <a:effectLst>
            <a:outerShdw blurRad="444500" dist="254000" dir="8100000" algn="tr" rotWithShape="0">
              <a:prstClr val="black">
                <a:alpha val="50000"/>
              </a:prstClr>
            </a:outerShdw>
          </a:effectLst>
        </p:grpSpPr>
        <p:sp>
          <p:nvSpPr>
            <p:cNvPr id="6" name="同心圆 7">
              <a:extLst>
                <a:ext uri="{FF2B5EF4-FFF2-40B4-BE49-F238E27FC236}">
                  <a16:creationId xmlns="" xmlns:a16="http://schemas.microsoft.com/office/drawing/2014/main" id="{ABF9370C-2006-EFF6-C6AB-473FAD564BAD}"/>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sp>
          <p:nvSpPr>
            <p:cNvPr id="11" name="椭圆 8">
              <a:extLst>
                <a:ext uri="{FF2B5EF4-FFF2-40B4-BE49-F238E27FC236}">
                  <a16:creationId xmlns="" xmlns:a16="http://schemas.microsoft.com/office/drawing/2014/main" id="{614BA1BC-DB8D-CCC9-6853-475CBF540B87}"/>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grpSp>
      <p:sp>
        <p:nvSpPr>
          <p:cNvPr id="13" name="TextBox 13">
            <a:extLst>
              <a:ext uri="{FF2B5EF4-FFF2-40B4-BE49-F238E27FC236}">
                <a16:creationId xmlns="" xmlns:a16="http://schemas.microsoft.com/office/drawing/2014/main" id="{31514523-ADE8-309C-00CF-DA05C1C01DF5}"/>
              </a:ext>
            </a:extLst>
          </p:cNvPr>
          <p:cNvSpPr txBox="1"/>
          <p:nvPr/>
        </p:nvSpPr>
        <p:spPr>
          <a:xfrm>
            <a:off x="1433287" y="541592"/>
            <a:ext cx="951933" cy="1082284"/>
          </a:xfrm>
          <a:prstGeom prst="rect">
            <a:avLst/>
          </a:prstGeom>
          <a:noFill/>
        </p:spPr>
        <p:txBody>
          <a:bodyPr wrap="square" lIns="0" tIns="0" rIns="0" bIns="0" rtlCol="0">
            <a:spAutoFit/>
          </a:bodyPr>
          <a:lstStyle/>
          <a:p>
            <a:pPr defTabSz="914377"/>
            <a:r>
              <a:rPr lang="en-US" altLang="zh-CN" sz="7033" b="1">
                <a:solidFill>
                  <a:srgbClr val="006AB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a:t>
            </a:r>
            <a:endParaRPr lang="en-US" altLang="zh-CN" sz="7033" b="1" dirty="0">
              <a:solidFill>
                <a:srgbClr val="006AB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PA_MH_Entry_1">
            <a:hlinkClick r:id="" action="ppaction://noaction"/>
            <a:extLst>
              <a:ext uri="{FF2B5EF4-FFF2-40B4-BE49-F238E27FC236}">
                <a16:creationId xmlns="" xmlns:a16="http://schemas.microsoft.com/office/drawing/2014/main" id="{983B30B1-A58E-8360-F07C-609630867EC9}"/>
              </a:ext>
            </a:extLst>
          </p:cNvPr>
          <p:cNvSpPr/>
          <p:nvPr>
            <p:custDataLst>
              <p:tags r:id="rId1"/>
            </p:custDataLst>
          </p:nvPr>
        </p:nvSpPr>
        <p:spPr>
          <a:xfrm>
            <a:off x="2942065" y="541592"/>
            <a:ext cx="3560211" cy="1645208"/>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377"/>
            <a:r>
              <a:rPr lang="en-US" altLang="zh-CN" sz="5867"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Hoạt động khởi động</a:t>
            </a:r>
            <a:endParaRPr lang="zh-CN" altLang="en-US"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 xmlns:p14="http://schemas.microsoft.com/office/powerpoint/2010/main" val="34799406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209800" y="152400"/>
            <a:ext cx="4299227"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lang="en-US" sz="4000" b="1" kern="0" dirty="0">
                <a:solidFill>
                  <a:srgbClr val="42443F"/>
                </a:solidFill>
                <a:latin typeface="Times New Roman" panose="02020603050405020304" pitchFamily="18" charset="0"/>
                <a:cs typeface="Times New Roman" panose="02020603050405020304" pitchFamily="18" charset="0"/>
              </a:rPr>
              <a:t>1. </a:t>
            </a:r>
            <a:r>
              <a:rPr lang="en-US" sz="4000" b="1" kern="0" dirty="0" err="1">
                <a:solidFill>
                  <a:srgbClr val="42443F"/>
                </a:solidFill>
                <a:latin typeface="Times New Roman" panose="02020603050405020304" pitchFamily="18" charset="0"/>
                <a:cs typeface="Times New Roman" panose="02020603050405020304" pitchFamily="18" charset="0"/>
              </a:rPr>
              <a:t>Đọc</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3" name="图片 24">
            <a:extLst>
              <a:ext uri="{FF2B5EF4-FFF2-40B4-BE49-F238E27FC236}">
                <a16:creationId xmlns="" xmlns:a16="http://schemas.microsoft.com/office/drawing/2014/main" id="{42E74796-17BB-2F96-E543-BA7AF133606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838200"/>
            <a:ext cx="8229600" cy="4876800"/>
          </a:xfrm>
          <a:prstGeom prst="rect">
            <a:avLst/>
          </a:prstGeom>
        </p:spPr>
      </p:pic>
      <p:sp>
        <p:nvSpPr>
          <p:cNvPr id="4" name="Rectangle 3"/>
          <p:cNvSpPr/>
          <p:nvPr/>
        </p:nvSpPr>
        <p:spPr>
          <a:xfrm>
            <a:off x="1981200" y="2362201"/>
            <a:ext cx="4876800" cy="1569660"/>
          </a:xfrm>
          <a:prstGeom prst="rect">
            <a:avLst/>
          </a:prstGeom>
        </p:spPr>
        <p:txBody>
          <a:bodyPr wrap="square">
            <a:spAutoFit/>
          </a:bodyPr>
          <a:lstStyle/>
          <a:p>
            <a:r>
              <a:rPr lang="en-US" sz="3200" i="1" dirty="0" err="1" smtClean="0"/>
              <a:t>Hai</a:t>
            </a:r>
            <a:r>
              <a:rPr lang="en-US" sz="3200" i="1" dirty="0" smtClean="0"/>
              <a:t> </a:t>
            </a:r>
            <a:r>
              <a:rPr lang="en-US" sz="3200" i="1" dirty="0" err="1" smtClean="0"/>
              <a:t>dòng</a:t>
            </a:r>
            <a:r>
              <a:rPr lang="en-US" sz="3200" i="1" dirty="0" smtClean="0"/>
              <a:t> </a:t>
            </a:r>
            <a:r>
              <a:rPr lang="en-US" sz="3200" i="1" dirty="0" err="1" smtClean="0"/>
              <a:t>thơ</a:t>
            </a:r>
            <a:r>
              <a:rPr lang="en-US" sz="3200" i="1" dirty="0" smtClean="0"/>
              <a:t> </a:t>
            </a:r>
            <a:r>
              <a:rPr lang="en-US" sz="3200" i="1" dirty="0" err="1" smtClean="0"/>
              <a:t>cuối</a:t>
            </a:r>
            <a:r>
              <a:rPr lang="en-US" sz="3200" i="1" dirty="0" smtClean="0"/>
              <a:t> </a:t>
            </a:r>
            <a:r>
              <a:rPr lang="en-US" sz="3200" i="1" dirty="0" err="1" smtClean="0"/>
              <a:t>có</a:t>
            </a:r>
            <a:r>
              <a:rPr lang="en-US" sz="3200" i="1" dirty="0" smtClean="0"/>
              <a:t> </a:t>
            </a:r>
            <a:r>
              <a:rPr lang="en-US" sz="3200" i="1" dirty="0" err="1" smtClean="0"/>
              <a:t>mối</a:t>
            </a:r>
            <a:r>
              <a:rPr lang="en-US" sz="3200" i="1" dirty="0" smtClean="0"/>
              <a:t> </a:t>
            </a:r>
            <a:r>
              <a:rPr lang="en-US" sz="3200" i="1" dirty="0" err="1" smtClean="0"/>
              <a:t>liên</a:t>
            </a:r>
            <a:r>
              <a:rPr lang="en-US" sz="3200" i="1" dirty="0" smtClean="0"/>
              <a:t> </a:t>
            </a:r>
            <a:r>
              <a:rPr lang="en-US" sz="3200" i="1" dirty="0" err="1" smtClean="0"/>
              <a:t>hệ</a:t>
            </a:r>
            <a:r>
              <a:rPr lang="en-US" sz="3200" i="1" dirty="0" smtClean="0"/>
              <a:t> </a:t>
            </a:r>
            <a:r>
              <a:rPr lang="en-US" sz="3200" i="1" dirty="0" err="1" smtClean="0"/>
              <a:t>như</a:t>
            </a:r>
            <a:r>
              <a:rPr lang="en-US" sz="3200" i="1" dirty="0" smtClean="0"/>
              <a:t> </a:t>
            </a:r>
            <a:r>
              <a:rPr lang="en-US" sz="3200" i="1" dirty="0" err="1" smtClean="0"/>
              <a:t>thế</a:t>
            </a:r>
            <a:r>
              <a:rPr lang="en-US" sz="3200" i="1" dirty="0" smtClean="0"/>
              <a:t> </a:t>
            </a:r>
            <a:r>
              <a:rPr lang="en-US" sz="3200" i="1" dirty="0" err="1" smtClean="0"/>
              <a:t>nào</a:t>
            </a:r>
            <a:r>
              <a:rPr lang="en-US" sz="3200" i="1" dirty="0" smtClean="0"/>
              <a:t> </a:t>
            </a:r>
            <a:r>
              <a:rPr lang="en-US" sz="3200" i="1" dirty="0" err="1" smtClean="0"/>
              <a:t>với</a:t>
            </a:r>
            <a:r>
              <a:rPr lang="en-US" sz="3200" i="1" dirty="0" smtClean="0"/>
              <a:t> </a:t>
            </a:r>
            <a:r>
              <a:rPr lang="en-US" sz="3200" i="1" dirty="0" err="1" smtClean="0"/>
              <a:t>sáu</a:t>
            </a:r>
            <a:r>
              <a:rPr lang="en-US" sz="3200" i="1" dirty="0" smtClean="0"/>
              <a:t> </a:t>
            </a:r>
            <a:r>
              <a:rPr lang="en-US" sz="3200" i="1" dirty="0" err="1" smtClean="0"/>
              <a:t>dòng</a:t>
            </a:r>
            <a:r>
              <a:rPr lang="en-US" sz="3200" i="1" dirty="0" smtClean="0"/>
              <a:t> </a:t>
            </a:r>
            <a:r>
              <a:rPr lang="en-US" sz="3200" i="1" dirty="0" err="1" smtClean="0"/>
              <a:t>thơ</a:t>
            </a:r>
            <a:r>
              <a:rPr lang="en-US" sz="3200" i="1" dirty="0" smtClean="0"/>
              <a:t> </a:t>
            </a:r>
            <a:r>
              <a:rPr lang="en-US" sz="3200" i="1" dirty="0" err="1" smtClean="0"/>
              <a:t>đầu</a:t>
            </a:r>
            <a:r>
              <a:rPr lang="en-US" sz="3200" i="1" dirty="0" smtClean="0"/>
              <a:t> ?</a:t>
            </a:r>
            <a:endParaRPr lang="en-US" sz="3200" dirty="0"/>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ox(in)">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209800" y="228600"/>
            <a:ext cx="4299227"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lang="en-US" sz="4000" b="1" kern="0" dirty="0">
                <a:solidFill>
                  <a:srgbClr val="42443F"/>
                </a:solidFill>
                <a:latin typeface="Times New Roman" panose="02020603050405020304" pitchFamily="18" charset="0"/>
                <a:cs typeface="Times New Roman" panose="02020603050405020304" pitchFamily="18" charset="0"/>
              </a:rPr>
              <a:t>1. </a:t>
            </a:r>
            <a:r>
              <a:rPr lang="en-US" sz="4000" b="1" kern="0" dirty="0" err="1">
                <a:solidFill>
                  <a:srgbClr val="42443F"/>
                </a:solidFill>
                <a:latin typeface="Times New Roman" panose="02020603050405020304" pitchFamily="18" charset="0"/>
                <a:cs typeface="Times New Roman" panose="02020603050405020304" pitchFamily="18" charset="0"/>
              </a:rPr>
              <a:t>Đọc</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3" name="图片 24">
            <a:extLst>
              <a:ext uri="{FF2B5EF4-FFF2-40B4-BE49-F238E27FC236}">
                <a16:creationId xmlns="" xmlns:a16="http://schemas.microsoft.com/office/drawing/2014/main" id="{42E74796-17BB-2F96-E543-BA7AF133606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62000" y="-228600"/>
            <a:ext cx="10363200" cy="7086600"/>
          </a:xfrm>
          <a:prstGeom prst="rect">
            <a:avLst/>
          </a:prstGeom>
        </p:spPr>
      </p:pic>
      <p:sp>
        <p:nvSpPr>
          <p:cNvPr id="4" name="Rectangle 3"/>
          <p:cNvSpPr/>
          <p:nvPr/>
        </p:nvSpPr>
        <p:spPr>
          <a:xfrm>
            <a:off x="1447800" y="1981200"/>
            <a:ext cx="6553200" cy="2862322"/>
          </a:xfrm>
          <a:prstGeom prst="rect">
            <a:avLst/>
          </a:prstGeom>
        </p:spPr>
        <p:txBody>
          <a:bodyPr wrap="square">
            <a:spAutoFit/>
          </a:bodyPr>
          <a:lstStyle/>
          <a:p>
            <a:r>
              <a:rPr lang="en-US" sz="2000" dirty="0" err="1" smtClean="0">
                <a:latin typeface="Times New Roman" pitchFamily="18" charset="0"/>
                <a:cs typeface="Times New Roman" pitchFamily="18" charset="0"/>
              </a:rPr>
              <a:t>Mối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hệ</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sáu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Nguyễn</a:t>
            </a:r>
            <a:r>
              <a:rPr lang="en-US" sz="2000" dirty="0" smtClean="0">
                <a:latin typeface="Times New Roman" pitchFamily="18" charset="0"/>
                <a:cs typeface="Times New Roman" pitchFamily="18" charset="0"/>
              </a:rPr>
              <a:t> Du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dụng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thúc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tổng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kết</a:t>
            </a:r>
            <a:r>
              <a:rPr lang="en-US" sz="2000" dirty="0" smtClean="0">
                <a:latin typeface="Times New Roman" pitchFamily="18" charset="0"/>
                <a:cs typeface="Times New Roman" pitchFamily="18" charset="0"/>
              </a:rPr>
              <a:t> ý </a:t>
            </a:r>
            <a:r>
              <a:rPr lang="en-US" sz="2000" dirty="0" err="1" smtClean="0">
                <a:latin typeface="Times New Roman" pitchFamily="18" charset="0"/>
                <a:cs typeface="Times New Roman" pitchFamily="18" charset="0"/>
              </a:rPr>
              <a:t>nghĩa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phẩm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Sáu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dụng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miêu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Tiểu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truyện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thăng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trầm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nỗi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đau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khía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cạnh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nhìn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giúp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phẩm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sâu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sắc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truyền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điệp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giả</a:t>
            </a:r>
            <a:endParaRPr lang="en-US" sz="2000"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609600" y="76200"/>
            <a:ext cx="8368574"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2.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Tìm</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hiểu</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chung</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về</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bài</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thơ</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3" name="图片 19">
            <a:extLst>
              <a:ext uri="{FF2B5EF4-FFF2-40B4-BE49-F238E27FC236}">
                <a16:creationId xmlns="" xmlns:a16="http://schemas.microsoft.com/office/drawing/2014/main" id="{FB35B2A5-C415-94BB-BE55-2A3EF698DA6A}"/>
              </a:ext>
            </a:extLst>
          </p:cNvPr>
          <p:cNvPicPr>
            <a:picLocks noChangeAspect="1"/>
          </p:cNvPicPr>
          <p:nvPr/>
        </p:nvPicPr>
        <p:blipFill>
          <a:blip r:embed="rId2" cstate="email"/>
          <a:stretch>
            <a:fillRect/>
          </a:stretch>
        </p:blipFill>
        <p:spPr>
          <a:xfrm>
            <a:off x="304800" y="1752600"/>
            <a:ext cx="4853646" cy="4853646"/>
          </a:xfrm>
          <a:prstGeom prst="rect">
            <a:avLst/>
          </a:prstGeom>
        </p:spPr>
      </p:pic>
      <p:pic>
        <p:nvPicPr>
          <p:cNvPr id="4" name="图片 16">
            <a:extLst>
              <a:ext uri="{FF2B5EF4-FFF2-40B4-BE49-F238E27FC236}">
                <a16:creationId xmlns="" xmlns:a16="http://schemas.microsoft.com/office/drawing/2014/main" id="{8E9CEC00-0C1B-F614-17ED-0C6D46006139}"/>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16761" y="1044810"/>
            <a:ext cx="4769412" cy="2841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4953000" y="2133600"/>
            <a:ext cx="3459601" cy="830997"/>
          </a:xfrm>
          <a:prstGeom prst="rect">
            <a:avLst/>
          </a:prstGeom>
        </p:spPr>
        <p:txBody>
          <a:bodyPr wrap="square">
            <a:spAutoFit/>
          </a:bodyPr>
          <a:lstStyle/>
          <a:p>
            <a:pPr algn="ctr"/>
            <a:r>
              <a:rPr lang="en-US" sz="2400" b="1" i="1" dirty="0" err="1" smtClean="0">
                <a:latin typeface="Times New Roman" panose="02020603050405020304" pitchFamily="18" charset="0"/>
                <a:cs typeface="Times New Roman" panose="02020603050405020304" pitchFamily="18" charset="0"/>
              </a:rPr>
              <a:t>Báo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cáo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dự</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án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về</a:t>
            </a:r>
            <a:endParaRPr lang="en-US" sz="2400" b="1" i="1" dirty="0" smtClean="0">
              <a:latin typeface="Times New Roman" panose="02020603050405020304" pitchFamily="18" charset="0"/>
              <a:cs typeface="Times New Roman" panose="02020603050405020304" pitchFamily="18" charset="0"/>
            </a:endParaRPr>
          </a:p>
          <a:p>
            <a:pPr algn="ctr"/>
            <a:r>
              <a:rPr lang="en-US" sz="2400" b="1" i="1" dirty="0" err="1" smtClean="0">
                <a:latin typeface="Times New Roman" panose="02020603050405020304" pitchFamily="18" charset="0"/>
                <a:cs typeface="Times New Roman" panose="02020603050405020304" pitchFamily="18" charset="0"/>
              </a:rPr>
              <a:t>tác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phẩm</a:t>
            </a:r>
            <a:r>
              <a:rPr lang="en-US" sz="2400" b="1" i="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381000" y="152400"/>
            <a:ext cx="8368574"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2.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Tìm</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hiểu</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chung</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về</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bài</a:t>
            </a: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thơ</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sp>
        <p:nvSpPr>
          <p:cNvPr id="3" name="Google Shape;480;p40"/>
          <p:cNvSpPr/>
          <p:nvPr/>
        </p:nvSpPr>
        <p:spPr>
          <a:xfrm>
            <a:off x="1066800" y="1219200"/>
            <a:ext cx="1190700" cy="595200"/>
          </a:xfrm>
          <a:prstGeom prst="ribbon2">
            <a:avLst>
              <a:gd name="adj1" fmla="val 16667"/>
              <a:gd name="adj2" fmla="val 50000"/>
            </a:avLst>
          </a:prstGeom>
          <a:solidFill>
            <a:schemeClr val="accent3"/>
          </a:solidFill>
          <a:ln>
            <a:noFill/>
          </a:ln>
        </p:spPr>
        <p:txBody>
          <a:bodyPr spcFirstLastPara="1" wrap="square" lIns="91425" tIns="91425" rIns="91425" bIns="91425" anchor="ctr" anchorCtr="0">
            <a:noAutofit/>
          </a:bodyPr>
          <a:lstStyle/>
          <a:p>
            <a:pPr lvl="0"/>
            <a:r>
              <a:rPr lang="en" sz="3200" b="1" dirty="0" smtClean="0">
                <a:latin typeface="Times New Roman" panose="02020603050405020304" pitchFamily="18" charset="0"/>
                <a:cs typeface="Times New Roman" panose="02020603050405020304" pitchFamily="18" charset="0"/>
              </a:rPr>
              <a:t>01</a:t>
            </a:r>
            <a:endParaRPr sz="3200">
              <a:latin typeface="Times New Roman" panose="02020603050405020304" pitchFamily="18" charset="0"/>
              <a:cs typeface="Times New Roman" panose="02020603050405020304" pitchFamily="18" charset="0"/>
            </a:endParaRPr>
          </a:p>
        </p:txBody>
      </p:sp>
      <p:sp>
        <p:nvSpPr>
          <p:cNvPr id="4" name="Rectangle 3"/>
          <p:cNvSpPr/>
          <p:nvPr/>
        </p:nvSpPr>
        <p:spPr>
          <a:xfrm>
            <a:off x="2286000" y="1371600"/>
            <a:ext cx="5334000" cy="461665"/>
          </a:xfrm>
          <a:prstGeom prst="rect">
            <a:avLst/>
          </a:prstGeom>
        </p:spPr>
        <p:txBody>
          <a:bodyPr wrap="square">
            <a:spAutoFit/>
          </a:bodyPr>
          <a:lstStyle/>
          <a:p>
            <a:r>
              <a:rPr lang="en-US" sz="2400" b="1" i="1" dirty="0" err="1" smtClean="0">
                <a:latin typeface="Times New Roman" pitchFamily="18" charset="0"/>
                <a:cs typeface="Times New Roman" pitchFamily="18" charset="0"/>
              </a:rPr>
              <a:t>Thể</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loại:</a:t>
            </a:r>
            <a:r>
              <a:rPr lang="en-US" sz="2400" dirty="0" err="1" smtClean="0">
                <a:solidFill>
                  <a:srgbClr val="333333"/>
                </a:solidFill>
                <a:latin typeface="Times New Roman" pitchFamily="18" charset="0"/>
                <a:ea typeface="Calibri" pitchFamily="34" charset="0"/>
                <a:cs typeface="Times New Roman" pitchFamily="18" charset="0"/>
              </a:rPr>
              <a:t>Thất</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ngôn</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bát</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cú</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Đường</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luật</a:t>
            </a:r>
            <a:r>
              <a:rPr lang="en-US" sz="2400" dirty="0" smtClean="0">
                <a:solidFill>
                  <a:srgbClr val="333333"/>
                </a:solidFill>
                <a:latin typeface="Times New Roman" pitchFamily="18" charset="0"/>
                <a:ea typeface="Calibri" pitchFamily="34" charset="0"/>
                <a:cs typeface="Times New Roman" pitchFamily="18" charset="0"/>
              </a:rPr>
              <a:t>.</a:t>
            </a:r>
            <a:r>
              <a:rPr lang="en-US" sz="2400" b="1" i="1" dirty="0" smtClean="0">
                <a:latin typeface="Times New Roman" pitchFamily="18" charset="0"/>
                <a:cs typeface="Times New Roman" pitchFamily="18" charset="0"/>
              </a:rPr>
              <a:t> </a:t>
            </a:r>
            <a:endParaRPr lang="en-US" sz="2400" b="1" i="1" dirty="0">
              <a:latin typeface="Times New Roman" pitchFamily="18" charset="0"/>
              <a:cs typeface="Times New Roman" pitchFamily="18" charset="0"/>
            </a:endParaRPr>
          </a:p>
        </p:txBody>
      </p:sp>
      <p:sp>
        <p:nvSpPr>
          <p:cNvPr id="5" name="Google Shape;480;p40"/>
          <p:cNvSpPr/>
          <p:nvPr/>
        </p:nvSpPr>
        <p:spPr>
          <a:xfrm>
            <a:off x="1066800" y="2057400"/>
            <a:ext cx="1190700" cy="595200"/>
          </a:xfrm>
          <a:prstGeom prst="ribbon2">
            <a:avLst>
              <a:gd name="adj1" fmla="val 16667"/>
              <a:gd name="adj2" fmla="val 50000"/>
            </a:avLst>
          </a:prstGeom>
          <a:solidFill>
            <a:schemeClr val="accent3"/>
          </a:solidFill>
          <a:ln>
            <a:noFill/>
          </a:ln>
        </p:spPr>
        <p:txBody>
          <a:bodyPr spcFirstLastPara="1" wrap="square" lIns="91425" tIns="91425" rIns="91425" bIns="91425" anchor="ctr" anchorCtr="0">
            <a:noAutofit/>
          </a:bodyPr>
          <a:lstStyle/>
          <a:p>
            <a:pPr lvl="0"/>
            <a:r>
              <a:rPr lang="en" sz="3200" b="1" dirty="0" smtClean="0">
                <a:latin typeface="Times New Roman" panose="02020603050405020304" pitchFamily="18" charset="0"/>
                <a:cs typeface="Times New Roman" panose="02020603050405020304" pitchFamily="18" charset="0"/>
              </a:rPr>
              <a:t>02</a:t>
            </a:r>
            <a:endParaRPr sz="3200">
              <a:latin typeface="Times New Roman" panose="02020603050405020304" pitchFamily="18" charset="0"/>
              <a:cs typeface="Times New Roman" panose="02020603050405020304" pitchFamily="18" charset="0"/>
            </a:endParaRPr>
          </a:p>
        </p:txBody>
      </p:sp>
      <p:sp>
        <p:nvSpPr>
          <p:cNvPr id="9" name="Rectangle 8"/>
          <p:cNvSpPr/>
          <p:nvPr/>
        </p:nvSpPr>
        <p:spPr>
          <a:xfrm>
            <a:off x="2438400" y="2133600"/>
            <a:ext cx="5334000" cy="461665"/>
          </a:xfrm>
          <a:prstGeom prst="rect">
            <a:avLst/>
          </a:prstGeom>
        </p:spPr>
        <p:txBody>
          <a:bodyPr wrap="square">
            <a:spAutoFit/>
          </a:bodyPr>
          <a:lstStyle/>
          <a:p>
            <a:r>
              <a:rPr lang="en-US" sz="2400" b="1" i="1" dirty="0" err="1" smtClean="0">
                <a:latin typeface="Times New Roman" pitchFamily="18" charset="0"/>
                <a:cs typeface="Times New Roman" pitchFamily="18" charset="0"/>
              </a:rPr>
              <a:t>Xuất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xứ</a:t>
            </a:r>
            <a:r>
              <a:rPr lang="en-US" sz="2400" b="1" i="1" dirty="0" smtClean="0">
                <a:latin typeface="Times New Roman" pitchFamily="18" charset="0"/>
                <a:cs typeface="Times New Roman" pitchFamily="18" charset="0"/>
              </a:rPr>
              <a:t> : </a:t>
            </a:r>
            <a:r>
              <a:rPr lang="en-US" sz="2400" dirty="0" err="1" smtClean="0">
                <a:solidFill>
                  <a:srgbClr val="333333"/>
                </a:solidFill>
                <a:latin typeface="Times New Roman" pitchFamily="18" charset="0"/>
                <a:ea typeface="Calibri" pitchFamily="34" charset="0"/>
                <a:cs typeface="Times New Roman" pitchFamily="18" charset="0"/>
              </a:rPr>
              <a:t>Thanh</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Hiên</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thi</a:t>
            </a:r>
            <a:r>
              <a:rPr lang="en-US" sz="2400" dirty="0" smtClean="0">
                <a:solidFill>
                  <a:srgbClr val="333333"/>
                </a:solidFill>
                <a:latin typeface="Times New Roman" pitchFamily="18" charset="0"/>
                <a:ea typeface="Calibri" pitchFamily="34" charset="0"/>
                <a:cs typeface="Times New Roman" pitchFamily="18" charset="0"/>
              </a:rPr>
              <a:t> </a:t>
            </a:r>
            <a:r>
              <a:rPr lang="en-US" sz="2400" dirty="0" err="1" smtClean="0">
                <a:solidFill>
                  <a:srgbClr val="333333"/>
                </a:solidFill>
                <a:latin typeface="Times New Roman" pitchFamily="18" charset="0"/>
                <a:ea typeface="Calibri" pitchFamily="34" charset="0"/>
                <a:cs typeface="Times New Roman" pitchFamily="18" charset="0"/>
              </a:rPr>
              <a:t>tập</a:t>
            </a:r>
            <a:endParaRPr lang="en-US" sz="2400" b="1" i="1" dirty="0">
              <a:latin typeface="Times New Roman" pitchFamily="18" charset="0"/>
              <a:cs typeface="Times New Roman" pitchFamily="18" charset="0"/>
            </a:endParaRPr>
          </a:p>
        </p:txBody>
      </p:sp>
      <p:pic>
        <p:nvPicPr>
          <p:cNvPr id="11" name="Picture 9" descr="resize_195267181394245849_small.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400800" y="3581400"/>
            <a:ext cx="2589378" cy="3045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tieuthanh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3505200" y="3581400"/>
            <a:ext cx="2587387"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0" descr="te1baa3i-xue1bb91ng.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3657600"/>
            <a:ext cx="32766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ox(i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1"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ox(i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heckerboard(across)">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ox(i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heckerboard(across)">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381000" y="152400"/>
            <a:ext cx="8368574" cy="5727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II.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Khám</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phá</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văn</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bản</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sp>
        <p:nvSpPr>
          <p:cNvPr id="3" name="Google Shape;522;p37">
            <a:extLst>
              <a:ext uri="{FF2B5EF4-FFF2-40B4-BE49-F238E27FC236}">
                <a16:creationId xmlns="" xmlns:a16="http://schemas.microsoft.com/office/drawing/2014/main" id="{FF5961EE-8D84-9327-0922-2E67F5786DBF}"/>
              </a:ext>
            </a:extLst>
          </p:cNvPr>
          <p:cNvSpPr txBox="1">
            <a:spLocks/>
          </p:cNvSpPr>
          <p:nvPr/>
        </p:nvSpPr>
        <p:spPr>
          <a:xfrm>
            <a:off x="381000" y="990600"/>
            <a:ext cx="8368574" cy="18288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1.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Tình</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cảm</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cảm</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xúc</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của</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chủ</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thể</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trữ</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tình</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với</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số</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phận</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của</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nàng</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Tiểu</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Thanh</a:t>
            </a: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4" name="Picture 10" descr="te1baa3i-xue1bb91ng.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200" y="3429000"/>
            <a:ext cx="3276600"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tieuthanh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3733800" y="3505200"/>
            <a:ext cx="2587387"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C:\Users\The Gioi Computer\Desktop\Tượng_đài_cụ_Nguyễn_Du.jpg"/>
          <p:cNvPicPr>
            <a:picLocks noChangeAspect="1" noChangeArrowheads="1"/>
          </p:cNvPicPr>
          <p:nvPr/>
        </p:nvPicPr>
        <p:blipFill>
          <a:blip r:embed="rId4"/>
          <a:srcRect/>
          <a:stretch>
            <a:fillRect/>
          </a:stretch>
        </p:blipFill>
        <p:spPr bwMode="auto">
          <a:xfrm>
            <a:off x="6400800" y="3200400"/>
            <a:ext cx="2590800" cy="34544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28600" y="304800"/>
            <a:ext cx="8368574" cy="18288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1.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Tình</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cảm</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cảm</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xúc</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của</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chủ</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thể</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trữ</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tình</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với</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số</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phận</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của</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nàng</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Tiểu</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Thanh</a:t>
            </a: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pic>
        <p:nvPicPr>
          <p:cNvPr id="3" name="图片 4">
            <a:extLst>
              <a:ext uri="{FF2B5EF4-FFF2-40B4-BE49-F238E27FC236}">
                <a16:creationId xmlns:a16="http://schemas.microsoft.com/office/drawing/2014/main" xmlns="" id="{86DC2A7C-CC5E-6EDF-7C93-2E1DED32C89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609600" y="2438400"/>
            <a:ext cx="4501586" cy="3962400"/>
          </a:xfrm>
          <a:prstGeom prst="rect">
            <a:avLst/>
          </a:prstGeom>
          <a:effectLst>
            <a:innerShdw blurRad="114300">
              <a:prstClr val="black"/>
            </a:innerShdw>
          </a:effectLst>
        </p:spPr>
      </p:pic>
      <p:sp>
        <p:nvSpPr>
          <p:cNvPr id="4" name="Rectangle 3"/>
          <p:cNvSpPr/>
          <p:nvPr/>
        </p:nvSpPr>
        <p:spPr>
          <a:xfrm>
            <a:off x="1066800" y="3505200"/>
            <a:ext cx="3581400" cy="2062103"/>
          </a:xfrm>
          <a:prstGeom prst="rect">
            <a:avLst/>
          </a:prstGeom>
        </p:spPr>
        <p:txBody>
          <a:bodyPr wrap="square">
            <a:spAutoFit/>
          </a:bodyPr>
          <a:lstStyle/>
          <a:p>
            <a:pPr algn="ctr"/>
            <a:r>
              <a:rPr lang="en-US" sz="3200" i="1" dirty="0" err="1" smtClean="0">
                <a:latin typeface="Times New Roman" panose="02020603050405020304" pitchFamily="18" charset="0"/>
                <a:cs typeface="Times New Roman" panose="02020603050405020304" pitchFamily="18" charset="0"/>
              </a:rPr>
              <a:t>Gv</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phát</a:t>
            </a:r>
            <a:r>
              <a:rPr lang="en-US" sz="3200" i="1" dirty="0" smtClean="0">
                <a:latin typeface="Times New Roman" panose="02020603050405020304" pitchFamily="18" charset="0"/>
                <a:cs typeface="Times New Roman" panose="02020603050405020304" pitchFamily="18" charset="0"/>
              </a:rPr>
              <a:t> PHT </a:t>
            </a:r>
            <a:r>
              <a:rPr lang="en-US" sz="3200" i="1" dirty="0" err="1" smtClean="0">
                <a:latin typeface="Times New Roman" panose="02020603050405020304" pitchFamily="18" charset="0"/>
                <a:cs typeface="Times New Roman" panose="02020603050405020304" pitchFamily="18" charset="0"/>
              </a:rPr>
              <a:t>số</a:t>
            </a:r>
            <a:r>
              <a:rPr lang="en-US"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1, 2,3  </a:t>
            </a:r>
            <a:r>
              <a:rPr lang="en-US" sz="3200" i="1" dirty="0" smtClean="0">
                <a:latin typeface="Times New Roman" panose="02020603050405020304" pitchFamily="18" charset="0"/>
                <a:cs typeface="Times New Roman" panose="02020603050405020304" pitchFamily="18" charset="0"/>
              </a:rPr>
              <a:t>Hs </a:t>
            </a:r>
            <a:r>
              <a:rPr lang="en-US" sz="3200" i="1" dirty="0" err="1" smtClean="0">
                <a:latin typeface="Times New Roman" panose="02020603050405020304" pitchFamily="18" charset="0"/>
                <a:cs typeface="Times New Roman" panose="02020603050405020304" pitchFamily="18" charset="0"/>
              </a:rPr>
              <a:t>làm</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việc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nhóm</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đôi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để</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trả</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lời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câu</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hỏi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số</a:t>
            </a:r>
            <a:r>
              <a:rPr lang="en-US"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1,2,3</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2" descr="C:\Users\The Gioi Computer\Desktop\Tượng_đài_cụ_Nguyễn_Du.jpg"/>
          <p:cNvPicPr>
            <a:picLocks noChangeAspect="1" noChangeArrowheads="1"/>
          </p:cNvPicPr>
          <p:nvPr/>
        </p:nvPicPr>
        <p:blipFill>
          <a:blip r:embed="rId3"/>
          <a:srcRect/>
          <a:stretch>
            <a:fillRect/>
          </a:stretch>
        </p:blipFill>
        <p:spPr bwMode="auto">
          <a:xfrm>
            <a:off x="5867400" y="2667000"/>
            <a:ext cx="2971800" cy="38862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he Gioi Computer\Desktop\Tượng_đài_cụ_Nguyễn_Du.jpg"/>
          <p:cNvPicPr>
            <a:picLocks noChangeAspect="1" noChangeArrowheads="1"/>
          </p:cNvPicPr>
          <p:nvPr/>
        </p:nvPicPr>
        <p:blipFill>
          <a:blip r:embed="rId2"/>
          <a:srcRect/>
          <a:stretch>
            <a:fillRect/>
          </a:stretch>
        </p:blipFill>
        <p:spPr bwMode="auto">
          <a:xfrm>
            <a:off x="6400800" y="3200400"/>
            <a:ext cx="2590800" cy="3454400"/>
          </a:xfrm>
          <a:prstGeom prst="rect">
            <a:avLst/>
          </a:prstGeom>
          <a:noFill/>
        </p:spPr>
      </p:pic>
      <p:sp>
        <p:nvSpPr>
          <p:cNvPr id="3" name="Google Shape;522;p37">
            <a:extLst>
              <a:ext uri="{FF2B5EF4-FFF2-40B4-BE49-F238E27FC236}">
                <a16:creationId xmlns="" xmlns:a16="http://schemas.microsoft.com/office/drawing/2014/main" id="{FF5961EE-8D84-9327-0922-2E67F5786DBF}"/>
              </a:ext>
            </a:extLst>
          </p:cNvPr>
          <p:cNvSpPr txBox="1">
            <a:spLocks/>
          </p:cNvSpPr>
          <p:nvPr/>
        </p:nvSpPr>
        <p:spPr>
          <a:xfrm>
            <a:off x="228600" y="685800"/>
            <a:ext cx="1600200" cy="7620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Câu</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1</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graphicFrame>
        <p:nvGraphicFramePr>
          <p:cNvPr id="4" name="Table 3"/>
          <p:cNvGraphicFramePr>
            <a:graphicFrameLocks noGrp="1"/>
          </p:cNvGraphicFramePr>
          <p:nvPr/>
        </p:nvGraphicFramePr>
        <p:xfrm>
          <a:off x="304800" y="1524000"/>
          <a:ext cx="8229600" cy="2160588"/>
        </p:xfrm>
        <a:graphic>
          <a:graphicData uri="http://schemas.openxmlformats.org/drawingml/2006/table">
            <a:tbl>
              <a:tblPr/>
              <a:tblGrid>
                <a:gridCol w="4114800"/>
                <a:gridCol w="4114800"/>
              </a:tblGrid>
              <a:tr h="635000">
                <a:tc>
                  <a:txBody>
                    <a:bodyPr/>
                    <a:lstStyle/>
                    <a:p>
                      <a:pPr marL="0" marR="0" algn="just">
                        <a:lnSpc>
                          <a:spcPct val="107000"/>
                        </a:lnSpc>
                        <a:spcBef>
                          <a:spcPts val="0"/>
                        </a:spcBef>
                        <a:spcAft>
                          <a:spcPts val="0"/>
                        </a:spcAft>
                      </a:pPr>
                      <a:endParaRPr lang="en-US" sz="28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b="1" dirty="0" err="1">
                          <a:latin typeface="Times New Roman"/>
                          <a:ea typeface="Times New Roman"/>
                          <a:cs typeface="Times New Roman"/>
                        </a:rPr>
                        <a:t>Biểu</a:t>
                      </a:r>
                      <a:r>
                        <a:rPr lang="en-US" sz="2800" b="1" dirty="0">
                          <a:latin typeface="Times New Roman"/>
                          <a:ea typeface="Times New Roman"/>
                          <a:cs typeface="Times New Roman"/>
                        </a:rPr>
                        <a:t> </a:t>
                      </a:r>
                      <a:r>
                        <a:rPr lang="en-US" sz="2800" b="1" dirty="0" err="1">
                          <a:latin typeface="Times New Roman"/>
                          <a:ea typeface="Times New Roman"/>
                          <a:cs typeface="Times New Roman"/>
                        </a:rPr>
                        <a:t>hiện</a:t>
                      </a:r>
                      <a:r>
                        <a:rPr lang="en-US" sz="2800" b="1" dirty="0">
                          <a:latin typeface="Times New Roman"/>
                          <a:ea typeface="Times New Roman"/>
                          <a:cs typeface="Times New Roman"/>
                        </a:rPr>
                        <a:t> </a:t>
                      </a:r>
                      <a:r>
                        <a:rPr lang="en-US" sz="2800" b="1" dirty="0" err="1">
                          <a:latin typeface="Times New Roman"/>
                          <a:ea typeface="Times New Roman"/>
                          <a:cs typeface="Times New Roman"/>
                        </a:rPr>
                        <a:t>trong</a:t>
                      </a:r>
                      <a:r>
                        <a:rPr lang="en-US" sz="2800" b="1" dirty="0">
                          <a:latin typeface="Times New Roman"/>
                          <a:ea typeface="Times New Roman"/>
                          <a:cs typeface="Times New Roman"/>
                        </a:rPr>
                        <a:t> </a:t>
                      </a:r>
                      <a:r>
                        <a:rPr lang="en-US" sz="2800" b="1" dirty="0" err="1">
                          <a:latin typeface="Times New Roman"/>
                          <a:ea typeface="Times New Roman"/>
                          <a:cs typeface="Times New Roman"/>
                        </a:rPr>
                        <a:t>văn</a:t>
                      </a:r>
                      <a:r>
                        <a:rPr lang="en-US" sz="2800" b="1" dirty="0">
                          <a:latin typeface="Times New Roman"/>
                          <a:ea typeface="Times New Roman"/>
                          <a:cs typeface="Times New Roman"/>
                        </a:rPr>
                        <a:t> </a:t>
                      </a:r>
                      <a:r>
                        <a:rPr lang="en-US" sz="2800" b="1" dirty="0" err="1">
                          <a:latin typeface="Times New Roman"/>
                          <a:ea typeface="Times New Roman"/>
                          <a:cs typeface="Times New Roman"/>
                        </a:rPr>
                        <a:t>bản</a:t>
                      </a:r>
                      <a:endParaRPr lang="en-US" sz="28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5000">
                <a:tc>
                  <a:txBody>
                    <a:bodyPr/>
                    <a:lstStyle/>
                    <a:p>
                      <a:pPr marL="0" marR="0" algn="just">
                        <a:lnSpc>
                          <a:spcPct val="107000"/>
                        </a:lnSpc>
                        <a:spcBef>
                          <a:spcPts val="0"/>
                        </a:spcBef>
                        <a:spcAft>
                          <a:spcPts val="0"/>
                        </a:spcAft>
                      </a:pPr>
                      <a:r>
                        <a:rPr lang="en-US" sz="2800" b="1">
                          <a:latin typeface="Times New Roman"/>
                          <a:ea typeface="Times New Roman"/>
                          <a:cs typeface="Times New Roman"/>
                        </a:rPr>
                        <a:t>Chủ thể trữ tình</a:t>
                      </a:r>
                      <a:endParaRPr lang="en-US" sz="28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ngã</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ta</a:t>
                      </a:r>
                      <a:r>
                        <a:rPr lang="en-US" sz="1800" kern="1200" dirty="0" smtClean="0">
                          <a:solidFill>
                            <a:schemeClr val="tx1"/>
                          </a:solidFill>
                          <a:latin typeface="+mn-lt"/>
                          <a:ea typeface="+mn-ea"/>
                          <a:cs typeface="+mn-cs"/>
                        </a:rPr>
                        <a:t>.</a:t>
                      </a:r>
                      <a:endParaRPr lang="en-US" sz="28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5000">
                <a:tc>
                  <a:txBody>
                    <a:bodyPr/>
                    <a:lstStyle/>
                    <a:p>
                      <a:pPr marL="0" marR="0" algn="just">
                        <a:lnSpc>
                          <a:spcPct val="107000"/>
                        </a:lnSpc>
                        <a:spcBef>
                          <a:spcPts val="0"/>
                        </a:spcBef>
                        <a:spcAft>
                          <a:spcPts val="0"/>
                        </a:spcAft>
                      </a:pPr>
                      <a:r>
                        <a:rPr lang="en-US" sz="2800" b="1">
                          <a:latin typeface="Times New Roman"/>
                          <a:ea typeface="Times New Roman"/>
                          <a:cs typeface="Times New Roman"/>
                        </a:rPr>
                        <a:t>Tác giả</a:t>
                      </a:r>
                      <a:endParaRPr lang="en-US" sz="28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kern="1200" dirty="0" err="1" smtClean="0">
                          <a:solidFill>
                            <a:schemeClr val="tx1"/>
                          </a:solidFill>
                          <a:latin typeface="+mn-lt"/>
                          <a:ea typeface="+mn-ea"/>
                          <a:cs typeface="+mn-cs"/>
                        </a:rPr>
                        <a:t>Tố</a:t>
                      </a:r>
                      <a:r>
                        <a:rPr lang="en-US" sz="2800" kern="1200" dirty="0" smtClean="0">
                          <a:solidFill>
                            <a:schemeClr val="tx1"/>
                          </a:solidFill>
                          <a:latin typeface="+mn-lt"/>
                          <a:ea typeface="+mn-ea"/>
                          <a:cs typeface="+mn-cs"/>
                        </a:rPr>
                        <a:t> </a:t>
                      </a:r>
                      <a:r>
                        <a:rPr lang="en-US" sz="2800" kern="1200" dirty="0" err="1" smtClean="0">
                          <a:solidFill>
                            <a:schemeClr val="tx1"/>
                          </a:solidFill>
                          <a:latin typeface="+mn-lt"/>
                          <a:ea typeface="+mn-ea"/>
                          <a:cs typeface="+mn-cs"/>
                        </a:rPr>
                        <a:t>Như</a:t>
                      </a:r>
                      <a:r>
                        <a:rPr lang="en-US" sz="2800" kern="1200" dirty="0" smtClean="0">
                          <a:solidFill>
                            <a:schemeClr val="tx1"/>
                          </a:solidFill>
                          <a:latin typeface="+mn-lt"/>
                          <a:ea typeface="+mn-ea"/>
                          <a:cs typeface="+mn-cs"/>
                        </a:rPr>
                        <a:t> = </a:t>
                      </a:r>
                      <a:r>
                        <a:rPr lang="en-US" sz="2800" kern="1200" dirty="0" err="1" smtClean="0">
                          <a:solidFill>
                            <a:schemeClr val="tx1"/>
                          </a:solidFill>
                          <a:latin typeface="+mn-lt"/>
                          <a:ea typeface="+mn-ea"/>
                          <a:cs typeface="+mn-cs"/>
                        </a:rPr>
                        <a:t>tên</a:t>
                      </a:r>
                      <a:r>
                        <a:rPr lang="en-US" sz="2800" kern="1200" dirty="0" smtClean="0">
                          <a:solidFill>
                            <a:schemeClr val="tx1"/>
                          </a:solidFill>
                          <a:latin typeface="+mn-lt"/>
                          <a:ea typeface="+mn-ea"/>
                          <a:cs typeface="+mn-cs"/>
                        </a:rPr>
                        <a:t> </a:t>
                      </a:r>
                      <a:r>
                        <a:rPr lang="en-US" sz="2800" kern="1200" dirty="0" err="1" smtClean="0">
                          <a:solidFill>
                            <a:schemeClr val="tx1"/>
                          </a:solidFill>
                          <a:latin typeface="+mn-lt"/>
                          <a:ea typeface="+mn-ea"/>
                          <a:cs typeface="+mn-cs"/>
                        </a:rPr>
                        <a:t>hiệu</a:t>
                      </a:r>
                      <a:r>
                        <a:rPr lang="en-US" sz="2800" kern="1200" dirty="0" smtClean="0">
                          <a:solidFill>
                            <a:schemeClr val="tx1"/>
                          </a:solidFill>
                          <a:latin typeface="+mn-lt"/>
                          <a:ea typeface="+mn-ea"/>
                          <a:cs typeface="+mn-cs"/>
                        </a:rPr>
                        <a:t> </a:t>
                      </a:r>
                      <a:r>
                        <a:rPr lang="en-US" sz="2800" kern="1200" dirty="0" err="1" smtClean="0">
                          <a:solidFill>
                            <a:schemeClr val="tx1"/>
                          </a:solidFill>
                          <a:latin typeface="+mn-lt"/>
                          <a:ea typeface="+mn-ea"/>
                          <a:cs typeface="+mn-cs"/>
                        </a:rPr>
                        <a:t>của</a:t>
                      </a:r>
                      <a:r>
                        <a:rPr lang="en-US" sz="2800" kern="1200" dirty="0" smtClean="0">
                          <a:solidFill>
                            <a:schemeClr val="tx1"/>
                          </a:solidFill>
                          <a:latin typeface="+mn-lt"/>
                          <a:ea typeface="+mn-ea"/>
                          <a:cs typeface="+mn-cs"/>
                        </a:rPr>
                        <a:t> </a:t>
                      </a:r>
                      <a:r>
                        <a:rPr lang="en-US" sz="2800" kern="1200" dirty="0" err="1" smtClean="0">
                          <a:solidFill>
                            <a:schemeClr val="tx1"/>
                          </a:solidFill>
                          <a:latin typeface="+mn-lt"/>
                          <a:ea typeface="+mn-ea"/>
                          <a:cs typeface="+mn-cs"/>
                        </a:rPr>
                        <a:t>Nguyễn</a:t>
                      </a:r>
                      <a:r>
                        <a:rPr lang="en-US" sz="2800" kern="1200" dirty="0" smtClean="0">
                          <a:solidFill>
                            <a:schemeClr val="tx1"/>
                          </a:solidFill>
                          <a:latin typeface="+mn-lt"/>
                          <a:ea typeface="+mn-ea"/>
                          <a:cs typeface="+mn-cs"/>
                        </a:rPr>
                        <a:t> Du = </a:t>
                      </a:r>
                      <a:r>
                        <a:rPr lang="en-US" sz="2800" kern="1200" dirty="0" err="1" smtClean="0">
                          <a:solidFill>
                            <a:schemeClr val="tx1"/>
                          </a:solidFill>
                          <a:latin typeface="+mn-lt"/>
                          <a:ea typeface="+mn-ea"/>
                          <a:cs typeface="+mn-cs"/>
                        </a:rPr>
                        <a:t>tác</a:t>
                      </a:r>
                      <a:r>
                        <a:rPr lang="en-US" sz="2800" kern="1200" dirty="0" smtClean="0">
                          <a:solidFill>
                            <a:schemeClr val="tx1"/>
                          </a:solidFill>
                          <a:latin typeface="+mn-lt"/>
                          <a:ea typeface="+mn-ea"/>
                          <a:cs typeface="+mn-cs"/>
                        </a:rPr>
                        <a:t> </a:t>
                      </a:r>
                      <a:r>
                        <a:rPr lang="en-US" sz="2800" kern="1200" dirty="0" err="1" smtClean="0">
                          <a:solidFill>
                            <a:schemeClr val="tx1"/>
                          </a:solidFill>
                          <a:latin typeface="+mn-lt"/>
                          <a:ea typeface="+mn-ea"/>
                          <a:cs typeface="+mn-cs"/>
                        </a:rPr>
                        <a:t>giả</a:t>
                      </a:r>
                      <a:endParaRPr lang="en-US" sz="28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49" name="Rectangle 1"/>
          <p:cNvSpPr>
            <a:spLocks noChangeArrowheads="1"/>
          </p:cNvSpPr>
          <p:nvPr/>
        </p:nvSpPr>
        <p:spPr bwMode="auto">
          <a:xfrm>
            <a:off x="304800" y="4114800"/>
            <a:ext cx="7005444"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sym typeface="Wingdings" pitchFamily="2" charset="2"/>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Chủ</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thể</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trữ</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tình</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và</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tác</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giả</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là</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một</a:t>
            </a:r>
            <a:r>
              <a:rPr kumimoji="0" lang="en-US" sz="3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heckerboard(across)">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049">
                                            <p:txEl>
                                              <p:pRg st="0" end="0"/>
                                            </p:txEl>
                                          </p:spTgt>
                                        </p:tgtEl>
                                        <p:attrNameLst>
                                          <p:attrName>style.visibility</p:attrName>
                                        </p:attrNameLst>
                                      </p:cBhvr>
                                      <p:to>
                                        <p:strVal val="visible"/>
                                      </p:to>
                                    </p:set>
                                    <p:animEffect transition="in" filter="checkerboard(across)">
                                      <p:cBhvr>
                                        <p:cTn id="32" dur="500"/>
                                        <p:tgtEl>
                                          <p:spTgt spid="20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28600" y="304800"/>
            <a:ext cx="1600200" cy="7620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Câu</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2</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graphicFrame>
        <p:nvGraphicFramePr>
          <p:cNvPr id="3" name="Table 2"/>
          <p:cNvGraphicFramePr>
            <a:graphicFrameLocks noGrp="1"/>
          </p:cNvGraphicFramePr>
          <p:nvPr/>
        </p:nvGraphicFramePr>
        <p:xfrm>
          <a:off x="609600" y="1066802"/>
          <a:ext cx="8001001" cy="3130807"/>
        </p:xfrm>
        <a:graphic>
          <a:graphicData uri="http://schemas.openxmlformats.org/drawingml/2006/table">
            <a:tbl>
              <a:tblPr/>
              <a:tblGrid>
                <a:gridCol w="2666459"/>
                <a:gridCol w="2667271"/>
                <a:gridCol w="2667271"/>
              </a:tblGrid>
              <a:tr h="495966">
                <a:tc>
                  <a:txBody>
                    <a:bodyPr/>
                    <a:lstStyle/>
                    <a:p>
                      <a:pPr marL="0" marR="0" algn="just">
                        <a:lnSpc>
                          <a:spcPct val="107000"/>
                        </a:lnSpc>
                        <a:spcBef>
                          <a:spcPts val="0"/>
                        </a:spcBef>
                        <a:spcAft>
                          <a:spcPts val="0"/>
                        </a:spcAft>
                      </a:pPr>
                      <a:r>
                        <a:rPr lang="en-US" sz="2400" b="1" dirty="0" err="1">
                          <a:latin typeface="Times New Roman"/>
                          <a:ea typeface="Times New Roman"/>
                          <a:cs typeface="Times New Roman"/>
                        </a:rPr>
                        <a:t>Dòng</a:t>
                      </a:r>
                      <a:r>
                        <a:rPr lang="en-US" sz="2400" b="1" dirty="0">
                          <a:latin typeface="Times New Roman"/>
                          <a:ea typeface="Times New Roman"/>
                          <a:cs typeface="Times New Roman"/>
                        </a:rPr>
                        <a:t> </a:t>
                      </a:r>
                      <a:r>
                        <a:rPr lang="en-US" sz="2400" b="1" dirty="0" err="1">
                          <a:latin typeface="Times New Roman"/>
                          <a:ea typeface="Times New Roman"/>
                          <a:cs typeface="Times New Roman"/>
                        </a:rPr>
                        <a:t>thơ</a:t>
                      </a: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b="1" dirty="0" err="1">
                          <a:latin typeface="Times New Roman"/>
                          <a:ea typeface="Times New Roman"/>
                          <a:cs typeface="Times New Roman"/>
                        </a:rPr>
                        <a:t>Từ</a:t>
                      </a:r>
                      <a:r>
                        <a:rPr lang="en-US" sz="2400" b="1" dirty="0">
                          <a:latin typeface="Times New Roman"/>
                          <a:ea typeface="Times New Roman"/>
                          <a:cs typeface="Times New Roman"/>
                        </a:rPr>
                        <a:t> </a:t>
                      </a:r>
                      <a:r>
                        <a:rPr lang="en-US" sz="2400" b="1" dirty="0" err="1">
                          <a:latin typeface="Times New Roman"/>
                          <a:ea typeface="Times New Roman"/>
                          <a:cs typeface="Times New Roman"/>
                        </a:rPr>
                        <a:t>ngữ</a:t>
                      </a:r>
                      <a:r>
                        <a:rPr lang="en-US" sz="2400" b="1" dirty="0">
                          <a:latin typeface="Times New Roman"/>
                          <a:ea typeface="Times New Roman"/>
                          <a:cs typeface="Times New Roman"/>
                        </a:rPr>
                        <a:t>, </a:t>
                      </a:r>
                      <a:r>
                        <a:rPr lang="en-US" sz="2400" b="1" dirty="0" err="1">
                          <a:latin typeface="Times New Roman"/>
                          <a:ea typeface="Times New Roman"/>
                          <a:cs typeface="Times New Roman"/>
                        </a:rPr>
                        <a:t>hình</a:t>
                      </a:r>
                      <a:r>
                        <a:rPr lang="en-US" sz="2400" b="1" dirty="0">
                          <a:latin typeface="Times New Roman"/>
                          <a:ea typeface="Times New Roman"/>
                          <a:cs typeface="Times New Roman"/>
                        </a:rPr>
                        <a:t> </a:t>
                      </a:r>
                      <a:r>
                        <a:rPr lang="en-US" sz="2400" b="1" dirty="0" err="1">
                          <a:latin typeface="Times New Roman"/>
                          <a:ea typeface="Times New Roman"/>
                          <a:cs typeface="Times New Roman"/>
                        </a:rPr>
                        <a:t>ảnh</a:t>
                      </a:r>
                      <a:r>
                        <a:rPr lang="en-US" sz="2400" b="1" dirty="0">
                          <a:latin typeface="Times New Roman"/>
                          <a:ea typeface="Times New Roman"/>
                          <a:cs typeface="Times New Roman"/>
                        </a:rPr>
                        <a:t>, </a:t>
                      </a:r>
                      <a:r>
                        <a:rPr lang="en-US" sz="2400" b="1" dirty="0" err="1">
                          <a:latin typeface="Times New Roman"/>
                          <a:ea typeface="Times New Roman"/>
                          <a:cs typeface="Times New Roman"/>
                        </a:rPr>
                        <a:t>biện</a:t>
                      </a:r>
                      <a:r>
                        <a:rPr lang="en-US" sz="2400" b="1" dirty="0">
                          <a:latin typeface="Times New Roman"/>
                          <a:ea typeface="Times New Roman"/>
                          <a:cs typeface="Times New Roman"/>
                        </a:rPr>
                        <a:t> </a:t>
                      </a:r>
                      <a:r>
                        <a:rPr lang="en-US" sz="2400" b="1" dirty="0" err="1">
                          <a:latin typeface="Times New Roman"/>
                          <a:ea typeface="Times New Roman"/>
                          <a:cs typeface="Times New Roman"/>
                        </a:rPr>
                        <a:t>pháp</a:t>
                      </a:r>
                      <a:r>
                        <a:rPr lang="en-US" sz="2400" b="1" dirty="0">
                          <a:latin typeface="Times New Roman"/>
                          <a:ea typeface="Times New Roman"/>
                          <a:cs typeface="Times New Roman"/>
                        </a:rPr>
                        <a:t> </a:t>
                      </a:r>
                      <a:r>
                        <a:rPr lang="en-US" sz="2400" b="1" dirty="0" err="1">
                          <a:latin typeface="Times New Roman"/>
                          <a:ea typeface="Times New Roman"/>
                          <a:cs typeface="Times New Roman"/>
                        </a:rPr>
                        <a:t>tu</a:t>
                      </a:r>
                      <a:r>
                        <a:rPr lang="en-US" sz="2400" b="1" dirty="0">
                          <a:latin typeface="Times New Roman"/>
                          <a:ea typeface="Times New Roman"/>
                          <a:cs typeface="Times New Roman"/>
                        </a:rPr>
                        <a:t> </a:t>
                      </a:r>
                      <a:r>
                        <a:rPr lang="en-US" sz="2400" b="1" dirty="0" err="1">
                          <a:latin typeface="Times New Roman"/>
                          <a:ea typeface="Times New Roman"/>
                          <a:cs typeface="Times New Roman"/>
                        </a:rPr>
                        <a:t>từ</a:t>
                      </a: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b="1" dirty="0" err="1">
                          <a:latin typeface="Times New Roman"/>
                          <a:ea typeface="Times New Roman"/>
                          <a:cs typeface="Times New Roman"/>
                        </a:rPr>
                        <a:t>Tác</a:t>
                      </a:r>
                      <a:r>
                        <a:rPr lang="en-US" sz="2400" b="1" dirty="0">
                          <a:latin typeface="Times New Roman"/>
                          <a:ea typeface="Times New Roman"/>
                          <a:cs typeface="Times New Roman"/>
                        </a:rPr>
                        <a:t> </a:t>
                      </a:r>
                      <a:r>
                        <a:rPr lang="en-US" sz="2400" b="1" dirty="0" err="1">
                          <a:latin typeface="Times New Roman"/>
                          <a:ea typeface="Times New Roman"/>
                          <a:cs typeface="Times New Roman"/>
                        </a:rPr>
                        <a:t>dụng</a:t>
                      </a:r>
                      <a:r>
                        <a:rPr lang="en-US" sz="2400" b="1" dirty="0">
                          <a:latin typeface="Times New Roman"/>
                          <a:ea typeface="Times New Roman"/>
                          <a:cs typeface="Times New Roman"/>
                        </a:rPr>
                        <a:t> </a:t>
                      </a:r>
                      <a:r>
                        <a:rPr lang="en-US" sz="2400" b="1" dirty="0" err="1">
                          <a:latin typeface="Times New Roman"/>
                          <a:ea typeface="Times New Roman"/>
                          <a:cs typeface="Times New Roman"/>
                        </a:rPr>
                        <a:t>thể</a:t>
                      </a:r>
                      <a:r>
                        <a:rPr lang="en-US" sz="2400" b="1" dirty="0">
                          <a:latin typeface="Times New Roman"/>
                          <a:ea typeface="Times New Roman"/>
                          <a:cs typeface="Times New Roman"/>
                        </a:rPr>
                        <a:t> </a:t>
                      </a:r>
                      <a:r>
                        <a:rPr lang="en-US" sz="2400" b="1" dirty="0" err="1">
                          <a:latin typeface="Times New Roman"/>
                          <a:ea typeface="Times New Roman"/>
                          <a:cs typeface="Times New Roman"/>
                        </a:rPr>
                        <a:t>hiện</a:t>
                      </a:r>
                      <a:r>
                        <a:rPr lang="en-US" sz="2400" b="1" dirty="0">
                          <a:latin typeface="Times New Roman"/>
                          <a:ea typeface="Times New Roman"/>
                          <a:cs typeface="Times New Roman"/>
                        </a:rPr>
                        <a:t> </a:t>
                      </a:r>
                      <a:r>
                        <a:rPr lang="en-US" sz="2400" b="1" dirty="0" err="1">
                          <a:latin typeface="Times New Roman"/>
                          <a:ea typeface="Times New Roman"/>
                          <a:cs typeface="Times New Roman"/>
                        </a:rPr>
                        <a:t>tình</a:t>
                      </a:r>
                      <a:r>
                        <a:rPr lang="en-US" sz="2400" b="1" dirty="0">
                          <a:latin typeface="Times New Roman"/>
                          <a:ea typeface="Times New Roman"/>
                          <a:cs typeface="Times New Roman"/>
                        </a:rPr>
                        <a:t> </a:t>
                      </a:r>
                      <a:r>
                        <a:rPr lang="en-US" sz="2400" b="1" dirty="0" err="1">
                          <a:latin typeface="Times New Roman"/>
                          <a:ea typeface="Times New Roman"/>
                          <a:cs typeface="Times New Roman"/>
                        </a:rPr>
                        <a:t>cảm</a:t>
                      </a:r>
                      <a:r>
                        <a:rPr lang="en-US" sz="2400" b="1" dirty="0">
                          <a:latin typeface="Times New Roman"/>
                          <a:ea typeface="Times New Roman"/>
                          <a:cs typeface="Times New Roman"/>
                        </a:rPr>
                        <a:t>, </a:t>
                      </a:r>
                      <a:r>
                        <a:rPr lang="en-US" sz="2400" b="1" dirty="0" err="1">
                          <a:latin typeface="Times New Roman"/>
                          <a:ea typeface="Times New Roman"/>
                          <a:cs typeface="Times New Roman"/>
                        </a:rPr>
                        <a:t>cảm</a:t>
                      </a:r>
                      <a:r>
                        <a:rPr lang="en-US" sz="2400" b="1" dirty="0">
                          <a:latin typeface="Times New Roman"/>
                          <a:ea typeface="Times New Roman"/>
                          <a:cs typeface="Times New Roman"/>
                        </a:rPr>
                        <a:t> </a:t>
                      </a:r>
                      <a:r>
                        <a:rPr lang="en-US" sz="2400" b="1" dirty="0" err="1">
                          <a:latin typeface="Times New Roman"/>
                          <a:ea typeface="Times New Roman"/>
                          <a:cs typeface="Times New Roman"/>
                        </a:rPr>
                        <a:t>xúc</a:t>
                      </a: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1</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2</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3</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4</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5</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076">
                <a:tc>
                  <a:txBody>
                    <a:bodyPr/>
                    <a:lstStyle/>
                    <a:p>
                      <a:pPr marL="0" marR="0" algn="just">
                        <a:lnSpc>
                          <a:spcPct val="107000"/>
                        </a:lnSpc>
                        <a:spcBef>
                          <a:spcPts val="0"/>
                        </a:spcBef>
                        <a:spcAft>
                          <a:spcPts val="0"/>
                        </a:spcAft>
                      </a:pPr>
                      <a:r>
                        <a:rPr lang="en-US" sz="2400" b="1">
                          <a:latin typeface="Times New Roman"/>
                          <a:ea typeface="Times New Roman"/>
                          <a:cs typeface="Times New Roman"/>
                        </a:rPr>
                        <a:t>6</a:t>
                      </a: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dirty="0">
                        <a:latin typeface="Times New Roman"/>
                        <a:ea typeface="Calibri"/>
                        <a:cs typeface="Times New Roman"/>
                      </a:endParaRPr>
                    </a:p>
                  </a:txBody>
                  <a:tcPr marL="66812" marR="66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2" descr="C:\Users\The Gioi Computer\Desktop\Tượng_đài_cụ_Nguyễn_Du.jpg"/>
          <p:cNvPicPr>
            <a:picLocks noChangeAspect="1" noChangeArrowheads="1"/>
          </p:cNvPicPr>
          <p:nvPr/>
        </p:nvPicPr>
        <p:blipFill>
          <a:blip r:embed="rId2"/>
          <a:srcRect/>
          <a:stretch>
            <a:fillRect/>
          </a:stretch>
        </p:blipFill>
        <p:spPr bwMode="auto">
          <a:xfrm>
            <a:off x="5999480" y="3124200"/>
            <a:ext cx="2839720" cy="3581400"/>
          </a:xfrm>
          <a:prstGeom prst="rect">
            <a:avLst/>
          </a:prstGeom>
          <a:noFill/>
        </p:spPr>
      </p:pic>
      <p:pic>
        <p:nvPicPr>
          <p:cNvPr id="5" name="Picture 10" descr="te1baa3i-xue1bb91ng.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 y="3429000"/>
            <a:ext cx="3276600"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tieuthanh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3733800" y="3505200"/>
            <a:ext cx="2587387"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2;p44"/>
          <p:cNvSpPr txBox="1"/>
          <p:nvPr/>
        </p:nvSpPr>
        <p:spPr>
          <a:xfrm>
            <a:off x="3733800" y="838200"/>
            <a:ext cx="1371600" cy="43434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endParaRPr sz="2400" b="1">
              <a:solidFill>
                <a:srgbClr val="FF0000"/>
              </a:solidFill>
              <a:latin typeface="Do Hyeon"/>
              <a:ea typeface="Do Hyeon"/>
              <a:cs typeface="Do Hyeon"/>
              <a:sym typeface="Do Hyeon"/>
            </a:endParaRPr>
          </a:p>
        </p:txBody>
      </p:sp>
      <p:cxnSp>
        <p:nvCxnSpPr>
          <p:cNvPr id="4" name="Google Shape;582;p44"/>
          <p:cNvCxnSpPr>
            <a:cxnSpLocks/>
          </p:cNvCxnSpPr>
          <p:nvPr/>
        </p:nvCxnSpPr>
        <p:spPr>
          <a:xfrm flipV="1">
            <a:off x="3200400" y="1066800"/>
            <a:ext cx="457604" cy="1835041"/>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7" name="Google Shape;586;p44"/>
          <p:cNvCxnSpPr>
            <a:cxnSpLocks/>
          </p:cNvCxnSpPr>
          <p:nvPr/>
        </p:nvCxnSpPr>
        <p:spPr>
          <a:xfrm rot="10800000">
            <a:off x="5105400" y="1066800"/>
            <a:ext cx="476128" cy="2954175"/>
          </a:xfrm>
          <a:prstGeom prst="bentConnector3">
            <a:avLst>
              <a:gd name="adj1" fmla="val 50000"/>
            </a:avLst>
          </a:prstGeom>
          <a:noFill/>
          <a:ln w="19050" cap="flat" cmpd="sng">
            <a:solidFill>
              <a:schemeClr val="dk1"/>
            </a:solidFill>
            <a:prstDash val="solid"/>
            <a:round/>
            <a:headEnd type="none" w="med" len="med"/>
            <a:tailEnd type="none" w="med" len="med"/>
          </a:ln>
        </p:spPr>
      </p:cxnSp>
      <p:sp>
        <p:nvSpPr>
          <p:cNvPr id="20" name="Google Shape;574;p44"/>
          <p:cNvSpPr txBox="1"/>
          <p:nvPr/>
        </p:nvSpPr>
        <p:spPr>
          <a:xfrm flipH="1">
            <a:off x="228599" y="381000"/>
            <a:ext cx="3012037" cy="1447800"/>
          </a:xfrm>
          <a:prstGeom prst="rect">
            <a:avLst/>
          </a:prstGeom>
          <a:noFill/>
          <a:ln>
            <a:noFill/>
          </a:ln>
        </p:spPr>
        <p:txBody>
          <a:bodyPr spcFirstLastPara="1" wrap="square" lIns="0" tIns="91425" rIns="91425" bIns="0" anchor="b" anchorCtr="0">
            <a:noAutofit/>
          </a:bodyPr>
          <a:lstStyle/>
          <a:p>
            <a:pPr algn="just"/>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gò</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bãi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đối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lập</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hình</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ảnh</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gợi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nỗi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buồn</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thương</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trước</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sự</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đổi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thay</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phai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tàn</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của</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cái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đẹp</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p:txBody>
      </p:sp>
      <p:sp>
        <p:nvSpPr>
          <p:cNvPr id="22" name="Google Shape;574;p44"/>
          <p:cNvSpPr txBox="1"/>
          <p:nvPr/>
        </p:nvSpPr>
        <p:spPr>
          <a:xfrm flipH="1">
            <a:off x="304800" y="1905000"/>
            <a:ext cx="2895601" cy="3733800"/>
          </a:xfrm>
          <a:prstGeom prst="rect">
            <a:avLst/>
          </a:prstGeom>
          <a:noFill/>
          <a:ln>
            <a:noFill/>
          </a:ln>
        </p:spPr>
        <p:txBody>
          <a:bodyPr spcFirstLastPara="1" wrap="square" lIns="0" tIns="91425" rIns="91425" bIns="0" anchor="b" anchorCtr="0">
            <a:noAutofit/>
          </a:bodyPr>
          <a:lstStyle/>
          <a:p>
            <a:pPr algn="just"/>
            <a:r>
              <a:rPr lang="en-US" sz="2000" dirty="0" err="1" smtClean="0">
                <a:latin typeface="Times New Roman" pitchFamily="18" charset="0"/>
                <a:cs typeface="Times New Roman" pitchFamily="18" charset="0"/>
              </a:rPr>
              <a:t>Dòng</a:t>
            </a:r>
            <a:r>
              <a:rPr lang="en-US" sz="2000" dirty="0" smtClean="0">
                <a:latin typeface="Times New Roman" pitchFamily="18" charset="0"/>
                <a:cs typeface="Times New Roman" pitchFamily="18" charset="0"/>
              </a:rPr>
              <a:t> 2: </a:t>
            </a:r>
            <a:r>
              <a:rPr lang="en-US" sz="2000" dirty="0" err="1" smtClean="0">
                <a:latin typeface="Times New Roman" pitchFamily="18" charset="0"/>
                <a:cs typeface="Times New Roman" pitchFamily="18" charset="0"/>
              </a:rPr>
              <a:t>nhất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chỉ</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thư</a:t>
            </a:r>
            <a:r>
              <a:rPr lang="en-US" sz="2000" dirty="0" smtClean="0">
                <a:latin typeface="Times New Roman" pitchFamily="18" charset="0"/>
                <a:cs typeface="Times New Roman" pitchFamily="18" charset="0"/>
              </a:rPr>
              <a:t> (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mỏng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điếu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thương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khóc</a:t>
            </a:r>
            <a:r>
              <a:rPr lang="en-US"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sym typeface="Wingdings"/>
              </a:rPr>
              <a: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từ</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ngữ</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đồng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nghĩa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nỗi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niềm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thương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xót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trước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bé</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mọn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Tiểu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Tâm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trữ</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hẩm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Tiểu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Thanh</a:t>
            </a:r>
            <a:r>
              <a:rPr lang="en-US" sz="2000" dirty="0" smtClean="0">
                <a:latin typeface="Times New Roman" pitchFamily="18" charset="0"/>
                <a:cs typeface="Times New Roman" pitchFamily="18" charset="0"/>
              </a:rPr>
              <a:t>.</a:t>
            </a:r>
          </a:p>
          <a:p>
            <a:pPr algn="just"/>
            <a:r>
              <a:rPr lang="en-US"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p:txBody>
      </p:sp>
      <p:sp>
        <p:nvSpPr>
          <p:cNvPr id="24" name="Google Shape;571;p44"/>
          <p:cNvSpPr txBox="1"/>
          <p:nvPr/>
        </p:nvSpPr>
        <p:spPr>
          <a:xfrm>
            <a:off x="5410200" y="152400"/>
            <a:ext cx="3733800" cy="2667000"/>
          </a:xfrm>
          <a:prstGeom prst="rect">
            <a:avLst/>
          </a:prstGeom>
          <a:noFill/>
          <a:ln>
            <a:noFill/>
          </a:ln>
        </p:spPr>
        <p:txBody>
          <a:bodyPr spcFirstLastPara="1" wrap="square" lIns="91425" tIns="91425" rIns="91425" bIns="0" anchor="b" anchorCtr="0">
            <a:noAutofit/>
          </a:bodyPr>
          <a:lstStyle/>
          <a:p>
            <a:pPr fontAlgn="base"/>
            <a:r>
              <a:rPr lang="en-US" sz="2000" dirty="0" err="1" smtClean="0"/>
              <a:t>Dòng</a:t>
            </a:r>
            <a:r>
              <a:rPr lang="en-US" sz="2000" dirty="0" smtClean="0"/>
              <a:t> 3,4: son </a:t>
            </a:r>
            <a:r>
              <a:rPr lang="en-US" sz="2000" dirty="0" err="1" smtClean="0"/>
              <a:t>phấn</a:t>
            </a:r>
            <a:r>
              <a:rPr lang="en-US" sz="2000" dirty="0" smtClean="0"/>
              <a:t> </a:t>
            </a:r>
            <a:r>
              <a:rPr lang="en-US" sz="2000" dirty="0" err="1" smtClean="0"/>
              <a:t>có</a:t>
            </a:r>
            <a:r>
              <a:rPr lang="en-US" sz="2000" dirty="0" smtClean="0"/>
              <a:t> </a:t>
            </a:r>
            <a:r>
              <a:rPr lang="en-US" sz="2000" dirty="0" err="1" smtClean="0"/>
              <a:t>thần</a:t>
            </a:r>
            <a:r>
              <a:rPr lang="en-US" sz="2000" dirty="0" smtClean="0"/>
              <a:t>, </a:t>
            </a:r>
            <a:r>
              <a:rPr lang="en-US" sz="2000" dirty="0" err="1" smtClean="0"/>
              <a:t>văn</a:t>
            </a:r>
            <a:r>
              <a:rPr lang="en-US" sz="2000" dirty="0" smtClean="0"/>
              <a:t> </a:t>
            </a:r>
            <a:r>
              <a:rPr lang="en-US" sz="2000" dirty="0" err="1" smtClean="0"/>
              <a:t>chương</a:t>
            </a:r>
            <a:r>
              <a:rPr lang="en-US" sz="2000" dirty="0" smtClean="0"/>
              <a:t> </a:t>
            </a:r>
            <a:r>
              <a:rPr lang="en-US" sz="2000" dirty="0" err="1" smtClean="0"/>
              <a:t>không</a:t>
            </a:r>
            <a:r>
              <a:rPr lang="en-US" sz="2000" dirty="0" smtClean="0"/>
              <a:t> </a:t>
            </a:r>
            <a:r>
              <a:rPr lang="en-US" sz="2000" dirty="0" err="1" smtClean="0"/>
              <a:t>mệnh</a:t>
            </a:r>
            <a:r>
              <a:rPr lang="en-US" sz="2000" dirty="0" smtClean="0"/>
              <a:t> </a:t>
            </a:r>
            <a:r>
              <a:rPr lang="en-US" sz="2000" dirty="0" smtClean="0">
                <a:sym typeface="Wingdings"/>
              </a:rPr>
              <a:t></a:t>
            </a:r>
            <a:r>
              <a:rPr lang="en-US" sz="2000" dirty="0" smtClean="0"/>
              <a:t> </a:t>
            </a:r>
            <a:r>
              <a:rPr lang="en-US" sz="2000" dirty="0" err="1" smtClean="0"/>
              <a:t>đối</a:t>
            </a:r>
            <a:r>
              <a:rPr lang="en-US" sz="2000" dirty="0" smtClean="0"/>
              <a:t>, </a:t>
            </a:r>
            <a:r>
              <a:rPr lang="en-US" sz="2000" dirty="0" err="1" smtClean="0"/>
              <a:t>ẩn</a:t>
            </a:r>
            <a:r>
              <a:rPr lang="en-US" sz="2000" dirty="0" smtClean="0"/>
              <a:t> </a:t>
            </a:r>
            <a:r>
              <a:rPr lang="en-US" sz="2000" dirty="0" err="1" smtClean="0"/>
              <a:t>dụ</a:t>
            </a:r>
            <a:r>
              <a:rPr lang="en-US" sz="2000" dirty="0" smtClean="0"/>
              <a:t> </a:t>
            </a:r>
            <a:r>
              <a:rPr lang="en-US" sz="2000" dirty="0" err="1" smtClean="0"/>
              <a:t>tượng</a:t>
            </a:r>
            <a:r>
              <a:rPr lang="en-US" sz="2000" dirty="0" smtClean="0"/>
              <a:t> </a:t>
            </a:r>
            <a:r>
              <a:rPr lang="en-US" sz="2000" dirty="0" err="1" smtClean="0"/>
              <a:t>trưng</a:t>
            </a:r>
            <a:r>
              <a:rPr lang="en-US" sz="2000" dirty="0" smtClean="0"/>
              <a:t>: son </a:t>
            </a:r>
            <a:r>
              <a:rPr lang="en-US" sz="2000" dirty="0" err="1" smtClean="0"/>
              <a:t>phấn</a:t>
            </a:r>
            <a:r>
              <a:rPr lang="en-US" sz="2000" dirty="0" smtClean="0"/>
              <a:t> -&gt;</a:t>
            </a:r>
            <a:r>
              <a:rPr lang="en-US" sz="2000" dirty="0" err="1" smtClean="0"/>
              <a:t>sắc</a:t>
            </a:r>
            <a:r>
              <a:rPr lang="en-US" sz="2000" dirty="0" smtClean="0"/>
              <a:t> </a:t>
            </a:r>
            <a:r>
              <a:rPr lang="en-US" sz="2000" dirty="0" err="1" smtClean="0"/>
              <a:t>đẹp</a:t>
            </a:r>
            <a:r>
              <a:rPr lang="en-US" sz="2000" dirty="0" smtClean="0"/>
              <a:t>, </a:t>
            </a:r>
            <a:r>
              <a:rPr lang="en-US" sz="2000" dirty="0" err="1" smtClean="0"/>
              <a:t>văn</a:t>
            </a:r>
            <a:r>
              <a:rPr lang="en-US" sz="2000" dirty="0" smtClean="0"/>
              <a:t> </a:t>
            </a:r>
            <a:r>
              <a:rPr lang="en-US" sz="2000" dirty="0" err="1" smtClean="0"/>
              <a:t>chương</a:t>
            </a:r>
            <a:r>
              <a:rPr lang="en-US" sz="2000" dirty="0" smtClean="0"/>
              <a:t> -&gt; </a:t>
            </a:r>
            <a:r>
              <a:rPr lang="en-US" sz="2000" dirty="0" err="1" smtClean="0"/>
              <a:t>tài</a:t>
            </a:r>
            <a:r>
              <a:rPr lang="en-US" sz="2000" dirty="0" smtClean="0"/>
              <a:t> </a:t>
            </a:r>
            <a:r>
              <a:rPr lang="en-US" sz="2000" dirty="0" err="1" smtClean="0"/>
              <a:t>năng</a:t>
            </a:r>
            <a:r>
              <a:rPr lang="en-US" sz="2000" dirty="0" smtClean="0"/>
              <a:t>: </a:t>
            </a:r>
            <a:r>
              <a:rPr lang="en-US" sz="2000" dirty="0" err="1" smtClean="0"/>
              <a:t>Thể</a:t>
            </a:r>
            <a:r>
              <a:rPr lang="en-US" sz="2000" dirty="0" smtClean="0"/>
              <a:t> </a:t>
            </a:r>
            <a:r>
              <a:rPr lang="en-US" sz="2000" dirty="0" err="1" smtClean="0"/>
              <a:t>hiện</a:t>
            </a:r>
            <a:r>
              <a:rPr lang="en-US" sz="2000" dirty="0" smtClean="0"/>
              <a:t> </a:t>
            </a:r>
            <a:r>
              <a:rPr lang="en-US" sz="2000" dirty="0" err="1" smtClean="0"/>
              <a:t>thái</a:t>
            </a:r>
            <a:r>
              <a:rPr lang="en-US" sz="2000" dirty="0" smtClean="0"/>
              <a:t> </a:t>
            </a:r>
            <a:r>
              <a:rPr lang="en-US" sz="2000" dirty="0" err="1" smtClean="0"/>
              <a:t>độ</a:t>
            </a:r>
            <a:r>
              <a:rPr lang="en-US" sz="2000" dirty="0" smtClean="0"/>
              <a:t> </a:t>
            </a:r>
            <a:r>
              <a:rPr lang="en-US" sz="2000" dirty="0" err="1" smtClean="0"/>
              <a:t>trân</a:t>
            </a:r>
            <a:r>
              <a:rPr lang="en-US" sz="2000" dirty="0" smtClean="0"/>
              <a:t> </a:t>
            </a:r>
            <a:r>
              <a:rPr lang="en-US" sz="2000" dirty="0" err="1" smtClean="0"/>
              <a:t>trọng</a:t>
            </a:r>
            <a:r>
              <a:rPr lang="en-US" sz="2000" dirty="0" smtClean="0"/>
              <a:t>, </a:t>
            </a:r>
            <a:r>
              <a:rPr lang="en-US" sz="2000" dirty="0" err="1" smtClean="0"/>
              <a:t>niềm</a:t>
            </a:r>
            <a:r>
              <a:rPr lang="en-US" sz="2000" dirty="0" smtClean="0"/>
              <a:t> tin </a:t>
            </a:r>
            <a:r>
              <a:rPr lang="en-US" sz="2000" dirty="0" err="1" smtClean="0"/>
              <a:t>sẽ</a:t>
            </a:r>
            <a:r>
              <a:rPr lang="en-US" sz="2000" dirty="0" smtClean="0"/>
              <a:t> </a:t>
            </a:r>
            <a:r>
              <a:rPr lang="en-US" sz="2000" dirty="0" err="1" smtClean="0"/>
              <a:t>tìm</a:t>
            </a:r>
            <a:r>
              <a:rPr lang="en-US" sz="2000" dirty="0" smtClean="0"/>
              <a:t> </a:t>
            </a:r>
            <a:r>
              <a:rPr lang="en-US" sz="2000" dirty="0" err="1" smtClean="0"/>
              <a:t>được</a:t>
            </a:r>
            <a:r>
              <a:rPr lang="en-US" sz="2000" dirty="0" smtClean="0"/>
              <a:t> tri </a:t>
            </a:r>
            <a:r>
              <a:rPr lang="en-US" sz="2000" dirty="0" err="1" smtClean="0"/>
              <a:t>âm</a:t>
            </a:r>
            <a:r>
              <a:rPr lang="en-US" sz="2000" dirty="0" smtClean="0"/>
              <a:t> ở </a:t>
            </a:r>
            <a:r>
              <a:rPr lang="en-US" sz="2000" dirty="0" err="1" smtClean="0"/>
              <a:t>hậu</a:t>
            </a:r>
            <a:r>
              <a:rPr lang="en-US" sz="2000" dirty="0" smtClean="0"/>
              <a:t> </a:t>
            </a:r>
            <a:r>
              <a:rPr lang="en-US" sz="2000" dirty="0" err="1" smtClean="0"/>
              <a:t>thế</a:t>
            </a:r>
            <a:r>
              <a:rPr lang="en-US" sz="2000" dirty="0" smtClean="0"/>
              <a:t>.</a:t>
            </a:r>
          </a:p>
          <a:p>
            <a:pPr fontAlgn="base"/>
            <a:r>
              <a:rPr lang="en-US" sz="2000" dirty="0" smtClean="0"/>
              <a:t>+ </a:t>
            </a:r>
            <a:r>
              <a:rPr lang="en-US" sz="2000" dirty="0" err="1" smtClean="0"/>
              <a:t>hận</a:t>
            </a:r>
            <a:r>
              <a:rPr lang="en-US" sz="2000" dirty="0" smtClean="0"/>
              <a:t>, </a:t>
            </a:r>
            <a:r>
              <a:rPr lang="en-US" sz="2000" dirty="0" err="1" smtClean="0"/>
              <a:t>đốt</a:t>
            </a:r>
            <a:r>
              <a:rPr lang="en-US" sz="2000" dirty="0" smtClean="0"/>
              <a:t>- </a:t>
            </a:r>
            <a:r>
              <a:rPr lang="en-US" sz="2000" dirty="0" err="1" smtClean="0"/>
              <a:t>vương</a:t>
            </a:r>
            <a:r>
              <a:rPr lang="en-US" sz="2000" dirty="0" smtClean="0"/>
              <a:t> : </a:t>
            </a:r>
            <a:r>
              <a:rPr lang="en-US" sz="2000" dirty="0" err="1" smtClean="0"/>
              <a:t>Gợi</a:t>
            </a:r>
            <a:r>
              <a:rPr lang="en-US" sz="2000" dirty="0" smtClean="0"/>
              <a:t> </a:t>
            </a:r>
            <a:r>
              <a:rPr lang="en-US" sz="2000" dirty="0" err="1" smtClean="0"/>
              <a:t>niềm</a:t>
            </a:r>
            <a:r>
              <a:rPr lang="en-US" sz="2000" dirty="0" smtClean="0"/>
              <a:t> </a:t>
            </a:r>
            <a:r>
              <a:rPr lang="en-US" sz="2000" dirty="0" err="1" smtClean="0"/>
              <a:t>thương</a:t>
            </a:r>
            <a:r>
              <a:rPr lang="en-US" sz="2000" dirty="0" smtClean="0"/>
              <a:t> </a:t>
            </a:r>
            <a:r>
              <a:rPr lang="en-US" sz="2000" dirty="0" err="1" smtClean="0"/>
              <a:t>xót</a:t>
            </a:r>
            <a:r>
              <a:rPr lang="en-US" sz="2000" dirty="0" smtClean="0"/>
              <a:t> </a:t>
            </a:r>
            <a:r>
              <a:rPr lang="en-US" sz="2000" dirty="0" err="1" smtClean="0"/>
              <a:t>cho</a:t>
            </a:r>
            <a:r>
              <a:rPr lang="en-US" sz="2000" dirty="0" smtClean="0"/>
              <a:t> </a:t>
            </a:r>
            <a:r>
              <a:rPr lang="en-US" sz="2000" dirty="0" err="1" smtClean="0"/>
              <a:t>số</a:t>
            </a:r>
            <a:r>
              <a:rPr lang="en-US" sz="2000" dirty="0" smtClean="0"/>
              <a:t> </a:t>
            </a:r>
            <a:r>
              <a:rPr lang="en-US" sz="2000" dirty="0" err="1" smtClean="0"/>
              <a:t>phận</a:t>
            </a:r>
            <a:r>
              <a:rPr lang="en-US" sz="2000" dirty="0" smtClean="0"/>
              <a:t> </a:t>
            </a:r>
            <a:r>
              <a:rPr lang="en-US" sz="2000" dirty="0" err="1" smtClean="0"/>
              <a:t>của</a:t>
            </a:r>
            <a:r>
              <a:rPr lang="en-US" sz="2000" dirty="0" smtClean="0"/>
              <a:t> </a:t>
            </a:r>
            <a:r>
              <a:rPr lang="en-US" sz="2000" dirty="0" err="1" smtClean="0"/>
              <a:t>Tiểu</a:t>
            </a:r>
            <a:r>
              <a:rPr lang="en-US" sz="2000" dirty="0" smtClean="0"/>
              <a:t> </a:t>
            </a:r>
            <a:r>
              <a:rPr lang="en-US" sz="2000" dirty="0" err="1" smtClean="0"/>
              <a:t>Thanh</a:t>
            </a:r>
            <a:r>
              <a:rPr lang="en-US" sz="2000" dirty="0" smtClean="0"/>
              <a:t>.</a:t>
            </a:r>
            <a:endParaRPr lang="en-US" sz="2000" dirty="0"/>
          </a:p>
        </p:txBody>
      </p:sp>
      <p:sp>
        <p:nvSpPr>
          <p:cNvPr id="25" name="Google Shape;571;p44"/>
          <p:cNvSpPr txBox="1"/>
          <p:nvPr/>
        </p:nvSpPr>
        <p:spPr>
          <a:xfrm>
            <a:off x="5638800" y="3048000"/>
            <a:ext cx="3352800" cy="3124200"/>
          </a:xfrm>
          <a:prstGeom prst="rect">
            <a:avLst/>
          </a:prstGeom>
          <a:noFill/>
          <a:ln>
            <a:noFill/>
          </a:ln>
        </p:spPr>
        <p:txBody>
          <a:bodyPr spcFirstLastPara="1" wrap="square" lIns="91425" tIns="91425" rIns="91425" bIns="0" anchor="b" anchorCtr="0">
            <a:noAutofit/>
          </a:bodyPr>
          <a:lstStyle/>
          <a:p>
            <a:pPr fontAlgn="base"/>
            <a:r>
              <a:rPr lang="en-US" sz="2000" dirty="0" err="1" smtClean="0"/>
              <a:t>Dòng</a:t>
            </a:r>
            <a:r>
              <a:rPr lang="en-US" sz="2000" dirty="0" smtClean="0"/>
              <a:t> 5,6: </a:t>
            </a:r>
            <a:r>
              <a:rPr lang="en-US" sz="2000" dirty="0" err="1" smtClean="0"/>
              <a:t>Mối</a:t>
            </a:r>
            <a:r>
              <a:rPr lang="en-US" sz="2000" dirty="0" smtClean="0"/>
              <a:t> </a:t>
            </a:r>
            <a:r>
              <a:rPr lang="en-US" sz="2000" dirty="0" err="1" smtClean="0"/>
              <a:t>hận</a:t>
            </a:r>
            <a:r>
              <a:rPr lang="en-US" sz="2000" dirty="0" smtClean="0"/>
              <a:t> </a:t>
            </a:r>
            <a:r>
              <a:rPr lang="en-US" sz="2000" dirty="0" err="1" smtClean="0"/>
              <a:t>cổ</a:t>
            </a:r>
            <a:r>
              <a:rPr lang="en-US" sz="2000" dirty="0" smtClean="0"/>
              <a:t> </a:t>
            </a:r>
            <a:r>
              <a:rPr lang="en-US" sz="2000" dirty="0" err="1" smtClean="0"/>
              <a:t>kim</a:t>
            </a:r>
            <a:r>
              <a:rPr lang="en-US" sz="2000" dirty="0" smtClean="0"/>
              <a:t>, </a:t>
            </a:r>
            <a:r>
              <a:rPr lang="en-US" sz="2000" dirty="0" err="1" smtClean="0"/>
              <a:t>nỗi</a:t>
            </a:r>
            <a:r>
              <a:rPr lang="en-US" sz="2000" dirty="0" smtClean="0"/>
              <a:t> </a:t>
            </a:r>
            <a:r>
              <a:rPr lang="en-US" sz="2000" dirty="0" err="1" smtClean="0"/>
              <a:t>oan</a:t>
            </a:r>
            <a:r>
              <a:rPr lang="en-US" sz="2000" dirty="0" smtClean="0"/>
              <a:t> </a:t>
            </a:r>
            <a:r>
              <a:rPr lang="en-US" sz="2000" dirty="0" err="1" smtClean="0"/>
              <a:t>lạ</a:t>
            </a:r>
            <a:r>
              <a:rPr lang="en-US" sz="2000" dirty="0" smtClean="0"/>
              <a:t> lung </a:t>
            </a:r>
            <a:r>
              <a:rPr lang="en-US" sz="2000" dirty="0" smtClean="0">
                <a:sym typeface="Wingdings"/>
              </a:rPr>
              <a:t></a:t>
            </a:r>
            <a:r>
              <a:rPr lang="en-US" sz="2000" dirty="0" smtClean="0"/>
              <a:t> </a:t>
            </a:r>
            <a:r>
              <a:rPr lang="en-US" sz="2000" dirty="0" err="1" smtClean="0"/>
              <a:t>Từ</a:t>
            </a:r>
            <a:r>
              <a:rPr lang="en-US" sz="2000" dirty="0" smtClean="0"/>
              <a:t> </a:t>
            </a:r>
            <a:r>
              <a:rPr lang="en-US" sz="2000" dirty="0" err="1" smtClean="0"/>
              <a:t>ngữ</a:t>
            </a:r>
            <a:r>
              <a:rPr lang="en-US" sz="2000" dirty="0" smtClean="0"/>
              <a:t>, </a:t>
            </a:r>
            <a:r>
              <a:rPr lang="en-US" sz="2000" dirty="0" err="1" smtClean="0"/>
              <a:t>biện</a:t>
            </a:r>
            <a:r>
              <a:rPr lang="en-US" sz="2000" dirty="0" smtClean="0"/>
              <a:t> </a:t>
            </a:r>
            <a:r>
              <a:rPr lang="en-US" sz="2000" dirty="0" err="1" smtClean="0"/>
              <a:t>pháp</a:t>
            </a:r>
            <a:r>
              <a:rPr lang="en-US" sz="2000" dirty="0" smtClean="0"/>
              <a:t> </a:t>
            </a:r>
            <a:r>
              <a:rPr lang="en-US" sz="2000" dirty="0" err="1" smtClean="0"/>
              <a:t>tu</a:t>
            </a:r>
            <a:r>
              <a:rPr lang="en-US" sz="2000" dirty="0" smtClean="0"/>
              <a:t> </a:t>
            </a:r>
            <a:r>
              <a:rPr lang="en-US" sz="2000" dirty="0" err="1" smtClean="0"/>
              <a:t>từ</a:t>
            </a:r>
            <a:r>
              <a:rPr lang="en-US" sz="2000" dirty="0" smtClean="0"/>
              <a:t> </a:t>
            </a:r>
            <a:r>
              <a:rPr lang="en-US" sz="2000" dirty="0" err="1" smtClean="0"/>
              <a:t>đối</a:t>
            </a:r>
            <a:r>
              <a:rPr lang="en-US" sz="2000" dirty="0" smtClean="0"/>
              <a:t> </a:t>
            </a:r>
            <a:r>
              <a:rPr lang="en-US" sz="2000" dirty="0" err="1" smtClean="0"/>
              <a:t>thể</a:t>
            </a:r>
            <a:r>
              <a:rPr lang="en-US" sz="2000" dirty="0" smtClean="0"/>
              <a:t> </a:t>
            </a:r>
            <a:r>
              <a:rPr lang="en-US" sz="2000" dirty="0" err="1" smtClean="0"/>
              <a:t>hiện</a:t>
            </a:r>
            <a:r>
              <a:rPr lang="en-US" sz="2000" dirty="0" smtClean="0"/>
              <a:t> </a:t>
            </a:r>
            <a:r>
              <a:rPr lang="en-US" sz="2000" dirty="0" err="1" smtClean="0"/>
              <a:t>nỗi</a:t>
            </a:r>
            <a:r>
              <a:rPr lang="en-US" sz="2000" dirty="0" smtClean="0"/>
              <a:t> </a:t>
            </a:r>
            <a:r>
              <a:rPr lang="en-US" sz="2000" dirty="0" err="1" smtClean="0"/>
              <a:t>đau</a:t>
            </a:r>
            <a:r>
              <a:rPr lang="en-US" sz="2000" dirty="0" smtClean="0"/>
              <a:t> </a:t>
            </a:r>
            <a:r>
              <a:rPr lang="en-US" sz="2000" dirty="0" err="1" smtClean="0"/>
              <a:t>đời</a:t>
            </a:r>
            <a:r>
              <a:rPr lang="en-US" sz="2000" dirty="0" smtClean="0"/>
              <a:t> </a:t>
            </a:r>
            <a:r>
              <a:rPr lang="en-US" sz="2000" dirty="0" err="1" smtClean="0"/>
              <a:t>và</a:t>
            </a:r>
            <a:r>
              <a:rPr lang="en-US" sz="2000" dirty="0" smtClean="0"/>
              <a:t> </a:t>
            </a:r>
            <a:r>
              <a:rPr lang="en-US" sz="2000" dirty="0" err="1" smtClean="0"/>
              <a:t>tiếng</a:t>
            </a:r>
            <a:r>
              <a:rPr lang="en-US" sz="2000" dirty="0" smtClean="0"/>
              <a:t> </a:t>
            </a:r>
            <a:r>
              <a:rPr lang="en-US" sz="2000" dirty="0" err="1" smtClean="0"/>
              <a:t>kêu</a:t>
            </a:r>
            <a:r>
              <a:rPr lang="en-US" sz="2000" dirty="0" smtClean="0"/>
              <a:t> </a:t>
            </a:r>
            <a:r>
              <a:rPr lang="en-US" sz="2000" dirty="0" err="1" smtClean="0"/>
              <a:t>thương</a:t>
            </a:r>
            <a:r>
              <a:rPr lang="en-US" sz="2000" dirty="0" smtClean="0"/>
              <a:t> </a:t>
            </a:r>
            <a:r>
              <a:rPr lang="en-US" sz="2000" dirty="0" err="1" smtClean="0"/>
              <a:t>cho</a:t>
            </a:r>
            <a:r>
              <a:rPr lang="en-US" sz="2000" dirty="0" smtClean="0"/>
              <a:t> </a:t>
            </a:r>
            <a:r>
              <a:rPr lang="en-US" sz="2000" dirty="0" err="1" smtClean="0"/>
              <a:t>số</a:t>
            </a:r>
            <a:r>
              <a:rPr lang="en-US" sz="2000" dirty="0" smtClean="0"/>
              <a:t> </a:t>
            </a:r>
            <a:r>
              <a:rPr lang="en-US" sz="2000" dirty="0" err="1" smtClean="0"/>
              <a:t>phận</a:t>
            </a:r>
            <a:r>
              <a:rPr lang="en-US" sz="2000" dirty="0" smtClean="0"/>
              <a:t> </a:t>
            </a:r>
            <a:r>
              <a:rPr lang="en-US" sz="2000" dirty="0" err="1" smtClean="0"/>
              <a:t>của</a:t>
            </a:r>
            <a:r>
              <a:rPr lang="en-US" sz="2000" dirty="0" smtClean="0"/>
              <a:t> </a:t>
            </a:r>
            <a:r>
              <a:rPr lang="en-US" sz="2000" dirty="0" err="1" smtClean="0"/>
              <a:t>những</a:t>
            </a:r>
            <a:r>
              <a:rPr lang="en-US" sz="2000" dirty="0" smtClean="0"/>
              <a:t> </a:t>
            </a:r>
            <a:r>
              <a:rPr lang="en-US" sz="2000" dirty="0" err="1" smtClean="0"/>
              <a:t>ai</a:t>
            </a:r>
            <a:r>
              <a:rPr lang="en-US" sz="2000" dirty="0" smtClean="0"/>
              <a:t> </a:t>
            </a:r>
            <a:r>
              <a:rPr lang="en-US" sz="2000" dirty="0" err="1" smtClean="0"/>
              <a:t>tài</a:t>
            </a:r>
            <a:r>
              <a:rPr lang="en-US" sz="2000" dirty="0" smtClean="0"/>
              <a:t> </a:t>
            </a:r>
            <a:r>
              <a:rPr lang="en-US" sz="2000" dirty="0" err="1" smtClean="0"/>
              <a:t>hoa</a:t>
            </a:r>
            <a:r>
              <a:rPr lang="en-US" sz="2000" dirty="0" smtClean="0"/>
              <a:t> </a:t>
            </a:r>
            <a:r>
              <a:rPr lang="en-US" sz="2000" dirty="0" err="1" smtClean="0"/>
              <a:t>mà</a:t>
            </a:r>
            <a:r>
              <a:rPr lang="en-US" sz="2000" dirty="0" smtClean="0"/>
              <a:t> </a:t>
            </a:r>
            <a:r>
              <a:rPr lang="en-US" sz="2000" dirty="0" err="1" smtClean="0"/>
              <a:t>bạc</a:t>
            </a:r>
            <a:r>
              <a:rPr lang="en-US" sz="2000" dirty="0" smtClean="0"/>
              <a:t> </a:t>
            </a:r>
            <a:r>
              <a:rPr lang="en-US" sz="2000" dirty="0" err="1" smtClean="0"/>
              <a:t>mệnh</a:t>
            </a:r>
            <a:r>
              <a:rPr lang="en-US" sz="2000" dirty="0" smtClean="0"/>
              <a:t>.</a:t>
            </a:r>
          </a:p>
          <a:p>
            <a:pPr fontAlgn="base"/>
            <a:r>
              <a:rPr lang="en-US" sz="2000" dirty="0" smtClean="0"/>
              <a:t>+ </a:t>
            </a:r>
            <a:r>
              <a:rPr lang="en-US" sz="2000" dirty="0" err="1" smtClean="0"/>
              <a:t>trời</a:t>
            </a:r>
            <a:r>
              <a:rPr lang="en-US" sz="2000" dirty="0" smtClean="0"/>
              <a:t> </a:t>
            </a:r>
            <a:r>
              <a:rPr lang="en-US" sz="2000" dirty="0" err="1" smtClean="0"/>
              <a:t>khôn</a:t>
            </a:r>
            <a:r>
              <a:rPr lang="en-US" sz="2000" dirty="0" smtClean="0"/>
              <a:t> </a:t>
            </a:r>
            <a:r>
              <a:rPr lang="en-US" sz="2000" dirty="0" err="1" smtClean="0"/>
              <a:t>hỏi</a:t>
            </a:r>
            <a:r>
              <a:rPr lang="en-US" sz="2000" dirty="0" smtClean="0"/>
              <a:t>, </a:t>
            </a:r>
            <a:r>
              <a:rPr lang="en-US" sz="2000" dirty="0" err="1" smtClean="0"/>
              <a:t>ta</a:t>
            </a:r>
            <a:r>
              <a:rPr lang="en-US" sz="2000" dirty="0" smtClean="0"/>
              <a:t> </a:t>
            </a:r>
            <a:r>
              <a:rPr lang="en-US" sz="2000" dirty="0" err="1" smtClean="0"/>
              <a:t>tự</a:t>
            </a:r>
            <a:r>
              <a:rPr lang="en-US" sz="2000" dirty="0" smtClean="0"/>
              <a:t> </a:t>
            </a:r>
            <a:r>
              <a:rPr lang="en-US" sz="2000" dirty="0" err="1" smtClean="0"/>
              <a:t>coi</a:t>
            </a:r>
            <a:r>
              <a:rPr lang="en-US" sz="2000" dirty="0" smtClean="0"/>
              <a:t> </a:t>
            </a:r>
            <a:r>
              <a:rPr lang="en-US" sz="2000" dirty="0" err="1" smtClean="0"/>
              <a:t>như</a:t>
            </a:r>
            <a:r>
              <a:rPr lang="en-US" sz="2000" dirty="0" smtClean="0"/>
              <a:t> </a:t>
            </a:r>
            <a:r>
              <a:rPr lang="en-US" sz="2000" dirty="0" err="1" smtClean="0"/>
              <a:t>người</a:t>
            </a:r>
            <a:r>
              <a:rPr lang="en-US" sz="2000" dirty="0" smtClean="0"/>
              <a:t> </a:t>
            </a:r>
            <a:r>
              <a:rPr lang="en-US" sz="2000" dirty="0" err="1" smtClean="0"/>
              <a:t>cùng</a:t>
            </a:r>
            <a:r>
              <a:rPr lang="en-US" sz="2000" dirty="0" smtClean="0"/>
              <a:t> </a:t>
            </a:r>
            <a:r>
              <a:rPr lang="en-US" sz="2000" dirty="0" err="1" smtClean="0"/>
              <a:t>một</a:t>
            </a:r>
            <a:r>
              <a:rPr lang="en-US" sz="2000" dirty="0" smtClean="0"/>
              <a:t> </a:t>
            </a:r>
            <a:r>
              <a:rPr lang="en-US" sz="2000" dirty="0" err="1" smtClean="0"/>
              <a:t>hội</a:t>
            </a:r>
            <a:r>
              <a:rPr lang="en-US" sz="2000" dirty="0" smtClean="0"/>
              <a:t>: Cho </a:t>
            </a:r>
            <a:r>
              <a:rPr lang="en-US" sz="2000" dirty="0" err="1" smtClean="0"/>
              <a:t>thấy</a:t>
            </a:r>
            <a:r>
              <a:rPr lang="en-US" sz="2000" dirty="0" smtClean="0"/>
              <a:t> </a:t>
            </a:r>
            <a:r>
              <a:rPr lang="en-US" sz="2000" dirty="0" err="1" smtClean="0"/>
              <a:t>sự</a:t>
            </a:r>
            <a:r>
              <a:rPr lang="en-US" sz="2000" dirty="0" smtClean="0"/>
              <a:t> </a:t>
            </a:r>
            <a:r>
              <a:rPr lang="en-US" sz="2000" dirty="0" err="1" smtClean="0"/>
              <a:t>ai</a:t>
            </a:r>
            <a:r>
              <a:rPr lang="en-US" sz="2000" dirty="0" smtClean="0"/>
              <a:t> </a:t>
            </a:r>
            <a:r>
              <a:rPr lang="en-US" sz="2000" dirty="0" err="1" smtClean="0"/>
              <a:t>oán</a:t>
            </a:r>
            <a:r>
              <a:rPr lang="en-US" sz="2000" dirty="0" smtClean="0"/>
              <a:t>, </a:t>
            </a:r>
            <a:r>
              <a:rPr lang="en-US" sz="2000" dirty="0" err="1" smtClean="0"/>
              <a:t>đồng</a:t>
            </a:r>
            <a:r>
              <a:rPr lang="en-US" sz="2000" dirty="0" smtClean="0"/>
              <a:t> </a:t>
            </a:r>
            <a:r>
              <a:rPr lang="en-US" sz="2000" dirty="0" err="1" smtClean="0"/>
              <a:t>cảm</a:t>
            </a:r>
            <a:r>
              <a:rPr lang="en-US" sz="2000" dirty="0" smtClean="0"/>
              <a:t> </a:t>
            </a:r>
            <a:r>
              <a:rPr lang="en-US" sz="2000" dirty="0" err="1" smtClean="0"/>
              <a:t>với</a:t>
            </a:r>
            <a:r>
              <a:rPr lang="en-US" sz="2000" dirty="0" smtClean="0"/>
              <a:t> </a:t>
            </a:r>
            <a:r>
              <a:rPr lang="en-US" sz="2000" dirty="0" err="1" smtClean="0"/>
              <a:t>những</a:t>
            </a:r>
            <a:r>
              <a:rPr lang="en-US" sz="2000" dirty="0" smtClean="0"/>
              <a:t> </a:t>
            </a:r>
            <a:r>
              <a:rPr lang="en-US" sz="2000" dirty="0" err="1" smtClean="0"/>
              <a:t>kẻ</a:t>
            </a:r>
            <a:r>
              <a:rPr lang="en-US" sz="2000" dirty="0" smtClean="0"/>
              <a:t> </a:t>
            </a:r>
            <a:r>
              <a:rPr lang="en-US" sz="2000" dirty="0" err="1" smtClean="0"/>
              <a:t>tài</a:t>
            </a:r>
            <a:r>
              <a:rPr lang="en-US" sz="2000" dirty="0" smtClean="0"/>
              <a:t> </a:t>
            </a:r>
            <a:r>
              <a:rPr lang="en-US" sz="2000" dirty="0" err="1" smtClean="0"/>
              <a:t>hoa</a:t>
            </a:r>
            <a:r>
              <a:rPr lang="en-US" sz="2000" dirty="0" smtClean="0"/>
              <a:t> </a:t>
            </a:r>
            <a:r>
              <a:rPr lang="en-US" sz="2000" dirty="0" err="1" smtClean="0"/>
              <a:t>mà</a:t>
            </a:r>
            <a:r>
              <a:rPr lang="en-US" sz="2000" dirty="0" smtClean="0"/>
              <a:t> </a:t>
            </a:r>
            <a:r>
              <a:rPr lang="en-US" sz="2000" dirty="0" err="1" smtClean="0"/>
              <a:t>bạc</a:t>
            </a:r>
            <a:r>
              <a:rPr lang="en-US" sz="2000" dirty="0" smtClean="0"/>
              <a:t> </a:t>
            </a:r>
            <a:r>
              <a:rPr lang="en-US" sz="2000" dirty="0" err="1" smtClean="0"/>
              <a:t>mệnh</a:t>
            </a:r>
            <a:r>
              <a:rPr lang="en-US" sz="2000" dirty="0" smtClean="0"/>
              <a:t> </a:t>
            </a:r>
            <a:r>
              <a:rPr lang="en-US" sz="2000" dirty="0" err="1" smtClean="0"/>
              <a:t>đạt</a:t>
            </a:r>
            <a:r>
              <a:rPr lang="en-US" sz="2000" dirty="0" smtClean="0"/>
              <a:t> </a:t>
            </a:r>
            <a:r>
              <a:rPr lang="en-US" sz="2000" dirty="0" err="1" smtClean="0"/>
              <a:t>đến</a:t>
            </a:r>
            <a:r>
              <a:rPr lang="en-US" sz="2000" dirty="0" smtClean="0"/>
              <a:t> </a:t>
            </a:r>
            <a:r>
              <a:rPr lang="en-US" sz="2000" dirty="0" err="1" smtClean="0"/>
              <a:t>mức</a:t>
            </a:r>
            <a:r>
              <a:rPr lang="en-US" sz="2000" dirty="0" smtClean="0"/>
              <a:t> tri </a:t>
            </a:r>
            <a:r>
              <a:rPr lang="en-US" sz="2000" dirty="0" err="1" smtClean="0"/>
              <a:t>âm</a:t>
            </a:r>
            <a:r>
              <a:rPr lang="en-US" sz="2000" dirty="0" smtClean="0"/>
              <a:t>.</a:t>
            </a:r>
            <a:endParaRPr lang="en-US" sz="2000" dirty="0"/>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P spid="22"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2;p44"/>
          <p:cNvSpPr txBox="1"/>
          <p:nvPr/>
        </p:nvSpPr>
        <p:spPr>
          <a:xfrm>
            <a:off x="685800" y="381000"/>
            <a:ext cx="5410200" cy="14478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endParaRPr sz="3200" b="1">
              <a:solidFill>
                <a:srgbClr val="FF0000"/>
              </a:solidFill>
              <a:latin typeface="Do Hyeon"/>
              <a:ea typeface="Do Hyeon"/>
              <a:cs typeface="Do Hyeon"/>
              <a:sym typeface="Do Hyeon"/>
            </a:endParaRPr>
          </a:p>
        </p:txBody>
      </p:sp>
      <p:sp>
        <p:nvSpPr>
          <p:cNvPr id="3" name="Rectangle 2"/>
          <p:cNvSpPr/>
          <p:nvPr/>
        </p:nvSpPr>
        <p:spPr>
          <a:xfrm>
            <a:off x="609600" y="2133600"/>
            <a:ext cx="6705600" cy="1569660"/>
          </a:xfrm>
          <a:prstGeom prst="rect">
            <a:avLst/>
          </a:prstGeom>
        </p:spPr>
        <p:txBody>
          <a:bodyPr wrap="square">
            <a:spAutoFit/>
          </a:bodyPr>
          <a:lstStyle/>
          <a:p>
            <a:r>
              <a:rPr lang="en-US" sz="3200" dirty="0" err="1" smtClean="0"/>
              <a:t>Sáu</a:t>
            </a:r>
            <a:r>
              <a:rPr lang="en-US" sz="3200" dirty="0" smtClean="0"/>
              <a:t> </a:t>
            </a:r>
            <a:r>
              <a:rPr lang="en-US" sz="3200" dirty="0" err="1" smtClean="0"/>
              <a:t>câu</a:t>
            </a:r>
            <a:r>
              <a:rPr lang="en-US" sz="3200" dirty="0" smtClean="0"/>
              <a:t> </a:t>
            </a:r>
            <a:r>
              <a:rPr lang="en-US" sz="3200" dirty="0" err="1" smtClean="0"/>
              <a:t>thơ</a:t>
            </a:r>
            <a:r>
              <a:rPr lang="en-US" sz="3200" dirty="0" smtClean="0"/>
              <a:t> </a:t>
            </a:r>
            <a:r>
              <a:rPr lang="en-US" sz="3200" dirty="0" err="1" smtClean="0"/>
              <a:t>đầu</a:t>
            </a:r>
            <a:r>
              <a:rPr lang="en-US" sz="3200" dirty="0" smtClean="0"/>
              <a:t>: </a:t>
            </a:r>
            <a:r>
              <a:rPr lang="en-US" sz="3200" dirty="0" err="1" smtClean="0"/>
              <a:t>Niềm</a:t>
            </a:r>
            <a:r>
              <a:rPr lang="en-US" sz="3200" dirty="0" smtClean="0"/>
              <a:t> </a:t>
            </a:r>
            <a:r>
              <a:rPr lang="en-US" sz="3200" dirty="0" err="1" smtClean="0"/>
              <a:t>xót</a:t>
            </a:r>
            <a:r>
              <a:rPr lang="en-US" sz="3200" dirty="0" smtClean="0"/>
              <a:t> </a:t>
            </a:r>
            <a:r>
              <a:rPr lang="en-US" sz="3200" dirty="0" err="1" smtClean="0"/>
              <a:t>thương</a:t>
            </a:r>
            <a:r>
              <a:rPr lang="en-US" sz="3200" dirty="0" smtClean="0"/>
              <a:t> </a:t>
            </a:r>
            <a:r>
              <a:rPr lang="en-US" sz="3200" dirty="0" err="1" smtClean="0"/>
              <a:t>cho</a:t>
            </a:r>
            <a:r>
              <a:rPr lang="en-US" sz="3200" dirty="0" smtClean="0"/>
              <a:t> </a:t>
            </a:r>
            <a:r>
              <a:rPr lang="en-US" sz="3200" dirty="0" err="1" smtClean="0"/>
              <a:t>số</a:t>
            </a:r>
            <a:r>
              <a:rPr lang="en-US" sz="3200" dirty="0" smtClean="0"/>
              <a:t> </a:t>
            </a:r>
            <a:r>
              <a:rPr lang="en-US" sz="3200" dirty="0" err="1" smtClean="0"/>
              <a:t>kiếp</a:t>
            </a:r>
            <a:r>
              <a:rPr lang="en-US" sz="3200" dirty="0" smtClean="0"/>
              <a:t> </a:t>
            </a:r>
            <a:r>
              <a:rPr lang="en-US" sz="3200" dirty="0" err="1" smtClean="0"/>
              <a:t>hồng</a:t>
            </a:r>
            <a:r>
              <a:rPr lang="en-US" sz="3200" dirty="0" smtClean="0"/>
              <a:t> </a:t>
            </a:r>
            <a:r>
              <a:rPr lang="en-US" sz="3200" dirty="0" err="1" smtClean="0"/>
              <a:t>nhan</a:t>
            </a:r>
            <a:r>
              <a:rPr lang="en-US" sz="3200" dirty="0" smtClean="0"/>
              <a:t> </a:t>
            </a:r>
            <a:r>
              <a:rPr lang="en-US" sz="3200" dirty="0" err="1" smtClean="0"/>
              <a:t>bé</a:t>
            </a:r>
            <a:r>
              <a:rPr lang="en-US" sz="3200" dirty="0" smtClean="0"/>
              <a:t> </a:t>
            </a:r>
            <a:r>
              <a:rPr lang="en-US" sz="3200" dirty="0" err="1" smtClean="0"/>
              <a:t>mọn</a:t>
            </a:r>
            <a:r>
              <a:rPr lang="en-US" sz="3200" dirty="0" smtClean="0"/>
              <a:t>, </a:t>
            </a:r>
            <a:r>
              <a:rPr lang="en-US" sz="3200" dirty="0" err="1" smtClean="0"/>
              <a:t>hẩm</a:t>
            </a:r>
            <a:r>
              <a:rPr lang="en-US" sz="3200" dirty="0" smtClean="0"/>
              <a:t> </a:t>
            </a:r>
            <a:r>
              <a:rPr lang="en-US" sz="3200" dirty="0" err="1" smtClean="0"/>
              <a:t>hiu</a:t>
            </a:r>
            <a:r>
              <a:rPr lang="en-US" sz="3200" dirty="0" smtClean="0"/>
              <a:t>, </a:t>
            </a:r>
            <a:r>
              <a:rPr lang="en-US" sz="3200" dirty="0" err="1" smtClean="0"/>
              <a:t>bất</a:t>
            </a:r>
            <a:r>
              <a:rPr lang="en-US" sz="3200" dirty="0" smtClean="0"/>
              <a:t> </a:t>
            </a:r>
            <a:r>
              <a:rPr lang="en-US" sz="3200" dirty="0" err="1" smtClean="0"/>
              <a:t>hạnh</a:t>
            </a:r>
            <a:r>
              <a:rPr lang="en-US" sz="3200" dirty="0" smtClean="0"/>
              <a:t> </a:t>
            </a:r>
            <a:r>
              <a:rPr lang="en-US" sz="3200" dirty="0" err="1" smtClean="0"/>
              <a:t>của</a:t>
            </a:r>
            <a:r>
              <a:rPr lang="en-US" sz="3200" dirty="0" smtClean="0"/>
              <a:t> </a:t>
            </a:r>
            <a:r>
              <a:rPr lang="en-US" sz="3200" dirty="0" err="1" smtClean="0"/>
              <a:t>nàng</a:t>
            </a:r>
            <a:r>
              <a:rPr lang="en-US" sz="3200" dirty="0" smtClean="0"/>
              <a:t> </a:t>
            </a:r>
            <a:r>
              <a:rPr lang="en-US" sz="3200" dirty="0" err="1" smtClean="0"/>
              <a:t>Tiểu</a:t>
            </a:r>
            <a:r>
              <a:rPr lang="en-US" sz="3200" dirty="0" smtClean="0"/>
              <a:t> </a:t>
            </a:r>
            <a:r>
              <a:rPr lang="en-US" sz="3200" dirty="0" err="1" smtClean="0"/>
              <a:t>Thanh</a:t>
            </a:r>
            <a:r>
              <a:rPr lang="en-US" sz="3200" dirty="0" smtClean="0"/>
              <a:t>.</a:t>
            </a:r>
            <a:endParaRPr lang="en-US" sz="3200" dirty="0"/>
          </a:p>
        </p:txBody>
      </p:sp>
      <p:pic>
        <p:nvPicPr>
          <p:cNvPr id="4" name="Picture 2" descr="C:\Users\The Gioi Computer\Desktop\Tượng_đài_cụ_Nguyễn_Du.jpg"/>
          <p:cNvPicPr>
            <a:picLocks noChangeAspect="1" noChangeArrowheads="1"/>
          </p:cNvPicPr>
          <p:nvPr/>
        </p:nvPicPr>
        <p:blipFill>
          <a:blip r:embed="rId2"/>
          <a:srcRect/>
          <a:stretch>
            <a:fillRect/>
          </a:stretch>
        </p:blipFill>
        <p:spPr bwMode="auto">
          <a:xfrm>
            <a:off x="6019800" y="3048000"/>
            <a:ext cx="2839720" cy="3581400"/>
          </a:xfrm>
          <a:prstGeom prst="rect">
            <a:avLst/>
          </a:prstGeom>
          <a:noFill/>
        </p:spPr>
      </p:pic>
      <p:pic>
        <p:nvPicPr>
          <p:cNvPr id="5" name="Picture 10" descr="te1baa3i-xue1bb91ng.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 y="3810000"/>
            <a:ext cx="32766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images1040482_hinhnen20_11_3.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3505200" y="3886200"/>
            <a:ext cx="2628900" cy="251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ox(i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ADMIN\Desktop\Tai nguyen thiet ke tro choi\Bảng gỗ\choi.png">
            <a:hlinkClick r:id="rId3" action="ppaction://hlinksldjump"/>
          </p:cNvPr>
          <p:cNvPicPr>
            <a:picLocks noChangeAspect="1" noChangeArrowheads="1"/>
          </p:cNvPicPr>
          <p:nvPr/>
        </p:nvPicPr>
        <p:blipFill>
          <a:blip r:embed="rId4" cstate="print">
            <a:extLst>
              <a:ext uri="{BEBA8EAE-BF5A-486C-A8C5-ECC9F3942E4B}">
                <a14:imgProps xmln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239000" y="38425"/>
            <a:ext cx="1747960" cy="66865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C:\Users\ADMIN\Desktop\Tai nguyen thiet ke tro choi\Bảng gỗ\Huong dan 3.png">
            <a:hlinkClick r:id="rId8" action="ppaction://hlinksldjump"/>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38101" y="102870"/>
            <a:ext cx="1641959" cy="62810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C:\Users\ADMIN\Desktop\453552345 (3).jpg"/>
          <p:cNvPicPr>
            <a:picLocks noChangeAspect="1" noChangeArrowheads="1"/>
          </p:cNvPicPr>
          <p:nvPr/>
        </p:nvPicPr>
        <p:blipFill>
          <a:blip r:embed="rId11">
            <a:extLst>
              <a:ext uri="{BEBA8EAE-BF5A-486C-A8C5-ECC9F3942E4B}">
                <a14:imgProps xmlns="" xmlns:a14="http://schemas.microsoft.com/office/drawing/2010/main">
                  <a14:imgLayer r:embed="rId12">
                    <a14:imgEffect>
                      <a14:backgroundRemoval t="0" b="98636" l="0" r="100000">
                        <a14:foregroundMark x1="48087" y1="3274" x2="50000" y2="3411"/>
                      </a14:backgroundRemoval>
                    </a14:imgEffect>
                  </a14:imgLayer>
                </a14:imgProps>
              </a:ext>
              <a:ext uri="{28A0092B-C50C-407E-A947-70E740481C1C}">
                <a14:useLocalDpi xmlns="" xmlns:a14="http://schemas.microsoft.com/office/drawing/2010/main" val="0"/>
              </a:ext>
            </a:extLst>
          </a:blip>
          <a:srcRect/>
          <a:stretch>
            <a:fillRect/>
          </a:stretch>
        </p:blipFill>
        <p:spPr bwMode="auto">
          <a:xfrm>
            <a:off x="1981200" y="-687699"/>
            <a:ext cx="5029200" cy="212090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2244164" y="365824"/>
            <a:ext cx="4918636" cy="630942"/>
          </a:xfrm>
          <a:prstGeom prst="rect">
            <a:avLst/>
          </a:prstGeom>
          <a:noFill/>
          <a:scene3d>
            <a:camera prst="perspectiveFront"/>
            <a:lightRig rig="threePt" dir="t"/>
          </a:scene3d>
        </p:spPr>
        <p:txBody>
          <a:bodyPr wrap="square" rtlCol="0">
            <a:spAutoFit/>
          </a:bodyPr>
          <a:lstStyle/>
          <a:p>
            <a:r>
              <a:rPr lang="en-US" sz="3500" smtClean="0">
                <a:solidFill>
                  <a:srgbClr val="FF0000"/>
                </a:solidFill>
                <a:latin typeface="+mj-lt"/>
                <a:cs typeface="Times New Roman" pitchFamily="18" charset="0"/>
              </a:rPr>
              <a:t>GIẢI CỨU NÀNG TIÊN CÁ</a:t>
            </a:r>
            <a:endParaRPr lang="en-US" sz="3500">
              <a:solidFill>
                <a:srgbClr val="FF0000"/>
              </a:solidFill>
              <a:latin typeface="+mj-lt"/>
              <a:cs typeface="Times New Roman" pitchFamily="18" charset="0"/>
            </a:endParaRPr>
          </a:p>
        </p:txBody>
      </p:sp>
      <p:pic>
        <p:nvPicPr>
          <p:cNvPr id="2" name="PartOfYourWorld-V.A-3565486.mp3">
            <a:hlinkClick r:id="" action="ppaction://media"/>
          </p:cNvPr>
          <p:cNvPicPr>
            <a:picLocks noChangeAspect="1"/>
          </p:cNvPicPr>
          <p:nvPr>
            <a:videoFile r:link="rId1"/>
            <p:extLst>
              <p:ext uri="{DAA4B4D4-6D71-4841-9C94-3DE7FCFB9230}">
                <p14:media xmlns="" xmlns:p14="http://schemas.microsoft.com/office/powerpoint/2010/main" r:embed="rId13"/>
              </p:ext>
            </p:extLst>
          </p:nvPr>
        </p:nvPicPr>
        <p:blipFill>
          <a:blip r:embed="rId14" cstate="print"/>
          <a:stretch>
            <a:fillRect/>
          </a:stretch>
        </p:blipFill>
        <p:spPr>
          <a:xfrm>
            <a:off x="38101" y="2057400"/>
            <a:ext cx="304800" cy="304800"/>
          </a:xfrm>
          <a:prstGeom prst="rect">
            <a:avLst/>
          </a:prstGeom>
        </p:spPr>
      </p:pic>
      <p:pic>
        <p:nvPicPr>
          <p:cNvPr id="2050" name="Picture 2" descr="Truyện cổ tích nàng tiên cá Ariel- Con gái út vua thủy tề Triton - YouTube"/>
          <p:cNvPicPr>
            <a:picLocks noChangeAspect="1" noChangeArrowheads="1"/>
          </p:cNvPicPr>
          <p:nvPr/>
        </p:nvPicPr>
        <p:blipFill>
          <a:blip r:embed="rId15"/>
          <a:srcRect/>
          <a:stretch>
            <a:fillRect/>
          </a:stretch>
        </p:blipFill>
        <p:spPr bwMode="auto">
          <a:xfrm>
            <a:off x="457200" y="1295400"/>
            <a:ext cx="8305800" cy="5334000"/>
          </a:xfrm>
          <a:prstGeom prst="rect">
            <a:avLst/>
          </a:prstGeom>
          <a:noFill/>
        </p:spPr>
      </p:pic>
    </p:spTree>
    <p:extLst>
      <p:ext uri="{BB962C8B-B14F-4D97-AF65-F5344CB8AC3E}">
        <p14:creationId xmlns="" xmlns:p14="http://schemas.microsoft.com/office/powerpoint/2010/main" val="1240560141"/>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0" fill="hold" display="0">
                  <p:stCondLst>
                    <p:cond delay="indefinite"/>
                  </p:stCondLst>
                  <p:endCondLst>
                    <p:cond evt="onStopAudio" delay="0">
                      <p:tgtEl>
                        <p:sldTgt/>
                      </p:tgtEl>
                    </p:cond>
                  </p:endCondLst>
                </p:cTn>
                <p:tgtEl>
                  <p:spTgt spid="2"/>
                </p:tgtEl>
              </p:cMediaNode>
            </p:video>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228600" y="304800"/>
            <a:ext cx="1600200" cy="7620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2443F"/>
              </a:buClr>
              <a:buSzPts val="3000"/>
              <a:buFont typeface="Permanent Marker"/>
              <a:buNone/>
              <a:tabLst/>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err="1"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Câu</a:t>
            </a:r>
            <a:r>
              <a:rPr kumimoji="0" lang="en-US" sz="4000" b="1" i="0" u="none" strike="noStrike" kern="0" cap="none" spc="0" normalizeH="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3</a:t>
            </a:r>
            <a:endParaRPr kumimoji="0" lang="en-US" sz="4000" b="1" i="0" u="none" strike="noStrike" kern="0" cap="none" spc="0" normalizeH="0" baseline="0" noProof="0" dirty="0">
              <a:ln>
                <a:noFill/>
              </a:ln>
              <a:solidFill>
                <a:srgbClr val="42443F"/>
              </a:solidFill>
              <a:effectLst/>
              <a:uLnTx/>
              <a:uFillTx/>
              <a:latin typeface="Times New Roman" panose="02020603050405020304" pitchFamily="18" charset="0"/>
              <a:cs typeface="Times New Roman" panose="02020603050405020304" pitchFamily="18" charset="0"/>
              <a:sym typeface="Permanent Marker"/>
            </a:endParaRPr>
          </a:p>
        </p:txBody>
      </p:sp>
      <p:sp>
        <p:nvSpPr>
          <p:cNvPr id="47105" name="Rectangle 1"/>
          <p:cNvSpPr>
            <a:spLocks noChangeArrowheads="1"/>
          </p:cNvSpPr>
          <p:nvPr/>
        </p:nvSpPr>
        <p:spPr bwMode="auto">
          <a:xfrm>
            <a:off x="3657600" y="533400"/>
            <a:ext cx="1752600"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Mối</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liên</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hệ</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nội</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dung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giữa</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sáu</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dòng</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thơ</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đầu</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và</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hai</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dòng</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thơ</a:t>
            </a:r>
            <a:r>
              <a:rPr kumimoji="0" lang="en-US" sz="3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cuối</a:t>
            </a:r>
            <a:endParaRPr kumimoji="0" lang="en-US" sz="3200" b="0" i="0" u="none" strike="noStrike" cap="none" normalizeH="0" baseline="0" dirty="0" smtClean="0">
              <a:ln>
                <a:noFill/>
              </a:ln>
              <a:solidFill>
                <a:srgbClr val="7030A0"/>
              </a:solidFill>
              <a:effectLst/>
              <a:latin typeface="Times New Roman" pitchFamily="18" charset="0"/>
              <a:cs typeface="Times New Roman" pitchFamily="18" charset="0"/>
            </a:endParaRPr>
          </a:p>
        </p:txBody>
      </p:sp>
      <p:cxnSp>
        <p:nvCxnSpPr>
          <p:cNvPr id="5" name="Google Shape;974;p31">
            <a:extLst>
              <a:ext uri="{FF2B5EF4-FFF2-40B4-BE49-F238E27FC236}">
                <a16:creationId xmlns:a16="http://schemas.microsoft.com/office/drawing/2014/main" xmlns="" id="{93F2B187-9399-C154-2FD2-23E0488E1040}"/>
              </a:ext>
            </a:extLst>
          </p:cNvPr>
          <p:cNvCxnSpPr/>
          <p:nvPr/>
        </p:nvCxnSpPr>
        <p:spPr>
          <a:xfrm flipV="1">
            <a:off x="2743200" y="2667000"/>
            <a:ext cx="990600" cy="304800"/>
          </a:xfrm>
          <a:prstGeom prst="bentConnector3">
            <a:avLst>
              <a:gd name="adj1" fmla="val 50000"/>
            </a:avLst>
          </a:prstGeom>
          <a:noFill/>
          <a:ln w="19050" cap="flat" cmpd="sng">
            <a:solidFill>
              <a:srgbClr val="E4AA6E"/>
            </a:solidFill>
            <a:prstDash val="solid"/>
            <a:round/>
            <a:headEnd type="none" w="med" len="med"/>
            <a:tailEnd type="oval" w="med" len="med"/>
          </a:ln>
        </p:spPr>
      </p:cxnSp>
      <p:cxnSp>
        <p:nvCxnSpPr>
          <p:cNvPr id="10" name="Google Shape;976;p31">
            <a:extLst>
              <a:ext uri="{FF2B5EF4-FFF2-40B4-BE49-F238E27FC236}">
                <a16:creationId xmlns:a16="http://schemas.microsoft.com/office/drawing/2014/main" xmlns="" id="{A43629A7-A579-3D89-7716-F94D5AD79033}"/>
              </a:ext>
            </a:extLst>
          </p:cNvPr>
          <p:cNvCxnSpPr/>
          <p:nvPr/>
        </p:nvCxnSpPr>
        <p:spPr>
          <a:xfrm flipH="1">
            <a:off x="5562600" y="2286000"/>
            <a:ext cx="1009500" cy="718800"/>
          </a:xfrm>
          <a:prstGeom prst="bentConnector3">
            <a:avLst>
              <a:gd name="adj1" fmla="val 50000"/>
            </a:avLst>
          </a:prstGeom>
          <a:noFill/>
          <a:ln w="19050" cap="flat" cmpd="sng">
            <a:solidFill>
              <a:srgbClr val="833605"/>
            </a:solidFill>
            <a:prstDash val="solid"/>
            <a:round/>
            <a:headEnd type="none" w="med" len="med"/>
            <a:tailEnd type="oval" w="med" len="med"/>
          </a:ln>
        </p:spPr>
      </p:cxnSp>
      <p:sp>
        <p:nvSpPr>
          <p:cNvPr id="13" name="Rectangle 12"/>
          <p:cNvSpPr/>
          <p:nvPr/>
        </p:nvSpPr>
        <p:spPr>
          <a:xfrm>
            <a:off x="533400" y="1066800"/>
            <a:ext cx="2286000" cy="3539430"/>
          </a:xfrm>
          <a:prstGeom prst="rect">
            <a:avLst/>
          </a:prstGeom>
        </p:spPr>
        <p:txBody>
          <a:bodyPr wrap="square">
            <a:spAutoFit/>
          </a:bodyPr>
          <a:lstStyle/>
          <a:p>
            <a:r>
              <a:rPr lang="en-US" sz="2800" dirty="0" err="1" smtClean="0">
                <a:solidFill>
                  <a:srgbClr val="FF0000"/>
                </a:solidFill>
                <a:latin typeface="Times New Roman" pitchFamily="18" charset="0"/>
                <a:cs typeface="Times New Roman" pitchFamily="18" charset="0"/>
              </a:rPr>
              <a:t>Sáu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câu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thơ</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đầu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Niềm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xót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thương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số</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kiếp</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hồng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nhan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bé</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mọn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hẩm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hiu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bất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hạnh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của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Tiểu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Thanh</a:t>
            </a:r>
            <a:endParaRPr lang="en-US" sz="2800" dirty="0">
              <a:solidFill>
                <a:srgbClr val="FF0000"/>
              </a:solidFill>
              <a:latin typeface="Times New Roman" pitchFamily="18" charset="0"/>
              <a:cs typeface="Times New Roman" pitchFamily="18" charset="0"/>
            </a:endParaRPr>
          </a:p>
        </p:txBody>
      </p:sp>
      <p:sp>
        <p:nvSpPr>
          <p:cNvPr id="14" name="Rectangle 13"/>
          <p:cNvSpPr/>
          <p:nvPr/>
        </p:nvSpPr>
        <p:spPr>
          <a:xfrm>
            <a:off x="6629400" y="533400"/>
            <a:ext cx="2133600" cy="3970318"/>
          </a:xfrm>
          <a:prstGeom prst="rect">
            <a:avLst/>
          </a:prstGeom>
        </p:spPr>
        <p:txBody>
          <a:bodyPr wrap="square">
            <a:spAutoFit/>
          </a:bodyPr>
          <a:lstStyle/>
          <a:p>
            <a:r>
              <a:rPr lang="en-US" sz="2800" dirty="0" err="1" smtClean="0">
                <a:solidFill>
                  <a:srgbClr val="7030A0"/>
                </a:solidFill>
                <a:latin typeface="Times New Roman" pitchFamily="18" charset="0"/>
                <a:cs typeface="Times New Roman" pitchFamily="18" charset="0"/>
              </a:rPr>
              <a:t>Hai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câu</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cuối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Niềm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xót</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thương</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cho</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bản</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thân</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Tố</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Như</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và</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nỗi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mong</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mỏi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có</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bạn</a:t>
            </a:r>
            <a:r>
              <a:rPr lang="en-US" sz="2800" dirty="0" smtClean="0">
                <a:solidFill>
                  <a:srgbClr val="7030A0"/>
                </a:solidFill>
                <a:latin typeface="Times New Roman" pitchFamily="18" charset="0"/>
                <a:cs typeface="Times New Roman" pitchFamily="18" charset="0"/>
              </a:rPr>
              <a:t> tri </a:t>
            </a:r>
            <a:r>
              <a:rPr lang="en-US" sz="2800" dirty="0" err="1" smtClean="0">
                <a:solidFill>
                  <a:srgbClr val="7030A0"/>
                </a:solidFill>
                <a:latin typeface="Times New Roman" pitchFamily="18" charset="0"/>
                <a:cs typeface="Times New Roman" pitchFamily="18" charset="0"/>
              </a:rPr>
              <a:t>âm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ít</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ra</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là</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trong</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hậu</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thế</a:t>
            </a:r>
            <a:endParaRPr lang="en-US" sz="2800" dirty="0">
              <a:solidFill>
                <a:srgbClr val="7030A0"/>
              </a:solidFill>
              <a:latin typeface="Times New Roman" pitchFamily="18" charset="0"/>
              <a:cs typeface="Times New Roman" pitchFamily="18" charset="0"/>
            </a:endParaRPr>
          </a:p>
        </p:txBody>
      </p:sp>
      <p:sp>
        <p:nvSpPr>
          <p:cNvPr id="47106" name="Rectangle 2"/>
          <p:cNvSpPr>
            <a:spLocks noChangeArrowheads="1"/>
          </p:cNvSpPr>
          <p:nvPr/>
        </p:nvSpPr>
        <p:spPr bwMode="auto">
          <a:xfrm>
            <a:off x="990600" y="4549676"/>
            <a:ext cx="7391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Mối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liên</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hệ</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giữa</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sáu</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dòng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thơ</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đầu</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với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hai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dòng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thơ</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cuối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có</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mối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liên</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hệ</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chặt</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chẽ</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theo</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logic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liên</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tưởng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tương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đồng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Tác</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trông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người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lại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ngẫm</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đến</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ta</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thấy</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càng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thương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người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thì</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càng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thương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mình</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hướng</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về</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hậu</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thế</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bày</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tỏ</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nỗi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khao</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khát</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tri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âm</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của</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mọi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kiếp</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người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tài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hoa</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mà</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phải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chịu</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đau</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khổ</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trên</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rgbClr val="002060"/>
                </a:solidFill>
                <a:effectLst/>
                <a:latin typeface="Times New Roman" pitchFamily="18" charset="0"/>
                <a:ea typeface="Arial" pitchFamily="34" charset="0"/>
                <a:cs typeface="Times New Roman" pitchFamily="18" charset="0"/>
              </a:rPr>
              <a:t>đời</a:t>
            </a:r>
            <a:r>
              <a:rPr kumimoji="0" lang="en-US" sz="24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 </a:t>
            </a:r>
            <a:endParaRPr kumimoji="0" lang="en-US" sz="24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7105"/>
                                        </p:tgtEl>
                                        <p:attrNameLst>
                                          <p:attrName>style.visibility</p:attrName>
                                        </p:attrNameLst>
                                      </p:cBhvr>
                                      <p:to>
                                        <p:strVal val="visible"/>
                                      </p:to>
                                    </p:set>
                                    <p:animEffect transition="in" filter="checkerboard(across)">
                                      <p:cBhvr>
                                        <p:cTn id="12" dur="500"/>
                                        <p:tgtEl>
                                          <p:spTgt spid="4710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amond(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7106">
                                            <p:txEl>
                                              <p:pRg st="0" end="0"/>
                                            </p:txEl>
                                          </p:spTgt>
                                        </p:tgtEl>
                                        <p:attrNameLst>
                                          <p:attrName>style.visibility</p:attrName>
                                        </p:attrNameLst>
                                      </p:cBhvr>
                                      <p:to>
                                        <p:strVal val="visible"/>
                                      </p:to>
                                    </p:set>
                                    <p:animEffect transition="in" filter="blinds(horizontal)">
                                      <p:cBhvr>
                                        <p:cTn id="37" dur="500"/>
                                        <p:tgtEl>
                                          <p:spTgt spid="47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105"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838200" y="304800"/>
            <a:ext cx="7530374" cy="18288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Permanent Marker"/>
              </a:rPr>
              <a:t>2. </a:t>
            </a:r>
            <a:r>
              <a:rPr lang="en-US" sz="4000" b="1" dirty="0" err="1" smtClean="0">
                <a:solidFill>
                  <a:srgbClr val="FF0000"/>
                </a:solidFill>
                <a:latin typeface="Times New Roman" pitchFamily="18" charset="0"/>
                <a:cs typeface="Times New Roman" pitchFamily="18" charset="0"/>
              </a:rPr>
              <a:t>Cảm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hứng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chủ</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đạo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thông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điệp</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grpSp>
        <p:nvGrpSpPr>
          <p:cNvPr id="3" name="组合 2">
            <a:extLst>
              <a:ext uri="{FF2B5EF4-FFF2-40B4-BE49-F238E27FC236}">
                <a16:creationId xmlns:a16="http://schemas.microsoft.com/office/drawing/2014/main" xmlns="" id="{DCA2E774-4EF5-1BC4-29F6-58EF6AF188EF}"/>
              </a:ext>
            </a:extLst>
          </p:cNvPr>
          <p:cNvGrpSpPr/>
          <p:nvPr/>
        </p:nvGrpSpPr>
        <p:grpSpPr>
          <a:xfrm flipH="1">
            <a:off x="609600" y="2514600"/>
            <a:ext cx="4876800" cy="3886200"/>
            <a:chOff x="-558688" y="0"/>
            <a:chExt cx="9107943" cy="6858000"/>
          </a:xfrm>
        </p:grpSpPr>
        <p:pic>
          <p:nvPicPr>
            <p:cNvPr id="4" name="图片 3">
              <a:extLst>
                <a:ext uri="{FF2B5EF4-FFF2-40B4-BE49-F238E27FC236}">
                  <a16:creationId xmlns:a16="http://schemas.microsoft.com/office/drawing/2014/main" xmlns="" id="{E57176CD-968E-CE7D-705E-11D3FBF9D8BD}"/>
                </a:ext>
              </a:extLst>
            </p:cNvPr>
            <p:cNvPicPr>
              <a:picLocks noChangeAspect="1"/>
            </p:cNvPicPr>
            <p:nvPr/>
          </p:nvPicPr>
          <p:blipFill>
            <a:blip r:embed="rId2" cstate="print">
              <a:extLst>
                <a:ext uri="{BEBA8EAE-BF5A-486C-A8C5-ECC9F3942E4B}">
                  <a14:imgProps xmlns:a14="http://schemas.microsoft.com/office/drawing/2010/main" xmlns="">
                    <a14:imgLayer r:embed="rId5">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558688" y="0"/>
              <a:ext cx="9107943" cy="6858000"/>
            </a:xfrm>
            <a:prstGeom prst="rect">
              <a:avLst/>
            </a:prstGeom>
          </p:spPr>
        </p:pic>
        <p:pic>
          <p:nvPicPr>
            <p:cNvPr id="5" name="图片 4">
              <a:extLst>
                <a:ext uri="{FF2B5EF4-FFF2-40B4-BE49-F238E27FC236}">
                  <a16:creationId xmlns:a16="http://schemas.microsoft.com/office/drawing/2014/main" xmlns="" id="{86DC2A7C-CC5E-6EDF-7C93-2E1DED32C89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Rectangle 5"/>
          <p:cNvSpPr/>
          <p:nvPr/>
        </p:nvSpPr>
        <p:spPr>
          <a:xfrm>
            <a:off x="1524000" y="3581400"/>
            <a:ext cx="3276600" cy="1815882"/>
          </a:xfrm>
          <a:prstGeom prst="rect">
            <a:avLst/>
          </a:prstGeom>
        </p:spPr>
        <p:txBody>
          <a:bodyPr wrap="square">
            <a:spAutoFit/>
          </a:bodyPr>
          <a:lstStyle/>
          <a:p>
            <a:r>
              <a:rPr lang="en-US" sz="2800" i="1" dirty="0" err="1" smtClean="0">
                <a:latin typeface="Times New Roman" pitchFamily="18" charset="0"/>
                <a:cs typeface="Times New Roman" pitchFamily="18" charset="0"/>
              </a:rPr>
              <a:t>Gv</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phát</a:t>
            </a:r>
            <a:r>
              <a:rPr lang="en-US" sz="2800" i="1" dirty="0" smtClean="0">
                <a:latin typeface="Times New Roman" pitchFamily="18" charset="0"/>
                <a:cs typeface="Times New Roman" pitchFamily="18" charset="0"/>
              </a:rPr>
              <a:t> PHT </a:t>
            </a:r>
            <a:r>
              <a:rPr lang="en-US" sz="2800" i="1" dirty="0" err="1" smtClean="0">
                <a:latin typeface="Times New Roman" pitchFamily="18" charset="0"/>
                <a:cs typeface="Times New Roman" pitchFamily="18" charset="0"/>
              </a:rPr>
              <a:t>số</a:t>
            </a:r>
            <a:r>
              <a:rPr lang="en-US" sz="2800" i="1"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4, </a:t>
            </a:r>
            <a:r>
              <a:rPr lang="en-US" sz="2800" i="1" dirty="0" smtClean="0">
                <a:latin typeface="Times New Roman" pitchFamily="18" charset="0"/>
                <a:cs typeface="Times New Roman" pitchFamily="18" charset="0"/>
              </a:rPr>
              <a:t>Hs </a:t>
            </a:r>
            <a:r>
              <a:rPr lang="en-US" sz="2800" i="1" dirty="0" err="1" smtClean="0">
                <a:latin typeface="Times New Roman" pitchFamily="18" charset="0"/>
                <a:cs typeface="Times New Roman" pitchFamily="18" charset="0"/>
              </a:rPr>
              <a:t>làm</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việc</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nhóm</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đôi</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để</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trả</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lời</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câu</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hỏi</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số</a:t>
            </a:r>
            <a:r>
              <a:rPr lang="en-US" sz="2800" i="1" dirty="0" smtClean="0">
                <a:latin typeface="Times New Roman" pitchFamily="18" charset="0"/>
                <a:cs typeface="Times New Roman" pitchFamily="18" charset="0"/>
              </a:rPr>
              <a:t> 4</a:t>
            </a:r>
            <a:endParaRPr lang="en-US" sz="2800" dirty="0">
              <a:latin typeface="Times New Roman" pitchFamily="18" charset="0"/>
              <a:cs typeface="Times New Roman" pitchFamily="18" charset="0"/>
            </a:endParaRPr>
          </a:p>
        </p:txBody>
      </p:sp>
      <p:pic>
        <p:nvPicPr>
          <p:cNvPr id="49155" name="Picture 3" descr="C:\Users\The Gioi Computer\Desktop\long-nhan-ai.jpg"/>
          <p:cNvPicPr>
            <a:picLocks noChangeAspect="1" noChangeArrowheads="1"/>
          </p:cNvPicPr>
          <p:nvPr/>
        </p:nvPicPr>
        <p:blipFill>
          <a:blip r:embed="rId7"/>
          <a:srcRect/>
          <a:stretch>
            <a:fillRect/>
          </a:stretch>
        </p:blipFill>
        <p:spPr bwMode="auto">
          <a:xfrm>
            <a:off x="5410200" y="2590800"/>
            <a:ext cx="3464971" cy="36576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49155"/>
                                        </p:tgtEl>
                                        <p:attrNameLst>
                                          <p:attrName>style.visibility</p:attrName>
                                        </p:attrNameLst>
                                      </p:cBhvr>
                                      <p:to>
                                        <p:strVal val="visible"/>
                                      </p:to>
                                    </p:set>
                                    <p:animEffect transition="in" filter="box(in)">
                                      <p:cBhvr>
                                        <p:cTn id="26"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533400" y="152400"/>
            <a:ext cx="7530374" cy="15240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Permanent Marker"/>
              </a:rPr>
              <a:t>2. </a:t>
            </a:r>
            <a:r>
              <a:rPr lang="en-US" sz="4000" b="1" dirty="0" err="1" smtClean="0">
                <a:solidFill>
                  <a:srgbClr val="FF0000"/>
                </a:solidFill>
                <a:latin typeface="Times New Roman" pitchFamily="18" charset="0"/>
                <a:cs typeface="Times New Roman" pitchFamily="18" charset="0"/>
              </a:rPr>
              <a:t>Cảm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hứng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chủ</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đạo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thông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điệp</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sp>
        <p:nvSpPr>
          <p:cNvPr id="50177" name="Rectangle 1"/>
          <p:cNvSpPr>
            <a:spLocks noChangeArrowheads="1"/>
          </p:cNvSpPr>
          <p:nvPr/>
        </p:nvSpPr>
        <p:spPr bwMode="auto">
          <a:xfrm>
            <a:off x="914400" y="1905000"/>
            <a:ext cx="67056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Cảm</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hứng</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chủ</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đạo</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Niềm</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cảm</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thương</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chân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tình</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sâu</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xa</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đối</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với</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những</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số</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phận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như</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nàng</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Tiểu</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Thanh</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và</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những</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khách</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văn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nhân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như</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bản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thân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nhà</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thơ</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Nguyễn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Du.</a:t>
            </a:r>
            <a:endParaRPr kumimoji="0" lang="en-US" sz="2800" b="1" i="0" u="none" strike="noStrike" cap="none" normalizeH="0" baseline="0" dirty="0" smtClean="0">
              <a:ln>
                <a:noFill/>
              </a:ln>
              <a:solidFill>
                <a:srgbClr val="7030A0"/>
              </a:solidFill>
              <a:effectLst/>
              <a:latin typeface="Times New Roman" pitchFamily="18" charset="0"/>
              <a:cs typeface="Times New Roman" pitchFamily="18" charset="0"/>
            </a:endParaRPr>
          </a:p>
        </p:txBody>
      </p:sp>
      <p:sp>
        <p:nvSpPr>
          <p:cNvPr id="50178" name="Rectangle 2"/>
          <p:cNvSpPr>
            <a:spLocks noChangeArrowheads="1"/>
          </p:cNvSpPr>
          <p:nvPr/>
        </p:nvSpPr>
        <p:spPr bwMode="auto">
          <a:xfrm>
            <a:off x="1066800" y="3886200"/>
            <a:ext cx="67056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Thông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điệp</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Tình</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tri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âm</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tri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kỉ</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hay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là</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sự</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thấu</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cảm</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và</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tình</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thương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yêu</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giữa</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người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với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người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là</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vô</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cùng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quý</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báu</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không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thể</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thiếu</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trong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cuộc</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sống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của</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mỗi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người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a:t>
            </a:r>
            <a:endParaRPr kumimoji="0" lang="en-US" sz="2800" b="1" i="0" u="none" strike="noStrike" cap="none" normalizeH="0" baseline="0" dirty="0" smtClean="0">
              <a:ln>
                <a:noFill/>
              </a:ln>
              <a:solidFill>
                <a:srgbClr val="00B050"/>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7"/>
                                        </p:tgtEl>
                                        <p:attrNameLst>
                                          <p:attrName>style.visibility</p:attrName>
                                        </p:attrNameLst>
                                      </p:cBhvr>
                                      <p:to>
                                        <p:strVal val="visible"/>
                                      </p:to>
                                    </p:set>
                                    <p:animEffect transition="in" filter="checkerboard(across)">
                                      <p:cBhvr>
                                        <p:cTn id="12" dur="500"/>
                                        <p:tgtEl>
                                          <p:spTgt spid="5017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0178">
                                            <p:txEl>
                                              <p:pRg st="0" end="0"/>
                                            </p:txEl>
                                          </p:spTgt>
                                        </p:tgtEl>
                                        <p:attrNameLst>
                                          <p:attrName>style.visibility</p:attrName>
                                        </p:attrNameLst>
                                      </p:cBhvr>
                                      <p:to>
                                        <p:strVal val="visible"/>
                                      </p:to>
                                    </p:set>
                                    <p:animEffect transition="in" filter="checkerboard(across)">
                                      <p:cBhvr>
                                        <p:cTn id="17" dur="500"/>
                                        <p:tgtEl>
                                          <p:spTgt spid="501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17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838200" y="304800"/>
            <a:ext cx="7530374" cy="18288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lang="en-US" sz="4000" b="1" kern="0" dirty="0" smtClean="0">
                <a:solidFill>
                  <a:srgbClr val="FF0000"/>
                </a:solidFill>
                <a:latin typeface="Times New Roman" panose="02020603050405020304" pitchFamily="18" charset="0"/>
                <a:cs typeface="Times New Roman" panose="02020603050405020304" pitchFamily="18" charset="0"/>
              </a:rPr>
              <a:t>3</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Permanent Marker"/>
              </a:rPr>
              <a:t>. </a:t>
            </a:r>
            <a:r>
              <a:rPr lang="en-US" sz="4000" b="1" dirty="0" err="1" smtClean="0">
                <a:solidFill>
                  <a:srgbClr val="FF0000"/>
                </a:solidFill>
                <a:latin typeface="Times New Roman" pitchFamily="18" charset="0"/>
                <a:cs typeface="Times New Roman" pitchFamily="18" charset="0"/>
              </a:rPr>
              <a:t>Một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lưu</a:t>
            </a:r>
            <a:r>
              <a:rPr lang="en-US" sz="4000" b="1" dirty="0" smtClean="0">
                <a:solidFill>
                  <a:srgbClr val="FF0000"/>
                </a:solidFill>
                <a:latin typeface="Times New Roman" pitchFamily="18" charset="0"/>
                <a:cs typeface="Times New Roman" pitchFamily="18" charset="0"/>
              </a:rPr>
              <a:t> ý </a:t>
            </a:r>
            <a:r>
              <a:rPr lang="en-US" sz="4000" b="1" dirty="0" err="1" smtClean="0">
                <a:solidFill>
                  <a:srgbClr val="FF0000"/>
                </a:solidFill>
                <a:latin typeface="Times New Roman" pitchFamily="18" charset="0"/>
                <a:cs typeface="Times New Roman" pitchFamily="18" charset="0"/>
              </a:rPr>
              <a:t>khi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đọc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một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thơ</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chữ</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Hán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của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Nguyễn</a:t>
            </a:r>
            <a:r>
              <a:rPr lang="en-US" sz="4000" b="1" dirty="0" smtClean="0">
                <a:solidFill>
                  <a:srgbClr val="FF0000"/>
                </a:solidFill>
                <a:latin typeface="Times New Roman" pitchFamily="18" charset="0"/>
                <a:cs typeface="Times New Roman" pitchFamily="18" charset="0"/>
              </a:rPr>
              <a:t> Du</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grpSp>
        <p:nvGrpSpPr>
          <p:cNvPr id="3" name="组合 2">
            <a:extLst>
              <a:ext uri="{FF2B5EF4-FFF2-40B4-BE49-F238E27FC236}">
                <a16:creationId xmlns:a16="http://schemas.microsoft.com/office/drawing/2014/main" xmlns="" id="{DCA2E774-4EF5-1BC4-29F6-58EF6AF188EF}"/>
              </a:ext>
            </a:extLst>
          </p:cNvPr>
          <p:cNvGrpSpPr/>
          <p:nvPr/>
        </p:nvGrpSpPr>
        <p:grpSpPr>
          <a:xfrm flipH="1">
            <a:off x="1981200" y="2438400"/>
            <a:ext cx="4876800" cy="3886200"/>
            <a:chOff x="-558688" y="0"/>
            <a:chExt cx="9107943" cy="6858000"/>
          </a:xfrm>
        </p:grpSpPr>
        <p:pic>
          <p:nvPicPr>
            <p:cNvPr id="4" name="图片 3">
              <a:extLst>
                <a:ext uri="{FF2B5EF4-FFF2-40B4-BE49-F238E27FC236}">
                  <a16:creationId xmlns:a16="http://schemas.microsoft.com/office/drawing/2014/main" xmlns="" id="{E57176CD-968E-CE7D-705E-11D3FBF9D8BD}"/>
                </a:ext>
              </a:extLst>
            </p:cNvPr>
            <p:cNvPicPr>
              <a:picLocks noChangeAspect="1"/>
            </p:cNvPicPr>
            <p:nvPr/>
          </p:nvPicPr>
          <p:blipFill>
            <a:blip r:embed="rId2" cstate="print">
              <a:extLst>
                <a:ext uri="{BEBA8EAE-BF5A-486C-A8C5-ECC9F3942E4B}">
                  <a14:imgProps xmlns:a14="http://schemas.microsoft.com/office/drawing/2010/main" xmlns="">
                    <a14:imgLayer r:embed="rId5">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558688" y="0"/>
              <a:ext cx="9107943" cy="6858000"/>
            </a:xfrm>
            <a:prstGeom prst="rect">
              <a:avLst/>
            </a:prstGeom>
          </p:spPr>
        </p:pic>
        <p:pic>
          <p:nvPicPr>
            <p:cNvPr id="5" name="图片 4">
              <a:extLst>
                <a:ext uri="{FF2B5EF4-FFF2-40B4-BE49-F238E27FC236}">
                  <a16:creationId xmlns:a16="http://schemas.microsoft.com/office/drawing/2014/main" xmlns="" id="{86DC2A7C-CC5E-6EDF-7C93-2E1DED32C89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Rectangle 5"/>
          <p:cNvSpPr/>
          <p:nvPr/>
        </p:nvSpPr>
        <p:spPr>
          <a:xfrm>
            <a:off x="2895600" y="3657600"/>
            <a:ext cx="3429000" cy="1569660"/>
          </a:xfrm>
          <a:prstGeom prst="rect">
            <a:avLst/>
          </a:prstGeom>
        </p:spPr>
        <p:txBody>
          <a:bodyPr wrap="square">
            <a:spAutoFit/>
          </a:bodyPr>
          <a:lstStyle/>
          <a:p>
            <a:r>
              <a:rPr lang="en-US" sz="2400" i="1" dirty="0" err="1" smtClean="0">
                <a:latin typeface="Times New Roman" pitchFamily="18" charset="0"/>
                <a:cs typeface="Times New Roman" pitchFamily="18" charset="0"/>
              </a:rPr>
              <a:t>Từ</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việc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đọc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hiểu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bài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thơ</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em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rút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được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lưu</a:t>
            </a:r>
            <a:r>
              <a:rPr lang="en-US" sz="2400" i="1" dirty="0" smtClean="0">
                <a:latin typeface="Times New Roman" pitchFamily="18" charset="0"/>
                <a:cs typeface="Times New Roman" pitchFamily="18" charset="0"/>
              </a:rPr>
              <a:t> ý </a:t>
            </a:r>
            <a:r>
              <a:rPr lang="en-US" sz="2400" i="1" dirty="0" err="1" smtClean="0">
                <a:latin typeface="Times New Roman" pitchFamily="18" charset="0"/>
                <a:cs typeface="Times New Roman" pitchFamily="18" charset="0"/>
              </a:rPr>
              <a:t>gì</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đọc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một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bài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thơ</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chữ</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Hán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của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Nguyễn</a:t>
            </a:r>
            <a:r>
              <a:rPr lang="en-US" sz="2400" i="1" dirty="0" smtClean="0">
                <a:latin typeface="Times New Roman" pitchFamily="18" charset="0"/>
                <a:cs typeface="Times New Roman" pitchFamily="18" charset="0"/>
              </a:rPr>
              <a:t> Du ?</a:t>
            </a:r>
            <a:endParaRPr lang="en-US" sz="2400" dirty="0">
              <a:latin typeface="Times New Roman" pitchFamily="18" charset="0"/>
              <a:cs typeface="Times New Roman" pitchFamily="18" charset="0"/>
            </a:endParaRPr>
          </a:p>
        </p:txBody>
      </p:sp>
      <p:grpSp>
        <p:nvGrpSpPr>
          <p:cNvPr id="7" name="Google Shape;4874;p96">
            <a:extLst>
              <a:ext uri="{FF2B5EF4-FFF2-40B4-BE49-F238E27FC236}">
                <a16:creationId xmlns:a16="http://schemas.microsoft.com/office/drawing/2014/main" xmlns="" id="{F2C10FC7-D94C-BBE0-4CA9-8A9219781DC4}"/>
              </a:ext>
            </a:extLst>
          </p:cNvPr>
          <p:cNvGrpSpPr/>
          <p:nvPr/>
        </p:nvGrpSpPr>
        <p:grpSpPr>
          <a:xfrm>
            <a:off x="762000" y="2286000"/>
            <a:ext cx="1290751" cy="4166994"/>
            <a:chOff x="35658225" y="12492275"/>
            <a:chExt cx="1104150" cy="2065350"/>
          </a:xfrm>
        </p:grpSpPr>
        <p:sp>
          <p:nvSpPr>
            <p:cNvPr id="8" name="Google Shape;4875;p96">
              <a:extLst>
                <a:ext uri="{FF2B5EF4-FFF2-40B4-BE49-F238E27FC236}">
                  <a16:creationId xmlns:a16="http://schemas.microsoft.com/office/drawing/2014/main" xmlns="" id="{C1C4004B-5C5A-9663-9EAA-9AAFC655949D}"/>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F79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876;p96">
              <a:extLst>
                <a:ext uri="{FF2B5EF4-FFF2-40B4-BE49-F238E27FC236}">
                  <a16:creationId xmlns:a16="http://schemas.microsoft.com/office/drawing/2014/main" xmlns="" id="{D346CD55-4228-DA43-5E72-46D762C72DF5}"/>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877;p96">
              <a:extLst>
                <a:ext uri="{FF2B5EF4-FFF2-40B4-BE49-F238E27FC236}">
                  <a16:creationId xmlns:a16="http://schemas.microsoft.com/office/drawing/2014/main" xmlns="" id="{B2D1B579-ADC1-3BC4-C911-F9FF9B0B52E3}"/>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878;p96">
              <a:extLst>
                <a:ext uri="{FF2B5EF4-FFF2-40B4-BE49-F238E27FC236}">
                  <a16:creationId xmlns:a16="http://schemas.microsoft.com/office/drawing/2014/main" xmlns="" id="{8C0F7822-D119-A636-F28D-5DC0BE2BACCA}"/>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879;p96">
              <a:extLst>
                <a:ext uri="{FF2B5EF4-FFF2-40B4-BE49-F238E27FC236}">
                  <a16:creationId xmlns:a16="http://schemas.microsoft.com/office/drawing/2014/main" xmlns="" id="{8049807C-552D-8D5E-50C4-BAD4213B84F8}"/>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880;p96">
              <a:extLst>
                <a:ext uri="{FF2B5EF4-FFF2-40B4-BE49-F238E27FC236}">
                  <a16:creationId xmlns:a16="http://schemas.microsoft.com/office/drawing/2014/main" xmlns="" id="{D922B97D-FFCE-EF8B-0EBA-01AA392CEB70}"/>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881;p96">
              <a:extLst>
                <a:ext uri="{FF2B5EF4-FFF2-40B4-BE49-F238E27FC236}">
                  <a16:creationId xmlns:a16="http://schemas.microsoft.com/office/drawing/2014/main" xmlns="" id="{5A611655-55B9-81CC-138D-61160F2FBE49}"/>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882;p96">
              <a:extLst>
                <a:ext uri="{FF2B5EF4-FFF2-40B4-BE49-F238E27FC236}">
                  <a16:creationId xmlns:a16="http://schemas.microsoft.com/office/drawing/2014/main" xmlns="" id="{B3B935B5-D0BA-5B66-1FDF-E17F84391032}"/>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883;p96">
              <a:extLst>
                <a:ext uri="{FF2B5EF4-FFF2-40B4-BE49-F238E27FC236}">
                  <a16:creationId xmlns:a16="http://schemas.microsoft.com/office/drawing/2014/main" xmlns="" id="{BAD906C8-D0B2-1F09-9AEE-16A22A598EDA}"/>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884;p96">
              <a:extLst>
                <a:ext uri="{FF2B5EF4-FFF2-40B4-BE49-F238E27FC236}">
                  <a16:creationId xmlns:a16="http://schemas.microsoft.com/office/drawing/2014/main" xmlns="" id="{E9AB3CA1-08A9-03CC-E1AD-B43DF576D1C6}"/>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885;p96">
              <a:extLst>
                <a:ext uri="{FF2B5EF4-FFF2-40B4-BE49-F238E27FC236}">
                  <a16:creationId xmlns:a16="http://schemas.microsoft.com/office/drawing/2014/main" xmlns="" id="{F64A87C1-4755-985D-7253-1DFE67CA4442}"/>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886;p96">
              <a:extLst>
                <a:ext uri="{FF2B5EF4-FFF2-40B4-BE49-F238E27FC236}">
                  <a16:creationId xmlns:a16="http://schemas.microsoft.com/office/drawing/2014/main" xmlns="" id="{071547ED-BD19-343B-A68C-3CEC1723CF34}"/>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887;p96">
              <a:extLst>
                <a:ext uri="{FF2B5EF4-FFF2-40B4-BE49-F238E27FC236}">
                  <a16:creationId xmlns:a16="http://schemas.microsoft.com/office/drawing/2014/main" xmlns="" id="{D9EB9E43-1482-8B95-3050-5A1E988F9E3A}"/>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51C0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888;p96">
              <a:extLst>
                <a:ext uri="{FF2B5EF4-FFF2-40B4-BE49-F238E27FC236}">
                  <a16:creationId xmlns:a16="http://schemas.microsoft.com/office/drawing/2014/main" xmlns="" id="{C9D0405A-2D04-E95A-01F3-A9EBF320230F}"/>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61D8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889;p96">
              <a:extLst>
                <a:ext uri="{FF2B5EF4-FFF2-40B4-BE49-F238E27FC236}">
                  <a16:creationId xmlns:a16="http://schemas.microsoft.com/office/drawing/2014/main" xmlns="" id="{5996F4CD-CE2E-4733-78C2-858CC041B180}"/>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890;p96">
              <a:extLst>
                <a:ext uri="{FF2B5EF4-FFF2-40B4-BE49-F238E27FC236}">
                  <a16:creationId xmlns:a16="http://schemas.microsoft.com/office/drawing/2014/main" xmlns="" id="{0D609FFD-6A0A-A2BF-F8C1-02A255FDC7A2}"/>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891;p96">
              <a:extLst>
                <a:ext uri="{FF2B5EF4-FFF2-40B4-BE49-F238E27FC236}">
                  <a16:creationId xmlns:a16="http://schemas.microsoft.com/office/drawing/2014/main" xmlns="" id="{8CB33D67-97F7-A05B-BF32-EC094BDE883D}"/>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892;p96">
              <a:extLst>
                <a:ext uri="{FF2B5EF4-FFF2-40B4-BE49-F238E27FC236}">
                  <a16:creationId xmlns:a16="http://schemas.microsoft.com/office/drawing/2014/main" xmlns="" id="{A4651C4C-8E44-4095-EC15-11686F6F84FF}"/>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893;p96">
              <a:extLst>
                <a:ext uri="{FF2B5EF4-FFF2-40B4-BE49-F238E27FC236}">
                  <a16:creationId xmlns:a16="http://schemas.microsoft.com/office/drawing/2014/main" xmlns="" id="{C09B5E9D-4358-78D0-23BC-E99CF5BD1317}"/>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98DA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894;p96">
              <a:extLst>
                <a:ext uri="{FF2B5EF4-FFF2-40B4-BE49-F238E27FC236}">
                  <a16:creationId xmlns:a16="http://schemas.microsoft.com/office/drawing/2014/main" xmlns="" id="{FFC39B1E-3C26-C8F4-5619-166C94AB3276}"/>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62CF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895;p96">
              <a:extLst>
                <a:ext uri="{FF2B5EF4-FFF2-40B4-BE49-F238E27FC236}">
                  <a16:creationId xmlns:a16="http://schemas.microsoft.com/office/drawing/2014/main" xmlns="" id="{A4D93F36-3954-62FB-4925-56B7E9A189FC}"/>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896;p96">
              <a:extLst>
                <a:ext uri="{FF2B5EF4-FFF2-40B4-BE49-F238E27FC236}">
                  <a16:creationId xmlns:a16="http://schemas.microsoft.com/office/drawing/2014/main" xmlns="" id="{6502B468-79CB-0DC2-6FAD-02396D907B7D}"/>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897;p96">
              <a:extLst>
                <a:ext uri="{FF2B5EF4-FFF2-40B4-BE49-F238E27FC236}">
                  <a16:creationId xmlns:a16="http://schemas.microsoft.com/office/drawing/2014/main" xmlns="" id="{8F68E4B4-F9C8-9C51-9415-475E10036820}"/>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898;p96">
              <a:extLst>
                <a:ext uri="{FF2B5EF4-FFF2-40B4-BE49-F238E27FC236}">
                  <a16:creationId xmlns:a16="http://schemas.microsoft.com/office/drawing/2014/main" xmlns="" id="{18002B7A-B01E-D7BF-CC65-AD44DB7F2241}"/>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899;p96">
              <a:extLst>
                <a:ext uri="{FF2B5EF4-FFF2-40B4-BE49-F238E27FC236}">
                  <a16:creationId xmlns:a16="http://schemas.microsoft.com/office/drawing/2014/main" xmlns="" id="{C592C6B3-7EFC-AC01-968D-2BDD2ABC5797}"/>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900;p96">
              <a:extLst>
                <a:ext uri="{FF2B5EF4-FFF2-40B4-BE49-F238E27FC236}">
                  <a16:creationId xmlns:a16="http://schemas.microsoft.com/office/drawing/2014/main" xmlns="" id="{EC4E4A69-5BB3-2EB5-2486-7247EC50F11F}"/>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901;p96">
              <a:extLst>
                <a:ext uri="{FF2B5EF4-FFF2-40B4-BE49-F238E27FC236}">
                  <a16:creationId xmlns:a16="http://schemas.microsoft.com/office/drawing/2014/main" xmlns="" id="{607B391F-57D2-8307-26E3-99CFCE6161BF}"/>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902;p96">
              <a:extLst>
                <a:ext uri="{FF2B5EF4-FFF2-40B4-BE49-F238E27FC236}">
                  <a16:creationId xmlns:a16="http://schemas.microsoft.com/office/drawing/2014/main" xmlns="" id="{35D933A6-9FA0-A118-EEFA-EFAB764106BB}"/>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903;p96">
              <a:extLst>
                <a:ext uri="{FF2B5EF4-FFF2-40B4-BE49-F238E27FC236}">
                  <a16:creationId xmlns:a16="http://schemas.microsoft.com/office/drawing/2014/main" xmlns="" id="{64B68193-3237-B65A-E3BD-81AA660906B6}"/>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904;p96">
              <a:extLst>
                <a:ext uri="{FF2B5EF4-FFF2-40B4-BE49-F238E27FC236}">
                  <a16:creationId xmlns:a16="http://schemas.microsoft.com/office/drawing/2014/main" xmlns="" id="{12563D1E-350C-A03C-952E-2C8D826F0B76}"/>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905;p96">
              <a:extLst>
                <a:ext uri="{FF2B5EF4-FFF2-40B4-BE49-F238E27FC236}">
                  <a16:creationId xmlns:a16="http://schemas.microsoft.com/office/drawing/2014/main" xmlns="" id="{C249074F-F864-B04A-E383-2E6FB2391A3F}"/>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906;p96">
              <a:extLst>
                <a:ext uri="{FF2B5EF4-FFF2-40B4-BE49-F238E27FC236}">
                  <a16:creationId xmlns:a16="http://schemas.microsoft.com/office/drawing/2014/main" xmlns="" id="{7BA3B26E-4AF0-648A-1B50-3015FC5DC36F}"/>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907;p96">
              <a:extLst>
                <a:ext uri="{FF2B5EF4-FFF2-40B4-BE49-F238E27FC236}">
                  <a16:creationId xmlns:a16="http://schemas.microsoft.com/office/drawing/2014/main" xmlns="" id="{5E342335-A6A6-DB67-3C4F-404048719D80}"/>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908;p96">
              <a:extLst>
                <a:ext uri="{FF2B5EF4-FFF2-40B4-BE49-F238E27FC236}">
                  <a16:creationId xmlns:a16="http://schemas.microsoft.com/office/drawing/2014/main" xmlns="" id="{EB6C0B2E-B30D-978A-9C1A-84ACE7927A45}"/>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909;p96">
              <a:extLst>
                <a:ext uri="{FF2B5EF4-FFF2-40B4-BE49-F238E27FC236}">
                  <a16:creationId xmlns:a16="http://schemas.microsoft.com/office/drawing/2014/main" xmlns="" id="{31EDDFC9-FF98-FB72-F070-4EF5ECFB0A64}"/>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910;p96">
              <a:extLst>
                <a:ext uri="{FF2B5EF4-FFF2-40B4-BE49-F238E27FC236}">
                  <a16:creationId xmlns:a16="http://schemas.microsoft.com/office/drawing/2014/main" xmlns="" id="{3AF4E209-5B4C-5044-0FA3-7EBC3AFD3B93}"/>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911;p96">
              <a:extLst>
                <a:ext uri="{FF2B5EF4-FFF2-40B4-BE49-F238E27FC236}">
                  <a16:creationId xmlns:a16="http://schemas.microsoft.com/office/drawing/2014/main" xmlns="" id="{195E26F5-BE16-61AA-E1B7-5AFE12C73839}"/>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912;p96">
              <a:extLst>
                <a:ext uri="{FF2B5EF4-FFF2-40B4-BE49-F238E27FC236}">
                  <a16:creationId xmlns:a16="http://schemas.microsoft.com/office/drawing/2014/main" xmlns="" id="{E022D655-0A66-D93E-1D29-943876B2A3CF}"/>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913;p96">
              <a:extLst>
                <a:ext uri="{FF2B5EF4-FFF2-40B4-BE49-F238E27FC236}">
                  <a16:creationId xmlns:a16="http://schemas.microsoft.com/office/drawing/2014/main" xmlns="" id="{A58506E2-B398-7D95-7F0D-3C5119D246F5}"/>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914;p96">
              <a:extLst>
                <a:ext uri="{FF2B5EF4-FFF2-40B4-BE49-F238E27FC236}">
                  <a16:creationId xmlns:a16="http://schemas.microsoft.com/office/drawing/2014/main" xmlns="" id="{5608AD7A-8706-CD91-3E23-5C611B0849F9}"/>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915;p96">
              <a:extLst>
                <a:ext uri="{FF2B5EF4-FFF2-40B4-BE49-F238E27FC236}">
                  <a16:creationId xmlns:a16="http://schemas.microsoft.com/office/drawing/2014/main" xmlns="" id="{00283DFD-255B-CD15-1039-EB4783DE0C7A}"/>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916;p96">
              <a:extLst>
                <a:ext uri="{FF2B5EF4-FFF2-40B4-BE49-F238E27FC236}">
                  <a16:creationId xmlns:a16="http://schemas.microsoft.com/office/drawing/2014/main" xmlns="" id="{A918E4DF-33EC-5515-E75A-3176FCF349C1}"/>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917;p96">
              <a:extLst>
                <a:ext uri="{FF2B5EF4-FFF2-40B4-BE49-F238E27FC236}">
                  <a16:creationId xmlns:a16="http://schemas.microsoft.com/office/drawing/2014/main" xmlns="" id="{E5224581-6E96-24BE-9286-4D07F0EF530A}"/>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918;p96">
              <a:extLst>
                <a:ext uri="{FF2B5EF4-FFF2-40B4-BE49-F238E27FC236}">
                  <a16:creationId xmlns:a16="http://schemas.microsoft.com/office/drawing/2014/main" xmlns="" id="{D1DC9BA2-6F04-412D-9D43-2AC870BC3235}"/>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919;p96">
              <a:extLst>
                <a:ext uri="{FF2B5EF4-FFF2-40B4-BE49-F238E27FC236}">
                  <a16:creationId xmlns:a16="http://schemas.microsoft.com/office/drawing/2014/main" xmlns="" id="{5E48149D-7C8C-8E7E-E0F3-50AD1F9E97A4}"/>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920;p96">
              <a:extLst>
                <a:ext uri="{FF2B5EF4-FFF2-40B4-BE49-F238E27FC236}">
                  <a16:creationId xmlns:a16="http://schemas.microsoft.com/office/drawing/2014/main" xmlns="" id="{08A76944-BAC8-C901-1001-EB2752F004AD}"/>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921;p96">
              <a:extLst>
                <a:ext uri="{FF2B5EF4-FFF2-40B4-BE49-F238E27FC236}">
                  <a16:creationId xmlns:a16="http://schemas.microsoft.com/office/drawing/2014/main" xmlns="" id="{68816E7A-272F-1090-4D28-DB89287C3E2D}"/>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922;p96">
              <a:extLst>
                <a:ext uri="{FF2B5EF4-FFF2-40B4-BE49-F238E27FC236}">
                  <a16:creationId xmlns:a16="http://schemas.microsoft.com/office/drawing/2014/main" xmlns="" id="{D98A30B8-E364-40CB-85D4-D61ADB0BD504}"/>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923;p96">
              <a:extLst>
                <a:ext uri="{FF2B5EF4-FFF2-40B4-BE49-F238E27FC236}">
                  <a16:creationId xmlns:a16="http://schemas.microsoft.com/office/drawing/2014/main" xmlns="" id="{FD3E980F-1885-13AD-2893-F3BA24D16916}"/>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924;p96">
              <a:extLst>
                <a:ext uri="{FF2B5EF4-FFF2-40B4-BE49-F238E27FC236}">
                  <a16:creationId xmlns:a16="http://schemas.microsoft.com/office/drawing/2014/main" xmlns="" id="{431B977A-FC31-26DE-D4D6-58CF8A827AA4}"/>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925;p96">
              <a:extLst>
                <a:ext uri="{FF2B5EF4-FFF2-40B4-BE49-F238E27FC236}">
                  <a16:creationId xmlns:a16="http://schemas.microsoft.com/office/drawing/2014/main" xmlns="" id="{13A69297-B82E-3532-E869-98670006E6CB}"/>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926;p96">
              <a:extLst>
                <a:ext uri="{FF2B5EF4-FFF2-40B4-BE49-F238E27FC236}">
                  <a16:creationId xmlns:a16="http://schemas.microsoft.com/office/drawing/2014/main" xmlns="" id="{9C492D74-7F36-2FB9-B029-7FDF59905FE8}"/>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927;p96">
              <a:extLst>
                <a:ext uri="{FF2B5EF4-FFF2-40B4-BE49-F238E27FC236}">
                  <a16:creationId xmlns:a16="http://schemas.microsoft.com/office/drawing/2014/main" xmlns="" id="{90FCCA09-D107-F896-E2E0-3BCB1EFCED3C}"/>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928;p96">
              <a:extLst>
                <a:ext uri="{FF2B5EF4-FFF2-40B4-BE49-F238E27FC236}">
                  <a16:creationId xmlns:a16="http://schemas.microsoft.com/office/drawing/2014/main" xmlns="" id="{85A0C77E-0127-F568-1CCA-A712862B0989}"/>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929;p96">
              <a:extLst>
                <a:ext uri="{FF2B5EF4-FFF2-40B4-BE49-F238E27FC236}">
                  <a16:creationId xmlns:a16="http://schemas.microsoft.com/office/drawing/2014/main" xmlns="" id="{CDD8E84D-D546-AB51-E401-3602D1C9B3D1}"/>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F79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930;p96">
              <a:extLst>
                <a:ext uri="{FF2B5EF4-FFF2-40B4-BE49-F238E27FC236}">
                  <a16:creationId xmlns:a16="http://schemas.microsoft.com/office/drawing/2014/main" xmlns="" id="{85E4440E-EF82-F81B-1EB6-79DB4750A6A9}"/>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931;p96">
              <a:extLst>
                <a:ext uri="{FF2B5EF4-FFF2-40B4-BE49-F238E27FC236}">
                  <a16:creationId xmlns:a16="http://schemas.microsoft.com/office/drawing/2014/main" xmlns="" id="{987C4991-66C7-C284-7342-0506C4286DE3}"/>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F79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932;p96">
              <a:extLst>
                <a:ext uri="{FF2B5EF4-FFF2-40B4-BE49-F238E27FC236}">
                  <a16:creationId xmlns:a16="http://schemas.microsoft.com/office/drawing/2014/main" xmlns="" id="{FEA70A32-C465-5981-FF9A-C82B2E43B611}"/>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F79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933;p96">
              <a:extLst>
                <a:ext uri="{FF2B5EF4-FFF2-40B4-BE49-F238E27FC236}">
                  <a16:creationId xmlns:a16="http://schemas.microsoft.com/office/drawing/2014/main" xmlns="" id="{FE29BFA5-A12C-BB95-13B8-9B0506031C4F}"/>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934;p96">
              <a:extLst>
                <a:ext uri="{FF2B5EF4-FFF2-40B4-BE49-F238E27FC236}">
                  <a16:creationId xmlns:a16="http://schemas.microsoft.com/office/drawing/2014/main" xmlns="" id="{009BF272-E3AB-02C1-3CDB-ABF5793746B4}"/>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935;p96">
              <a:extLst>
                <a:ext uri="{FF2B5EF4-FFF2-40B4-BE49-F238E27FC236}">
                  <a16:creationId xmlns:a16="http://schemas.microsoft.com/office/drawing/2014/main" xmlns="" id="{0B2056A4-A40F-D081-3DE0-19F3AC2EDCA5}"/>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936;p96">
              <a:extLst>
                <a:ext uri="{FF2B5EF4-FFF2-40B4-BE49-F238E27FC236}">
                  <a16:creationId xmlns:a16="http://schemas.microsoft.com/office/drawing/2014/main" xmlns="" id="{315E7D8E-73A2-A063-C213-B0C2B6E65C51}"/>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937;p96">
              <a:extLst>
                <a:ext uri="{FF2B5EF4-FFF2-40B4-BE49-F238E27FC236}">
                  <a16:creationId xmlns:a16="http://schemas.microsoft.com/office/drawing/2014/main" xmlns="" id="{C5865F12-06A8-7E33-24AA-C3F7A1843AB8}"/>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1" name="Google Shape;4574;p53">
            <a:extLst>
              <a:ext uri="{FF2B5EF4-FFF2-40B4-BE49-F238E27FC236}">
                <a16:creationId xmlns:a16="http://schemas.microsoft.com/office/drawing/2014/main" xmlns="" id="{E1E10823-161D-C4BC-795E-04F20DEAB74E}"/>
              </a:ext>
            </a:extLst>
          </p:cNvPr>
          <p:cNvGrpSpPr/>
          <p:nvPr/>
        </p:nvGrpSpPr>
        <p:grpSpPr>
          <a:xfrm flipH="1">
            <a:off x="7162800" y="2590800"/>
            <a:ext cx="1600200" cy="3876850"/>
            <a:chOff x="2326325" y="1091600"/>
            <a:chExt cx="1456010" cy="3515739"/>
          </a:xfrm>
        </p:grpSpPr>
        <p:sp>
          <p:nvSpPr>
            <p:cNvPr id="72" name="Google Shape;4575;p53">
              <a:extLst>
                <a:ext uri="{FF2B5EF4-FFF2-40B4-BE49-F238E27FC236}">
                  <a16:creationId xmlns:a16="http://schemas.microsoft.com/office/drawing/2014/main" xmlns="" id="{591D6BC0-BCC5-2E95-AB8A-1B8D13534C33}"/>
                </a:ext>
              </a:extLst>
            </p:cNvPr>
            <p:cNvSpPr/>
            <p:nvPr/>
          </p:nvSpPr>
          <p:spPr>
            <a:xfrm>
              <a:off x="2412235" y="4287639"/>
              <a:ext cx="1370100" cy="319700"/>
            </a:xfrm>
            <a:custGeom>
              <a:avLst/>
              <a:gdLst/>
              <a:ahLst/>
              <a:cxnLst/>
              <a:rect l="l" t="t" r="r" b="b"/>
              <a:pathLst>
                <a:path w="54804" h="17439" extrusionOk="0">
                  <a:moveTo>
                    <a:pt x="27391" y="0"/>
                  </a:moveTo>
                  <a:cubicBezTo>
                    <a:pt x="12258" y="0"/>
                    <a:pt x="0" y="3903"/>
                    <a:pt x="0" y="8719"/>
                  </a:cubicBezTo>
                  <a:cubicBezTo>
                    <a:pt x="0" y="13536"/>
                    <a:pt x="12258" y="17439"/>
                    <a:pt x="27391" y="17439"/>
                  </a:cubicBezTo>
                  <a:cubicBezTo>
                    <a:pt x="42524" y="17439"/>
                    <a:pt x="54804" y="13536"/>
                    <a:pt x="54804" y="8719"/>
                  </a:cubicBezTo>
                  <a:cubicBezTo>
                    <a:pt x="54804" y="3903"/>
                    <a:pt x="42524" y="0"/>
                    <a:pt x="2739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576;p53">
              <a:extLst>
                <a:ext uri="{FF2B5EF4-FFF2-40B4-BE49-F238E27FC236}">
                  <a16:creationId xmlns:a16="http://schemas.microsoft.com/office/drawing/2014/main" xmlns="" id="{C5FDCD06-7353-159B-1B4C-8BADC7448EBB}"/>
                </a:ext>
              </a:extLst>
            </p:cNvPr>
            <p:cNvSpPr/>
            <p:nvPr/>
          </p:nvSpPr>
          <p:spPr>
            <a:xfrm>
              <a:off x="3108975" y="2417500"/>
              <a:ext cx="518725" cy="640125"/>
            </a:xfrm>
            <a:custGeom>
              <a:avLst/>
              <a:gdLst/>
              <a:ahLst/>
              <a:cxnLst/>
              <a:rect l="l" t="t" r="r" b="b"/>
              <a:pathLst>
                <a:path w="20749" h="25605" extrusionOk="0">
                  <a:moveTo>
                    <a:pt x="3619" y="1"/>
                  </a:moveTo>
                  <a:cubicBezTo>
                    <a:pt x="2482" y="1"/>
                    <a:pt x="1023" y="663"/>
                    <a:pt x="388" y="1679"/>
                  </a:cubicBezTo>
                  <a:cubicBezTo>
                    <a:pt x="228" y="1953"/>
                    <a:pt x="137" y="2296"/>
                    <a:pt x="69" y="2638"/>
                  </a:cubicBezTo>
                  <a:cubicBezTo>
                    <a:pt x="0" y="2980"/>
                    <a:pt x="0" y="3323"/>
                    <a:pt x="0" y="3642"/>
                  </a:cubicBezTo>
                  <a:cubicBezTo>
                    <a:pt x="46" y="5058"/>
                    <a:pt x="457" y="6473"/>
                    <a:pt x="867" y="7797"/>
                  </a:cubicBezTo>
                  <a:cubicBezTo>
                    <a:pt x="2054" y="11882"/>
                    <a:pt x="3743" y="15854"/>
                    <a:pt x="5866" y="19460"/>
                  </a:cubicBezTo>
                  <a:cubicBezTo>
                    <a:pt x="7167" y="21651"/>
                    <a:pt x="9016" y="24824"/>
                    <a:pt x="11710" y="25463"/>
                  </a:cubicBezTo>
                  <a:cubicBezTo>
                    <a:pt x="12113" y="25559"/>
                    <a:pt x="12501" y="25604"/>
                    <a:pt x="12875" y="25604"/>
                  </a:cubicBezTo>
                  <a:cubicBezTo>
                    <a:pt x="16689" y="25604"/>
                    <a:pt x="18954" y="20893"/>
                    <a:pt x="19516" y="17109"/>
                  </a:cubicBezTo>
                  <a:cubicBezTo>
                    <a:pt x="19835" y="15055"/>
                    <a:pt x="20748" y="13526"/>
                    <a:pt x="20337" y="11791"/>
                  </a:cubicBezTo>
                  <a:cubicBezTo>
                    <a:pt x="20031" y="10495"/>
                    <a:pt x="19317" y="9886"/>
                    <a:pt x="18582" y="9886"/>
                  </a:cubicBezTo>
                  <a:cubicBezTo>
                    <a:pt x="17893" y="9886"/>
                    <a:pt x="17185" y="10421"/>
                    <a:pt x="16777" y="11426"/>
                  </a:cubicBezTo>
                  <a:cubicBezTo>
                    <a:pt x="16138" y="12955"/>
                    <a:pt x="13330" y="17109"/>
                    <a:pt x="12029" y="18228"/>
                  </a:cubicBezTo>
                  <a:cubicBezTo>
                    <a:pt x="11116" y="15420"/>
                    <a:pt x="11481" y="11266"/>
                    <a:pt x="10340" y="8550"/>
                  </a:cubicBezTo>
                  <a:cubicBezTo>
                    <a:pt x="9450" y="6359"/>
                    <a:pt x="8834" y="4053"/>
                    <a:pt x="7510" y="2090"/>
                  </a:cubicBezTo>
                  <a:cubicBezTo>
                    <a:pt x="6711" y="926"/>
                    <a:pt x="5318" y="150"/>
                    <a:pt x="3880" y="13"/>
                  </a:cubicBezTo>
                  <a:cubicBezTo>
                    <a:pt x="3796" y="5"/>
                    <a:pt x="3709" y="1"/>
                    <a:pt x="3619"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577;p53">
              <a:extLst>
                <a:ext uri="{FF2B5EF4-FFF2-40B4-BE49-F238E27FC236}">
                  <a16:creationId xmlns:a16="http://schemas.microsoft.com/office/drawing/2014/main" xmlns="" id="{97F4EFC7-C30F-F760-DD5D-3CED4E2E413F}"/>
                </a:ext>
              </a:extLst>
            </p:cNvPr>
            <p:cNvSpPr/>
            <p:nvPr/>
          </p:nvSpPr>
          <p:spPr>
            <a:xfrm>
              <a:off x="3162025" y="2632375"/>
              <a:ext cx="465675" cy="425250"/>
            </a:xfrm>
            <a:custGeom>
              <a:avLst/>
              <a:gdLst/>
              <a:ahLst/>
              <a:cxnLst/>
              <a:rect l="l" t="t" r="r" b="b"/>
              <a:pathLst>
                <a:path w="18627" h="17010" extrusionOk="0">
                  <a:moveTo>
                    <a:pt x="8241" y="0"/>
                  </a:moveTo>
                  <a:cubicBezTo>
                    <a:pt x="6346" y="662"/>
                    <a:pt x="2329" y="2078"/>
                    <a:pt x="1" y="2991"/>
                  </a:cubicBezTo>
                  <a:cubicBezTo>
                    <a:pt x="1" y="3013"/>
                    <a:pt x="1" y="3013"/>
                    <a:pt x="24" y="3013"/>
                  </a:cubicBezTo>
                  <a:cubicBezTo>
                    <a:pt x="526" y="4360"/>
                    <a:pt x="1074" y="5684"/>
                    <a:pt x="1690" y="6962"/>
                  </a:cubicBezTo>
                  <a:cubicBezTo>
                    <a:pt x="1713" y="7031"/>
                    <a:pt x="1758" y="7099"/>
                    <a:pt x="1781" y="7168"/>
                  </a:cubicBezTo>
                  <a:cubicBezTo>
                    <a:pt x="2032" y="7693"/>
                    <a:pt x="2283" y="8218"/>
                    <a:pt x="2557" y="8720"/>
                  </a:cubicBezTo>
                  <a:cubicBezTo>
                    <a:pt x="2603" y="8811"/>
                    <a:pt x="2671" y="8925"/>
                    <a:pt x="2717" y="9016"/>
                  </a:cubicBezTo>
                  <a:cubicBezTo>
                    <a:pt x="2740" y="9062"/>
                    <a:pt x="2763" y="9108"/>
                    <a:pt x="2786" y="9153"/>
                  </a:cubicBezTo>
                  <a:cubicBezTo>
                    <a:pt x="2900" y="9382"/>
                    <a:pt x="3037" y="9587"/>
                    <a:pt x="3151" y="9815"/>
                  </a:cubicBezTo>
                  <a:cubicBezTo>
                    <a:pt x="3333" y="10158"/>
                    <a:pt x="3539" y="10523"/>
                    <a:pt x="3744" y="10865"/>
                  </a:cubicBezTo>
                  <a:cubicBezTo>
                    <a:pt x="5045" y="13056"/>
                    <a:pt x="6894" y="16229"/>
                    <a:pt x="9588" y="16868"/>
                  </a:cubicBezTo>
                  <a:cubicBezTo>
                    <a:pt x="9991" y="16964"/>
                    <a:pt x="10379" y="17009"/>
                    <a:pt x="10753" y="17009"/>
                  </a:cubicBezTo>
                  <a:cubicBezTo>
                    <a:pt x="14567" y="17009"/>
                    <a:pt x="16832" y="12298"/>
                    <a:pt x="17394" y="8514"/>
                  </a:cubicBezTo>
                  <a:cubicBezTo>
                    <a:pt x="17713" y="6460"/>
                    <a:pt x="18626" y="4931"/>
                    <a:pt x="18215" y="3196"/>
                  </a:cubicBezTo>
                  <a:cubicBezTo>
                    <a:pt x="17942" y="2055"/>
                    <a:pt x="17211" y="1438"/>
                    <a:pt x="16412" y="1301"/>
                  </a:cubicBezTo>
                  <a:cubicBezTo>
                    <a:pt x="15750" y="1324"/>
                    <a:pt x="15043" y="1849"/>
                    <a:pt x="14655" y="2831"/>
                  </a:cubicBezTo>
                  <a:cubicBezTo>
                    <a:pt x="14541" y="3082"/>
                    <a:pt x="14381" y="3401"/>
                    <a:pt x="14175" y="3767"/>
                  </a:cubicBezTo>
                  <a:cubicBezTo>
                    <a:pt x="15294" y="4292"/>
                    <a:pt x="16298" y="5433"/>
                    <a:pt x="15842" y="8081"/>
                  </a:cubicBezTo>
                  <a:cubicBezTo>
                    <a:pt x="15137" y="12137"/>
                    <a:pt x="13164" y="14057"/>
                    <a:pt x="11813" y="14057"/>
                  </a:cubicBezTo>
                  <a:cubicBezTo>
                    <a:pt x="11370" y="14057"/>
                    <a:pt x="10994" y="13851"/>
                    <a:pt x="10752" y="13445"/>
                  </a:cubicBezTo>
                  <a:cubicBezTo>
                    <a:pt x="10227" y="12600"/>
                    <a:pt x="10318" y="10705"/>
                    <a:pt x="10501" y="9039"/>
                  </a:cubicBezTo>
                  <a:lnTo>
                    <a:pt x="10501" y="9039"/>
                  </a:lnTo>
                  <a:cubicBezTo>
                    <a:pt x="10272" y="9290"/>
                    <a:pt x="10067" y="9496"/>
                    <a:pt x="9907" y="9633"/>
                  </a:cubicBezTo>
                  <a:cubicBezTo>
                    <a:pt x="9702" y="8994"/>
                    <a:pt x="9565" y="8263"/>
                    <a:pt x="9451" y="7510"/>
                  </a:cubicBezTo>
                  <a:cubicBezTo>
                    <a:pt x="8774" y="8982"/>
                    <a:pt x="7907" y="10489"/>
                    <a:pt x="7182" y="10489"/>
                  </a:cubicBezTo>
                  <a:cubicBezTo>
                    <a:pt x="7075" y="10489"/>
                    <a:pt x="6971" y="10456"/>
                    <a:pt x="6871" y="10386"/>
                  </a:cubicBezTo>
                  <a:cubicBezTo>
                    <a:pt x="5433" y="9404"/>
                    <a:pt x="3744" y="5661"/>
                    <a:pt x="4612" y="4725"/>
                  </a:cubicBezTo>
                  <a:cubicBezTo>
                    <a:pt x="5159" y="4132"/>
                    <a:pt x="7351" y="3196"/>
                    <a:pt x="8903" y="2603"/>
                  </a:cubicBezTo>
                  <a:cubicBezTo>
                    <a:pt x="8743" y="1667"/>
                    <a:pt x="8560" y="776"/>
                    <a:pt x="824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578;p53">
              <a:extLst>
                <a:ext uri="{FF2B5EF4-FFF2-40B4-BE49-F238E27FC236}">
                  <a16:creationId xmlns:a16="http://schemas.microsoft.com/office/drawing/2014/main" xmlns="" id="{292A0941-E9C7-E157-31CA-F74EC1553FED}"/>
                </a:ext>
              </a:extLst>
            </p:cNvPr>
            <p:cNvSpPr/>
            <p:nvPr/>
          </p:nvSpPr>
          <p:spPr>
            <a:xfrm>
              <a:off x="3377725" y="2864600"/>
              <a:ext cx="33700" cy="95975"/>
            </a:xfrm>
            <a:custGeom>
              <a:avLst/>
              <a:gdLst/>
              <a:ahLst/>
              <a:cxnLst/>
              <a:rect l="l" t="t" r="r" b="b"/>
              <a:pathLst>
                <a:path w="1348" h="3839" extrusionOk="0">
                  <a:moveTo>
                    <a:pt x="1296" y="0"/>
                  </a:moveTo>
                  <a:cubicBezTo>
                    <a:pt x="1220" y="0"/>
                    <a:pt x="953" y="424"/>
                    <a:pt x="708" y="869"/>
                  </a:cubicBezTo>
                  <a:cubicBezTo>
                    <a:pt x="457" y="1325"/>
                    <a:pt x="252" y="1805"/>
                    <a:pt x="252" y="1805"/>
                  </a:cubicBezTo>
                  <a:cubicBezTo>
                    <a:pt x="252" y="1805"/>
                    <a:pt x="206" y="1919"/>
                    <a:pt x="161" y="2124"/>
                  </a:cubicBezTo>
                  <a:cubicBezTo>
                    <a:pt x="115" y="2307"/>
                    <a:pt x="69" y="2558"/>
                    <a:pt x="24" y="2832"/>
                  </a:cubicBezTo>
                  <a:cubicBezTo>
                    <a:pt x="1" y="2946"/>
                    <a:pt x="1" y="3083"/>
                    <a:pt x="1" y="3197"/>
                  </a:cubicBezTo>
                  <a:cubicBezTo>
                    <a:pt x="1" y="3334"/>
                    <a:pt x="1" y="3448"/>
                    <a:pt x="24" y="3539"/>
                  </a:cubicBezTo>
                  <a:cubicBezTo>
                    <a:pt x="66" y="3708"/>
                    <a:pt x="89" y="3838"/>
                    <a:pt x="128" y="3838"/>
                  </a:cubicBezTo>
                  <a:cubicBezTo>
                    <a:pt x="131" y="3838"/>
                    <a:pt x="134" y="3838"/>
                    <a:pt x="138" y="3836"/>
                  </a:cubicBezTo>
                  <a:cubicBezTo>
                    <a:pt x="161" y="3836"/>
                    <a:pt x="183" y="3699"/>
                    <a:pt x="206" y="3516"/>
                  </a:cubicBezTo>
                  <a:cubicBezTo>
                    <a:pt x="206" y="3425"/>
                    <a:pt x="229" y="3334"/>
                    <a:pt x="275" y="3220"/>
                  </a:cubicBezTo>
                  <a:cubicBezTo>
                    <a:pt x="298" y="3106"/>
                    <a:pt x="320" y="2991"/>
                    <a:pt x="343" y="2877"/>
                  </a:cubicBezTo>
                  <a:cubicBezTo>
                    <a:pt x="435" y="2626"/>
                    <a:pt x="503" y="2398"/>
                    <a:pt x="571" y="2215"/>
                  </a:cubicBezTo>
                  <a:cubicBezTo>
                    <a:pt x="640" y="2056"/>
                    <a:pt x="686" y="1941"/>
                    <a:pt x="686" y="1941"/>
                  </a:cubicBezTo>
                  <a:cubicBezTo>
                    <a:pt x="686" y="1941"/>
                    <a:pt x="845" y="1462"/>
                    <a:pt x="1005" y="983"/>
                  </a:cubicBezTo>
                  <a:cubicBezTo>
                    <a:pt x="1188" y="503"/>
                    <a:pt x="1348" y="24"/>
                    <a:pt x="1302" y="1"/>
                  </a:cubicBezTo>
                  <a:cubicBezTo>
                    <a:pt x="1300" y="1"/>
                    <a:pt x="1298" y="0"/>
                    <a:pt x="1296"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579;p53">
              <a:extLst>
                <a:ext uri="{FF2B5EF4-FFF2-40B4-BE49-F238E27FC236}">
                  <a16:creationId xmlns:a16="http://schemas.microsoft.com/office/drawing/2014/main" xmlns="" id="{00A55A10-0B44-B868-F93C-31FEFE949110}"/>
                </a:ext>
              </a:extLst>
            </p:cNvPr>
            <p:cNvSpPr/>
            <p:nvPr/>
          </p:nvSpPr>
          <p:spPr>
            <a:xfrm>
              <a:off x="3430225" y="3022125"/>
              <a:ext cx="26850" cy="12650"/>
            </a:xfrm>
            <a:custGeom>
              <a:avLst/>
              <a:gdLst/>
              <a:ahLst/>
              <a:cxnLst/>
              <a:rect l="l" t="t" r="r" b="b"/>
              <a:pathLst>
                <a:path w="1074" h="506" extrusionOk="0">
                  <a:moveTo>
                    <a:pt x="480" y="0"/>
                  </a:moveTo>
                  <a:cubicBezTo>
                    <a:pt x="480" y="0"/>
                    <a:pt x="343" y="91"/>
                    <a:pt x="229" y="183"/>
                  </a:cubicBezTo>
                  <a:cubicBezTo>
                    <a:pt x="92" y="297"/>
                    <a:pt x="1" y="434"/>
                    <a:pt x="46" y="479"/>
                  </a:cubicBezTo>
                  <a:cubicBezTo>
                    <a:pt x="66" y="499"/>
                    <a:pt x="101" y="506"/>
                    <a:pt x="145" y="506"/>
                  </a:cubicBezTo>
                  <a:cubicBezTo>
                    <a:pt x="204" y="506"/>
                    <a:pt x="277" y="493"/>
                    <a:pt x="343" y="479"/>
                  </a:cubicBezTo>
                  <a:cubicBezTo>
                    <a:pt x="480" y="479"/>
                    <a:pt x="594" y="457"/>
                    <a:pt x="594" y="457"/>
                  </a:cubicBezTo>
                  <a:cubicBezTo>
                    <a:pt x="594" y="457"/>
                    <a:pt x="708" y="411"/>
                    <a:pt x="822" y="342"/>
                  </a:cubicBezTo>
                  <a:cubicBezTo>
                    <a:pt x="937" y="297"/>
                    <a:pt x="1051" y="228"/>
                    <a:pt x="1074" y="160"/>
                  </a:cubicBezTo>
                  <a:cubicBezTo>
                    <a:pt x="1074" y="91"/>
                    <a:pt x="937" y="46"/>
                    <a:pt x="800"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580;p53">
              <a:extLst>
                <a:ext uri="{FF2B5EF4-FFF2-40B4-BE49-F238E27FC236}">
                  <a16:creationId xmlns:a16="http://schemas.microsoft.com/office/drawing/2014/main" xmlns="" id="{6D46B53E-2651-E26C-9615-A7B826023CD5}"/>
                </a:ext>
              </a:extLst>
            </p:cNvPr>
            <p:cNvSpPr/>
            <p:nvPr/>
          </p:nvSpPr>
          <p:spPr>
            <a:xfrm>
              <a:off x="3098700" y="2415650"/>
              <a:ext cx="296175" cy="377100"/>
            </a:xfrm>
            <a:custGeom>
              <a:avLst/>
              <a:gdLst/>
              <a:ahLst/>
              <a:cxnLst/>
              <a:rect l="l" t="t" r="r" b="b"/>
              <a:pathLst>
                <a:path w="11847" h="15084" extrusionOk="0">
                  <a:moveTo>
                    <a:pt x="4195" y="0"/>
                  </a:moveTo>
                  <a:cubicBezTo>
                    <a:pt x="2892" y="0"/>
                    <a:pt x="1174" y="450"/>
                    <a:pt x="480" y="1594"/>
                  </a:cubicBezTo>
                  <a:cubicBezTo>
                    <a:pt x="297" y="1890"/>
                    <a:pt x="160" y="2278"/>
                    <a:pt x="92" y="2666"/>
                  </a:cubicBezTo>
                  <a:cubicBezTo>
                    <a:pt x="23" y="3054"/>
                    <a:pt x="0" y="3442"/>
                    <a:pt x="0" y="3785"/>
                  </a:cubicBezTo>
                  <a:cubicBezTo>
                    <a:pt x="23" y="5405"/>
                    <a:pt x="480" y="7003"/>
                    <a:pt x="890" y="8510"/>
                  </a:cubicBezTo>
                  <a:cubicBezTo>
                    <a:pt x="1507" y="10747"/>
                    <a:pt x="2260" y="12938"/>
                    <a:pt x="3127" y="15083"/>
                  </a:cubicBezTo>
                  <a:cubicBezTo>
                    <a:pt x="6437" y="11979"/>
                    <a:pt x="10409" y="10404"/>
                    <a:pt x="11847" y="9902"/>
                  </a:cubicBezTo>
                  <a:cubicBezTo>
                    <a:pt x="11755" y="9674"/>
                    <a:pt x="11664" y="9423"/>
                    <a:pt x="11573" y="9172"/>
                  </a:cubicBezTo>
                  <a:cubicBezTo>
                    <a:pt x="10591" y="6729"/>
                    <a:pt x="9952" y="4104"/>
                    <a:pt x="8468" y="1913"/>
                  </a:cubicBezTo>
                  <a:cubicBezTo>
                    <a:pt x="7601" y="612"/>
                    <a:pt x="6232" y="133"/>
                    <a:pt x="4634" y="19"/>
                  </a:cubicBezTo>
                  <a:cubicBezTo>
                    <a:pt x="4495" y="7"/>
                    <a:pt x="4347" y="0"/>
                    <a:pt x="4195"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581;p53">
              <a:extLst>
                <a:ext uri="{FF2B5EF4-FFF2-40B4-BE49-F238E27FC236}">
                  <a16:creationId xmlns:a16="http://schemas.microsoft.com/office/drawing/2014/main" xmlns="" id="{7F247970-FCD3-884C-B16B-FEA598A7E614}"/>
                </a:ext>
              </a:extLst>
            </p:cNvPr>
            <p:cNvSpPr/>
            <p:nvPr/>
          </p:nvSpPr>
          <p:spPr>
            <a:xfrm>
              <a:off x="3098700" y="2418950"/>
              <a:ext cx="296175" cy="373800"/>
            </a:xfrm>
            <a:custGeom>
              <a:avLst/>
              <a:gdLst/>
              <a:ahLst/>
              <a:cxnLst/>
              <a:rect l="l" t="t" r="r" b="b"/>
              <a:pathLst>
                <a:path w="11847" h="14952" extrusionOk="0">
                  <a:moveTo>
                    <a:pt x="2945" y="1"/>
                  </a:moveTo>
                  <a:cubicBezTo>
                    <a:pt x="2055" y="183"/>
                    <a:pt x="1187" y="571"/>
                    <a:pt x="662" y="1211"/>
                  </a:cubicBezTo>
                  <a:cubicBezTo>
                    <a:pt x="594" y="1302"/>
                    <a:pt x="525" y="1370"/>
                    <a:pt x="480" y="1462"/>
                  </a:cubicBezTo>
                  <a:cubicBezTo>
                    <a:pt x="297" y="1781"/>
                    <a:pt x="160" y="2146"/>
                    <a:pt x="92" y="2534"/>
                  </a:cubicBezTo>
                  <a:cubicBezTo>
                    <a:pt x="23" y="2922"/>
                    <a:pt x="0" y="3310"/>
                    <a:pt x="0" y="3653"/>
                  </a:cubicBezTo>
                  <a:cubicBezTo>
                    <a:pt x="23" y="5273"/>
                    <a:pt x="480" y="6871"/>
                    <a:pt x="890" y="8378"/>
                  </a:cubicBezTo>
                  <a:cubicBezTo>
                    <a:pt x="1507" y="10615"/>
                    <a:pt x="2260" y="12806"/>
                    <a:pt x="3127" y="14951"/>
                  </a:cubicBezTo>
                  <a:cubicBezTo>
                    <a:pt x="6437" y="11847"/>
                    <a:pt x="10409" y="10272"/>
                    <a:pt x="11847" y="9770"/>
                  </a:cubicBezTo>
                  <a:cubicBezTo>
                    <a:pt x="11801" y="9656"/>
                    <a:pt x="11755" y="9519"/>
                    <a:pt x="11687" y="9405"/>
                  </a:cubicBezTo>
                  <a:cubicBezTo>
                    <a:pt x="10353" y="10015"/>
                    <a:pt x="6553" y="11754"/>
                    <a:pt x="5427" y="11754"/>
                  </a:cubicBezTo>
                  <a:cubicBezTo>
                    <a:pt x="5205" y="11754"/>
                    <a:pt x="5087" y="11686"/>
                    <a:pt x="5113" y="11528"/>
                  </a:cubicBezTo>
                  <a:cubicBezTo>
                    <a:pt x="5273" y="10546"/>
                    <a:pt x="10021" y="8537"/>
                    <a:pt x="11185" y="8058"/>
                  </a:cubicBezTo>
                  <a:cubicBezTo>
                    <a:pt x="11025" y="7602"/>
                    <a:pt x="10865" y="7168"/>
                    <a:pt x="10728" y="6734"/>
                  </a:cubicBezTo>
                  <a:cubicBezTo>
                    <a:pt x="10637" y="6506"/>
                    <a:pt x="10568" y="6301"/>
                    <a:pt x="10500" y="6095"/>
                  </a:cubicBezTo>
                  <a:cubicBezTo>
                    <a:pt x="9452" y="6941"/>
                    <a:pt x="7190" y="8586"/>
                    <a:pt x="5586" y="8586"/>
                  </a:cubicBezTo>
                  <a:cubicBezTo>
                    <a:pt x="5199" y="8586"/>
                    <a:pt x="4850" y="8490"/>
                    <a:pt x="4565" y="8264"/>
                  </a:cubicBezTo>
                  <a:cubicBezTo>
                    <a:pt x="3127" y="7168"/>
                    <a:pt x="1233" y="1987"/>
                    <a:pt x="2945"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582;p53">
              <a:extLst>
                <a:ext uri="{FF2B5EF4-FFF2-40B4-BE49-F238E27FC236}">
                  <a16:creationId xmlns:a16="http://schemas.microsoft.com/office/drawing/2014/main" xmlns="" id="{1812724F-11A3-5940-A568-7773BCE6B7A3}"/>
                </a:ext>
              </a:extLst>
            </p:cNvPr>
            <p:cNvSpPr/>
            <p:nvPr/>
          </p:nvSpPr>
          <p:spPr>
            <a:xfrm>
              <a:off x="3167175" y="2622975"/>
              <a:ext cx="196900" cy="118450"/>
            </a:xfrm>
            <a:custGeom>
              <a:avLst/>
              <a:gdLst/>
              <a:ahLst/>
              <a:cxnLst/>
              <a:rect l="l" t="t" r="r" b="b"/>
              <a:pathLst>
                <a:path w="7876" h="4738" extrusionOk="0">
                  <a:moveTo>
                    <a:pt x="7797" y="0"/>
                  </a:moveTo>
                  <a:cubicBezTo>
                    <a:pt x="7522" y="0"/>
                    <a:pt x="6557" y="113"/>
                    <a:pt x="5593" y="422"/>
                  </a:cubicBezTo>
                  <a:cubicBezTo>
                    <a:pt x="5045" y="650"/>
                    <a:pt x="4497" y="833"/>
                    <a:pt x="4109" y="1061"/>
                  </a:cubicBezTo>
                  <a:cubicBezTo>
                    <a:pt x="3721" y="1267"/>
                    <a:pt x="3447" y="1426"/>
                    <a:pt x="3447" y="1426"/>
                  </a:cubicBezTo>
                  <a:cubicBezTo>
                    <a:pt x="3447" y="1426"/>
                    <a:pt x="3196" y="1586"/>
                    <a:pt x="2831" y="1860"/>
                  </a:cubicBezTo>
                  <a:cubicBezTo>
                    <a:pt x="2465" y="2111"/>
                    <a:pt x="2032" y="2522"/>
                    <a:pt x="1575" y="2910"/>
                  </a:cubicBezTo>
                  <a:cubicBezTo>
                    <a:pt x="731" y="3755"/>
                    <a:pt x="0" y="4713"/>
                    <a:pt x="46" y="4736"/>
                  </a:cubicBezTo>
                  <a:cubicBezTo>
                    <a:pt x="48" y="4737"/>
                    <a:pt x="50" y="4738"/>
                    <a:pt x="53" y="4738"/>
                  </a:cubicBezTo>
                  <a:cubicBezTo>
                    <a:pt x="155" y="4738"/>
                    <a:pt x="936" y="3895"/>
                    <a:pt x="1803" y="3161"/>
                  </a:cubicBezTo>
                  <a:cubicBezTo>
                    <a:pt x="2260" y="2819"/>
                    <a:pt x="2694" y="2431"/>
                    <a:pt x="3082" y="2202"/>
                  </a:cubicBezTo>
                  <a:cubicBezTo>
                    <a:pt x="3424" y="1974"/>
                    <a:pt x="3675" y="1814"/>
                    <a:pt x="3675" y="1814"/>
                  </a:cubicBezTo>
                  <a:cubicBezTo>
                    <a:pt x="3675" y="1814"/>
                    <a:pt x="3926" y="1677"/>
                    <a:pt x="4291" y="1449"/>
                  </a:cubicBezTo>
                  <a:cubicBezTo>
                    <a:pt x="4657" y="1198"/>
                    <a:pt x="5182" y="993"/>
                    <a:pt x="5707" y="742"/>
                  </a:cubicBezTo>
                  <a:cubicBezTo>
                    <a:pt x="6757" y="308"/>
                    <a:pt x="7875" y="80"/>
                    <a:pt x="7875" y="11"/>
                  </a:cubicBezTo>
                  <a:cubicBezTo>
                    <a:pt x="7875" y="4"/>
                    <a:pt x="7848" y="0"/>
                    <a:pt x="7797" y="0"/>
                  </a:cubicBezTo>
                  <a:close/>
                </a:path>
              </a:pathLst>
            </a:custGeom>
            <a:solidFill>
              <a:srgbClr val="FF9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583;p53">
              <a:extLst>
                <a:ext uri="{FF2B5EF4-FFF2-40B4-BE49-F238E27FC236}">
                  <a16:creationId xmlns:a16="http://schemas.microsoft.com/office/drawing/2014/main" xmlns="" id="{9322DCDC-6BA6-DFA1-12B1-CB1A62100402}"/>
                </a:ext>
              </a:extLst>
            </p:cNvPr>
            <p:cNvSpPr/>
            <p:nvPr/>
          </p:nvSpPr>
          <p:spPr>
            <a:xfrm>
              <a:off x="3277300" y="2480175"/>
              <a:ext cx="40550" cy="40450"/>
            </a:xfrm>
            <a:custGeom>
              <a:avLst/>
              <a:gdLst/>
              <a:ahLst/>
              <a:cxnLst/>
              <a:rect l="l" t="t" r="r" b="b"/>
              <a:pathLst>
                <a:path w="1622" h="1618" extrusionOk="0">
                  <a:moveTo>
                    <a:pt x="397" y="0"/>
                  </a:moveTo>
                  <a:cubicBezTo>
                    <a:pt x="335" y="0"/>
                    <a:pt x="278" y="13"/>
                    <a:pt x="229" y="40"/>
                  </a:cubicBezTo>
                  <a:cubicBezTo>
                    <a:pt x="1" y="177"/>
                    <a:pt x="46" y="633"/>
                    <a:pt x="366" y="1067"/>
                  </a:cubicBezTo>
                  <a:cubicBezTo>
                    <a:pt x="619" y="1392"/>
                    <a:pt x="958" y="1618"/>
                    <a:pt x="1213" y="1618"/>
                  </a:cubicBezTo>
                  <a:cubicBezTo>
                    <a:pt x="1280" y="1618"/>
                    <a:pt x="1341" y="1602"/>
                    <a:pt x="1393" y="1569"/>
                  </a:cubicBezTo>
                  <a:cubicBezTo>
                    <a:pt x="1621" y="1432"/>
                    <a:pt x="1576" y="976"/>
                    <a:pt x="1256" y="565"/>
                  </a:cubicBezTo>
                  <a:cubicBezTo>
                    <a:pt x="999" y="216"/>
                    <a:pt x="654" y="0"/>
                    <a:pt x="397" y="0"/>
                  </a:cubicBezTo>
                  <a:close/>
                </a:path>
              </a:pathLst>
            </a:custGeom>
            <a:solidFill>
              <a:srgbClr val="FFD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584;p53">
              <a:extLst>
                <a:ext uri="{FF2B5EF4-FFF2-40B4-BE49-F238E27FC236}">
                  <a16:creationId xmlns:a16="http://schemas.microsoft.com/office/drawing/2014/main" xmlns="" id="{51A4EE89-62CD-4C0B-D8E9-CEEED6A14F4C}"/>
                </a:ext>
              </a:extLst>
            </p:cNvPr>
            <p:cNvSpPr/>
            <p:nvPr/>
          </p:nvSpPr>
          <p:spPr>
            <a:xfrm>
              <a:off x="3245350" y="2441725"/>
              <a:ext cx="29125" cy="29250"/>
            </a:xfrm>
            <a:custGeom>
              <a:avLst/>
              <a:gdLst/>
              <a:ahLst/>
              <a:cxnLst/>
              <a:rect l="l" t="t" r="r" b="b"/>
              <a:pathLst>
                <a:path w="1165" h="1170" extrusionOk="0">
                  <a:moveTo>
                    <a:pt x="291" y="0"/>
                  </a:moveTo>
                  <a:cubicBezTo>
                    <a:pt x="250" y="0"/>
                    <a:pt x="213" y="8"/>
                    <a:pt x="183" y="26"/>
                  </a:cubicBezTo>
                  <a:cubicBezTo>
                    <a:pt x="0" y="140"/>
                    <a:pt x="46" y="459"/>
                    <a:pt x="274" y="779"/>
                  </a:cubicBezTo>
                  <a:cubicBezTo>
                    <a:pt x="459" y="1019"/>
                    <a:pt x="704" y="1170"/>
                    <a:pt x="887" y="1170"/>
                  </a:cubicBezTo>
                  <a:cubicBezTo>
                    <a:pt x="930" y="1170"/>
                    <a:pt x="970" y="1161"/>
                    <a:pt x="1005" y="1144"/>
                  </a:cubicBezTo>
                  <a:cubicBezTo>
                    <a:pt x="1164" y="1030"/>
                    <a:pt x="1142" y="710"/>
                    <a:pt x="913" y="414"/>
                  </a:cubicBezTo>
                  <a:cubicBezTo>
                    <a:pt x="728" y="154"/>
                    <a:pt x="468" y="0"/>
                    <a:pt x="291" y="0"/>
                  </a:cubicBezTo>
                  <a:close/>
                </a:path>
              </a:pathLst>
            </a:custGeom>
            <a:solidFill>
              <a:srgbClr val="FFD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585;p53">
              <a:extLst>
                <a:ext uri="{FF2B5EF4-FFF2-40B4-BE49-F238E27FC236}">
                  <a16:creationId xmlns:a16="http://schemas.microsoft.com/office/drawing/2014/main" xmlns="" id="{1AD903AE-8535-E876-69A4-37268E6E44CC}"/>
                </a:ext>
              </a:extLst>
            </p:cNvPr>
            <p:cNvSpPr/>
            <p:nvPr/>
          </p:nvSpPr>
          <p:spPr>
            <a:xfrm>
              <a:off x="3486725" y="2025800"/>
              <a:ext cx="252825" cy="1234550"/>
            </a:xfrm>
            <a:custGeom>
              <a:avLst/>
              <a:gdLst/>
              <a:ahLst/>
              <a:cxnLst/>
              <a:rect l="l" t="t" r="r" b="b"/>
              <a:pathLst>
                <a:path w="10113" h="49382" extrusionOk="0">
                  <a:moveTo>
                    <a:pt x="8925" y="0"/>
                  </a:moveTo>
                  <a:lnTo>
                    <a:pt x="4862" y="8925"/>
                  </a:lnTo>
                  <a:lnTo>
                    <a:pt x="0" y="48070"/>
                  </a:lnTo>
                  <a:cubicBezTo>
                    <a:pt x="0" y="48070"/>
                    <a:pt x="1486" y="49381"/>
                    <a:pt x="3370" y="49381"/>
                  </a:cubicBezTo>
                  <a:cubicBezTo>
                    <a:pt x="3947" y="49381"/>
                    <a:pt x="4561" y="49259"/>
                    <a:pt x="5182" y="48938"/>
                  </a:cubicBezTo>
                  <a:lnTo>
                    <a:pt x="10112" y="9747"/>
                  </a:lnTo>
                  <a:lnTo>
                    <a:pt x="8925" y="0"/>
                  </a:ln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586;p53">
              <a:extLst>
                <a:ext uri="{FF2B5EF4-FFF2-40B4-BE49-F238E27FC236}">
                  <a16:creationId xmlns:a16="http://schemas.microsoft.com/office/drawing/2014/main" xmlns="" id="{72C82CEE-9A80-9F98-EB6F-CFEB8480D4A1}"/>
                </a:ext>
              </a:extLst>
            </p:cNvPr>
            <p:cNvSpPr/>
            <p:nvPr/>
          </p:nvSpPr>
          <p:spPr>
            <a:xfrm>
              <a:off x="3605975" y="2025800"/>
              <a:ext cx="133575" cy="263625"/>
            </a:xfrm>
            <a:custGeom>
              <a:avLst/>
              <a:gdLst/>
              <a:ahLst/>
              <a:cxnLst/>
              <a:rect l="l" t="t" r="r" b="b"/>
              <a:pathLst>
                <a:path w="5343" h="10545" extrusionOk="0">
                  <a:moveTo>
                    <a:pt x="4155" y="0"/>
                  </a:moveTo>
                  <a:lnTo>
                    <a:pt x="92" y="8925"/>
                  </a:lnTo>
                  <a:lnTo>
                    <a:pt x="1" y="9655"/>
                  </a:lnTo>
                  <a:cubicBezTo>
                    <a:pt x="271" y="9760"/>
                    <a:pt x="581" y="9826"/>
                    <a:pt x="944" y="9826"/>
                  </a:cubicBezTo>
                  <a:cubicBezTo>
                    <a:pt x="1132" y="9826"/>
                    <a:pt x="1335" y="9808"/>
                    <a:pt x="1553" y="9769"/>
                  </a:cubicBezTo>
                  <a:cubicBezTo>
                    <a:pt x="1553" y="9769"/>
                    <a:pt x="1919" y="10545"/>
                    <a:pt x="2773" y="10545"/>
                  </a:cubicBezTo>
                  <a:cubicBezTo>
                    <a:pt x="3145" y="10545"/>
                    <a:pt x="3610" y="10397"/>
                    <a:pt x="4178" y="9975"/>
                  </a:cubicBezTo>
                  <a:cubicBezTo>
                    <a:pt x="4178" y="9975"/>
                    <a:pt x="4657" y="10317"/>
                    <a:pt x="5251" y="10477"/>
                  </a:cubicBezTo>
                  <a:lnTo>
                    <a:pt x="5342" y="9747"/>
                  </a:lnTo>
                  <a:lnTo>
                    <a:pt x="4155"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587;p53">
              <a:extLst>
                <a:ext uri="{FF2B5EF4-FFF2-40B4-BE49-F238E27FC236}">
                  <a16:creationId xmlns:a16="http://schemas.microsoft.com/office/drawing/2014/main" xmlns="" id="{8722B669-53E7-9B83-FE2D-E1E6E283AB91}"/>
                </a:ext>
              </a:extLst>
            </p:cNvPr>
            <p:cNvSpPr/>
            <p:nvPr/>
          </p:nvSpPr>
          <p:spPr>
            <a:xfrm>
              <a:off x="3659625" y="2025800"/>
              <a:ext cx="65075" cy="128975"/>
            </a:xfrm>
            <a:custGeom>
              <a:avLst/>
              <a:gdLst/>
              <a:ahLst/>
              <a:cxnLst/>
              <a:rect l="l" t="t" r="r" b="b"/>
              <a:pathLst>
                <a:path w="2603" h="5159" extrusionOk="0">
                  <a:moveTo>
                    <a:pt x="2009" y="0"/>
                  </a:moveTo>
                  <a:lnTo>
                    <a:pt x="1" y="4383"/>
                  </a:lnTo>
                  <a:cubicBezTo>
                    <a:pt x="297" y="4679"/>
                    <a:pt x="662" y="4999"/>
                    <a:pt x="936" y="5022"/>
                  </a:cubicBezTo>
                  <a:cubicBezTo>
                    <a:pt x="1439" y="5090"/>
                    <a:pt x="1941" y="5159"/>
                    <a:pt x="1941" y="5159"/>
                  </a:cubicBezTo>
                  <a:lnTo>
                    <a:pt x="2603" y="4953"/>
                  </a:lnTo>
                  <a:lnTo>
                    <a:pt x="2009" y="0"/>
                  </a:lnTo>
                  <a:close/>
                </a:path>
              </a:pathLst>
            </a:custGeom>
            <a:solidFill>
              <a:srgbClr val="FFD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588;p53">
              <a:extLst>
                <a:ext uri="{FF2B5EF4-FFF2-40B4-BE49-F238E27FC236}">
                  <a16:creationId xmlns:a16="http://schemas.microsoft.com/office/drawing/2014/main" xmlns="" id="{934B3893-062A-6532-C2F7-2415D711B94C}"/>
                </a:ext>
              </a:extLst>
            </p:cNvPr>
            <p:cNvSpPr/>
            <p:nvPr/>
          </p:nvSpPr>
          <p:spPr>
            <a:xfrm>
              <a:off x="3659625" y="2025800"/>
              <a:ext cx="65075" cy="128975"/>
            </a:xfrm>
            <a:custGeom>
              <a:avLst/>
              <a:gdLst/>
              <a:ahLst/>
              <a:cxnLst/>
              <a:rect l="l" t="t" r="r" b="b"/>
              <a:pathLst>
                <a:path w="2603" h="5159" extrusionOk="0">
                  <a:moveTo>
                    <a:pt x="2009" y="0"/>
                  </a:moveTo>
                  <a:lnTo>
                    <a:pt x="1" y="4383"/>
                  </a:lnTo>
                  <a:cubicBezTo>
                    <a:pt x="297" y="4679"/>
                    <a:pt x="662" y="4999"/>
                    <a:pt x="936" y="5022"/>
                  </a:cubicBezTo>
                  <a:cubicBezTo>
                    <a:pt x="1439" y="5090"/>
                    <a:pt x="1941" y="5159"/>
                    <a:pt x="1941" y="5159"/>
                  </a:cubicBezTo>
                  <a:lnTo>
                    <a:pt x="2603" y="4953"/>
                  </a:lnTo>
                  <a:lnTo>
                    <a:pt x="2009" y="0"/>
                  </a:ln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589;p53">
              <a:extLst>
                <a:ext uri="{FF2B5EF4-FFF2-40B4-BE49-F238E27FC236}">
                  <a16:creationId xmlns:a16="http://schemas.microsoft.com/office/drawing/2014/main" xmlns="" id="{6D0CB2EB-5F54-9AF5-E908-ABE7499CE9FD}"/>
                </a:ext>
              </a:extLst>
            </p:cNvPr>
            <p:cNvSpPr/>
            <p:nvPr/>
          </p:nvSpPr>
          <p:spPr>
            <a:xfrm>
              <a:off x="3486725" y="2025800"/>
              <a:ext cx="223150" cy="1226875"/>
            </a:xfrm>
            <a:custGeom>
              <a:avLst/>
              <a:gdLst/>
              <a:ahLst/>
              <a:cxnLst/>
              <a:rect l="l" t="t" r="r" b="b"/>
              <a:pathLst>
                <a:path w="8926" h="49075" extrusionOk="0">
                  <a:moveTo>
                    <a:pt x="8925" y="0"/>
                  </a:moveTo>
                  <a:lnTo>
                    <a:pt x="4862" y="8925"/>
                  </a:lnTo>
                  <a:lnTo>
                    <a:pt x="0" y="48070"/>
                  </a:lnTo>
                  <a:cubicBezTo>
                    <a:pt x="0" y="48070"/>
                    <a:pt x="708" y="48686"/>
                    <a:pt x="1735" y="49074"/>
                  </a:cubicBezTo>
                  <a:lnTo>
                    <a:pt x="6323" y="9769"/>
                  </a:lnTo>
                  <a:lnTo>
                    <a:pt x="8925" y="114"/>
                  </a:lnTo>
                  <a:lnTo>
                    <a:pt x="8925"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590;p53">
              <a:extLst>
                <a:ext uri="{FF2B5EF4-FFF2-40B4-BE49-F238E27FC236}">
                  <a16:creationId xmlns:a16="http://schemas.microsoft.com/office/drawing/2014/main" xmlns="" id="{EDF17DE3-3E65-9613-8810-3DA4180C349E}"/>
                </a:ext>
              </a:extLst>
            </p:cNvPr>
            <p:cNvSpPr/>
            <p:nvPr/>
          </p:nvSpPr>
          <p:spPr>
            <a:xfrm>
              <a:off x="3583725" y="2025800"/>
              <a:ext cx="155825" cy="1233725"/>
            </a:xfrm>
            <a:custGeom>
              <a:avLst/>
              <a:gdLst/>
              <a:ahLst/>
              <a:cxnLst/>
              <a:rect l="l" t="t" r="r" b="b"/>
              <a:pathLst>
                <a:path w="6233" h="49349" extrusionOk="0">
                  <a:moveTo>
                    <a:pt x="5045" y="0"/>
                  </a:moveTo>
                  <a:lnTo>
                    <a:pt x="5000" y="91"/>
                  </a:lnTo>
                  <a:cubicBezTo>
                    <a:pt x="5045" y="2420"/>
                    <a:pt x="5068" y="9975"/>
                    <a:pt x="5068" y="9975"/>
                  </a:cubicBezTo>
                  <a:lnTo>
                    <a:pt x="1" y="49348"/>
                  </a:lnTo>
                  <a:cubicBezTo>
                    <a:pt x="412" y="49303"/>
                    <a:pt x="845" y="49166"/>
                    <a:pt x="1302" y="48938"/>
                  </a:cubicBezTo>
                  <a:lnTo>
                    <a:pt x="6232" y="9747"/>
                  </a:lnTo>
                  <a:lnTo>
                    <a:pt x="5045" y="0"/>
                  </a:ln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591;p53">
              <a:extLst>
                <a:ext uri="{FF2B5EF4-FFF2-40B4-BE49-F238E27FC236}">
                  <a16:creationId xmlns:a16="http://schemas.microsoft.com/office/drawing/2014/main" xmlns="" id="{C858B0F7-FF02-0F57-F988-3F4B1A2A34FB}"/>
                </a:ext>
              </a:extLst>
            </p:cNvPr>
            <p:cNvSpPr/>
            <p:nvPr/>
          </p:nvSpPr>
          <p:spPr>
            <a:xfrm>
              <a:off x="3486725" y="3075750"/>
              <a:ext cx="148950" cy="184600"/>
            </a:xfrm>
            <a:custGeom>
              <a:avLst/>
              <a:gdLst/>
              <a:ahLst/>
              <a:cxnLst/>
              <a:rect l="l" t="t" r="r" b="b"/>
              <a:pathLst>
                <a:path w="5958" h="7384" extrusionOk="0">
                  <a:moveTo>
                    <a:pt x="754" y="1"/>
                  </a:moveTo>
                  <a:lnTo>
                    <a:pt x="0" y="6072"/>
                  </a:lnTo>
                  <a:cubicBezTo>
                    <a:pt x="0" y="6072"/>
                    <a:pt x="1486" y="7383"/>
                    <a:pt x="3370" y="7383"/>
                  </a:cubicBezTo>
                  <a:cubicBezTo>
                    <a:pt x="3947" y="7383"/>
                    <a:pt x="4561" y="7261"/>
                    <a:pt x="5182" y="6940"/>
                  </a:cubicBezTo>
                  <a:lnTo>
                    <a:pt x="5958" y="640"/>
                  </a:lnTo>
                  <a:lnTo>
                    <a:pt x="5958" y="640"/>
                  </a:lnTo>
                  <a:cubicBezTo>
                    <a:pt x="5415" y="848"/>
                    <a:pt x="4857" y="931"/>
                    <a:pt x="4311" y="931"/>
                  </a:cubicBezTo>
                  <a:cubicBezTo>
                    <a:pt x="2880" y="931"/>
                    <a:pt x="1530" y="364"/>
                    <a:pt x="754"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592;p53">
              <a:extLst>
                <a:ext uri="{FF2B5EF4-FFF2-40B4-BE49-F238E27FC236}">
                  <a16:creationId xmlns:a16="http://schemas.microsoft.com/office/drawing/2014/main" xmlns="" id="{885CC791-C606-0A1C-9592-3B9C7619287F}"/>
                </a:ext>
              </a:extLst>
            </p:cNvPr>
            <p:cNvSpPr/>
            <p:nvPr/>
          </p:nvSpPr>
          <p:spPr>
            <a:xfrm>
              <a:off x="3498125" y="3081450"/>
              <a:ext cx="137550" cy="178900"/>
            </a:xfrm>
            <a:custGeom>
              <a:avLst/>
              <a:gdLst/>
              <a:ahLst/>
              <a:cxnLst/>
              <a:rect l="l" t="t" r="r" b="b"/>
              <a:pathLst>
                <a:path w="5502" h="7156" extrusionOk="0">
                  <a:moveTo>
                    <a:pt x="823" y="1"/>
                  </a:moveTo>
                  <a:cubicBezTo>
                    <a:pt x="594" y="138"/>
                    <a:pt x="389" y="320"/>
                    <a:pt x="206" y="526"/>
                  </a:cubicBezTo>
                  <a:lnTo>
                    <a:pt x="1" y="2169"/>
                  </a:lnTo>
                  <a:cubicBezTo>
                    <a:pt x="777" y="2352"/>
                    <a:pt x="3288" y="3037"/>
                    <a:pt x="3653" y="3881"/>
                  </a:cubicBezTo>
                  <a:cubicBezTo>
                    <a:pt x="3950" y="4566"/>
                    <a:pt x="3265" y="6187"/>
                    <a:pt x="2557" y="7145"/>
                  </a:cubicBezTo>
                  <a:cubicBezTo>
                    <a:pt x="2662" y="7152"/>
                    <a:pt x="2768" y="7156"/>
                    <a:pt x="2875" y="7156"/>
                  </a:cubicBezTo>
                  <a:cubicBezTo>
                    <a:pt x="3466" y="7156"/>
                    <a:pt x="4088" y="7040"/>
                    <a:pt x="4726" y="6712"/>
                  </a:cubicBezTo>
                  <a:lnTo>
                    <a:pt x="5502" y="412"/>
                  </a:lnTo>
                  <a:lnTo>
                    <a:pt x="5502" y="412"/>
                  </a:lnTo>
                  <a:cubicBezTo>
                    <a:pt x="4963" y="619"/>
                    <a:pt x="4404" y="701"/>
                    <a:pt x="3856" y="701"/>
                  </a:cubicBezTo>
                  <a:cubicBezTo>
                    <a:pt x="2711" y="701"/>
                    <a:pt x="1610" y="341"/>
                    <a:pt x="82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593;p53">
              <a:extLst>
                <a:ext uri="{FF2B5EF4-FFF2-40B4-BE49-F238E27FC236}">
                  <a16:creationId xmlns:a16="http://schemas.microsoft.com/office/drawing/2014/main" xmlns="" id="{1F8BB7ED-470F-414B-F6B4-563D63738317}"/>
                </a:ext>
              </a:extLst>
            </p:cNvPr>
            <p:cNvSpPr/>
            <p:nvPr/>
          </p:nvSpPr>
          <p:spPr>
            <a:xfrm>
              <a:off x="3500425" y="3075750"/>
              <a:ext cx="135250" cy="68425"/>
            </a:xfrm>
            <a:custGeom>
              <a:avLst/>
              <a:gdLst/>
              <a:ahLst/>
              <a:cxnLst/>
              <a:rect l="l" t="t" r="r" b="b"/>
              <a:pathLst>
                <a:path w="5410" h="2737" extrusionOk="0">
                  <a:moveTo>
                    <a:pt x="206" y="1"/>
                  </a:moveTo>
                  <a:lnTo>
                    <a:pt x="0" y="1735"/>
                  </a:lnTo>
                  <a:cubicBezTo>
                    <a:pt x="867" y="2192"/>
                    <a:pt x="2191" y="2737"/>
                    <a:pt x="3499" y="2737"/>
                  </a:cubicBezTo>
                  <a:cubicBezTo>
                    <a:pt x="4085" y="2737"/>
                    <a:pt x="4668" y="2627"/>
                    <a:pt x="5204" y="2352"/>
                  </a:cubicBezTo>
                  <a:lnTo>
                    <a:pt x="5410" y="640"/>
                  </a:lnTo>
                  <a:lnTo>
                    <a:pt x="5410" y="640"/>
                  </a:lnTo>
                  <a:cubicBezTo>
                    <a:pt x="4867" y="848"/>
                    <a:pt x="4309" y="931"/>
                    <a:pt x="3763" y="931"/>
                  </a:cubicBezTo>
                  <a:cubicBezTo>
                    <a:pt x="2332" y="931"/>
                    <a:pt x="982" y="364"/>
                    <a:pt x="2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594;p53">
              <a:extLst>
                <a:ext uri="{FF2B5EF4-FFF2-40B4-BE49-F238E27FC236}">
                  <a16:creationId xmlns:a16="http://schemas.microsoft.com/office/drawing/2014/main" xmlns="" id="{BC19208B-34E7-C81D-955B-ACBAB0958421}"/>
                </a:ext>
              </a:extLst>
            </p:cNvPr>
            <p:cNvSpPr/>
            <p:nvPr/>
          </p:nvSpPr>
          <p:spPr>
            <a:xfrm>
              <a:off x="3500425" y="3075750"/>
              <a:ext cx="135250" cy="68425"/>
            </a:xfrm>
            <a:custGeom>
              <a:avLst/>
              <a:gdLst/>
              <a:ahLst/>
              <a:cxnLst/>
              <a:rect l="l" t="t" r="r" b="b"/>
              <a:pathLst>
                <a:path w="5410" h="2737" extrusionOk="0">
                  <a:moveTo>
                    <a:pt x="206" y="1"/>
                  </a:moveTo>
                  <a:lnTo>
                    <a:pt x="0" y="1735"/>
                  </a:lnTo>
                  <a:cubicBezTo>
                    <a:pt x="867" y="2192"/>
                    <a:pt x="2191" y="2737"/>
                    <a:pt x="3499" y="2737"/>
                  </a:cubicBezTo>
                  <a:cubicBezTo>
                    <a:pt x="4085" y="2737"/>
                    <a:pt x="4668" y="2627"/>
                    <a:pt x="5204" y="2352"/>
                  </a:cubicBezTo>
                  <a:lnTo>
                    <a:pt x="5410" y="640"/>
                  </a:lnTo>
                  <a:lnTo>
                    <a:pt x="5410" y="640"/>
                  </a:lnTo>
                  <a:cubicBezTo>
                    <a:pt x="4867" y="848"/>
                    <a:pt x="4309" y="931"/>
                    <a:pt x="3763" y="931"/>
                  </a:cubicBezTo>
                  <a:cubicBezTo>
                    <a:pt x="2332" y="931"/>
                    <a:pt x="982" y="364"/>
                    <a:pt x="20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595;p53">
              <a:extLst>
                <a:ext uri="{FF2B5EF4-FFF2-40B4-BE49-F238E27FC236}">
                  <a16:creationId xmlns:a16="http://schemas.microsoft.com/office/drawing/2014/main" xmlns="" id="{EE4D9598-5E5C-64BB-01B3-2462C4306F6C}"/>
                </a:ext>
              </a:extLst>
            </p:cNvPr>
            <p:cNvSpPr/>
            <p:nvPr/>
          </p:nvSpPr>
          <p:spPr>
            <a:xfrm>
              <a:off x="3503850" y="3075750"/>
              <a:ext cx="131825" cy="68300"/>
            </a:xfrm>
            <a:custGeom>
              <a:avLst/>
              <a:gdLst/>
              <a:ahLst/>
              <a:cxnLst/>
              <a:rect l="l" t="t" r="r" b="b"/>
              <a:pathLst>
                <a:path w="5273" h="2732" extrusionOk="0">
                  <a:moveTo>
                    <a:pt x="69" y="1"/>
                  </a:moveTo>
                  <a:lnTo>
                    <a:pt x="0" y="617"/>
                  </a:lnTo>
                  <a:cubicBezTo>
                    <a:pt x="708" y="1165"/>
                    <a:pt x="2694" y="1142"/>
                    <a:pt x="3675" y="1781"/>
                  </a:cubicBezTo>
                  <a:cubicBezTo>
                    <a:pt x="4358" y="2236"/>
                    <a:pt x="3429" y="2356"/>
                    <a:pt x="2279" y="2356"/>
                  </a:cubicBezTo>
                  <a:cubicBezTo>
                    <a:pt x="1930" y="2356"/>
                    <a:pt x="1561" y="2345"/>
                    <a:pt x="1210" y="2329"/>
                  </a:cubicBezTo>
                  <a:lnTo>
                    <a:pt x="1210" y="2329"/>
                  </a:lnTo>
                  <a:cubicBezTo>
                    <a:pt x="1886" y="2558"/>
                    <a:pt x="2633" y="2731"/>
                    <a:pt x="3372" y="2731"/>
                  </a:cubicBezTo>
                  <a:cubicBezTo>
                    <a:pt x="3956" y="2731"/>
                    <a:pt x="4534" y="2624"/>
                    <a:pt x="5067" y="2352"/>
                  </a:cubicBezTo>
                  <a:lnTo>
                    <a:pt x="5273" y="640"/>
                  </a:lnTo>
                  <a:lnTo>
                    <a:pt x="5273" y="640"/>
                  </a:lnTo>
                  <a:cubicBezTo>
                    <a:pt x="4730" y="848"/>
                    <a:pt x="4172" y="931"/>
                    <a:pt x="3626" y="931"/>
                  </a:cubicBezTo>
                  <a:cubicBezTo>
                    <a:pt x="2195" y="931"/>
                    <a:pt x="845" y="364"/>
                    <a:pt x="69"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596;p53">
              <a:extLst>
                <a:ext uri="{FF2B5EF4-FFF2-40B4-BE49-F238E27FC236}">
                  <a16:creationId xmlns:a16="http://schemas.microsoft.com/office/drawing/2014/main" xmlns="" id="{68146D61-004D-A2E1-ADB7-81A1D4236695}"/>
                </a:ext>
              </a:extLst>
            </p:cNvPr>
            <p:cNvSpPr/>
            <p:nvPr/>
          </p:nvSpPr>
          <p:spPr>
            <a:xfrm>
              <a:off x="3482150" y="3119125"/>
              <a:ext cx="134125" cy="145525"/>
            </a:xfrm>
            <a:custGeom>
              <a:avLst/>
              <a:gdLst/>
              <a:ahLst/>
              <a:cxnLst/>
              <a:rect l="l" t="t" r="r" b="b"/>
              <a:pathLst>
                <a:path w="5365" h="5821" extrusionOk="0">
                  <a:moveTo>
                    <a:pt x="731" y="0"/>
                  </a:moveTo>
                  <a:cubicBezTo>
                    <a:pt x="640" y="366"/>
                    <a:pt x="594" y="731"/>
                    <a:pt x="503" y="1073"/>
                  </a:cubicBezTo>
                  <a:cubicBezTo>
                    <a:pt x="435" y="1438"/>
                    <a:pt x="389" y="1804"/>
                    <a:pt x="320" y="2146"/>
                  </a:cubicBezTo>
                  <a:cubicBezTo>
                    <a:pt x="206" y="2876"/>
                    <a:pt x="92" y="3584"/>
                    <a:pt x="1" y="4314"/>
                  </a:cubicBezTo>
                  <a:lnTo>
                    <a:pt x="1" y="4406"/>
                  </a:lnTo>
                  <a:lnTo>
                    <a:pt x="69" y="4451"/>
                  </a:lnTo>
                  <a:cubicBezTo>
                    <a:pt x="252" y="4634"/>
                    <a:pt x="435" y="4794"/>
                    <a:pt x="640" y="4931"/>
                  </a:cubicBezTo>
                  <a:cubicBezTo>
                    <a:pt x="823" y="5068"/>
                    <a:pt x="1028" y="5182"/>
                    <a:pt x="1256" y="5296"/>
                  </a:cubicBezTo>
                  <a:cubicBezTo>
                    <a:pt x="1348" y="5341"/>
                    <a:pt x="1462" y="5387"/>
                    <a:pt x="1576" y="5456"/>
                  </a:cubicBezTo>
                  <a:cubicBezTo>
                    <a:pt x="1690" y="5501"/>
                    <a:pt x="1804" y="5524"/>
                    <a:pt x="1918" y="5570"/>
                  </a:cubicBezTo>
                  <a:cubicBezTo>
                    <a:pt x="2032" y="5615"/>
                    <a:pt x="2146" y="5638"/>
                    <a:pt x="2261" y="5684"/>
                  </a:cubicBezTo>
                  <a:cubicBezTo>
                    <a:pt x="2375" y="5707"/>
                    <a:pt x="2489" y="5752"/>
                    <a:pt x="2603" y="5752"/>
                  </a:cubicBezTo>
                  <a:cubicBezTo>
                    <a:pt x="2740" y="5775"/>
                    <a:pt x="2854" y="5798"/>
                    <a:pt x="2968" y="5798"/>
                  </a:cubicBezTo>
                  <a:lnTo>
                    <a:pt x="3333" y="5821"/>
                  </a:lnTo>
                  <a:cubicBezTo>
                    <a:pt x="3447" y="5821"/>
                    <a:pt x="3584" y="5798"/>
                    <a:pt x="3699" y="5798"/>
                  </a:cubicBezTo>
                  <a:cubicBezTo>
                    <a:pt x="3813" y="5798"/>
                    <a:pt x="3927" y="5775"/>
                    <a:pt x="4041" y="5730"/>
                  </a:cubicBezTo>
                  <a:cubicBezTo>
                    <a:pt x="4155" y="5707"/>
                    <a:pt x="4292" y="5684"/>
                    <a:pt x="4406" y="5661"/>
                  </a:cubicBezTo>
                  <a:lnTo>
                    <a:pt x="4726" y="5524"/>
                  </a:lnTo>
                  <a:cubicBezTo>
                    <a:pt x="4954" y="5456"/>
                    <a:pt x="5159" y="5319"/>
                    <a:pt x="5365" y="5205"/>
                  </a:cubicBezTo>
                  <a:lnTo>
                    <a:pt x="5365" y="5205"/>
                  </a:lnTo>
                  <a:lnTo>
                    <a:pt x="5022" y="5319"/>
                  </a:lnTo>
                  <a:cubicBezTo>
                    <a:pt x="4908" y="5364"/>
                    <a:pt x="4817" y="5410"/>
                    <a:pt x="4703" y="5433"/>
                  </a:cubicBezTo>
                  <a:lnTo>
                    <a:pt x="4361" y="5501"/>
                  </a:lnTo>
                  <a:cubicBezTo>
                    <a:pt x="4246" y="5524"/>
                    <a:pt x="4132" y="5524"/>
                    <a:pt x="4018" y="5547"/>
                  </a:cubicBezTo>
                  <a:cubicBezTo>
                    <a:pt x="3904" y="5570"/>
                    <a:pt x="3790" y="5570"/>
                    <a:pt x="3676" y="5570"/>
                  </a:cubicBezTo>
                  <a:lnTo>
                    <a:pt x="3333" y="5570"/>
                  </a:lnTo>
                  <a:lnTo>
                    <a:pt x="3014" y="5524"/>
                  </a:lnTo>
                  <a:cubicBezTo>
                    <a:pt x="2900" y="5501"/>
                    <a:pt x="2786" y="5478"/>
                    <a:pt x="2671" y="5456"/>
                  </a:cubicBezTo>
                  <a:cubicBezTo>
                    <a:pt x="2557" y="5433"/>
                    <a:pt x="2466" y="5387"/>
                    <a:pt x="2352" y="5364"/>
                  </a:cubicBezTo>
                  <a:cubicBezTo>
                    <a:pt x="2238" y="5319"/>
                    <a:pt x="2146" y="5296"/>
                    <a:pt x="2032" y="5250"/>
                  </a:cubicBezTo>
                  <a:cubicBezTo>
                    <a:pt x="1918" y="5205"/>
                    <a:pt x="1827" y="5182"/>
                    <a:pt x="1713" y="5113"/>
                  </a:cubicBezTo>
                  <a:cubicBezTo>
                    <a:pt x="1621" y="5068"/>
                    <a:pt x="1507" y="5022"/>
                    <a:pt x="1416" y="4976"/>
                  </a:cubicBezTo>
                  <a:cubicBezTo>
                    <a:pt x="1211" y="4862"/>
                    <a:pt x="1028" y="4748"/>
                    <a:pt x="845" y="4611"/>
                  </a:cubicBezTo>
                  <a:cubicBezTo>
                    <a:pt x="685" y="4511"/>
                    <a:pt x="525" y="4375"/>
                    <a:pt x="380" y="4251"/>
                  </a:cubicBezTo>
                  <a:lnTo>
                    <a:pt x="380" y="4251"/>
                  </a:lnTo>
                  <a:cubicBezTo>
                    <a:pt x="464" y="3559"/>
                    <a:pt x="529" y="2886"/>
                    <a:pt x="594" y="2192"/>
                  </a:cubicBezTo>
                  <a:cubicBezTo>
                    <a:pt x="617" y="1826"/>
                    <a:pt x="663" y="1461"/>
                    <a:pt x="663" y="1096"/>
                  </a:cubicBezTo>
                  <a:cubicBezTo>
                    <a:pt x="686" y="731"/>
                    <a:pt x="708" y="366"/>
                    <a:pt x="73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597;p53">
              <a:extLst>
                <a:ext uri="{FF2B5EF4-FFF2-40B4-BE49-F238E27FC236}">
                  <a16:creationId xmlns:a16="http://schemas.microsoft.com/office/drawing/2014/main" xmlns="" id="{B9BEFBB1-A8FA-EAC7-DD2E-BF9222E51292}"/>
                </a:ext>
              </a:extLst>
            </p:cNvPr>
            <p:cNvSpPr/>
            <p:nvPr/>
          </p:nvSpPr>
          <p:spPr>
            <a:xfrm>
              <a:off x="3611700" y="2539400"/>
              <a:ext cx="154100" cy="198925"/>
            </a:xfrm>
            <a:custGeom>
              <a:avLst/>
              <a:gdLst/>
              <a:ahLst/>
              <a:cxnLst/>
              <a:rect l="l" t="t" r="r" b="b"/>
              <a:pathLst>
                <a:path w="6164" h="7957" extrusionOk="0">
                  <a:moveTo>
                    <a:pt x="3286" y="1"/>
                  </a:moveTo>
                  <a:cubicBezTo>
                    <a:pt x="2933" y="1"/>
                    <a:pt x="2574" y="75"/>
                    <a:pt x="2237" y="204"/>
                  </a:cubicBezTo>
                  <a:cubicBezTo>
                    <a:pt x="1849" y="341"/>
                    <a:pt x="1278" y="592"/>
                    <a:pt x="982" y="912"/>
                  </a:cubicBezTo>
                  <a:cubicBezTo>
                    <a:pt x="890" y="1003"/>
                    <a:pt x="845" y="1140"/>
                    <a:pt x="822" y="1254"/>
                  </a:cubicBezTo>
                  <a:cubicBezTo>
                    <a:pt x="753" y="1802"/>
                    <a:pt x="1256" y="2122"/>
                    <a:pt x="1324" y="2624"/>
                  </a:cubicBezTo>
                  <a:cubicBezTo>
                    <a:pt x="1415" y="3126"/>
                    <a:pt x="1050" y="3286"/>
                    <a:pt x="822" y="3628"/>
                  </a:cubicBezTo>
                  <a:cubicBezTo>
                    <a:pt x="639" y="3925"/>
                    <a:pt x="936" y="4222"/>
                    <a:pt x="890" y="4518"/>
                  </a:cubicBezTo>
                  <a:cubicBezTo>
                    <a:pt x="868" y="4724"/>
                    <a:pt x="616" y="4952"/>
                    <a:pt x="502" y="5157"/>
                  </a:cubicBezTo>
                  <a:cubicBezTo>
                    <a:pt x="0" y="6002"/>
                    <a:pt x="685" y="6755"/>
                    <a:pt x="1256" y="7326"/>
                  </a:cubicBezTo>
                  <a:cubicBezTo>
                    <a:pt x="1629" y="7729"/>
                    <a:pt x="2071" y="7957"/>
                    <a:pt x="2543" y="7957"/>
                  </a:cubicBezTo>
                  <a:cubicBezTo>
                    <a:pt x="2792" y="7957"/>
                    <a:pt x="3050" y="7893"/>
                    <a:pt x="3310" y="7760"/>
                  </a:cubicBezTo>
                  <a:cubicBezTo>
                    <a:pt x="5980" y="6390"/>
                    <a:pt x="6163" y="2236"/>
                    <a:pt x="4839" y="684"/>
                  </a:cubicBezTo>
                  <a:cubicBezTo>
                    <a:pt x="4428" y="201"/>
                    <a:pt x="3866" y="1"/>
                    <a:pt x="3286"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598;p53">
              <a:extLst>
                <a:ext uri="{FF2B5EF4-FFF2-40B4-BE49-F238E27FC236}">
                  <a16:creationId xmlns:a16="http://schemas.microsoft.com/office/drawing/2014/main" xmlns="" id="{AAC4E176-70B4-B6A3-6DD7-A6A182C6C75D}"/>
                </a:ext>
              </a:extLst>
            </p:cNvPr>
            <p:cNvSpPr/>
            <p:nvPr/>
          </p:nvSpPr>
          <p:spPr>
            <a:xfrm>
              <a:off x="3622525" y="2536100"/>
              <a:ext cx="111300" cy="68425"/>
            </a:xfrm>
            <a:custGeom>
              <a:avLst/>
              <a:gdLst/>
              <a:ahLst/>
              <a:cxnLst/>
              <a:rect l="l" t="t" r="r" b="b"/>
              <a:pathLst>
                <a:path w="4452" h="2737" extrusionOk="0">
                  <a:moveTo>
                    <a:pt x="2479" y="1"/>
                  </a:moveTo>
                  <a:cubicBezTo>
                    <a:pt x="2189" y="1"/>
                    <a:pt x="1875" y="40"/>
                    <a:pt x="1576" y="131"/>
                  </a:cubicBezTo>
                  <a:cubicBezTo>
                    <a:pt x="1302" y="199"/>
                    <a:pt x="1028" y="314"/>
                    <a:pt x="800" y="473"/>
                  </a:cubicBezTo>
                  <a:cubicBezTo>
                    <a:pt x="572" y="610"/>
                    <a:pt x="366" y="793"/>
                    <a:pt x="252" y="1021"/>
                  </a:cubicBezTo>
                  <a:cubicBezTo>
                    <a:pt x="1" y="1523"/>
                    <a:pt x="183" y="1888"/>
                    <a:pt x="161" y="1888"/>
                  </a:cubicBezTo>
                  <a:cubicBezTo>
                    <a:pt x="161" y="1888"/>
                    <a:pt x="161" y="1911"/>
                    <a:pt x="183" y="1957"/>
                  </a:cubicBezTo>
                  <a:cubicBezTo>
                    <a:pt x="206" y="2003"/>
                    <a:pt x="229" y="2071"/>
                    <a:pt x="275" y="2140"/>
                  </a:cubicBezTo>
                  <a:cubicBezTo>
                    <a:pt x="366" y="2299"/>
                    <a:pt x="594" y="2436"/>
                    <a:pt x="823" y="2505"/>
                  </a:cubicBezTo>
                  <a:cubicBezTo>
                    <a:pt x="966" y="2539"/>
                    <a:pt x="1116" y="2553"/>
                    <a:pt x="1269" y="2553"/>
                  </a:cubicBezTo>
                  <a:cubicBezTo>
                    <a:pt x="1628" y="2553"/>
                    <a:pt x="2007" y="2477"/>
                    <a:pt x="2375" y="2413"/>
                  </a:cubicBezTo>
                  <a:cubicBezTo>
                    <a:pt x="2482" y="2404"/>
                    <a:pt x="2590" y="2399"/>
                    <a:pt x="2698" y="2399"/>
                  </a:cubicBezTo>
                  <a:cubicBezTo>
                    <a:pt x="3095" y="2399"/>
                    <a:pt x="3485" y="2461"/>
                    <a:pt x="3790" y="2550"/>
                  </a:cubicBezTo>
                  <a:cubicBezTo>
                    <a:pt x="4117" y="2653"/>
                    <a:pt x="4371" y="2737"/>
                    <a:pt x="4420" y="2737"/>
                  </a:cubicBezTo>
                  <a:cubicBezTo>
                    <a:pt x="4426" y="2737"/>
                    <a:pt x="4429" y="2735"/>
                    <a:pt x="4429" y="2733"/>
                  </a:cubicBezTo>
                  <a:cubicBezTo>
                    <a:pt x="4452" y="2710"/>
                    <a:pt x="4224" y="2528"/>
                    <a:pt x="3836" y="2345"/>
                  </a:cubicBezTo>
                  <a:cubicBezTo>
                    <a:pt x="3448" y="2162"/>
                    <a:pt x="2900" y="2048"/>
                    <a:pt x="2329" y="2048"/>
                  </a:cubicBezTo>
                  <a:cubicBezTo>
                    <a:pt x="2022" y="2087"/>
                    <a:pt x="1723" y="2118"/>
                    <a:pt x="1463" y="2118"/>
                  </a:cubicBezTo>
                  <a:cubicBezTo>
                    <a:pt x="1258" y="2118"/>
                    <a:pt x="1077" y="2098"/>
                    <a:pt x="937" y="2048"/>
                  </a:cubicBezTo>
                  <a:cubicBezTo>
                    <a:pt x="617" y="1934"/>
                    <a:pt x="640" y="1752"/>
                    <a:pt x="640" y="1752"/>
                  </a:cubicBezTo>
                  <a:cubicBezTo>
                    <a:pt x="640" y="1752"/>
                    <a:pt x="617" y="1706"/>
                    <a:pt x="617" y="1615"/>
                  </a:cubicBezTo>
                  <a:cubicBezTo>
                    <a:pt x="594" y="1523"/>
                    <a:pt x="594" y="1409"/>
                    <a:pt x="663" y="1272"/>
                  </a:cubicBezTo>
                  <a:cubicBezTo>
                    <a:pt x="777" y="975"/>
                    <a:pt x="1211" y="656"/>
                    <a:pt x="1690" y="473"/>
                  </a:cubicBezTo>
                  <a:cubicBezTo>
                    <a:pt x="2110" y="313"/>
                    <a:pt x="2566" y="241"/>
                    <a:pt x="2918" y="241"/>
                  </a:cubicBezTo>
                  <a:cubicBezTo>
                    <a:pt x="2967" y="241"/>
                    <a:pt x="3015" y="242"/>
                    <a:pt x="3059" y="245"/>
                  </a:cubicBezTo>
                  <a:cubicBezTo>
                    <a:pt x="3419" y="265"/>
                    <a:pt x="3639" y="390"/>
                    <a:pt x="3704" y="390"/>
                  </a:cubicBezTo>
                  <a:cubicBezTo>
                    <a:pt x="3713" y="390"/>
                    <a:pt x="3719" y="388"/>
                    <a:pt x="3721" y="382"/>
                  </a:cubicBezTo>
                  <a:cubicBezTo>
                    <a:pt x="3744" y="359"/>
                    <a:pt x="3516" y="131"/>
                    <a:pt x="3082" y="62"/>
                  </a:cubicBezTo>
                  <a:cubicBezTo>
                    <a:pt x="2905" y="23"/>
                    <a:pt x="2699" y="1"/>
                    <a:pt x="2479"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599;p53">
              <a:extLst>
                <a:ext uri="{FF2B5EF4-FFF2-40B4-BE49-F238E27FC236}">
                  <a16:creationId xmlns:a16="http://schemas.microsoft.com/office/drawing/2014/main" xmlns="" id="{37A99DA3-CD15-0DF4-EC72-B00F4E7B0594}"/>
                </a:ext>
              </a:extLst>
            </p:cNvPr>
            <p:cNvSpPr/>
            <p:nvPr/>
          </p:nvSpPr>
          <p:spPr>
            <a:xfrm>
              <a:off x="3629950" y="2594700"/>
              <a:ext cx="98175" cy="77275"/>
            </a:xfrm>
            <a:custGeom>
              <a:avLst/>
              <a:gdLst/>
              <a:ahLst/>
              <a:cxnLst/>
              <a:rect l="l" t="t" r="r" b="b"/>
              <a:pathLst>
                <a:path w="3927" h="3091" extrusionOk="0">
                  <a:moveTo>
                    <a:pt x="343" y="1"/>
                  </a:moveTo>
                  <a:cubicBezTo>
                    <a:pt x="297" y="1"/>
                    <a:pt x="252" y="24"/>
                    <a:pt x="206" y="47"/>
                  </a:cubicBezTo>
                  <a:cubicBezTo>
                    <a:pt x="138" y="92"/>
                    <a:pt x="92" y="138"/>
                    <a:pt x="46" y="229"/>
                  </a:cubicBezTo>
                  <a:cubicBezTo>
                    <a:pt x="1" y="389"/>
                    <a:pt x="46" y="572"/>
                    <a:pt x="92" y="731"/>
                  </a:cubicBezTo>
                  <a:cubicBezTo>
                    <a:pt x="160" y="914"/>
                    <a:pt x="252" y="1074"/>
                    <a:pt x="343" y="1211"/>
                  </a:cubicBezTo>
                  <a:cubicBezTo>
                    <a:pt x="434" y="1370"/>
                    <a:pt x="526" y="1530"/>
                    <a:pt x="640" y="1667"/>
                  </a:cubicBezTo>
                  <a:cubicBezTo>
                    <a:pt x="754" y="1804"/>
                    <a:pt x="868" y="1895"/>
                    <a:pt x="982" y="1987"/>
                  </a:cubicBezTo>
                  <a:cubicBezTo>
                    <a:pt x="1073" y="2101"/>
                    <a:pt x="1165" y="2147"/>
                    <a:pt x="1233" y="2192"/>
                  </a:cubicBezTo>
                  <a:cubicBezTo>
                    <a:pt x="1302" y="2238"/>
                    <a:pt x="1324" y="2261"/>
                    <a:pt x="1324" y="2261"/>
                  </a:cubicBezTo>
                  <a:cubicBezTo>
                    <a:pt x="1324" y="2261"/>
                    <a:pt x="1370" y="2283"/>
                    <a:pt x="1439" y="2329"/>
                  </a:cubicBezTo>
                  <a:cubicBezTo>
                    <a:pt x="1507" y="2352"/>
                    <a:pt x="1621" y="2398"/>
                    <a:pt x="1735" y="2466"/>
                  </a:cubicBezTo>
                  <a:cubicBezTo>
                    <a:pt x="1964" y="2580"/>
                    <a:pt x="2306" y="2672"/>
                    <a:pt x="2626" y="2763"/>
                  </a:cubicBezTo>
                  <a:cubicBezTo>
                    <a:pt x="2945" y="2854"/>
                    <a:pt x="3265" y="2945"/>
                    <a:pt x="3516" y="3014"/>
                  </a:cubicBezTo>
                  <a:cubicBezTo>
                    <a:pt x="3687" y="3065"/>
                    <a:pt x="3820" y="3091"/>
                    <a:pt x="3885" y="3091"/>
                  </a:cubicBezTo>
                  <a:cubicBezTo>
                    <a:pt x="3907" y="3091"/>
                    <a:pt x="3921" y="3088"/>
                    <a:pt x="3927" y="3082"/>
                  </a:cubicBezTo>
                  <a:cubicBezTo>
                    <a:pt x="3927" y="3037"/>
                    <a:pt x="3790" y="2945"/>
                    <a:pt x="3561" y="2808"/>
                  </a:cubicBezTo>
                  <a:cubicBezTo>
                    <a:pt x="3356" y="2694"/>
                    <a:pt x="3036" y="2557"/>
                    <a:pt x="2717" y="2420"/>
                  </a:cubicBezTo>
                  <a:cubicBezTo>
                    <a:pt x="2420" y="2283"/>
                    <a:pt x="2123" y="2147"/>
                    <a:pt x="1918" y="2032"/>
                  </a:cubicBezTo>
                  <a:cubicBezTo>
                    <a:pt x="1804" y="1964"/>
                    <a:pt x="1735" y="1918"/>
                    <a:pt x="1667" y="1895"/>
                  </a:cubicBezTo>
                  <a:cubicBezTo>
                    <a:pt x="1598" y="1850"/>
                    <a:pt x="1576" y="1827"/>
                    <a:pt x="1576" y="1827"/>
                  </a:cubicBezTo>
                  <a:cubicBezTo>
                    <a:pt x="1576" y="1827"/>
                    <a:pt x="1553" y="1804"/>
                    <a:pt x="1484" y="1759"/>
                  </a:cubicBezTo>
                  <a:cubicBezTo>
                    <a:pt x="1439" y="1736"/>
                    <a:pt x="1324" y="1690"/>
                    <a:pt x="1256" y="1622"/>
                  </a:cubicBezTo>
                  <a:cubicBezTo>
                    <a:pt x="1165" y="1553"/>
                    <a:pt x="1028" y="1462"/>
                    <a:pt x="936" y="1370"/>
                  </a:cubicBezTo>
                  <a:cubicBezTo>
                    <a:pt x="822" y="1256"/>
                    <a:pt x="708" y="1142"/>
                    <a:pt x="617" y="1005"/>
                  </a:cubicBezTo>
                  <a:cubicBezTo>
                    <a:pt x="411" y="754"/>
                    <a:pt x="229" y="457"/>
                    <a:pt x="252" y="275"/>
                  </a:cubicBezTo>
                  <a:cubicBezTo>
                    <a:pt x="252" y="252"/>
                    <a:pt x="275" y="206"/>
                    <a:pt x="297" y="184"/>
                  </a:cubicBezTo>
                  <a:cubicBezTo>
                    <a:pt x="320" y="161"/>
                    <a:pt x="343" y="115"/>
                    <a:pt x="366" y="115"/>
                  </a:cubicBezTo>
                  <a:cubicBezTo>
                    <a:pt x="434" y="92"/>
                    <a:pt x="480" y="47"/>
                    <a:pt x="480" y="47"/>
                  </a:cubicBezTo>
                  <a:cubicBezTo>
                    <a:pt x="457" y="24"/>
                    <a:pt x="434" y="1"/>
                    <a:pt x="343"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600;p53">
              <a:extLst>
                <a:ext uri="{FF2B5EF4-FFF2-40B4-BE49-F238E27FC236}">
                  <a16:creationId xmlns:a16="http://schemas.microsoft.com/office/drawing/2014/main" xmlns="" id="{7B5C8B6A-8544-6385-2F44-68DF010F8200}"/>
                </a:ext>
              </a:extLst>
            </p:cNvPr>
            <p:cNvSpPr/>
            <p:nvPr/>
          </p:nvSpPr>
          <p:spPr>
            <a:xfrm>
              <a:off x="3629375" y="2626825"/>
              <a:ext cx="55950" cy="79300"/>
            </a:xfrm>
            <a:custGeom>
              <a:avLst/>
              <a:gdLst/>
              <a:ahLst/>
              <a:cxnLst/>
              <a:rect l="l" t="t" r="r" b="b"/>
              <a:pathLst>
                <a:path w="2238" h="3172" extrusionOk="0">
                  <a:moveTo>
                    <a:pt x="440" y="1"/>
                  </a:moveTo>
                  <a:cubicBezTo>
                    <a:pt x="380" y="1"/>
                    <a:pt x="287" y="28"/>
                    <a:pt x="183" y="131"/>
                  </a:cubicBezTo>
                  <a:cubicBezTo>
                    <a:pt x="92" y="200"/>
                    <a:pt x="24" y="337"/>
                    <a:pt x="1" y="474"/>
                  </a:cubicBezTo>
                  <a:cubicBezTo>
                    <a:pt x="1" y="633"/>
                    <a:pt x="24" y="770"/>
                    <a:pt x="69" y="907"/>
                  </a:cubicBezTo>
                  <a:cubicBezTo>
                    <a:pt x="138" y="1181"/>
                    <a:pt x="298" y="1432"/>
                    <a:pt x="389" y="1592"/>
                  </a:cubicBezTo>
                  <a:cubicBezTo>
                    <a:pt x="503" y="1752"/>
                    <a:pt x="571" y="1866"/>
                    <a:pt x="571" y="1866"/>
                  </a:cubicBezTo>
                  <a:cubicBezTo>
                    <a:pt x="571" y="1866"/>
                    <a:pt x="937" y="2254"/>
                    <a:pt x="1325" y="2596"/>
                  </a:cubicBezTo>
                  <a:cubicBezTo>
                    <a:pt x="1686" y="2894"/>
                    <a:pt x="2087" y="3172"/>
                    <a:pt x="2159" y="3172"/>
                  </a:cubicBezTo>
                  <a:cubicBezTo>
                    <a:pt x="2164" y="3172"/>
                    <a:pt x="2168" y="3170"/>
                    <a:pt x="2169" y="3167"/>
                  </a:cubicBezTo>
                  <a:cubicBezTo>
                    <a:pt x="2238" y="3098"/>
                    <a:pt x="1895" y="2710"/>
                    <a:pt x="1576" y="2322"/>
                  </a:cubicBezTo>
                  <a:cubicBezTo>
                    <a:pt x="1256" y="1934"/>
                    <a:pt x="959" y="1546"/>
                    <a:pt x="959" y="1546"/>
                  </a:cubicBezTo>
                  <a:cubicBezTo>
                    <a:pt x="959" y="1546"/>
                    <a:pt x="868" y="1455"/>
                    <a:pt x="754" y="1318"/>
                  </a:cubicBezTo>
                  <a:cubicBezTo>
                    <a:pt x="640" y="1181"/>
                    <a:pt x="480" y="976"/>
                    <a:pt x="389" y="793"/>
                  </a:cubicBezTo>
                  <a:cubicBezTo>
                    <a:pt x="275" y="588"/>
                    <a:pt x="252" y="382"/>
                    <a:pt x="320" y="268"/>
                  </a:cubicBezTo>
                  <a:cubicBezTo>
                    <a:pt x="389" y="131"/>
                    <a:pt x="503" y="63"/>
                    <a:pt x="503" y="17"/>
                  </a:cubicBezTo>
                  <a:cubicBezTo>
                    <a:pt x="495" y="9"/>
                    <a:pt x="473" y="1"/>
                    <a:pt x="440"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601;p53">
              <a:extLst>
                <a:ext uri="{FF2B5EF4-FFF2-40B4-BE49-F238E27FC236}">
                  <a16:creationId xmlns:a16="http://schemas.microsoft.com/office/drawing/2014/main" xmlns="" id="{31B3711E-807C-EDCB-B0E3-56F1C9620D5A}"/>
                </a:ext>
              </a:extLst>
            </p:cNvPr>
            <p:cNvSpPr/>
            <p:nvPr/>
          </p:nvSpPr>
          <p:spPr>
            <a:xfrm>
              <a:off x="3617975" y="2630650"/>
              <a:ext cx="135250" cy="118450"/>
            </a:xfrm>
            <a:custGeom>
              <a:avLst/>
              <a:gdLst/>
              <a:ahLst/>
              <a:cxnLst/>
              <a:rect l="l" t="t" r="r" b="b"/>
              <a:pathLst>
                <a:path w="5410" h="4738" extrusionOk="0">
                  <a:moveTo>
                    <a:pt x="5387" y="1"/>
                  </a:moveTo>
                  <a:cubicBezTo>
                    <a:pt x="5341" y="1"/>
                    <a:pt x="5273" y="321"/>
                    <a:pt x="5113" y="800"/>
                  </a:cubicBezTo>
                  <a:cubicBezTo>
                    <a:pt x="4931" y="1279"/>
                    <a:pt x="4679" y="1895"/>
                    <a:pt x="4360" y="2489"/>
                  </a:cubicBezTo>
                  <a:cubicBezTo>
                    <a:pt x="4040" y="3060"/>
                    <a:pt x="3630" y="3562"/>
                    <a:pt x="3264" y="3858"/>
                  </a:cubicBezTo>
                  <a:cubicBezTo>
                    <a:pt x="2899" y="4132"/>
                    <a:pt x="2625" y="4178"/>
                    <a:pt x="2625" y="4178"/>
                  </a:cubicBezTo>
                  <a:cubicBezTo>
                    <a:pt x="2625" y="4178"/>
                    <a:pt x="2557" y="4224"/>
                    <a:pt x="2443" y="4224"/>
                  </a:cubicBezTo>
                  <a:cubicBezTo>
                    <a:pt x="2401" y="4232"/>
                    <a:pt x="2350" y="4237"/>
                    <a:pt x="2292" y="4237"/>
                  </a:cubicBezTo>
                  <a:cubicBezTo>
                    <a:pt x="2192" y="4237"/>
                    <a:pt x="2071" y="4221"/>
                    <a:pt x="1940" y="4178"/>
                  </a:cubicBezTo>
                  <a:cubicBezTo>
                    <a:pt x="1849" y="4155"/>
                    <a:pt x="1735" y="4110"/>
                    <a:pt x="1621" y="4041"/>
                  </a:cubicBezTo>
                  <a:cubicBezTo>
                    <a:pt x="1552" y="4018"/>
                    <a:pt x="1507" y="3995"/>
                    <a:pt x="1461" y="3950"/>
                  </a:cubicBezTo>
                  <a:cubicBezTo>
                    <a:pt x="1415" y="3904"/>
                    <a:pt x="1347" y="3858"/>
                    <a:pt x="1301" y="3813"/>
                  </a:cubicBezTo>
                  <a:cubicBezTo>
                    <a:pt x="1096" y="3607"/>
                    <a:pt x="913" y="3311"/>
                    <a:pt x="754" y="3037"/>
                  </a:cubicBezTo>
                  <a:cubicBezTo>
                    <a:pt x="571" y="2740"/>
                    <a:pt x="434" y="2443"/>
                    <a:pt x="343" y="2147"/>
                  </a:cubicBezTo>
                  <a:cubicBezTo>
                    <a:pt x="274" y="1850"/>
                    <a:pt x="229" y="1553"/>
                    <a:pt x="320" y="1370"/>
                  </a:cubicBezTo>
                  <a:cubicBezTo>
                    <a:pt x="411" y="1165"/>
                    <a:pt x="617" y="1119"/>
                    <a:pt x="754" y="1097"/>
                  </a:cubicBezTo>
                  <a:cubicBezTo>
                    <a:pt x="890" y="1097"/>
                    <a:pt x="982" y="1097"/>
                    <a:pt x="982" y="1074"/>
                  </a:cubicBezTo>
                  <a:cubicBezTo>
                    <a:pt x="982" y="1051"/>
                    <a:pt x="890" y="1028"/>
                    <a:pt x="754" y="1005"/>
                  </a:cubicBezTo>
                  <a:cubicBezTo>
                    <a:pt x="733" y="999"/>
                    <a:pt x="709" y="996"/>
                    <a:pt x="683" y="996"/>
                  </a:cubicBezTo>
                  <a:cubicBezTo>
                    <a:pt x="620" y="996"/>
                    <a:pt x="544" y="1012"/>
                    <a:pt x="480" y="1028"/>
                  </a:cubicBezTo>
                  <a:cubicBezTo>
                    <a:pt x="365" y="1051"/>
                    <a:pt x="251" y="1142"/>
                    <a:pt x="160" y="1256"/>
                  </a:cubicBezTo>
                  <a:cubicBezTo>
                    <a:pt x="0" y="1530"/>
                    <a:pt x="23" y="1873"/>
                    <a:pt x="92" y="2215"/>
                  </a:cubicBezTo>
                  <a:cubicBezTo>
                    <a:pt x="160" y="2535"/>
                    <a:pt x="274" y="2877"/>
                    <a:pt x="434" y="3196"/>
                  </a:cubicBezTo>
                  <a:cubicBezTo>
                    <a:pt x="594" y="3516"/>
                    <a:pt x="776" y="3836"/>
                    <a:pt x="1005" y="4087"/>
                  </a:cubicBezTo>
                  <a:cubicBezTo>
                    <a:pt x="1073" y="4155"/>
                    <a:pt x="1119" y="4224"/>
                    <a:pt x="1187" y="4292"/>
                  </a:cubicBezTo>
                  <a:cubicBezTo>
                    <a:pt x="1256" y="4361"/>
                    <a:pt x="1347" y="4406"/>
                    <a:pt x="1415" y="4452"/>
                  </a:cubicBezTo>
                  <a:cubicBezTo>
                    <a:pt x="1552" y="4543"/>
                    <a:pt x="1689" y="4589"/>
                    <a:pt x="1826" y="4634"/>
                  </a:cubicBezTo>
                  <a:cubicBezTo>
                    <a:pt x="2016" y="4713"/>
                    <a:pt x="2194" y="4738"/>
                    <a:pt x="2339" y="4738"/>
                  </a:cubicBezTo>
                  <a:cubicBezTo>
                    <a:pt x="2404" y="4738"/>
                    <a:pt x="2462" y="4733"/>
                    <a:pt x="2511" y="4726"/>
                  </a:cubicBezTo>
                  <a:cubicBezTo>
                    <a:pt x="2602" y="4726"/>
                    <a:pt x="2648" y="4703"/>
                    <a:pt x="2694" y="4703"/>
                  </a:cubicBezTo>
                  <a:lnTo>
                    <a:pt x="2762" y="4680"/>
                  </a:lnTo>
                  <a:cubicBezTo>
                    <a:pt x="2762" y="4680"/>
                    <a:pt x="2853" y="4657"/>
                    <a:pt x="3013" y="4589"/>
                  </a:cubicBezTo>
                  <a:cubicBezTo>
                    <a:pt x="3150" y="4520"/>
                    <a:pt x="3356" y="4406"/>
                    <a:pt x="3561" y="4224"/>
                  </a:cubicBezTo>
                  <a:cubicBezTo>
                    <a:pt x="3972" y="3881"/>
                    <a:pt x="4360" y="3288"/>
                    <a:pt x="4657" y="2672"/>
                  </a:cubicBezTo>
                  <a:cubicBezTo>
                    <a:pt x="4953" y="2032"/>
                    <a:pt x="5182" y="1370"/>
                    <a:pt x="5296" y="868"/>
                  </a:cubicBezTo>
                  <a:cubicBezTo>
                    <a:pt x="5410" y="366"/>
                    <a:pt x="5410" y="1"/>
                    <a:pt x="5387"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602;p53">
              <a:extLst>
                <a:ext uri="{FF2B5EF4-FFF2-40B4-BE49-F238E27FC236}">
                  <a16:creationId xmlns:a16="http://schemas.microsoft.com/office/drawing/2014/main" xmlns="" id="{D2FCC17B-D6F9-88C6-5580-9A15C6A0231B}"/>
                </a:ext>
              </a:extLst>
            </p:cNvPr>
            <p:cNvSpPr/>
            <p:nvPr/>
          </p:nvSpPr>
          <p:spPr>
            <a:xfrm>
              <a:off x="3618550" y="2546775"/>
              <a:ext cx="109575" cy="191600"/>
            </a:xfrm>
            <a:custGeom>
              <a:avLst/>
              <a:gdLst/>
              <a:ahLst/>
              <a:cxnLst/>
              <a:rect l="l" t="t" r="r" b="b"/>
              <a:pathLst>
                <a:path w="4383" h="7664" extrusionOk="0">
                  <a:moveTo>
                    <a:pt x="1758" y="1"/>
                  </a:moveTo>
                  <a:cubicBezTo>
                    <a:pt x="1347" y="183"/>
                    <a:pt x="936" y="457"/>
                    <a:pt x="616" y="777"/>
                  </a:cubicBezTo>
                  <a:cubicBezTo>
                    <a:pt x="799" y="914"/>
                    <a:pt x="731" y="1073"/>
                    <a:pt x="571" y="1256"/>
                  </a:cubicBezTo>
                  <a:cubicBezTo>
                    <a:pt x="662" y="1644"/>
                    <a:pt x="1004" y="1941"/>
                    <a:pt x="1050" y="2329"/>
                  </a:cubicBezTo>
                  <a:cubicBezTo>
                    <a:pt x="1141" y="2831"/>
                    <a:pt x="776" y="2991"/>
                    <a:pt x="548" y="3333"/>
                  </a:cubicBezTo>
                  <a:cubicBezTo>
                    <a:pt x="365" y="3630"/>
                    <a:pt x="662" y="3927"/>
                    <a:pt x="616" y="4223"/>
                  </a:cubicBezTo>
                  <a:cubicBezTo>
                    <a:pt x="594" y="4429"/>
                    <a:pt x="342" y="4657"/>
                    <a:pt x="228" y="4862"/>
                  </a:cubicBezTo>
                  <a:cubicBezTo>
                    <a:pt x="0" y="5250"/>
                    <a:pt x="23" y="5616"/>
                    <a:pt x="160" y="5958"/>
                  </a:cubicBezTo>
                  <a:cubicBezTo>
                    <a:pt x="434" y="6369"/>
                    <a:pt x="708" y="6757"/>
                    <a:pt x="1004" y="7076"/>
                  </a:cubicBezTo>
                  <a:cubicBezTo>
                    <a:pt x="1375" y="7447"/>
                    <a:pt x="1803" y="7664"/>
                    <a:pt x="2264" y="7664"/>
                  </a:cubicBezTo>
                  <a:cubicBezTo>
                    <a:pt x="2513" y="7664"/>
                    <a:pt x="2772" y="7601"/>
                    <a:pt x="3036" y="7465"/>
                  </a:cubicBezTo>
                  <a:cubicBezTo>
                    <a:pt x="3196" y="7396"/>
                    <a:pt x="3333" y="7305"/>
                    <a:pt x="3470" y="7191"/>
                  </a:cubicBezTo>
                  <a:cubicBezTo>
                    <a:pt x="3538" y="7145"/>
                    <a:pt x="3607" y="7099"/>
                    <a:pt x="3675" y="7054"/>
                  </a:cubicBezTo>
                  <a:cubicBezTo>
                    <a:pt x="3721" y="7008"/>
                    <a:pt x="3789" y="6962"/>
                    <a:pt x="3835" y="6917"/>
                  </a:cubicBezTo>
                  <a:cubicBezTo>
                    <a:pt x="3926" y="6825"/>
                    <a:pt x="3995" y="6757"/>
                    <a:pt x="4086" y="6666"/>
                  </a:cubicBezTo>
                  <a:cubicBezTo>
                    <a:pt x="4109" y="6643"/>
                    <a:pt x="4131" y="6620"/>
                    <a:pt x="4131" y="6597"/>
                  </a:cubicBezTo>
                  <a:cubicBezTo>
                    <a:pt x="4223" y="6483"/>
                    <a:pt x="4314" y="6392"/>
                    <a:pt x="4383" y="6278"/>
                  </a:cubicBezTo>
                  <a:cubicBezTo>
                    <a:pt x="3903" y="6163"/>
                    <a:pt x="3401" y="5935"/>
                    <a:pt x="2945" y="5524"/>
                  </a:cubicBezTo>
                  <a:cubicBezTo>
                    <a:pt x="1301" y="3927"/>
                    <a:pt x="4246" y="2009"/>
                    <a:pt x="4246" y="2009"/>
                  </a:cubicBezTo>
                  <a:cubicBezTo>
                    <a:pt x="4246" y="2009"/>
                    <a:pt x="3218" y="1576"/>
                    <a:pt x="2214" y="685"/>
                  </a:cubicBezTo>
                  <a:cubicBezTo>
                    <a:pt x="1963" y="457"/>
                    <a:pt x="1826" y="229"/>
                    <a:pt x="175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603;p53">
              <a:extLst>
                <a:ext uri="{FF2B5EF4-FFF2-40B4-BE49-F238E27FC236}">
                  <a16:creationId xmlns:a16="http://schemas.microsoft.com/office/drawing/2014/main" xmlns="" id="{56110B71-3252-3326-1C52-56AB0D7419E1}"/>
                </a:ext>
              </a:extLst>
            </p:cNvPr>
            <p:cNvSpPr/>
            <p:nvPr/>
          </p:nvSpPr>
          <p:spPr>
            <a:xfrm>
              <a:off x="3491850" y="2537325"/>
              <a:ext cx="175425" cy="176100"/>
            </a:xfrm>
            <a:custGeom>
              <a:avLst/>
              <a:gdLst/>
              <a:ahLst/>
              <a:cxnLst/>
              <a:rect l="l" t="t" r="r" b="b"/>
              <a:pathLst>
                <a:path w="7017" h="7044" extrusionOk="0">
                  <a:moveTo>
                    <a:pt x="3110" y="0"/>
                  </a:moveTo>
                  <a:cubicBezTo>
                    <a:pt x="2542" y="0"/>
                    <a:pt x="1931" y="190"/>
                    <a:pt x="1302" y="653"/>
                  </a:cubicBezTo>
                  <a:cubicBezTo>
                    <a:pt x="206" y="1451"/>
                    <a:pt x="1" y="2867"/>
                    <a:pt x="138" y="4168"/>
                  </a:cubicBezTo>
                  <a:cubicBezTo>
                    <a:pt x="229" y="4967"/>
                    <a:pt x="389" y="5971"/>
                    <a:pt x="982" y="6519"/>
                  </a:cubicBezTo>
                  <a:cubicBezTo>
                    <a:pt x="1097" y="6633"/>
                    <a:pt x="1233" y="6724"/>
                    <a:pt x="1393" y="6793"/>
                  </a:cubicBezTo>
                  <a:cubicBezTo>
                    <a:pt x="1713" y="6952"/>
                    <a:pt x="2055" y="7021"/>
                    <a:pt x="2420" y="7044"/>
                  </a:cubicBezTo>
                  <a:cubicBezTo>
                    <a:pt x="2420" y="5948"/>
                    <a:pt x="2626" y="4852"/>
                    <a:pt x="2694" y="3757"/>
                  </a:cubicBezTo>
                  <a:cubicBezTo>
                    <a:pt x="2694" y="3665"/>
                    <a:pt x="2740" y="3620"/>
                    <a:pt x="2808" y="3597"/>
                  </a:cubicBezTo>
                  <a:cubicBezTo>
                    <a:pt x="2808" y="3574"/>
                    <a:pt x="2808" y="3551"/>
                    <a:pt x="2831" y="3529"/>
                  </a:cubicBezTo>
                  <a:cubicBezTo>
                    <a:pt x="2849" y="3424"/>
                    <a:pt x="2933" y="3345"/>
                    <a:pt x="3023" y="3345"/>
                  </a:cubicBezTo>
                  <a:cubicBezTo>
                    <a:pt x="3051" y="3345"/>
                    <a:pt x="3078" y="3353"/>
                    <a:pt x="3105" y="3369"/>
                  </a:cubicBezTo>
                  <a:cubicBezTo>
                    <a:pt x="3470" y="3551"/>
                    <a:pt x="3813" y="3757"/>
                    <a:pt x="4178" y="3939"/>
                  </a:cubicBezTo>
                  <a:cubicBezTo>
                    <a:pt x="4158" y="3919"/>
                    <a:pt x="4138" y="3882"/>
                    <a:pt x="4118" y="3858"/>
                  </a:cubicBezTo>
                  <a:lnTo>
                    <a:pt x="4118" y="3858"/>
                  </a:lnTo>
                  <a:cubicBezTo>
                    <a:pt x="4177" y="3909"/>
                    <a:pt x="4532" y="4139"/>
                    <a:pt x="5039" y="4139"/>
                  </a:cubicBezTo>
                  <a:cubicBezTo>
                    <a:pt x="5352" y="4139"/>
                    <a:pt x="5723" y="4051"/>
                    <a:pt x="6118" y="3780"/>
                  </a:cubicBezTo>
                  <a:cubicBezTo>
                    <a:pt x="7016" y="3156"/>
                    <a:pt x="5426" y="0"/>
                    <a:pt x="3110"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604;p53">
              <a:extLst>
                <a:ext uri="{FF2B5EF4-FFF2-40B4-BE49-F238E27FC236}">
                  <a16:creationId xmlns:a16="http://schemas.microsoft.com/office/drawing/2014/main" xmlns="" id="{42D174FF-6FA6-5BC7-E9D2-2DB17818B586}"/>
                </a:ext>
              </a:extLst>
            </p:cNvPr>
            <p:cNvSpPr/>
            <p:nvPr/>
          </p:nvSpPr>
          <p:spPr>
            <a:xfrm>
              <a:off x="3518675" y="2538375"/>
              <a:ext cx="139825" cy="103725"/>
            </a:xfrm>
            <a:custGeom>
              <a:avLst/>
              <a:gdLst/>
              <a:ahLst/>
              <a:cxnLst/>
              <a:rect l="l" t="t" r="r" b="b"/>
              <a:pathLst>
                <a:path w="5593" h="4149" extrusionOk="0">
                  <a:moveTo>
                    <a:pt x="1809" y="1"/>
                  </a:moveTo>
                  <a:cubicBezTo>
                    <a:pt x="1395" y="1"/>
                    <a:pt x="1007" y="64"/>
                    <a:pt x="708" y="200"/>
                  </a:cubicBezTo>
                  <a:cubicBezTo>
                    <a:pt x="206" y="405"/>
                    <a:pt x="1" y="770"/>
                    <a:pt x="24" y="770"/>
                  </a:cubicBezTo>
                  <a:cubicBezTo>
                    <a:pt x="25" y="774"/>
                    <a:pt x="28" y="775"/>
                    <a:pt x="32" y="775"/>
                  </a:cubicBezTo>
                  <a:cubicBezTo>
                    <a:pt x="83" y="775"/>
                    <a:pt x="331" y="511"/>
                    <a:pt x="777" y="405"/>
                  </a:cubicBezTo>
                  <a:cubicBezTo>
                    <a:pt x="993" y="333"/>
                    <a:pt x="1250" y="298"/>
                    <a:pt x="1528" y="298"/>
                  </a:cubicBezTo>
                  <a:cubicBezTo>
                    <a:pt x="1868" y="298"/>
                    <a:pt x="2239" y="350"/>
                    <a:pt x="2603" y="451"/>
                  </a:cubicBezTo>
                  <a:cubicBezTo>
                    <a:pt x="3242" y="633"/>
                    <a:pt x="3835" y="976"/>
                    <a:pt x="4201" y="1318"/>
                  </a:cubicBezTo>
                  <a:cubicBezTo>
                    <a:pt x="4589" y="1661"/>
                    <a:pt x="4748" y="1934"/>
                    <a:pt x="4748" y="1934"/>
                  </a:cubicBezTo>
                  <a:cubicBezTo>
                    <a:pt x="4748" y="1934"/>
                    <a:pt x="4817" y="2003"/>
                    <a:pt x="4885" y="2117"/>
                  </a:cubicBezTo>
                  <a:cubicBezTo>
                    <a:pt x="4954" y="2254"/>
                    <a:pt x="5045" y="2437"/>
                    <a:pt x="5114" y="2665"/>
                  </a:cubicBezTo>
                  <a:cubicBezTo>
                    <a:pt x="5136" y="2756"/>
                    <a:pt x="5136" y="2893"/>
                    <a:pt x="5136" y="3030"/>
                  </a:cubicBezTo>
                  <a:cubicBezTo>
                    <a:pt x="5136" y="3167"/>
                    <a:pt x="5091" y="3304"/>
                    <a:pt x="5045" y="3395"/>
                  </a:cubicBezTo>
                  <a:cubicBezTo>
                    <a:pt x="4977" y="3509"/>
                    <a:pt x="4885" y="3601"/>
                    <a:pt x="4771" y="3669"/>
                  </a:cubicBezTo>
                  <a:cubicBezTo>
                    <a:pt x="4634" y="3715"/>
                    <a:pt x="4497" y="3760"/>
                    <a:pt x="4337" y="3783"/>
                  </a:cubicBezTo>
                  <a:cubicBezTo>
                    <a:pt x="4268" y="3788"/>
                    <a:pt x="4198" y="3790"/>
                    <a:pt x="4129" y="3790"/>
                  </a:cubicBezTo>
                  <a:cubicBezTo>
                    <a:pt x="3534" y="3790"/>
                    <a:pt x="2943" y="3625"/>
                    <a:pt x="2534" y="3441"/>
                  </a:cubicBezTo>
                  <a:cubicBezTo>
                    <a:pt x="2097" y="3222"/>
                    <a:pt x="1828" y="2983"/>
                    <a:pt x="1785" y="2983"/>
                  </a:cubicBezTo>
                  <a:cubicBezTo>
                    <a:pt x="1783" y="2983"/>
                    <a:pt x="1782" y="2983"/>
                    <a:pt x="1781" y="2984"/>
                  </a:cubicBezTo>
                  <a:cubicBezTo>
                    <a:pt x="1758" y="3007"/>
                    <a:pt x="1895" y="3167"/>
                    <a:pt x="2123" y="3372"/>
                  </a:cubicBezTo>
                  <a:cubicBezTo>
                    <a:pt x="2580" y="3601"/>
                    <a:pt x="3014" y="3875"/>
                    <a:pt x="3470" y="4034"/>
                  </a:cubicBezTo>
                  <a:cubicBezTo>
                    <a:pt x="3744" y="4103"/>
                    <a:pt x="4041" y="4148"/>
                    <a:pt x="4360" y="4148"/>
                  </a:cubicBezTo>
                  <a:cubicBezTo>
                    <a:pt x="4543" y="4148"/>
                    <a:pt x="4726" y="4103"/>
                    <a:pt x="4931" y="4034"/>
                  </a:cubicBezTo>
                  <a:cubicBezTo>
                    <a:pt x="5114" y="3943"/>
                    <a:pt x="5273" y="3806"/>
                    <a:pt x="5387" y="3623"/>
                  </a:cubicBezTo>
                  <a:cubicBezTo>
                    <a:pt x="5502" y="3441"/>
                    <a:pt x="5547" y="3258"/>
                    <a:pt x="5570" y="3076"/>
                  </a:cubicBezTo>
                  <a:cubicBezTo>
                    <a:pt x="5593" y="2893"/>
                    <a:pt x="5570" y="2710"/>
                    <a:pt x="5547" y="2551"/>
                  </a:cubicBezTo>
                  <a:cubicBezTo>
                    <a:pt x="5502" y="2254"/>
                    <a:pt x="5387" y="2026"/>
                    <a:pt x="5296" y="1866"/>
                  </a:cubicBezTo>
                  <a:cubicBezTo>
                    <a:pt x="5251" y="1797"/>
                    <a:pt x="5205" y="1729"/>
                    <a:pt x="5182" y="1683"/>
                  </a:cubicBezTo>
                  <a:cubicBezTo>
                    <a:pt x="5159" y="1661"/>
                    <a:pt x="5159" y="1638"/>
                    <a:pt x="5159" y="1638"/>
                  </a:cubicBezTo>
                  <a:cubicBezTo>
                    <a:pt x="5159" y="1638"/>
                    <a:pt x="4931" y="1295"/>
                    <a:pt x="4474" y="953"/>
                  </a:cubicBezTo>
                  <a:cubicBezTo>
                    <a:pt x="4269" y="770"/>
                    <a:pt x="3995" y="588"/>
                    <a:pt x="3676" y="428"/>
                  </a:cubicBezTo>
                  <a:cubicBezTo>
                    <a:pt x="3379" y="291"/>
                    <a:pt x="3014" y="177"/>
                    <a:pt x="2671" y="86"/>
                  </a:cubicBezTo>
                  <a:cubicBezTo>
                    <a:pt x="2385" y="30"/>
                    <a:pt x="2090" y="1"/>
                    <a:pt x="1809"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605;p53">
              <a:extLst>
                <a:ext uri="{FF2B5EF4-FFF2-40B4-BE49-F238E27FC236}">
                  <a16:creationId xmlns:a16="http://schemas.microsoft.com/office/drawing/2014/main" xmlns="" id="{F47347A4-C90F-B017-73D2-F5DB3ECE918E}"/>
                </a:ext>
              </a:extLst>
            </p:cNvPr>
            <p:cNvSpPr/>
            <p:nvPr/>
          </p:nvSpPr>
          <p:spPr>
            <a:xfrm>
              <a:off x="3494150" y="2608975"/>
              <a:ext cx="61650" cy="104450"/>
            </a:xfrm>
            <a:custGeom>
              <a:avLst/>
              <a:gdLst/>
              <a:ahLst/>
              <a:cxnLst/>
              <a:rect l="l" t="t" r="r" b="b"/>
              <a:pathLst>
                <a:path w="2466" h="4178" extrusionOk="0">
                  <a:moveTo>
                    <a:pt x="46" y="1"/>
                  </a:moveTo>
                  <a:cubicBezTo>
                    <a:pt x="0" y="434"/>
                    <a:pt x="0" y="868"/>
                    <a:pt x="46" y="1302"/>
                  </a:cubicBezTo>
                  <a:cubicBezTo>
                    <a:pt x="137" y="2101"/>
                    <a:pt x="297" y="3105"/>
                    <a:pt x="890" y="3653"/>
                  </a:cubicBezTo>
                  <a:cubicBezTo>
                    <a:pt x="1005" y="3767"/>
                    <a:pt x="1141" y="3858"/>
                    <a:pt x="1301" y="3927"/>
                  </a:cubicBezTo>
                  <a:cubicBezTo>
                    <a:pt x="1621" y="4086"/>
                    <a:pt x="1963" y="4155"/>
                    <a:pt x="2328" y="4178"/>
                  </a:cubicBezTo>
                  <a:cubicBezTo>
                    <a:pt x="2328" y="3561"/>
                    <a:pt x="2397" y="2945"/>
                    <a:pt x="2465" y="2352"/>
                  </a:cubicBezTo>
                  <a:lnTo>
                    <a:pt x="2465" y="2352"/>
                  </a:lnTo>
                  <a:cubicBezTo>
                    <a:pt x="2335" y="2424"/>
                    <a:pt x="2178" y="2469"/>
                    <a:pt x="1976" y="2469"/>
                  </a:cubicBezTo>
                  <a:cubicBezTo>
                    <a:pt x="1858" y="2469"/>
                    <a:pt x="1726" y="2454"/>
                    <a:pt x="1575" y="2420"/>
                  </a:cubicBezTo>
                  <a:cubicBezTo>
                    <a:pt x="525" y="2146"/>
                    <a:pt x="160" y="1051"/>
                    <a:pt x="4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606;p53">
              <a:extLst>
                <a:ext uri="{FF2B5EF4-FFF2-40B4-BE49-F238E27FC236}">
                  <a16:creationId xmlns:a16="http://schemas.microsoft.com/office/drawing/2014/main" xmlns="" id="{30C3448F-2630-2C10-800A-9840616DDB70}"/>
                </a:ext>
              </a:extLst>
            </p:cNvPr>
            <p:cNvSpPr/>
            <p:nvPr/>
          </p:nvSpPr>
          <p:spPr>
            <a:xfrm>
              <a:off x="3554050" y="2543350"/>
              <a:ext cx="109600" cy="97325"/>
            </a:xfrm>
            <a:custGeom>
              <a:avLst/>
              <a:gdLst/>
              <a:ahLst/>
              <a:cxnLst/>
              <a:rect l="l" t="t" r="r" b="b"/>
              <a:pathLst>
                <a:path w="4384" h="3893" extrusionOk="0">
                  <a:moveTo>
                    <a:pt x="1713" y="1"/>
                  </a:moveTo>
                  <a:cubicBezTo>
                    <a:pt x="1964" y="229"/>
                    <a:pt x="3333" y="1484"/>
                    <a:pt x="3379" y="2466"/>
                  </a:cubicBezTo>
                  <a:cubicBezTo>
                    <a:pt x="3386" y="2772"/>
                    <a:pt x="3102" y="2880"/>
                    <a:pt x="2697" y="2880"/>
                  </a:cubicBezTo>
                  <a:cubicBezTo>
                    <a:pt x="1710" y="2880"/>
                    <a:pt x="1" y="2238"/>
                    <a:pt x="1" y="2238"/>
                  </a:cubicBezTo>
                  <a:lnTo>
                    <a:pt x="1" y="2238"/>
                  </a:lnTo>
                  <a:cubicBezTo>
                    <a:pt x="1" y="2238"/>
                    <a:pt x="206" y="2740"/>
                    <a:pt x="320" y="3333"/>
                  </a:cubicBezTo>
                  <a:cubicBezTo>
                    <a:pt x="320" y="3310"/>
                    <a:pt x="343" y="3310"/>
                    <a:pt x="343" y="3288"/>
                  </a:cubicBezTo>
                  <a:cubicBezTo>
                    <a:pt x="360" y="3170"/>
                    <a:pt x="439" y="3101"/>
                    <a:pt x="525" y="3101"/>
                  </a:cubicBezTo>
                  <a:cubicBezTo>
                    <a:pt x="556" y="3101"/>
                    <a:pt x="587" y="3110"/>
                    <a:pt x="617" y="3128"/>
                  </a:cubicBezTo>
                  <a:cubicBezTo>
                    <a:pt x="982" y="3310"/>
                    <a:pt x="1325" y="3516"/>
                    <a:pt x="1690" y="3698"/>
                  </a:cubicBezTo>
                  <a:cubicBezTo>
                    <a:pt x="1667" y="3676"/>
                    <a:pt x="1644" y="3630"/>
                    <a:pt x="1621" y="3607"/>
                  </a:cubicBezTo>
                  <a:lnTo>
                    <a:pt x="1621" y="3607"/>
                  </a:lnTo>
                  <a:cubicBezTo>
                    <a:pt x="1622" y="3607"/>
                    <a:pt x="2002" y="3892"/>
                    <a:pt x="2565" y="3892"/>
                  </a:cubicBezTo>
                  <a:cubicBezTo>
                    <a:pt x="2876" y="3892"/>
                    <a:pt x="3241" y="3806"/>
                    <a:pt x="3630" y="3539"/>
                  </a:cubicBezTo>
                  <a:cubicBezTo>
                    <a:pt x="4383" y="3014"/>
                    <a:pt x="3402" y="754"/>
                    <a:pt x="171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607;p53">
              <a:extLst>
                <a:ext uri="{FF2B5EF4-FFF2-40B4-BE49-F238E27FC236}">
                  <a16:creationId xmlns:a16="http://schemas.microsoft.com/office/drawing/2014/main" xmlns="" id="{3CE17284-6088-CCD2-2047-E5A760736F3F}"/>
                </a:ext>
              </a:extLst>
            </p:cNvPr>
            <p:cNvSpPr/>
            <p:nvPr/>
          </p:nvSpPr>
          <p:spPr>
            <a:xfrm>
              <a:off x="2326325" y="2325350"/>
              <a:ext cx="1021200" cy="1012650"/>
            </a:xfrm>
            <a:custGeom>
              <a:avLst/>
              <a:gdLst/>
              <a:ahLst/>
              <a:cxnLst/>
              <a:rect l="l" t="t" r="r" b="b"/>
              <a:pathLst>
                <a:path w="40848" h="40506" extrusionOk="0">
                  <a:moveTo>
                    <a:pt x="25161" y="0"/>
                  </a:moveTo>
                  <a:cubicBezTo>
                    <a:pt x="24407" y="0"/>
                    <a:pt x="23603" y="36"/>
                    <a:pt x="22747" y="116"/>
                  </a:cubicBezTo>
                  <a:cubicBezTo>
                    <a:pt x="12612" y="1051"/>
                    <a:pt x="10170" y="2558"/>
                    <a:pt x="8390" y="4247"/>
                  </a:cubicBezTo>
                  <a:cubicBezTo>
                    <a:pt x="6609" y="5936"/>
                    <a:pt x="5034" y="12510"/>
                    <a:pt x="3254" y="14564"/>
                  </a:cubicBezTo>
                  <a:cubicBezTo>
                    <a:pt x="1522" y="16537"/>
                    <a:pt x="1" y="18615"/>
                    <a:pt x="4452" y="18615"/>
                  </a:cubicBezTo>
                  <a:cubicBezTo>
                    <a:pt x="4636" y="18615"/>
                    <a:pt x="4830" y="18611"/>
                    <a:pt x="5034" y="18604"/>
                  </a:cubicBezTo>
                  <a:lnTo>
                    <a:pt x="5034" y="18604"/>
                  </a:lnTo>
                  <a:cubicBezTo>
                    <a:pt x="5034" y="18604"/>
                    <a:pt x="2523" y="33121"/>
                    <a:pt x="6952" y="36750"/>
                  </a:cubicBezTo>
                  <a:cubicBezTo>
                    <a:pt x="10242" y="39439"/>
                    <a:pt x="16390" y="40505"/>
                    <a:pt x="22326" y="40505"/>
                  </a:cubicBezTo>
                  <a:cubicBezTo>
                    <a:pt x="28784" y="40505"/>
                    <a:pt x="34991" y="39243"/>
                    <a:pt x="36990" y="37435"/>
                  </a:cubicBezTo>
                  <a:cubicBezTo>
                    <a:pt x="40847" y="33965"/>
                    <a:pt x="37925" y="7351"/>
                    <a:pt x="35597" y="4247"/>
                  </a:cubicBezTo>
                  <a:cubicBezTo>
                    <a:pt x="35597" y="4247"/>
                    <a:pt x="33321" y="0"/>
                    <a:pt x="25161"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608;p53">
              <a:extLst>
                <a:ext uri="{FF2B5EF4-FFF2-40B4-BE49-F238E27FC236}">
                  <a16:creationId xmlns:a16="http://schemas.microsoft.com/office/drawing/2014/main" xmlns="" id="{D018385C-E37C-5F75-9596-F62BCC5E7833}"/>
                </a:ext>
              </a:extLst>
            </p:cNvPr>
            <p:cNvSpPr/>
            <p:nvPr/>
          </p:nvSpPr>
          <p:spPr>
            <a:xfrm>
              <a:off x="2454450" y="2380300"/>
              <a:ext cx="893075" cy="957675"/>
            </a:xfrm>
            <a:custGeom>
              <a:avLst/>
              <a:gdLst/>
              <a:ahLst/>
              <a:cxnLst/>
              <a:rect l="l" t="t" r="r" b="b"/>
              <a:pathLst>
                <a:path w="35723" h="38307" extrusionOk="0">
                  <a:moveTo>
                    <a:pt x="21924" y="0"/>
                  </a:moveTo>
                  <a:cubicBezTo>
                    <a:pt x="19328" y="0"/>
                    <a:pt x="16620" y="209"/>
                    <a:pt x="14335" y="839"/>
                  </a:cubicBezTo>
                  <a:cubicBezTo>
                    <a:pt x="7487" y="2711"/>
                    <a:pt x="5159" y="3373"/>
                    <a:pt x="4406" y="8714"/>
                  </a:cubicBezTo>
                  <a:cubicBezTo>
                    <a:pt x="3721" y="13530"/>
                    <a:pt x="0" y="30695"/>
                    <a:pt x="2991" y="35054"/>
                  </a:cubicBezTo>
                  <a:cubicBezTo>
                    <a:pt x="3105" y="35237"/>
                    <a:pt x="3265" y="35419"/>
                    <a:pt x="3424" y="35602"/>
                  </a:cubicBezTo>
                  <a:cubicBezTo>
                    <a:pt x="6902" y="37521"/>
                    <a:pt x="12139" y="38307"/>
                    <a:pt x="17219" y="38307"/>
                  </a:cubicBezTo>
                  <a:cubicBezTo>
                    <a:pt x="21142" y="38307"/>
                    <a:pt x="24970" y="37839"/>
                    <a:pt x="27825" y="37063"/>
                  </a:cubicBezTo>
                  <a:cubicBezTo>
                    <a:pt x="28692" y="36629"/>
                    <a:pt x="29536" y="36287"/>
                    <a:pt x="30312" y="36104"/>
                  </a:cubicBezTo>
                  <a:cubicBezTo>
                    <a:pt x="30974" y="35853"/>
                    <a:pt x="31499" y="35579"/>
                    <a:pt x="31865" y="35237"/>
                  </a:cubicBezTo>
                  <a:cubicBezTo>
                    <a:pt x="35722" y="31767"/>
                    <a:pt x="32800" y="5153"/>
                    <a:pt x="30472" y="2049"/>
                  </a:cubicBezTo>
                  <a:cubicBezTo>
                    <a:pt x="30472" y="2049"/>
                    <a:pt x="30449" y="2049"/>
                    <a:pt x="30449" y="2026"/>
                  </a:cubicBezTo>
                  <a:cubicBezTo>
                    <a:pt x="30358" y="1866"/>
                    <a:pt x="29924" y="1182"/>
                    <a:pt x="28989" y="428"/>
                  </a:cubicBezTo>
                  <a:cubicBezTo>
                    <a:pt x="27138" y="220"/>
                    <a:pt x="24590" y="0"/>
                    <a:pt x="21924" y="0"/>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609;p53">
              <a:extLst>
                <a:ext uri="{FF2B5EF4-FFF2-40B4-BE49-F238E27FC236}">
                  <a16:creationId xmlns:a16="http://schemas.microsoft.com/office/drawing/2014/main" xmlns="" id="{C21F464A-3E8A-150F-CED4-1FB7BE618D3C}"/>
                </a:ext>
              </a:extLst>
            </p:cNvPr>
            <p:cNvSpPr/>
            <p:nvPr/>
          </p:nvSpPr>
          <p:spPr>
            <a:xfrm>
              <a:off x="2374550" y="2440075"/>
              <a:ext cx="531300" cy="897825"/>
            </a:xfrm>
            <a:custGeom>
              <a:avLst/>
              <a:gdLst/>
              <a:ahLst/>
              <a:cxnLst/>
              <a:rect l="l" t="t" r="r" b="b"/>
              <a:pathLst>
                <a:path w="21252" h="35913" extrusionOk="0">
                  <a:moveTo>
                    <a:pt x="10067" y="1"/>
                  </a:moveTo>
                  <a:cubicBezTo>
                    <a:pt x="9274" y="1"/>
                    <a:pt x="8449" y="245"/>
                    <a:pt x="7625" y="662"/>
                  </a:cubicBezTo>
                  <a:cubicBezTo>
                    <a:pt x="4201" y="2374"/>
                    <a:pt x="4520" y="6551"/>
                    <a:pt x="3128" y="9541"/>
                  </a:cubicBezTo>
                  <a:cubicBezTo>
                    <a:pt x="2626" y="10614"/>
                    <a:pt x="1873" y="11504"/>
                    <a:pt x="1142" y="12417"/>
                  </a:cubicBezTo>
                  <a:cubicBezTo>
                    <a:pt x="914" y="12691"/>
                    <a:pt x="366" y="13102"/>
                    <a:pt x="1" y="13536"/>
                  </a:cubicBezTo>
                  <a:cubicBezTo>
                    <a:pt x="115" y="13627"/>
                    <a:pt x="275" y="13695"/>
                    <a:pt x="457" y="13764"/>
                  </a:cubicBezTo>
                  <a:lnTo>
                    <a:pt x="480" y="13764"/>
                  </a:lnTo>
                  <a:cubicBezTo>
                    <a:pt x="549" y="13810"/>
                    <a:pt x="640" y="13832"/>
                    <a:pt x="731" y="13855"/>
                  </a:cubicBezTo>
                  <a:lnTo>
                    <a:pt x="777" y="13855"/>
                  </a:lnTo>
                  <a:cubicBezTo>
                    <a:pt x="891" y="13878"/>
                    <a:pt x="982" y="13901"/>
                    <a:pt x="1097" y="13924"/>
                  </a:cubicBezTo>
                  <a:lnTo>
                    <a:pt x="1119" y="13924"/>
                  </a:lnTo>
                  <a:cubicBezTo>
                    <a:pt x="1234" y="13947"/>
                    <a:pt x="1370" y="13969"/>
                    <a:pt x="1507" y="13969"/>
                  </a:cubicBezTo>
                  <a:lnTo>
                    <a:pt x="1576" y="13969"/>
                  </a:lnTo>
                  <a:cubicBezTo>
                    <a:pt x="1690" y="13992"/>
                    <a:pt x="1804" y="13992"/>
                    <a:pt x="1918" y="13992"/>
                  </a:cubicBezTo>
                  <a:cubicBezTo>
                    <a:pt x="1964" y="14015"/>
                    <a:pt x="2010" y="14015"/>
                    <a:pt x="2055" y="14015"/>
                  </a:cubicBezTo>
                  <a:lnTo>
                    <a:pt x="3105" y="14015"/>
                  </a:lnTo>
                  <a:cubicBezTo>
                    <a:pt x="3105" y="14015"/>
                    <a:pt x="2808" y="15658"/>
                    <a:pt x="2603" y="18009"/>
                  </a:cubicBezTo>
                  <a:cubicBezTo>
                    <a:pt x="2603" y="18283"/>
                    <a:pt x="2580" y="18580"/>
                    <a:pt x="2535" y="18877"/>
                  </a:cubicBezTo>
                  <a:cubicBezTo>
                    <a:pt x="2192" y="23442"/>
                    <a:pt x="2283" y="29901"/>
                    <a:pt x="5023" y="32161"/>
                  </a:cubicBezTo>
                  <a:cubicBezTo>
                    <a:pt x="8302" y="34833"/>
                    <a:pt x="14434" y="35913"/>
                    <a:pt x="20350" y="35913"/>
                  </a:cubicBezTo>
                  <a:cubicBezTo>
                    <a:pt x="20651" y="35913"/>
                    <a:pt x="20952" y="35910"/>
                    <a:pt x="21251" y="35904"/>
                  </a:cubicBezTo>
                  <a:cubicBezTo>
                    <a:pt x="20932" y="34969"/>
                    <a:pt x="20110" y="34010"/>
                    <a:pt x="19745" y="33280"/>
                  </a:cubicBezTo>
                  <a:cubicBezTo>
                    <a:pt x="18900" y="31659"/>
                    <a:pt x="18375" y="29833"/>
                    <a:pt x="17782" y="28098"/>
                  </a:cubicBezTo>
                  <a:cubicBezTo>
                    <a:pt x="16778" y="25131"/>
                    <a:pt x="16960" y="21958"/>
                    <a:pt x="16686" y="18877"/>
                  </a:cubicBezTo>
                  <a:cubicBezTo>
                    <a:pt x="16367" y="15293"/>
                    <a:pt x="15842" y="11733"/>
                    <a:pt x="15157" y="8217"/>
                  </a:cubicBezTo>
                  <a:cubicBezTo>
                    <a:pt x="14769" y="6300"/>
                    <a:pt x="14518" y="3789"/>
                    <a:pt x="13445" y="2100"/>
                  </a:cubicBezTo>
                  <a:cubicBezTo>
                    <a:pt x="12482" y="607"/>
                    <a:pt x="11314" y="1"/>
                    <a:pt x="100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610;p53">
              <a:extLst>
                <a:ext uri="{FF2B5EF4-FFF2-40B4-BE49-F238E27FC236}">
                  <a16:creationId xmlns:a16="http://schemas.microsoft.com/office/drawing/2014/main" xmlns="" id="{692DE22E-97AE-369E-4E14-D907542F0A63}"/>
                </a:ext>
              </a:extLst>
            </p:cNvPr>
            <p:cNvSpPr/>
            <p:nvPr/>
          </p:nvSpPr>
          <p:spPr>
            <a:xfrm>
              <a:off x="2374550" y="2472025"/>
              <a:ext cx="166650" cy="318600"/>
            </a:xfrm>
            <a:custGeom>
              <a:avLst/>
              <a:gdLst/>
              <a:ahLst/>
              <a:cxnLst/>
              <a:rect l="l" t="t" r="r" b="b"/>
              <a:pathLst>
                <a:path w="6666" h="12744" extrusionOk="0">
                  <a:moveTo>
                    <a:pt x="6666" y="1"/>
                  </a:moveTo>
                  <a:cubicBezTo>
                    <a:pt x="4246" y="1964"/>
                    <a:pt x="4361" y="5593"/>
                    <a:pt x="3128" y="8263"/>
                  </a:cubicBezTo>
                  <a:cubicBezTo>
                    <a:pt x="2626" y="9336"/>
                    <a:pt x="1873" y="10226"/>
                    <a:pt x="1142" y="11139"/>
                  </a:cubicBezTo>
                  <a:cubicBezTo>
                    <a:pt x="914" y="11413"/>
                    <a:pt x="366" y="11824"/>
                    <a:pt x="1" y="12258"/>
                  </a:cubicBezTo>
                  <a:cubicBezTo>
                    <a:pt x="432" y="12565"/>
                    <a:pt x="1231" y="12744"/>
                    <a:pt x="2547" y="12744"/>
                  </a:cubicBezTo>
                  <a:cubicBezTo>
                    <a:pt x="2696" y="12744"/>
                    <a:pt x="2852" y="12742"/>
                    <a:pt x="3014" y="12737"/>
                  </a:cubicBezTo>
                  <a:cubicBezTo>
                    <a:pt x="3356" y="11893"/>
                    <a:pt x="3813" y="10523"/>
                    <a:pt x="3950" y="9131"/>
                  </a:cubicBezTo>
                  <a:cubicBezTo>
                    <a:pt x="4110" y="7031"/>
                    <a:pt x="5433" y="1667"/>
                    <a:pt x="666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611;p53">
              <a:extLst>
                <a:ext uri="{FF2B5EF4-FFF2-40B4-BE49-F238E27FC236}">
                  <a16:creationId xmlns:a16="http://schemas.microsoft.com/office/drawing/2014/main" xmlns="" id="{05A48017-5806-81F6-0993-73056B9080EE}"/>
                </a:ext>
              </a:extLst>
            </p:cNvPr>
            <p:cNvSpPr/>
            <p:nvPr/>
          </p:nvSpPr>
          <p:spPr>
            <a:xfrm>
              <a:off x="2385975" y="2440850"/>
              <a:ext cx="279625" cy="334775"/>
            </a:xfrm>
            <a:custGeom>
              <a:avLst/>
              <a:gdLst/>
              <a:ahLst/>
              <a:cxnLst/>
              <a:rect l="l" t="t" r="r" b="b"/>
              <a:pathLst>
                <a:path w="11185" h="13391" extrusionOk="0">
                  <a:moveTo>
                    <a:pt x="11086" y="1"/>
                  </a:moveTo>
                  <a:cubicBezTo>
                    <a:pt x="10904" y="1"/>
                    <a:pt x="10401" y="62"/>
                    <a:pt x="9701" y="152"/>
                  </a:cubicBezTo>
                  <a:cubicBezTo>
                    <a:pt x="8857" y="289"/>
                    <a:pt x="7647" y="471"/>
                    <a:pt x="6597" y="1111"/>
                  </a:cubicBezTo>
                  <a:cubicBezTo>
                    <a:pt x="6072" y="1430"/>
                    <a:pt x="5615" y="1864"/>
                    <a:pt x="5296" y="2320"/>
                  </a:cubicBezTo>
                  <a:cubicBezTo>
                    <a:pt x="4954" y="2800"/>
                    <a:pt x="4748" y="3279"/>
                    <a:pt x="4588" y="3713"/>
                  </a:cubicBezTo>
                  <a:cubicBezTo>
                    <a:pt x="4269" y="4534"/>
                    <a:pt x="4109" y="5105"/>
                    <a:pt x="4109" y="5105"/>
                  </a:cubicBezTo>
                  <a:cubicBezTo>
                    <a:pt x="4109" y="5105"/>
                    <a:pt x="4063" y="5242"/>
                    <a:pt x="3995" y="5493"/>
                  </a:cubicBezTo>
                  <a:cubicBezTo>
                    <a:pt x="3926" y="5744"/>
                    <a:pt x="3835" y="6086"/>
                    <a:pt x="3721" y="6520"/>
                  </a:cubicBezTo>
                  <a:cubicBezTo>
                    <a:pt x="3493" y="7365"/>
                    <a:pt x="3196" y="8506"/>
                    <a:pt x="2762" y="9579"/>
                  </a:cubicBezTo>
                  <a:cubicBezTo>
                    <a:pt x="1849" y="11724"/>
                    <a:pt x="0" y="13299"/>
                    <a:pt x="115" y="13391"/>
                  </a:cubicBezTo>
                  <a:cubicBezTo>
                    <a:pt x="137" y="13391"/>
                    <a:pt x="548" y="13003"/>
                    <a:pt x="1187" y="12363"/>
                  </a:cubicBezTo>
                  <a:cubicBezTo>
                    <a:pt x="1324" y="12204"/>
                    <a:pt x="1507" y="12044"/>
                    <a:pt x="1667" y="11838"/>
                  </a:cubicBezTo>
                  <a:cubicBezTo>
                    <a:pt x="1826" y="11656"/>
                    <a:pt x="1986" y="11428"/>
                    <a:pt x="2146" y="11199"/>
                  </a:cubicBezTo>
                  <a:cubicBezTo>
                    <a:pt x="2237" y="11085"/>
                    <a:pt x="2306" y="10971"/>
                    <a:pt x="2397" y="10857"/>
                  </a:cubicBezTo>
                  <a:lnTo>
                    <a:pt x="2534" y="10674"/>
                  </a:lnTo>
                  <a:lnTo>
                    <a:pt x="2625" y="10492"/>
                  </a:lnTo>
                  <a:cubicBezTo>
                    <a:pt x="2762" y="10241"/>
                    <a:pt x="2899" y="9967"/>
                    <a:pt x="3036" y="9716"/>
                  </a:cubicBezTo>
                  <a:cubicBezTo>
                    <a:pt x="3538" y="8620"/>
                    <a:pt x="3881" y="7479"/>
                    <a:pt x="4132" y="6634"/>
                  </a:cubicBezTo>
                  <a:cubicBezTo>
                    <a:pt x="4246" y="6223"/>
                    <a:pt x="4337" y="5858"/>
                    <a:pt x="4429" y="5607"/>
                  </a:cubicBezTo>
                  <a:cubicBezTo>
                    <a:pt x="4497" y="5379"/>
                    <a:pt x="4543" y="5242"/>
                    <a:pt x="4543" y="5242"/>
                  </a:cubicBezTo>
                  <a:cubicBezTo>
                    <a:pt x="4543" y="5242"/>
                    <a:pt x="4680" y="4671"/>
                    <a:pt x="4976" y="3850"/>
                  </a:cubicBezTo>
                  <a:cubicBezTo>
                    <a:pt x="5250" y="3028"/>
                    <a:pt x="5798" y="2001"/>
                    <a:pt x="6780" y="1384"/>
                  </a:cubicBezTo>
                  <a:cubicBezTo>
                    <a:pt x="7715" y="745"/>
                    <a:pt x="8879" y="517"/>
                    <a:pt x="9747" y="335"/>
                  </a:cubicBezTo>
                  <a:cubicBezTo>
                    <a:pt x="10591" y="152"/>
                    <a:pt x="11185" y="38"/>
                    <a:pt x="11162" y="15"/>
                  </a:cubicBezTo>
                  <a:cubicBezTo>
                    <a:pt x="11162" y="5"/>
                    <a:pt x="11136" y="1"/>
                    <a:pt x="11086"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612;p53">
              <a:extLst>
                <a:ext uri="{FF2B5EF4-FFF2-40B4-BE49-F238E27FC236}">
                  <a16:creationId xmlns:a16="http://schemas.microsoft.com/office/drawing/2014/main" xmlns="" id="{CD9C198E-9DD9-05EE-C977-10D58DA46150}"/>
                </a:ext>
              </a:extLst>
            </p:cNvPr>
            <p:cNvSpPr/>
            <p:nvPr/>
          </p:nvSpPr>
          <p:spPr>
            <a:xfrm>
              <a:off x="2417350" y="2659775"/>
              <a:ext cx="101600" cy="606025"/>
            </a:xfrm>
            <a:custGeom>
              <a:avLst/>
              <a:gdLst/>
              <a:ahLst/>
              <a:cxnLst/>
              <a:rect l="l" t="t" r="r" b="b"/>
              <a:pathLst>
                <a:path w="4064" h="24241" extrusionOk="0">
                  <a:moveTo>
                    <a:pt x="2101" y="0"/>
                  </a:moveTo>
                  <a:cubicBezTo>
                    <a:pt x="2101" y="0"/>
                    <a:pt x="2101" y="69"/>
                    <a:pt x="2101" y="160"/>
                  </a:cubicBezTo>
                  <a:cubicBezTo>
                    <a:pt x="2124" y="251"/>
                    <a:pt x="2169" y="388"/>
                    <a:pt x="2169" y="594"/>
                  </a:cubicBezTo>
                  <a:cubicBezTo>
                    <a:pt x="2215" y="959"/>
                    <a:pt x="2146" y="1484"/>
                    <a:pt x="2032" y="2100"/>
                  </a:cubicBezTo>
                  <a:cubicBezTo>
                    <a:pt x="1918" y="2739"/>
                    <a:pt x="1713" y="3469"/>
                    <a:pt x="1576" y="4268"/>
                  </a:cubicBezTo>
                  <a:cubicBezTo>
                    <a:pt x="1439" y="5067"/>
                    <a:pt x="1279" y="5912"/>
                    <a:pt x="1074" y="6734"/>
                  </a:cubicBezTo>
                  <a:cubicBezTo>
                    <a:pt x="868" y="7578"/>
                    <a:pt x="708" y="8423"/>
                    <a:pt x="526" y="9221"/>
                  </a:cubicBezTo>
                  <a:cubicBezTo>
                    <a:pt x="435" y="9632"/>
                    <a:pt x="389" y="10020"/>
                    <a:pt x="343" y="10386"/>
                  </a:cubicBezTo>
                  <a:cubicBezTo>
                    <a:pt x="275" y="10751"/>
                    <a:pt x="229" y="11116"/>
                    <a:pt x="183" y="11436"/>
                  </a:cubicBezTo>
                  <a:cubicBezTo>
                    <a:pt x="92" y="12075"/>
                    <a:pt x="92" y="12622"/>
                    <a:pt x="46" y="13010"/>
                  </a:cubicBezTo>
                  <a:cubicBezTo>
                    <a:pt x="24" y="13398"/>
                    <a:pt x="24" y="13604"/>
                    <a:pt x="24" y="13604"/>
                  </a:cubicBezTo>
                  <a:cubicBezTo>
                    <a:pt x="24" y="13604"/>
                    <a:pt x="1" y="13672"/>
                    <a:pt x="24" y="13764"/>
                  </a:cubicBezTo>
                  <a:cubicBezTo>
                    <a:pt x="24" y="13878"/>
                    <a:pt x="24" y="14015"/>
                    <a:pt x="24" y="14220"/>
                  </a:cubicBezTo>
                  <a:cubicBezTo>
                    <a:pt x="46" y="14608"/>
                    <a:pt x="69" y="15156"/>
                    <a:pt x="92" y="15795"/>
                  </a:cubicBezTo>
                  <a:cubicBezTo>
                    <a:pt x="229" y="17096"/>
                    <a:pt x="366" y="18877"/>
                    <a:pt x="1051" y="20520"/>
                  </a:cubicBezTo>
                  <a:cubicBezTo>
                    <a:pt x="1393" y="21364"/>
                    <a:pt x="1873" y="22118"/>
                    <a:pt x="2352" y="22780"/>
                  </a:cubicBezTo>
                  <a:cubicBezTo>
                    <a:pt x="2717" y="23236"/>
                    <a:pt x="3105" y="23670"/>
                    <a:pt x="3470" y="24035"/>
                  </a:cubicBezTo>
                  <a:cubicBezTo>
                    <a:pt x="3653" y="24104"/>
                    <a:pt x="3858" y="24172"/>
                    <a:pt x="4064" y="24240"/>
                  </a:cubicBezTo>
                  <a:cubicBezTo>
                    <a:pt x="3630" y="23761"/>
                    <a:pt x="3128" y="23191"/>
                    <a:pt x="2671" y="22529"/>
                  </a:cubicBezTo>
                  <a:cubicBezTo>
                    <a:pt x="2238" y="21867"/>
                    <a:pt x="1804" y="21136"/>
                    <a:pt x="1530" y="20337"/>
                  </a:cubicBezTo>
                  <a:cubicBezTo>
                    <a:pt x="937" y="18762"/>
                    <a:pt x="845" y="17051"/>
                    <a:pt x="754" y="15749"/>
                  </a:cubicBezTo>
                  <a:cubicBezTo>
                    <a:pt x="731" y="15110"/>
                    <a:pt x="731" y="14585"/>
                    <a:pt x="731" y="14220"/>
                  </a:cubicBezTo>
                  <a:cubicBezTo>
                    <a:pt x="708" y="14015"/>
                    <a:pt x="708" y="13878"/>
                    <a:pt x="708" y="13787"/>
                  </a:cubicBezTo>
                  <a:cubicBezTo>
                    <a:pt x="708" y="13672"/>
                    <a:pt x="731" y="13627"/>
                    <a:pt x="731" y="13627"/>
                  </a:cubicBezTo>
                  <a:cubicBezTo>
                    <a:pt x="731" y="13627"/>
                    <a:pt x="731" y="13421"/>
                    <a:pt x="754" y="13033"/>
                  </a:cubicBezTo>
                  <a:cubicBezTo>
                    <a:pt x="777" y="12668"/>
                    <a:pt x="777" y="12143"/>
                    <a:pt x="823" y="11504"/>
                  </a:cubicBezTo>
                  <a:cubicBezTo>
                    <a:pt x="868" y="11184"/>
                    <a:pt x="914" y="10842"/>
                    <a:pt x="960" y="10477"/>
                  </a:cubicBezTo>
                  <a:cubicBezTo>
                    <a:pt x="982" y="10112"/>
                    <a:pt x="1028" y="9724"/>
                    <a:pt x="1119" y="9336"/>
                  </a:cubicBezTo>
                  <a:cubicBezTo>
                    <a:pt x="1256" y="8537"/>
                    <a:pt x="1393" y="7692"/>
                    <a:pt x="1553" y="6848"/>
                  </a:cubicBezTo>
                  <a:cubicBezTo>
                    <a:pt x="1736" y="6003"/>
                    <a:pt x="1850" y="5136"/>
                    <a:pt x="1964" y="4337"/>
                  </a:cubicBezTo>
                  <a:cubicBezTo>
                    <a:pt x="2055" y="3538"/>
                    <a:pt x="2215" y="2808"/>
                    <a:pt x="2306" y="2146"/>
                  </a:cubicBezTo>
                  <a:cubicBezTo>
                    <a:pt x="2375" y="1507"/>
                    <a:pt x="2398" y="936"/>
                    <a:pt x="2306" y="571"/>
                  </a:cubicBezTo>
                  <a:cubicBezTo>
                    <a:pt x="2283" y="365"/>
                    <a:pt x="2215" y="228"/>
                    <a:pt x="2169" y="137"/>
                  </a:cubicBezTo>
                  <a:cubicBezTo>
                    <a:pt x="2146" y="46"/>
                    <a:pt x="2124" y="0"/>
                    <a:pt x="2101" y="0"/>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613;p53">
              <a:extLst>
                <a:ext uri="{FF2B5EF4-FFF2-40B4-BE49-F238E27FC236}">
                  <a16:creationId xmlns:a16="http://schemas.microsoft.com/office/drawing/2014/main" xmlns="" id="{BFCA3E73-F526-9190-22E9-706ECC2EEBD6}"/>
                </a:ext>
              </a:extLst>
            </p:cNvPr>
            <p:cNvSpPr/>
            <p:nvPr/>
          </p:nvSpPr>
          <p:spPr>
            <a:xfrm>
              <a:off x="2677000" y="3625325"/>
              <a:ext cx="329275" cy="680250"/>
            </a:xfrm>
            <a:custGeom>
              <a:avLst/>
              <a:gdLst/>
              <a:ahLst/>
              <a:cxnLst/>
              <a:rect l="l" t="t" r="r" b="b"/>
              <a:pathLst>
                <a:path w="13171" h="27210" extrusionOk="0">
                  <a:moveTo>
                    <a:pt x="9644" y="1"/>
                  </a:moveTo>
                  <a:cubicBezTo>
                    <a:pt x="6202" y="1"/>
                    <a:pt x="704" y="808"/>
                    <a:pt x="411" y="1802"/>
                  </a:cubicBezTo>
                  <a:cubicBezTo>
                    <a:pt x="0" y="3171"/>
                    <a:pt x="982" y="26247"/>
                    <a:pt x="982" y="26247"/>
                  </a:cubicBezTo>
                  <a:cubicBezTo>
                    <a:pt x="1328" y="27000"/>
                    <a:pt x="2200" y="27209"/>
                    <a:pt x="3060" y="27209"/>
                  </a:cubicBezTo>
                  <a:cubicBezTo>
                    <a:pt x="4130" y="27209"/>
                    <a:pt x="5182" y="26887"/>
                    <a:pt x="5182" y="26887"/>
                  </a:cubicBezTo>
                  <a:cubicBezTo>
                    <a:pt x="7578" y="21454"/>
                    <a:pt x="13171" y="1505"/>
                    <a:pt x="12326" y="432"/>
                  </a:cubicBezTo>
                  <a:cubicBezTo>
                    <a:pt x="12077" y="131"/>
                    <a:pt x="11026" y="1"/>
                    <a:pt x="9644"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614;p53">
              <a:extLst>
                <a:ext uri="{FF2B5EF4-FFF2-40B4-BE49-F238E27FC236}">
                  <a16:creationId xmlns:a16="http://schemas.microsoft.com/office/drawing/2014/main" xmlns="" id="{037C7F52-099D-E50D-794D-8150A1B79B87}"/>
                </a:ext>
              </a:extLst>
            </p:cNvPr>
            <p:cNvSpPr/>
            <p:nvPr/>
          </p:nvSpPr>
          <p:spPr>
            <a:xfrm>
              <a:off x="2860750" y="3866025"/>
              <a:ext cx="12575" cy="34950"/>
            </a:xfrm>
            <a:custGeom>
              <a:avLst/>
              <a:gdLst/>
              <a:ahLst/>
              <a:cxnLst/>
              <a:rect l="l" t="t" r="r" b="b"/>
              <a:pathLst>
                <a:path w="503" h="1398" extrusionOk="0">
                  <a:moveTo>
                    <a:pt x="440" y="0"/>
                  </a:moveTo>
                  <a:cubicBezTo>
                    <a:pt x="365" y="0"/>
                    <a:pt x="222" y="130"/>
                    <a:pt x="137" y="299"/>
                  </a:cubicBezTo>
                  <a:cubicBezTo>
                    <a:pt x="23" y="482"/>
                    <a:pt x="0" y="665"/>
                    <a:pt x="0" y="665"/>
                  </a:cubicBezTo>
                  <a:cubicBezTo>
                    <a:pt x="0" y="665"/>
                    <a:pt x="0" y="870"/>
                    <a:pt x="69" y="1053"/>
                  </a:cubicBezTo>
                  <a:cubicBezTo>
                    <a:pt x="133" y="1245"/>
                    <a:pt x="217" y="1397"/>
                    <a:pt x="283" y="1397"/>
                  </a:cubicBezTo>
                  <a:cubicBezTo>
                    <a:pt x="288" y="1397"/>
                    <a:pt x="292" y="1396"/>
                    <a:pt x="297" y="1395"/>
                  </a:cubicBezTo>
                  <a:cubicBezTo>
                    <a:pt x="365" y="1395"/>
                    <a:pt x="365" y="1212"/>
                    <a:pt x="388" y="1030"/>
                  </a:cubicBezTo>
                  <a:cubicBezTo>
                    <a:pt x="434" y="870"/>
                    <a:pt x="457" y="710"/>
                    <a:pt x="457" y="710"/>
                  </a:cubicBezTo>
                  <a:cubicBezTo>
                    <a:pt x="457" y="710"/>
                    <a:pt x="457" y="550"/>
                    <a:pt x="457" y="391"/>
                  </a:cubicBezTo>
                  <a:cubicBezTo>
                    <a:pt x="457" y="208"/>
                    <a:pt x="502" y="48"/>
                    <a:pt x="457" y="3"/>
                  </a:cubicBezTo>
                  <a:cubicBezTo>
                    <a:pt x="452" y="1"/>
                    <a:pt x="446" y="0"/>
                    <a:pt x="440"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615;p53">
              <a:extLst>
                <a:ext uri="{FF2B5EF4-FFF2-40B4-BE49-F238E27FC236}">
                  <a16:creationId xmlns:a16="http://schemas.microsoft.com/office/drawing/2014/main" xmlns="" id="{7A66C9EE-C5A2-9D97-C4F5-28FBD48F3025}"/>
                </a:ext>
              </a:extLst>
            </p:cNvPr>
            <p:cNvSpPr/>
            <p:nvPr/>
          </p:nvSpPr>
          <p:spPr>
            <a:xfrm>
              <a:off x="2892125" y="3753100"/>
              <a:ext cx="75925" cy="187200"/>
            </a:xfrm>
            <a:custGeom>
              <a:avLst/>
              <a:gdLst/>
              <a:ahLst/>
              <a:cxnLst/>
              <a:rect l="l" t="t" r="r" b="b"/>
              <a:pathLst>
                <a:path w="3037" h="7488" extrusionOk="0">
                  <a:moveTo>
                    <a:pt x="2876" y="0"/>
                  </a:moveTo>
                  <a:cubicBezTo>
                    <a:pt x="2854" y="0"/>
                    <a:pt x="2854" y="69"/>
                    <a:pt x="2854" y="183"/>
                  </a:cubicBezTo>
                  <a:cubicBezTo>
                    <a:pt x="2831" y="297"/>
                    <a:pt x="2854" y="457"/>
                    <a:pt x="2831" y="639"/>
                  </a:cubicBezTo>
                  <a:cubicBezTo>
                    <a:pt x="2785" y="1005"/>
                    <a:pt x="2694" y="1507"/>
                    <a:pt x="2557" y="1963"/>
                  </a:cubicBezTo>
                  <a:cubicBezTo>
                    <a:pt x="2420" y="2443"/>
                    <a:pt x="2237" y="2922"/>
                    <a:pt x="2100" y="3264"/>
                  </a:cubicBezTo>
                  <a:cubicBezTo>
                    <a:pt x="1941" y="3607"/>
                    <a:pt x="1849" y="3835"/>
                    <a:pt x="1849" y="3835"/>
                  </a:cubicBezTo>
                  <a:cubicBezTo>
                    <a:pt x="1849" y="3835"/>
                    <a:pt x="1461" y="4771"/>
                    <a:pt x="1005" y="5684"/>
                  </a:cubicBezTo>
                  <a:cubicBezTo>
                    <a:pt x="548" y="6597"/>
                    <a:pt x="0" y="7441"/>
                    <a:pt x="46" y="7487"/>
                  </a:cubicBezTo>
                  <a:cubicBezTo>
                    <a:pt x="47" y="7487"/>
                    <a:pt x="48" y="7487"/>
                    <a:pt x="48" y="7487"/>
                  </a:cubicBezTo>
                  <a:cubicBezTo>
                    <a:pt x="110" y="7487"/>
                    <a:pt x="761" y="6698"/>
                    <a:pt x="1302" y="5821"/>
                  </a:cubicBezTo>
                  <a:cubicBezTo>
                    <a:pt x="1849" y="4953"/>
                    <a:pt x="2283" y="4017"/>
                    <a:pt x="2283" y="4017"/>
                  </a:cubicBezTo>
                  <a:cubicBezTo>
                    <a:pt x="2283" y="4017"/>
                    <a:pt x="2374" y="3766"/>
                    <a:pt x="2511" y="3401"/>
                  </a:cubicBezTo>
                  <a:cubicBezTo>
                    <a:pt x="2625" y="3036"/>
                    <a:pt x="2785" y="2557"/>
                    <a:pt x="2876" y="2055"/>
                  </a:cubicBezTo>
                  <a:cubicBezTo>
                    <a:pt x="2991" y="1530"/>
                    <a:pt x="3036" y="1027"/>
                    <a:pt x="3013" y="639"/>
                  </a:cubicBezTo>
                  <a:cubicBezTo>
                    <a:pt x="2991" y="434"/>
                    <a:pt x="2968" y="297"/>
                    <a:pt x="2945" y="183"/>
                  </a:cubicBezTo>
                  <a:cubicBezTo>
                    <a:pt x="2899" y="69"/>
                    <a:pt x="2876" y="0"/>
                    <a:pt x="2876"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616;p53">
              <a:extLst>
                <a:ext uri="{FF2B5EF4-FFF2-40B4-BE49-F238E27FC236}">
                  <a16:creationId xmlns:a16="http://schemas.microsoft.com/office/drawing/2014/main" xmlns="" id="{6EF7C1B5-EF34-0740-EB1D-C626C228EA20}"/>
                </a:ext>
              </a:extLst>
            </p:cNvPr>
            <p:cNvSpPr/>
            <p:nvPr/>
          </p:nvSpPr>
          <p:spPr>
            <a:xfrm>
              <a:off x="2904100" y="3830525"/>
              <a:ext cx="26850" cy="37450"/>
            </a:xfrm>
            <a:custGeom>
              <a:avLst/>
              <a:gdLst/>
              <a:ahLst/>
              <a:cxnLst/>
              <a:rect l="l" t="t" r="r" b="b"/>
              <a:pathLst>
                <a:path w="1074" h="1498" extrusionOk="0">
                  <a:moveTo>
                    <a:pt x="753" y="1"/>
                  </a:moveTo>
                  <a:cubicBezTo>
                    <a:pt x="563" y="1"/>
                    <a:pt x="334" y="212"/>
                    <a:pt x="183" y="532"/>
                  </a:cubicBezTo>
                  <a:cubicBezTo>
                    <a:pt x="1" y="943"/>
                    <a:pt x="24" y="1354"/>
                    <a:pt x="206" y="1468"/>
                  </a:cubicBezTo>
                  <a:cubicBezTo>
                    <a:pt x="242" y="1488"/>
                    <a:pt x="282" y="1498"/>
                    <a:pt x="323" y="1498"/>
                  </a:cubicBezTo>
                  <a:cubicBezTo>
                    <a:pt x="519" y="1498"/>
                    <a:pt x="759" y="1286"/>
                    <a:pt x="891" y="966"/>
                  </a:cubicBezTo>
                  <a:cubicBezTo>
                    <a:pt x="1074" y="578"/>
                    <a:pt x="1074" y="144"/>
                    <a:pt x="868" y="30"/>
                  </a:cubicBezTo>
                  <a:cubicBezTo>
                    <a:pt x="832" y="10"/>
                    <a:pt x="794" y="1"/>
                    <a:pt x="753"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617;p53">
              <a:extLst>
                <a:ext uri="{FF2B5EF4-FFF2-40B4-BE49-F238E27FC236}">
                  <a16:creationId xmlns:a16="http://schemas.microsoft.com/office/drawing/2014/main" xmlns="" id="{394FDFE0-E1E4-FF29-AB76-867DE4F2C1FC}"/>
                </a:ext>
              </a:extLst>
            </p:cNvPr>
            <p:cNvSpPr/>
            <p:nvPr/>
          </p:nvSpPr>
          <p:spPr>
            <a:xfrm>
              <a:off x="2677000" y="3625350"/>
              <a:ext cx="299600" cy="680225"/>
            </a:xfrm>
            <a:custGeom>
              <a:avLst/>
              <a:gdLst/>
              <a:ahLst/>
              <a:cxnLst/>
              <a:rect l="l" t="t" r="r" b="b"/>
              <a:pathLst>
                <a:path w="11984" h="27209" extrusionOk="0">
                  <a:moveTo>
                    <a:pt x="9632" y="0"/>
                  </a:moveTo>
                  <a:cubicBezTo>
                    <a:pt x="6188" y="0"/>
                    <a:pt x="706" y="799"/>
                    <a:pt x="411" y="1801"/>
                  </a:cubicBezTo>
                  <a:cubicBezTo>
                    <a:pt x="0" y="3170"/>
                    <a:pt x="982" y="26246"/>
                    <a:pt x="982" y="26246"/>
                  </a:cubicBezTo>
                  <a:cubicBezTo>
                    <a:pt x="1328" y="26999"/>
                    <a:pt x="2200" y="27208"/>
                    <a:pt x="3060" y="27208"/>
                  </a:cubicBezTo>
                  <a:cubicBezTo>
                    <a:pt x="4130" y="27208"/>
                    <a:pt x="5182" y="26886"/>
                    <a:pt x="5182" y="26886"/>
                  </a:cubicBezTo>
                  <a:cubicBezTo>
                    <a:pt x="5798" y="25493"/>
                    <a:pt x="6620" y="23188"/>
                    <a:pt x="7464" y="20494"/>
                  </a:cubicBezTo>
                  <a:lnTo>
                    <a:pt x="7464" y="20494"/>
                  </a:lnTo>
                  <a:cubicBezTo>
                    <a:pt x="7031" y="20768"/>
                    <a:pt x="6551" y="21042"/>
                    <a:pt x="6049" y="21293"/>
                  </a:cubicBezTo>
                  <a:cubicBezTo>
                    <a:pt x="5931" y="21349"/>
                    <a:pt x="5818" y="21375"/>
                    <a:pt x="5709" y="21375"/>
                  </a:cubicBezTo>
                  <a:cubicBezTo>
                    <a:pt x="3475" y="21375"/>
                    <a:pt x="3075" y="10271"/>
                    <a:pt x="3401" y="8443"/>
                  </a:cubicBezTo>
                  <a:cubicBezTo>
                    <a:pt x="3617" y="7289"/>
                    <a:pt x="6518" y="7058"/>
                    <a:pt x="8785" y="7058"/>
                  </a:cubicBezTo>
                  <a:cubicBezTo>
                    <a:pt x="9881" y="7058"/>
                    <a:pt x="10829" y="7112"/>
                    <a:pt x="11253" y="7142"/>
                  </a:cubicBezTo>
                  <a:cubicBezTo>
                    <a:pt x="11527" y="5932"/>
                    <a:pt x="11778" y="4814"/>
                    <a:pt x="11984" y="3855"/>
                  </a:cubicBezTo>
                  <a:cubicBezTo>
                    <a:pt x="11847" y="2645"/>
                    <a:pt x="11504" y="1321"/>
                    <a:pt x="11116" y="66"/>
                  </a:cubicBezTo>
                  <a:cubicBezTo>
                    <a:pt x="10696" y="21"/>
                    <a:pt x="10190" y="0"/>
                    <a:pt x="9632"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618;p53">
              <a:extLst>
                <a:ext uri="{FF2B5EF4-FFF2-40B4-BE49-F238E27FC236}">
                  <a16:creationId xmlns:a16="http://schemas.microsoft.com/office/drawing/2014/main" xmlns="" id="{FB16D99D-F48B-12F4-D166-60A431A94295}"/>
                </a:ext>
              </a:extLst>
            </p:cNvPr>
            <p:cNvSpPr/>
            <p:nvPr/>
          </p:nvSpPr>
          <p:spPr>
            <a:xfrm>
              <a:off x="2702675" y="4272950"/>
              <a:ext cx="322425" cy="162575"/>
            </a:xfrm>
            <a:custGeom>
              <a:avLst/>
              <a:gdLst/>
              <a:ahLst/>
              <a:cxnLst/>
              <a:rect l="l" t="t" r="r" b="b"/>
              <a:pathLst>
                <a:path w="12897" h="6503" extrusionOk="0">
                  <a:moveTo>
                    <a:pt x="0" y="0"/>
                  </a:moveTo>
                  <a:lnTo>
                    <a:pt x="0" y="0"/>
                  </a:lnTo>
                  <a:cubicBezTo>
                    <a:pt x="46" y="936"/>
                    <a:pt x="115" y="1872"/>
                    <a:pt x="183" y="2808"/>
                  </a:cubicBezTo>
                  <a:cubicBezTo>
                    <a:pt x="1281" y="5260"/>
                    <a:pt x="6158" y="6502"/>
                    <a:pt x="9453" y="6502"/>
                  </a:cubicBezTo>
                  <a:cubicBezTo>
                    <a:pt x="11157" y="6502"/>
                    <a:pt x="12438" y="6170"/>
                    <a:pt x="12554" y="5501"/>
                  </a:cubicBezTo>
                  <a:cubicBezTo>
                    <a:pt x="12897" y="3515"/>
                    <a:pt x="4200" y="639"/>
                    <a:pt x="4200" y="639"/>
                  </a:cubicBezTo>
                  <a:cubicBezTo>
                    <a:pt x="4200" y="639"/>
                    <a:pt x="4223" y="571"/>
                    <a:pt x="4223" y="434"/>
                  </a:cubicBezTo>
                  <a:lnTo>
                    <a:pt x="4223" y="434"/>
                  </a:lnTo>
                  <a:cubicBezTo>
                    <a:pt x="3718" y="652"/>
                    <a:pt x="3027" y="876"/>
                    <a:pt x="2277" y="876"/>
                  </a:cubicBezTo>
                  <a:cubicBezTo>
                    <a:pt x="1537" y="876"/>
                    <a:pt x="738" y="658"/>
                    <a:pt x="0"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619;p53">
              <a:extLst>
                <a:ext uri="{FF2B5EF4-FFF2-40B4-BE49-F238E27FC236}">
                  <a16:creationId xmlns:a16="http://schemas.microsoft.com/office/drawing/2014/main" xmlns="" id="{12FFD97F-2F4D-15B6-F7AE-1199FEA01CFE}"/>
                </a:ext>
              </a:extLst>
            </p:cNvPr>
            <p:cNvSpPr/>
            <p:nvPr/>
          </p:nvSpPr>
          <p:spPr>
            <a:xfrm>
              <a:off x="2706675" y="4334000"/>
              <a:ext cx="311025" cy="101525"/>
            </a:xfrm>
            <a:custGeom>
              <a:avLst/>
              <a:gdLst/>
              <a:ahLst/>
              <a:cxnLst/>
              <a:rect l="l" t="t" r="r" b="b"/>
              <a:pathLst>
                <a:path w="12441" h="4061" extrusionOk="0">
                  <a:moveTo>
                    <a:pt x="0" y="0"/>
                  </a:moveTo>
                  <a:cubicBezTo>
                    <a:pt x="0" y="114"/>
                    <a:pt x="23" y="251"/>
                    <a:pt x="23" y="366"/>
                  </a:cubicBezTo>
                  <a:cubicBezTo>
                    <a:pt x="1121" y="2818"/>
                    <a:pt x="5998" y="4060"/>
                    <a:pt x="9293" y="4060"/>
                  </a:cubicBezTo>
                  <a:cubicBezTo>
                    <a:pt x="10997" y="4060"/>
                    <a:pt x="12278" y="3728"/>
                    <a:pt x="12394" y="3059"/>
                  </a:cubicBezTo>
                  <a:cubicBezTo>
                    <a:pt x="12440" y="2785"/>
                    <a:pt x="12326" y="2534"/>
                    <a:pt x="12121" y="2260"/>
                  </a:cubicBezTo>
                  <a:cubicBezTo>
                    <a:pt x="11711" y="2545"/>
                    <a:pt x="10981" y="2775"/>
                    <a:pt x="9703" y="2775"/>
                  </a:cubicBezTo>
                  <a:cubicBezTo>
                    <a:pt x="9344" y="2775"/>
                    <a:pt x="8942" y="2757"/>
                    <a:pt x="8491" y="2717"/>
                  </a:cubicBezTo>
                  <a:cubicBezTo>
                    <a:pt x="4816" y="2397"/>
                    <a:pt x="1621" y="1301"/>
                    <a:pt x="0"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620;p53">
              <a:extLst>
                <a:ext uri="{FF2B5EF4-FFF2-40B4-BE49-F238E27FC236}">
                  <a16:creationId xmlns:a16="http://schemas.microsoft.com/office/drawing/2014/main" xmlns="" id="{078E6C2A-AD7B-A534-42E5-CB6E69F1075F}"/>
                </a:ext>
              </a:extLst>
            </p:cNvPr>
            <p:cNvSpPr/>
            <p:nvPr/>
          </p:nvSpPr>
          <p:spPr>
            <a:xfrm>
              <a:off x="3080425" y="3616800"/>
              <a:ext cx="321875" cy="698975"/>
            </a:xfrm>
            <a:custGeom>
              <a:avLst/>
              <a:gdLst/>
              <a:ahLst/>
              <a:cxnLst/>
              <a:rect l="l" t="t" r="r" b="b"/>
              <a:pathLst>
                <a:path w="12875" h="27959" extrusionOk="0">
                  <a:moveTo>
                    <a:pt x="10747" y="0"/>
                  </a:moveTo>
                  <a:cubicBezTo>
                    <a:pt x="7786" y="0"/>
                    <a:pt x="439" y="1825"/>
                    <a:pt x="229" y="3010"/>
                  </a:cubicBezTo>
                  <a:cubicBezTo>
                    <a:pt x="1" y="4448"/>
                    <a:pt x="3767" y="27228"/>
                    <a:pt x="3767" y="27228"/>
                  </a:cubicBezTo>
                  <a:cubicBezTo>
                    <a:pt x="4103" y="27779"/>
                    <a:pt x="4724" y="27958"/>
                    <a:pt x="5390" y="27958"/>
                  </a:cubicBezTo>
                  <a:cubicBezTo>
                    <a:pt x="6625" y="27958"/>
                    <a:pt x="8013" y="27342"/>
                    <a:pt x="8013" y="27342"/>
                  </a:cubicBezTo>
                  <a:cubicBezTo>
                    <a:pt x="9724" y="21658"/>
                    <a:pt x="12874" y="1184"/>
                    <a:pt x="11893" y="225"/>
                  </a:cubicBezTo>
                  <a:cubicBezTo>
                    <a:pt x="11733" y="69"/>
                    <a:pt x="11323" y="0"/>
                    <a:pt x="10747"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621;p53">
              <a:extLst>
                <a:ext uri="{FF2B5EF4-FFF2-40B4-BE49-F238E27FC236}">
                  <a16:creationId xmlns:a16="http://schemas.microsoft.com/office/drawing/2014/main" xmlns="" id="{F9A47FD4-1330-6274-C658-EF4917A20733}"/>
                </a:ext>
              </a:extLst>
            </p:cNvPr>
            <p:cNvSpPr/>
            <p:nvPr/>
          </p:nvSpPr>
          <p:spPr>
            <a:xfrm>
              <a:off x="3284150" y="3864300"/>
              <a:ext cx="11425" cy="34950"/>
            </a:xfrm>
            <a:custGeom>
              <a:avLst/>
              <a:gdLst/>
              <a:ahLst/>
              <a:cxnLst/>
              <a:rect l="l" t="t" r="r" b="b"/>
              <a:pathLst>
                <a:path w="457" h="1398" extrusionOk="0">
                  <a:moveTo>
                    <a:pt x="356" y="1"/>
                  </a:moveTo>
                  <a:cubicBezTo>
                    <a:pt x="300" y="1"/>
                    <a:pt x="156" y="152"/>
                    <a:pt x="92" y="323"/>
                  </a:cubicBezTo>
                  <a:cubicBezTo>
                    <a:pt x="0" y="528"/>
                    <a:pt x="0" y="711"/>
                    <a:pt x="0" y="711"/>
                  </a:cubicBezTo>
                  <a:cubicBezTo>
                    <a:pt x="0" y="711"/>
                    <a:pt x="46" y="916"/>
                    <a:pt x="115" y="1099"/>
                  </a:cubicBezTo>
                  <a:cubicBezTo>
                    <a:pt x="199" y="1268"/>
                    <a:pt x="303" y="1398"/>
                    <a:pt x="373" y="1398"/>
                  </a:cubicBezTo>
                  <a:cubicBezTo>
                    <a:pt x="378" y="1398"/>
                    <a:pt x="383" y="1397"/>
                    <a:pt x="389" y="1396"/>
                  </a:cubicBezTo>
                  <a:cubicBezTo>
                    <a:pt x="457" y="1396"/>
                    <a:pt x="434" y="1213"/>
                    <a:pt x="434" y="1030"/>
                  </a:cubicBezTo>
                  <a:cubicBezTo>
                    <a:pt x="457" y="848"/>
                    <a:pt x="457" y="688"/>
                    <a:pt x="457" y="688"/>
                  </a:cubicBezTo>
                  <a:cubicBezTo>
                    <a:pt x="457" y="688"/>
                    <a:pt x="434" y="528"/>
                    <a:pt x="411" y="368"/>
                  </a:cubicBezTo>
                  <a:cubicBezTo>
                    <a:pt x="389" y="209"/>
                    <a:pt x="434" y="49"/>
                    <a:pt x="366" y="3"/>
                  </a:cubicBezTo>
                  <a:cubicBezTo>
                    <a:pt x="363" y="2"/>
                    <a:pt x="359" y="1"/>
                    <a:pt x="356"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622;p53">
              <a:extLst>
                <a:ext uri="{FF2B5EF4-FFF2-40B4-BE49-F238E27FC236}">
                  <a16:creationId xmlns:a16="http://schemas.microsoft.com/office/drawing/2014/main" xmlns="" id="{AD3AFC39-053E-5B0A-14D9-4EB83A26D375}"/>
                </a:ext>
              </a:extLst>
            </p:cNvPr>
            <p:cNvSpPr/>
            <p:nvPr/>
          </p:nvSpPr>
          <p:spPr>
            <a:xfrm>
              <a:off x="3321800" y="3741100"/>
              <a:ext cx="56525" cy="194050"/>
            </a:xfrm>
            <a:custGeom>
              <a:avLst/>
              <a:gdLst/>
              <a:ahLst/>
              <a:cxnLst/>
              <a:rect l="l" t="t" r="r" b="b"/>
              <a:pathLst>
                <a:path w="2261" h="7762" extrusionOk="0">
                  <a:moveTo>
                    <a:pt x="1964" y="1"/>
                  </a:moveTo>
                  <a:cubicBezTo>
                    <a:pt x="1941" y="1"/>
                    <a:pt x="1941" y="69"/>
                    <a:pt x="1964" y="184"/>
                  </a:cubicBezTo>
                  <a:cubicBezTo>
                    <a:pt x="1964" y="298"/>
                    <a:pt x="1987" y="435"/>
                    <a:pt x="1987" y="640"/>
                  </a:cubicBezTo>
                  <a:cubicBezTo>
                    <a:pt x="2010" y="1005"/>
                    <a:pt x="1964" y="1507"/>
                    <a:pt x="1895" y="1987"/>
                  </a:cubicBezTo>
                  <a:cubicBezTo>
                    <a:pt x="1827" y="2489"/>
                    <a:pt x="1690" y="2968"/>
                    <a:pt x="1599" y="3333"/>
                  </a:cubicBezTo>
                  <a:cubicBezTo>
                    <a:pt x="1485" y="3699"/>
                    <a:pt x="1416" y="3927"/>
                    <a:pt x="1416" y="3927"/>
                  </a:cubicBezTo>
                  <a:cubicBezTo>
                    <a:pt x="1416" y="3927"/>
                    <a:pt x="1142" y="4908"/>
                    <a:pt x="800" y="5867"/>
                  </a:cubicBezTo>
                  <a:cubicBezTo>
                    <a:pt x="457" y="6826"/>
                    <a:pt x="1" y="7739"/>
                    <a:pt x="69" y="7762"/>
                  </a:cubicBezTo>
                  <a:cubicBezTo>
                    <a:pt x="70" y="7762"/>
                    <a:pt x="71" y="7762"/>
                    <a:pt x="71" y="7762"/>
                  </a:cubicBezTo>
                  <a:cubicBezTo>
                    <a:pt x="130" y="7762"/>
                    <a:pt x="691" y="6905"/>
                    <a:pt x="1119" y="5958"/>
                  </a:cubicBezTo>
                  <a:cubicBezTo>
                    <a:pt x="1553" y="5022"/>
                    <a:pt x="1850" y="4041"/>
                    <a:pt x="1850" y="4041"/>
                  </a:cubicBezTo>
                  <a:cubicBezTo>
                    <a:pt x="1850" y="4041"/>
                    <a:pt x="1918" y="3790"/>
                    <a:pt x="2010" y="3425"/>
                  </a:cubicBezTo>
                  <a:cubicBezTo>
                    <a:pt x="2078" y="3037"/>
                    <a:pt x="2192" y="2535"/>
                    <a:pt x="2215" y="2032"/>
                  </a:cubicBezTo>
                  <a:cubicBezTo>
                    <a:pt x="2261" y="1507"/>
                    <a:pt x="2261" y="982"/>
                    <a:pt x="2169" y="617"/>
                  </a:cubicBezTo>
                  <a:cubicBezTo>
                    <a:pt x="2147" y="412"/>
                    <a:pt x="2101" y="275"/>
                    <a:pt x="2055" y="161"/>
                  </a:cubicBezTo>
                  <a:cubicBezTo>
                    <a:pt x="2010" y="47"/>
                    <a:pt x="1987" y="1"/>
                    <a:pt x="1964"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623;p53">
              <a:extLst>
                <a:ext uri="{FF2B5EF4-FFF2-40B4-BE49-F238E27FC236}">
                  <a16:creationId xmlns:a16="http://schemas.microsoft.com/office/drawing/2014/main" xmlns="" id="{7D29D383-4340-E41A-F633-42074D0FE7D7}"/>
                </a:ext>
              </a:extLst>
            </p:cNvPr>
            <p:cNvSpPr/>
            <p:nvPr/>
          </p:nvSpPr>
          <p:spPr>
            <a:xfrm>
              <a:off x="3324100" y="3822850"/>
              <a:ext cx="25125" cy="38550"/>
            </a:xfrm>
            <a:custGeom>
              <a:avLst/>
              <a:gdLst/>
              <a:ahLst/>
              <a:cxnLst/>
              <a:rect l="l" t="t" r="r" b="b"/>
              <a:pathLst>
                <a:path w="1005" h="1542" extrusionOk="0">
                  <a:moveTo>
                    <a:pt x="647" y="0"/>
                  </a:moveTo>
                  <a:cubicBezTo>
                    <a:pt x="457" y="0"/>
                    <a:pt x="236" y="254"/>
                    <a:pt x="137" y="611"/>
                  </a:cubicBezTo>
                  <a:cubicBezTo>
                    <a:pt x="0" y="1022"/>
                    <a:pt x="69" y="1433"/>
                    <a:pt x="274" y="1524"/>
                  </a:cubicBezTo>
                  <a:cubicBezTo>
                    <a:pt x="301" y="1536"/>
                    <a:pt x="329" y="1542"/>
                    <a:pt x="358" y="1542"/>
                  </a:cubicBezTo>
                  <a:cubicBezTo>
                    <a:pt x="549" y="1542"/>
                    <a:pt x="771" y="1288"/>
                    <a:pt x="890" y="931"/>
                  </a:cubicBezTo>
                  <a:cubicBezTo>
                    <a:pt x="1005" y="520"/>
                    <a:pt x="959" y="109"/>
                    <a:pt x="731" y="18"/>
                  </a:cubicBezTo>
                  <a:cubicBezTo>
                    <a:pt x="704" y="6"/>
                    <a:pt x="676" y="0"/>
                    <a:pt x="647"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624;p53">
              <a:extLst>
                <a:ext uri="{FF2B5EF4-FFF2-40B4-BE49-F238E27FC236}">
                  <a16:creationId xmlns:a16="http://schemas.microsoft.com/office/drawing/2014/main" xmlns="" id="{EF9EC9F5-E7AD-0977-0D0A-33D083F20E9D}"/>
                </a:ext>
              </a:extLst>
            </p:cNvPr>
            <p:cNvSpPr/>
            <p:nvPr/>
          </p:nvSpPr>
          <p:spPr>
            <a:xfrm>
              <a:off x="3080425" y="3616725"/>
              <a:ext cx="299625" cy="699050"/>
            </a:xfrm>
            <a:custGeom>
              <a:avLst/>
              <a:gdLst/>
              <a:ahLst/>
              <a:cxnLst/>
              <a:rect l="l" t="t" r="r" b="b"/>
              <a:pathLst>
                <a:path w="11985" h="27962" extrusionOk="0">
                  <a:moveTo>
                    <a:pt x="10660" y="0"/>
                  </a:moveTo>
                  <a:cubicBezTo>
                    <a:pt x="7625" y="46"/>
                    <a:pt x="435" y="1826"/>
                    <a:pt x="229" y="3013"/>
                  </a:cubicBezTo>
                  <a:cubicBezTo>
                    <a:pt x="1" y="4451"/>
                    <a:pt x="3767" y="27231"/>
                    <a:pt x="3767" y="27231"/>
                  </a:cubicBezTo>
                  <a:cubicBezTo>
                    <a:pt x="4103" y="27782"/>
                    <a:pt x="4724" y="27961"/>
                    <a:pt x="5390" y="27961"/>
                  </a:cubicBezTo>
                  <a:cubicBezTo>
                    <a:pt x="6625" y="27961"/>
                    <a:pt x="8013" y="27345"/>
                    <a:pt x="8013" y="27345"/>
                  </a:cubicBezTo>
                  <a:cubicBezTo>
                    <a:pt x="8446" y="25907"/>
                    <a:pt x="8971" y="23510"/>
                    <a:pt x="9496" y="20725"/>
                  </a:cubicBezTo>
                  <a:lnTo>
                    <a:pt x="9496" y="20725"/>
                  </a:lnTo>
                  <a:cubicBezTo>
                    <a:pt x="9108" y="21045"/>
                    <a:pt x="8674" y="21387"/>
                    <a:pt x="8195" y="21684"/>
                  </a:cubicBezTo>
                  <a:cubicBezTo>
                    <a:pt x="8055" y="21773"/>
                    <a:pt x="7917" y="21815"/>
                    <a:pt x="7781" y="21815"/>
                  </a:cubicBezTo>
                  <a:cubicBezTo>
                    <a:pt x="5603" y="21815"/>
                    <a:pt x="3911" y="11093"/>
                    <a:pt x="4018" y="9267"/>
                  </a:cubicBezTo>
                  <a:cubicBezTo>
                    <a:pt x="4109" y="7532"/>
                    <a:pt x="10341" y="7076"/>
                    <a:pt x="11642" y="7007"/>
                  </a:cubicBezTo>
                  <a:cubicBezTo>
                    <a:pt x="11779" y="5775"/>
                    <a:pt x="11893" y="4634"/>
                    <a:pt x="11984" y="3675"/>
                  </a:cubicBezTo>
                  <a:cubicBezTo>
                    <a:pt x="11687" y="2488"/>
                    <a:pt x="11185" y="1187"/>
                    <a:pt x="10660"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625;p53">
              <a:extLst>
                <a:ext uri="{FF2B5EF4-FFF2-40B4-BE49-F238E27FC236}">
                  <a16:creationId xmlns:a16="http://schemas.microsoft.com/office/drawing/2014/main" xmlns="" id="{0D50E7E7-1DAB-0F5E-CA7A-B5D67DB906A5}"/>
                </a:ext>
              </a:extLst>
            </p:cNvPr>
            <p:cNvSpPr/>
            <p:nvPr/>
          </p:nvSpPr>
          <p:spPr>
            <a:xfrm>
              <a:off x="3174600" y="4286625"/>
              <a:ext cx="330400" cy="137575"/>
            </a:xfrm>
            <a:custGeom>
              <a:avLst/>
              <a:gdLst/>
              <a:ahLst/>
              <a:cxnLst/>
              <a:rect l="l" t="t" r="r" b="b"/>
              <a:pathLst>
                <a:path w="13216" h="5503" extrusionOk="0">
                  <a:moveTo>
                    <a:pt x="4246" y="1"/>
                  </a:moveTo>
                  <a:cubicBezTo>
                    <a:pt x="3683" y="330"/>
                    <a:pt x="2848" y="701"/>
                    <a:pt x="1919" y="701"/>
                  </a:cubicBezTo>
                  <a:cubicBezTo>
                    <a:pt x="1303" y="701"/>
                    <a:pt x="646" y="538"/>
                    <a:pt x="0" y="92"/>
                  </a:cubicBezTo>
                  <a:lnTo>
                    <a:pt x="0" y="92"/>
                  </a:lnTo>
                  <a:cubicBezTo>
                    <a:pt x="160" y="1005"/>
                    <a:pt x="320" y="1918"/>
                    <a:pt x="525" y="2854"/>
                  </a:cubicBezTo>
                  <a:cubicBezTo>
                    <a:pt x="1655" y="4733"/>
                    <a:pt x="5190" y="5502"/>
                    <a:pt x="8230" y="5502"/>
                  </a:cubicBezTo>
                  <a:cubicBezTo>
                    <a:pt x="10839" y="5502"/>
                    <a:pt x="13082" y="4935"/>
                    <a:pt x="13125" y="4018"/>
                  </a:cubicBezTo>
                  <a:cubicBezTo>
                    <a:pt x="13216" y="2009"/>
                    <a:pt x="4246" y="206"/>
                    <a:pt x="4246" y="206"/>
                  </a:cubicBezTo>
                  <a:cubicBezTo>
                    <a:pt x="4246" y="206"/>
                    <a:pt x="4246" y="115"/>
                    <a:pt x="424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626;p53">
              <a:extLst>
                <a:ext uri="{FF2B5EF4-FFF2-40B4-BE49-F238E27FC236}">
                  <a16:creationId xmlns:a16="http://schemas.microsoft.com/office/drawing/2014/main" xmlns="" id="{69D0977C-7748-F90C-B058-00C121B1ED9C}"/>
                </a:ext>
              </a:extLst>
            </p:cNvPr>
            <p:cNvSpPr/>
            <p:nvPr/>
          </p:nvSpPr>
          <p:spPr>
            <a:xfrm>
              <a:off x="3186000" y="4348825"/>
              <a:ext cx="317300" cy="75375"/>
            </a:xfrm>
            <a:custGeom>
              <a:avLst/>
              <a:gdLst/>
              <a:ahLst/>
              <a:cxnLst/>
              <a:rect l="l" t="t" r="r" b="b"/>
              <a:pathLst>
                <a:path w="12692" h="3015" extrusionOk="0">
                  <a:moveTo>
                    <a:pt x="1" y="1"/>
                  </a:moveTo>
                  <a:lnTo>
                    <a:pt x="1" y="1"/>
                  </a:lnTo>
                  <a:cubicBezTo>
                    <a:pt x="23" y="115"/>
                    <a:pt x="46" y="229"/>
                    <a:pt x="69" y="366"/>
                  </a:cubicBezTo>
                  <a:cubicBezTo>
                    <a:pt x="1199" y="2245"/>
                    <a:pt x="4734" y="3014"/>
                    <a:pt x="7774" y="3014"/>
                  </a:cubicBezTo>
                  <a:cubicBezTo>
                    <a:pt x="10383" y="3014"/>
                    <a:pt x="12626" y="2447"/>
                    <a:pt x="12669" y="1530"/>
                  </a:cubicBezTo>
                  <a:cubicBezTo>
                    <a:pt x="12691" y="1256"/>
                    <a:pt x="12532" y="1005"/>
                    <a:pt x="12303" y="754"/>
                  </a:cubicBezTo>
                  <a:cubicBezTo>
                    <a:pt x="11824" y="1211"/>
                    <a:pt x="10820" y="1599"/>
                    <a:pt x="8743" y="1667"/>
                  </a:cubicBezTo>
                  <a:cubicBezTo>
                    <a:pt x="8436" y="1678"/>
                    <a:pt x="8132" y="1684"/>
                    <a:pt x="7832" y="1684"/>
                  </a:cubicBezTo>
                  <a:cubicBezTo>
                    <a:pt x="4510" y="1684"/>
                    <a:pt x="1612" y="1006"/>
                    <a:pt x="1"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627;p53">
              <a:extLst>
                <a:ext uri="{FF2B5EF4-FFF2-40B4-BE49-F238E27FC236}">
                  <a16:creationId xmlns:a16="http://schemas.microsoft.com/office/drawing/2014/main" xmlns="" id="{21F6B08B-65EA-5BE4-F95E-3587B241B7AB}"/>
                </a:ext>
              </a:extLst>
            </p:cNvPr>
            <p:cNvSpPr/>
            <p:nvPr/>
          </p:nvSpPr>
          <p:spPr>
            <a:xfrm>
              <a:off x="2650175" y="3149925"/>
              <a:ext cx="740700" cy="952475"/>
            </a:xfrm>
            <a:custGeom>
              <a:avLst/>
              <a:gdLst/>
              <a:ahLst/>
              <a:cxnLst/>
              <a:rect l="l" t="t" r="r" b="b"/>
              <a:pathLst>
                <a:path w="29628" h="38099" extrusionOk="0">
                  <a:moveTo>
                    <a:pt x="27505" y="1"/>
                  </a:moveTo>
                  <a:lnTo>
                    <a:pt x="1" y="891"/>
                  </a:lnTo>
                  <a:cubicBezTo>
                    <a:pt x="1" y="1507"/>
                    <a:pt x="1" y="13262"/>
                    <a:pt x="366" y="16641"/>
                  </a:cubicBezTo>
                  <a:cubicBezTo>
                    <a:pt x="754" y="20019"/>
                    <a:pt x="366" y="36750"/>
                    <a:pt x="366" y="36750"/>
                  </a:cubicBezTo>
                  <a:cubicBezTo>
                    <a:pt x="366" y="36750"/>
                    <a:pt x="3439" y="37720"/>
                    <a:pt x="6793" y="37720"/>
                  </a:cubicBezTo>
                  <a:cubicBezTo>
                    <a:pt x="8127" y="37720"/>
                    <a:pt x="9505" y="37566"/>
                    <a:pt x="10751" y="37138"/>
                  </a:cubicBezTo>
                  <a:lnTo>
                    <a:pt x="15499" y="15819"/>
                  </a:lnTo>
                  <a:lnTo>
                    <a:pt x="18375" y="37640"/>
                  </a:lnTo>
                  <a:cubicBezTo>
                    <a:pt x="18375" y="37640"/>
                    <a:pt x="21160" y="38098"/>
                    <a:pt x="23998" y="38098"/>
                  </a:cubicBezTo>
                  <a:cubicBezTo>
                    <a:pt x="25856" y="38098"/>
                    <a:pt x="27737" y="37902"/>
                    <a:pt x="28875" y="37252"/>
                  </a:cubicBezTo>
                  <a:cubicBezTo>
                    <a:pt x="28875" y="37252"/>
                    <a:pt x="29628" y="23511"/>
                    <a:pt x="29377" y="18763"/>
                  </a:cubicBezTo>
                  <a:cubicBezTo>
                    <a:pt x="29012" y="11756"/>
                    <a:pt x="27505" y="1"/>
                    <a:pt x="27505"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628;p53">
              <a:extLst>
                <a:ext uri="{FF2B5EF4-FFF2-40B4-BE49-F238E27FC236}">
                  <a16:creationId xmlns:a16="http://schemas.microsoft.com/office/drawing/2014/main" xmlns="" id="{9905486E-2059-7FB8-9958-501C1C682E7A}"/>
                </a:ext>
              </a:extLst>
            </p:cNvPr>
            <p:cNvSpPr/>
            <p:nvPr/>
          </p:nvSpPr>
          <p:spPr>
            <a:xfrm>
              <a:off x="2650175" y="3227450"/>
              <a:ext cx="740700" cy="874950"/>
            </a:xfrm>
            <a:custGeom>
              <a:avLst/>
              <a:gdLst/>
              <a:ahLst/>
              <a:cxnLst/>
              <a:rect l="l" t="t" r="r" b="b"/>
              <a:pathLst>
                <a:path w="29628" h="34998" extrusionOk="0">
                  <a:moveTo>
                    <a:pt x="260" y="0"/>
                  </a:moveTo>
                  <a:cubicBezTo>
                    <a:pt x="173" y="0"/>
                    <a:pt x="87" y="1"/>
                    <a:pt x="1" y="4"/>
                  </a:cubicBezTo>
                  <a:cubicBezTo>
                    <a:pt x="23" y="3725"/>
                    <a:pt x="92" y="10983"/>
                    <a:pt x="366" y="13540"/>
                  </a:cubicBezTo>
                  <a:cubicBezTo>
                    <a:pt x="754" y="16918"/>
                    <a:pt x="366" y="33649"/>
                    <a:pt x="366" y="33649"/>
                  </a:cubicBezTo>
                  <a:cubicBezTo>
                    <a:pt x="366" y="33649"/>
                    <a:pt x="3439" y="34619"/>
                    <a:pt x="6793" y="34619"/>
                  </a:cubicBezTo>
                  <a:cubicBezTo>
                    <a:pt x="8127" y="34619"/>
                    <a:pt x="9505" y="34465"/>
                    <a:pt x="10751" y="34037"/>
                  </a:cubicBezTo>
                  <a:lnTo>
                    <a:pt x="15499" y="12718"/>
                  </a:lnTo>
                  <a:lnTo>
                    <a:pt x="18375" y="34539"/>
                  </a:lnTo>
                  <a:cubicBezTo>
                    <a:pt x="18375" y="34539"/>
                    <a:pt x="21160" y="34997"/>
                    <a:pt x="23998" y="34997"/>
                  </a:cubicBezTo>
                  <a:cubicBezTo>
                    <a:pt x="25856" y="34997"/>
                    <a:pt x="27737" y="34801"/>
                    <a:pt x="28875" y="34151"/>
                  </a:cubicBezTo>
                  <a:cubicBezTo>
                    <a:pt x="28875" y="34151"/>
                    <a:pt x="29628" y="20410"/>
                    <a:pt x="29377" y="15662"/>
                  </a:cubicBezTo>
                  <a:cubicBezTo>
                    <a:pt x="29308" y="14453"/>
                    <a:pt x="29217" y="13083"/>
                    <a:pt x="29103" y="11668"/>
                  </a:cubicBezTo>
                  <a:cubicBezTo>
                    <a:pt x="29080" y="12239"/>
                    <a:pt x="29034" y="12809"/>
                    <a:pt x="29012" y="13403"/>
                  </a:cubicBezTo>
                  <a:cubicBezTo>
                    <a:pt x="28780" y="16743"/>
                    <a:pt x="29594" y="27277"/>
                    <a:pt x="25631" y="27277"/>
                  </a:cubicBezTo>
                  <a:cubicBezTo>
                    <a:pt x="25288" y="27277"/>
                    <a:pt x="24910" y="27198"/>
                    <a:pt x="24492" y="27029"/>
                  </a:cubicBezTo>
                  <a:cubicBezTo>
                    <a:pt x="19242" y="24907"/>
                    <a:pt x="19630" y="10527"/>
                    <a:pt x="19630" y="9659"/>
                  </a:cubicBezTo>
                  <a:cubicBezTo>
                    <a:pt x="19630" y="9424"/>
                    <a:pt x="19474" y="9306"/>
                    <a:pt x="19205" y="9306"/>
                  </a:cubicBezTo>
                  <a:cubicBezTo>
                    <a:pt x="18485" y="9306"/>
                    <a:pt x="16956" y="10154"/>
                    <a:pt x="15476" y="11850"/>
                  </a:cubicBezTo>
                  <a:cubicBezTo>
                    <a:pt x="13445" y="14179"/>
                    <a:pt x="12874" y="26413"/>
                    <a:pt x="8720" y="26938"/>
                  </a:cubicBezTo>
                  <a:cubicBezTo>
                    <a:pt x="8662" y="26946"/>
                    <a:pt x="8604" y="26949"/>
                    <a:pt x="8547" y="26949"/>
                  </a:cubicBezTo>
                  <a:cubicBezTo>
                    <a:pt x="4526" y="26949"/>
                    <a:pt x="3128" y="8153"/>
                    <a:pt x="3128" y="8153"/>
                  </a:cubicBezTo>
                  <a:cubicBezTo>
                    <a:pt x="7373" y="7285"/>
                    <a:pt x="7738" y="3040"/>
                    <a:pt x="7738" y="2652"/>
                  </a:cubicBezTo>
                  <a:lnTo>
                    <a:pt x="7875" y="2150"/>
                  </a:lnTo>
                  <a:cubicBezTo>
                    <a:pt x="7875" y="2150"/>
                    <a:pt x="3706" y="0"/>
                    <a:pt x="260"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629;p53">
              <a:extLst>
                <a:ext uri="{FF2B5EF4-FFF2-40B4-BE49-F238E27FC236}">
                  <a16:creationId xmlns:a16="http://schemas.microsoft.com/office/drawing/2014/main" xmlns="" id="{1BD854CF-B4CA-49E3-BECF-3262144A5058}"/>
                </a:ext>
              </a:extLst>
            </p:cNvPr>
            <p:cNvSpPr/>
            <p:nvPr/>
          </p:nvSpPr>
          <p:spPr>
            <a:xfrm>
              <a:off x="3224800" y="3149925"/>
              <a:ext cx="139825" cy="231150"/>
            </a:xfrm>
            <a:custGeom>
              <a:avLst/>
              <a:gdLst/>
              <a:ahLst/>
              <a:cxnLst/>
              <a:rect l="l" t="t" r="r" b="b"/>
              <a:pathLst>
                <a:path w="5593" h="9246" extrusionOk="0">
                  <a:moveTo>
                    <a:pt x="4520" y="1"/>
                  </a:moveTo>
                  <a:lnTo>
                    <a:pt x="2123" y="92"/>
                  </a:lnTo>
                  <a:cubicBezTo>
                    <a:pt x="1256" y="1370"/>
                    <a:pt x="685" y="2877"/>
                    <a:pt x="526" y="3995"/>
                  </a:cubicBezTo>
                  <a:cubicBezTo>
                    <a:pt x="1" y="7465"/>
                    <a:pt x="4064" y="8857"/>
                    <a:pt x="5593" y="9245"/>
                  </a:cubicBezTo>
                  <a:cubicBezTo>
                    <a:pt x="5068" y="4315"/>
                    <a:pt x="4520" y="1"/>
                    <a:pt x="4520"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630;p53">
              <a:extLst>
                <a:ext uri="{FF2B5EF4-FFF2-40B4-BE49-F238E27FC236}">
                  <a16:creationId xmlns:a16="http://schemas.microsoft.com/office/drawing/2014/main" xmlns="" id="{39F4CCF5-80FF-1C31-3D74-DEB83D731EFC}"/>
                </a:ext>
              </a:extLst>
            </p:cNvPr>
            <p:cNvSpPr/>
            <p:nvPr/>
          </p:nvSpPr>
          <p:spPr>
            <a:xfrm>
              <a:off x="2637050" y="4024150"/>
              <a:ext cx="319575" cy="164750"/>
            </a:xfrm>
            <a:custGeom>
              <a:avLst/>
              <a:gdLst/>
              <a:ahLst/>
              <a:cxnLst/>
              <a:rect l="l" t="t" r="r" b="b"/>
              <a:pathLst>
                <a:path w="12783" h="6590" extrusionOk="0">
                  <a:moveTo>
                    <a:pt x="1233" y="0"/>
                  </a:moveTo>
                  <a:lnTo>
                    <a:pt x="845" y="23"/>
                  </a:lnTo>
                  <a:cubicBezTo>
                    <a:pt x="845" y="23"/>
                    <a:pt x="92" y="274"/>
                    <a:pt x="46" y="1119"/>
                  </a:cubicBezTo>
                  <a:cubicBezTo>
                    <a:pt x="1" y="1963"/>
                    <a:pt x="1" y="4885"/>
                    <a:pt x="1" y="4885"/>
                  </a:cubicBezTo>
                  <a:cubicBezTo>
                    <a:pt x="1" y="4885"/>
                    <a:pt x="2395" y="6590"/>
                    <a:pt x="6571" y="6590"/>
                  </a:cubicBezTo>
                  <a:cubicBezTo>
                    <a:pt x="8030" y="6590"/>
                    <a:pt x="9706" y="6382"/>
                    <a:pt x="11573" y="5821"/>
                  </a:cubicBezTo>
                  <a:cubicBezTo>
                    <a:pt x="11573" y="5821"/>
                    <a:pt x="12783" y="2077"/>
                    <a:pt x="12258" y="1278"/>
                  </a:cubicBezTo>
                  <a:lnTo>
                    <a:pt x="12258" y="1278"/>
                  </a:lnTo>
                  <a:cubicBezTo>
                    <a:pt x="12258" y="1279"/>
                    <a:pt x="10348" y="1775"/>
                    <a:pt x="7905" y="1775"/>
                  </a:cubicBezTo>
                  <a:cubicBezTo>
                    <a:pt x="5784" y="1775"/>
                    <a:pt x="3259" y="1401"/>
                    <a:pt x="1233" y="0"/>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631;p53">
              <a:extLst>
                <a:ext uri="{FF2B5EF4-FFF2-40B4-BE49-F238E27FC236}">
                  <a16:creationId xmlns:a16="http://schemas.microsoft.com/office/drawing/2014/main" xmlns="" id="{460CDA0B-F734-6FDE-E9D1-33C7FE426471}"/>
                </a:ext>
              </a:extLst>
            </p:cNvPr>
            <p:cNvSpPr/>
            <p:nvPr/>
          </p:nvSpPr>
          <p:spPr>
            <a:xfrm>
              <a:off x="2637050" y="4024150"/>
              <a:ext cx="319575" cy="164750"/>
            </a:xfrm>
            <a:custGeom>
              <a:avLst/>
              <a:gdLst/>
              <a:ahLst/>
              <a:cxnLst/>
              <a:rect l="l" t="t" r="r" b="b"/>
              <a:pathLst>
                <a:path w="12783" h="6590" extrusionOk="0">
                  <a:moveTo>
                    <a:pt x="1233" y="0"/>
                  </a:moveTo>
                  <a:lnTo>
                    <a:pt x="845" y="23"/>
                  </a:lnTo>
                  <a:cubicBezTo>
                    <a:pt x="845" y="23"/>
                    <a:pt x="92" y="274"/>
                    <a:pt x="46" y="1119"/>
                  </a:cubicBezTo>
                  <a:cubicBezTo>
                    <a:pt x="1" y="1963"/>
                    <a:pt x="1" y="4885"/>
                    <a:pt x="1" y="4885"/>
                  </a:cubicBezTo>
                  <a:cubicBezTo>
                    <a:pt x="1" y="4885"/>
                    <a:pt x="2395" y="6590"/>
                    <a:pt x="6571" y="6590"/>
                  </a:cubicBezTo>
                  <a:cubicBezTo>
                    <a:pt x="8030" y="6590"/>
                    <a:pt x="9706" y="6382"/>
                    <a:pt x="11573" y="5821"/>
                  </a:cubicBezTo>
                  <a:cubicBezTo>
                    <a:pt x="11573" y="5821"/>
                    <a:pt x="12783" y="2077"/>
                    <a:pt x="12258" y="1278"/>
                  </a:cubicBezTo>
                  <a:lnTo>
                    <a:pt x="12258" y="1278"/>
                  </a:lnTo>
                  <a:cubicBezTo>
                    <a:pt x="12258" y="1279"/>
                    <a:pt x="10348" y="1775"/>
                    <a:pt x="7905" y="1775"/>
                  </a:cubicBezTo>
                  <a:cubicBezTo>
                    <a:pt x="5784" y="1775"/>
                    <a:pt x="3259" y="1401"/>
                    <a:pt x="1233"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632;p53">
              <a:extLst>
                <a:ext uri="{FF2B5EF4-FFF2-40B4-BE49-F238E27FC236}">
                  <a16:creationId xmlns:a16="http://schemas.microsoft.com/office/drawing/2014/main" xmlns="" id="{EC55EFB1-9260-739B-59BA-BD5B3E323D9A}"/>
                </a:ext>
              </a:extLst>
            </p:cNvPr>
            <p:cNvSpPr/>
            <p:nvPr/>
          </p:nvSpPr>
          <p:spPr>
            <a:xfrm>
              <a:off x="3083850" y="4042400"/>
              <a:ext cx="320725" cy="160625"/>
            </a:xfrm>
            <a:custGeom>
              <a:avLst/>
              <a:gdLst/>
              <a:ahLst/>
              <a:cxnLst/>
              <a:rect l="l" t="t" r="r" b="b"/>
              <a:pathLst>
                <a:path w="12829" h="6425" extrusionOk="0">
                  <a:moveTo>
                    <a:pt x="12167" y="1"/>
                  </a:moveTo>
                  <a:cubicBezTo>
                    <a:pt x="12167" y="1"/>
                    <a:pt x="8909" y="1482"/>
                    <a:pt x="5286" y="1482"/>
                  </a:cubicBezTo>
                  <a:cubicBezTo>
                    <a:pt x="3880" y="1482"/>
                    <a:pt x="2420" y="1259"/>
                    <a:pt x="1074" y="640"/>
                  </a:cubicBezTo>
                  <a:lnTo>
                    <a:pt x="708" y="731"/>
                  </a:lnTo>
                  <a:cubicBezTo>
                    <a:pt x="708" y="731"/>
                    <a:pt x="1" y="1096"/>
                    <a:pt x="92" y="1941"/>
                  </a:cubicBezTo>
                  <a:cubicBezTo>
                    <a:pt x="206" y="2785"/>
                    <a:pt x="686" y="5638"/>
                    <a:pt x="686" y="5638"/>
                  </a:cubicBezTo>
                  <a:cubicBezTo>
                    <a:pt x="686" y="5638"/>
                    <a:pt x="2320" y="6425"/>
                    <a:pt x="5016" y="6425"/>
                  </a:cubicBezTo>
                  <a:cubicBezTo>
                    <a:pt x="6958" y="6425"/>
                    <a:pt x="9451" y="6017"/>
                    <a:pt x="12281" y="4611"/>
                  </a:cubicBezTo>
                  <a:cubicBezTo>
                    <a:pt x="12281" y="4611"/>
                    <a:pt x="12829" y="708"/>
                    <a:pt x="12167" y="1"/>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633;p53">
              <a:extLst>
                <a:ext uri="{FF2B5EF4-FFF2-40B4-BE49-F238E27FC236}">
                  <a16:creationId xmlns:a16="http://schemas.microsoft.com/office/drawing/2014/main" xmlns="" id="{3ED88ACC-ECA8-6EE5-2808-10AED4DEA575}"/>
                </a:ext>
              </a:extLst>
            </p:cNvPr>
            <p:cNvSpPr/>
            <p:nvPr/>
          </p:nvSpPr>
          <p:spPr>
            <a:xfrm>
              <a:off x="3083850" y="4042400"/>
              <a:ext cx="320725" cy="160625"/>
            </a:xfrm>
            <a:custGeom>
              <a:avLst/>
              <a:gdLst/>
              <a:ahLst/>
              <a:cxnLst/>
              <a:rect l="l" t="t" r="r" b="b"/>
              <a:pathLst>
                <a:path w="12829" h="6425" extrusionOk="0">
                  <a:moveTo>
                    <a:pt x="12167" y="1"/>
                  </a:moveTo>
                  <a:cubicBezTo>
                    <a:pt x="12167" y="1"/>
                    <a:pt x="8909" y="1482"/>
                    <a:pt x="5286" y="1482"/>
                  </a:cubicBezTo>
                  <a:cubicBezTo>
                    <a:pt x="3880" y="1482"/>
                    <a:pt x="2420" y="1259"/>
                    <a:pt x="1074" y="640"/>
                  </a:cubicBezTo>
                  <a:lnTo>
                    <a:pt x="708" y="731"/>
                  </a:lnTo>
                  <a:cubicBezTo>
                    <a:pt x="708" y="731"/>
                    <a:pt x="1" y="1096"/>
                    <a:pt x="92" y="1941"/>
                  </a:cubicBezTo>
                  <a:cubicBezTo>
                    <a:pt x="206" y="2785"/>
                    <a:pt x="686" y="5638"/>
                    <a:pt x="686" y="5638"/>
                  </a:cubicBezTo>
                  <a:cubicBezTo>
                    <a:pt x="686" y="5638"/>
                    <a:pt x="2320" y="6425"/>
                    <a:pt x="5016" y="6425"/>
                  </a:cubicBezTo>
                  <a:cubicBezTo>
                    <a:pt x="6958" y="6425"/>
                    <a:pt x="9451" y="6017"/>
                    <a:pt x="12281" y="4611"/>
                  </a:cubicBezTo>
                  <a:cubicBezTo>
                    <a:pt x="12281" y="4611"/>
                    <a:pt x="12829" y="708"/>
                    <a:pt x="1216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634;p53">
              <a:extLst>
                <a:ext uri="{FF2B5EF4-FFF2-40B4-BE49-F238E27FC236}">
                  <a16:creationId xmlns:a16="http://schemas.microsoft.com/office/drawing/2014/main" xmlns="" id="{9765DF9B-77BE-9DB1-6291-5B45BFA888A6}"/>
                </a:ext>
              </a:extLst>
            </p:cNvPr>
            <p:cNvSpPr/>
            <p:nvPr/>
          </p:nvSpPr>
          <p:spPr>
            <a:xfrm>
              <a:off x="3017675" y="3455925"/>
              <a:ext cx="96450" cy="140950"/>
            </a:xfrm>
            <a:custGeom>
              <a:avLst/>
              <a:gdLst/>
              <a:ahLst/>
              <a:cxnLst/>
              <a:rect l="l" t="t" r="r" b="b"/>
              <a:pathLst>
                <a:path w="3858" h="5638" extrusionOk="0">
                  <a:moveTo>
                    <a:pt x="3820" y="1"/>
                  </a:moveTo>
                  <a:cubicBezTo>
                    <a:pt x="3795" y="1"/>
                    <a:pt x="3755" y="7"/>
                    <a:pt x="3698" y="18"/>
                  </a:cubicBezTo>
                  <a:cubicBezTo>
                    <a:pt x="3606" y="41"/>
                    <a:pt x="3470" y="87"/>
                    <a:pt x="3310" y="155"/>
                  </a:cubicBezTo>
                  <a:cubicBezTo>
                    <a:pt x="2990" y="315"/>
                    <a:pt x="2625" y="566"/>
                    <a:pt x="2283" y="885"/>
                  </a:cubicBezTo>
                  <a:cubicBezTo>
                    <a:pt x="1940" y="1182"/>
                    <a:pt x="1643" y="1525"/>
                    <a:pt x="1415" y="1776"/>
                  </a:cubicBezTo>
                  <a:cubicBezTo>
                    <a:pt x="1210" y="2050"/>
                    <a:pt x="1073" y="2232"/>
                    <a:pt x="1073" y="2232"/>
                  </a:cubicBezTo>
                  <a:cubicBezTo>
                    <a:pt x="1073" y="2232"/>
                    <a:pt x="936" y="2415"/>
                    <a:pt x="776" y="2711"/>
                  </a:cubicBezTo>
                  <a:cubicBezTo>
                    <a:pt x="616" y="3008"/>
                    <a:pt x="388" y="3419"/>
                    <a:pt x="251" y="3853"/>
                  </a:cubicBezTo>
                  <a:cubicBezTo>
                    <a:pt x="160" y="4058"/>
                    <a:pt x="114" y="4286"/>
                    <a:pt x="69" y="4492"/>
                  </a:cubicBezTo>
                  <a:cubicBezTo>
                    <a:pt x="46" y="4720"/>
                    <a:pt x="0" y="4903"/>
                    <a:pt x="23" y="5085"/>
                  </a:cubicBezTo>
                  <a:cubicBezTo>
                    <a:pt x="23" y="5177"/>
                    <a:pt x="23" y="5245"/>
                    <a:pt x="46" y="5336"/>
                  </a:cubicBezTo>
                  <a:cubicBezTo>
                    <a:pt x="69" y="5405"/>
                    <a:pt x="69" y="5451"/>
                    <a:pt x="91" y="5496"/>
                  </a:cubicBezTo>
                  <a:cubicBezTo>
                    <a:pt x="131" y="5575"/>
                    <a:pt x="153" y="5638"/>
                    <a:pt x="174" y="5638"/>
                  </a:cubicBezTo>
                  <a:cubicBezTo>
                    <a:pt x="177" y="5638"/>
                    <a:pt x="180" y="5636"/>
                    <a:pt x="183" y="5633"/>
                  </a:cubicBezTo>
                  <a:cubicBezTo>
                    <a:pt x="183" y="5633"/>
                    <a:pt x="205" y="5587"/>
                    <a:pt x="205" y="5473"/>
                  </a:cubicBezTo>
                  <a:cubicBezTo>
                    <a:pt x="205" y="5428"/>
                    <a:pt x="205" y="5382"/>
                    <a:pt x="205" y="5314"/>
                  </a:cubicBezTo>
                  <a:cubicBezTo>
                    <a:pt x="205" y="5245"/>
                    <a:pt x="205" y="5177"/>
                    <a:pt x="228" y="5108"/>
                  </a:cubicBezTo>
                  <a:cubicBezTo>
                    <a:pt x="228" y="4948"/>
                    <a:pt x="297" y="4766"/>
                    <a:pt x="342" y="4583"/>
                  </a:cubicBezTo>
                  <a:cubicBezTo>
                    <a:pt x="434" y="4378"/>
                    <a:pt x="502" y="4195"/>
                    <a:pt x="594" y="3990"/>
                  </a:cubicBezTo>
                  <a:cubicBezTo>
                    <a:pt x="776" y="3602"/>
                    <a:pt x="1004" y="3236"/>
                    <a:pt x="1187" y="2963"/>
                  </a:cubicBezTo>
                  <a:cubicBezTo>
                    <a:pt x="1370" y="2711"/>
                    <a:pt x="1507" y="2529"/>
                    <a:pt x="1507" y="2529"/>
                  </a:cubicBezTo>
                  <a:cubicBezTo>
                    <a:pt x="1507" y="2529"/>
                    <a:pt x="1621" y="2346"/>
                    <a:pt x="1803" y="2072"/>
                  </a:cubicBezTo>
                  <a:cubicBezTo>
                    <a:pt x="1986" y="1821"/>
                    <a:pt x="2260" y="1479"/>
                    <a:pt x="2557" y="1159"/>
                  </a:cubicBezTo>
                  <a:cubicBezTo>
                    <a:pt x="2830" y="817"/>
                    <a:pt x="3150" y="520"/>
                    <a:pt x="3424" y="338"/>
                  </a:cubicBezTo>
                  <a:cubicBezTo>
                    <a:pt x="3538" y="246"/>
                    <a:pt x="3652" y="155"/>
                    <a:pt x="3743" y="132"/>
                  </a:cubicBezTo>
                  <a:cubicBezTo>
                    <a:pt x="3812" y="64"/>
                    <a:pt x="3858" y="41"/>
                    <a:pt x="3858" y="18"/>
                  </a:cubicBezTo>
                  <a:cubicBezTo>
                    <a:pt x="3858" y="7"/>
                    <a:pt x="3846" y="1"/>
                    <a:pt x="382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635;p53">
              <a:extLst>
                <a:ext uri="{FF2B5EF4-FFF2-40B4-BE49-F238E27FC236}">
                  <a16:creationId xmlns:a16="http://schemas.microsoft.com/office/drawing/2014/main" xmlns="" id="{9DEDC376-FDC7-B46F-5075-CEDED11FB9EB}"/>
                </a:ext>
              </a:extLst>
            </p:cNvPr>
            <p:cNvSpPr/>
            <p:nvPr/>
          </p:nvSpPr>
          <p:spPr>
            <a:xfrm>
              <a:off x="3055325" y="3320525"/>
              <a:ext cx="13150" cy="101650"/>
            </a:xfrm>
            <a:custGeom>
              <a:avLst/>
              <a:gdLst/>
              <a:ahLst/>
              <a:cxnLst/>
              <a:rect l="l" t="t" r="r" b="b"/>
              <a:pathLst>
                <a:path w="526" h="4066" extrusionOk="0">
                  <a:moveTo>
                    <a:pt x="165" y="1"/>
                  </a:moveTo>
                  <a:cubicBezTo>
                    <a:pt x="163" y="1"/>
                    <a:pt x="162" y="1"/>
                    <a:pt x="160" y="2"/>
                  </a:cubicBezTo>
                  <a:cubicBezTo>
                    <a:pt x="92" y="2"/>
                    <a:pt x="115" y="504"/>
                    <a:pt x="92" y="1006"/>
                  </a:cubicBezTo>
                  <a:cubicBezTo>
                    <a:pt x="46" y="1508"/>
                    <a:pt x="1" y="2033"/>
                    <a:pt x="1" y="2033"/>
                  </a:cubicBezTo>
                  <a:cubicBezTo>
                    <a:pt x="1" y="2033"/>
                    <a:pt x="23" y="2535"/>
                    <a:pt x="92" y="3060"/>
                  </a:cubicBezTo>
                  <a:cubicBezTo>
                    <a:pt x="181" y="3574"/>
                    <a:pt x="336" y="4065"/>
                    <a:pt x="407" y="4065"/>
                  </a:cubicBezTo>
                  <a:cubicBezTo>
                    <a:pt x="408" y="4065"/>
                    <a:pt x="410" y="4065"/>
                    <a:pt x="411" y="4065"/>
                  </a:cubicBezTo>
                  <a:cubicBezTo>
                    <a:pt x="503" y="4042"/>
                    <a:pt x="457" y="3540"/>
                    <a:pt x="480" y="3037"/>
                  </a:cubicBezTo>
                  <a:cubicBezTo>
                    <a:pt x="503" y="2535"/>
                    <a:pt x="526" y="2033"/>
                    <a:pt x="526" y="2033"/>
                  </a:cubicBezTo>
                  <a:cubicBezTo>
                    <a:pt x="526" y="2033"/>
                    <a:pt x="526" y="1508"/>
                    <a:pt x="457" y="1006"/>
                  </a:cubicBezTo>
                  <a:cubicBezTo>
                    <a:pt x="390" y="493"/>
                    <a:pt x="236" y="1"/>
                    <a:pt x="16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636;p53">
              <a:extLst>
                <a:ext uri="{FF2B5EF4-FFF2-40B4-BE49-F238E27FC236}">
                  <a16:creationId xmlns:a16="http://schemas.microsoft.com/office/drawing/2014/main" xmlns="" id="{CFB3E16F-665D-526B-E758-400B85F4C3A8}"/>
                </a:ext>
              </a:extLst>
            </p:cNvPr>
            <p:cNvSpPr/>
            <p:nvPr/>
          </p:nvSpPr>
          <p:spPr>
            <a:xfrm>
              <a:off x="3057600" y="3303425"/>
              <a:ext cx="39975" cy="132500"/>
            </a:xfrm>
            <a:custGeom>
              <a:avLst/>
              <a:gdLst/>
              <a:ahLst/>
              <a:cxnLst/>
              <a:rect l="l" t="t" r="r" b="b"/>
              <a:pathLst>
                <a:path w="1599" h="5300" extrusionOk="0">
                  <a:moveTo>
                    <a:pt x="1393" y="1"/>
                  </a:moveTo>
                  <a:cubicBezTo>
                    <a:pt x="1325" y="1"/>
                    <a:pt x="1256" y="686"/>
                    <a:pt x="1188" y="1393"/>
                  </a:cubicBezTo>
                  <a:cubicBezTo>
                    <a:pt x="1142" y="1736"/>
                    <a:pt x="1119" y="2078"/>
                    <a:pt x="1074" y="2329"/>
                  </a:cubicBezTo>
                  <a:cubicBezTo>
                    <a:pt x="1028" y="2580"/>
                    <a:pt x="982" y="2740"/>
                    <a:pt x="982" y="2740"/>
                  </a:cubicBezTo>
                  <a:cubicBezTo>
                    <a:pt x="982" y="2740"/>
                    <a:pt x="960" y="2900"/>
                    <a:pt x="914" y="3151"/>
                  </a:cubicBezTo>
                  <a:cubicBezTo>
                    <a:pt x="891" y="3288"/>
                    <a:pt x="868" y="3425"/>
                    <a:pt x="823" y="3585"/>
                  </a:cubicBezTo>
                  <a:cubicBezTo>
                    <a:pt x="777" y="3721"/>
                    <a:pt x="731" y="3904"/>
                    <a:pt x="663" y="4041"/>
                  </a:cubicBezTo>
                  <a:cubicBezTo>
                    <a:pt x="435" y="4680"/>
                    <a:pt x="1" y="5251"/>
                    <a:pt x="69" y="5296"/>
                  </a:cubicBezTo>
                  <a:cubicBezTo>
                    <a:pt x="71" y="5298"/>
                    <a:pt x="74" y="5299"/>
                    <a:pt x="78" y="5299"/>
                  </a:cubicBezTo>
                  <a:cubicBezTo>
                    <a:pt x="163" y="5299"/>
                    <a:pt x="678" y="4834"/>
                    <a:pt x="1005" y="4201"/>
                  </a:cubicBezTo>
                  <a:cubicBezTo>
                    <a:pt x="1096" y="4041"/>
                    <a:pt x="1165" y="3881"/>
                    <a:pt x="1233" y="3721"/>
                  </a:cubicBezTo>
                  <a:cubicBezTo>
                    <a:pt x="1302" y="3562"/>
                    <a:pt x="1348" y="3402"/>
                    <a:pt x="1393" y="3265"/>
                  </a:cubicBezTo>
                  <a:cubicBezTo>
                    <a:pt x="1462" y="3014"/>
                    <a:pt x="1507" y="2831"/>
                    <a:pt x="1507" y="2831"/>
                  </a:cubicBezTo>
                  <a:cubicBezTo>
                    <a:pt x="1507" y="2831"/>
                    <a:pt x="1599" y="2101"/>
                    <a:pt x="1576" y="1393"/>
                  </a:cubicBezTo>
                  <a:cubicBezTo>
                    <a:pt x="1530" y="686"/>
                    <a:pt x="1462" y="1"/>
                    <a:pt x="139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637;p53">
              <a:extLst>
                <a:ext uri="{FF2B5EF4-FFF2-40B4-BE49-F238E27FC236}">
                  <a16:creationId xmlns:a16="http://schemas.microsoft.com/office/drawing/2014/main" xmlns="" id="{78FD26A1-DF7F-B76A-4930-F9CF03DDEDD7}"/>
                </a:ext>
              </a:extLst>
            </p:cNvPr>
            <p:cNvSpPr/>
            <p:nvPr/>
          </p:nvSpPr>
          <p:spPr>
            <a:xfrm>
              <a:off x="2702100" y="3244100"/>
              <a:ext cx="156350" cy="806325"/>
            </a:xfrm>
            <a:custGeom>
              <a:avLst/>
              <a:gdLst/>
              <a:ahLst/>
              <a:cxnLst/>
              <a:rect l="l" t="t" r="r" b="b"/>
              <a:pathLst>
                <a:path w="6254" h="32253" extrusionOk="0">
                  <a:moveTo>
                    <a:pt x="46" y="0"/>
                  </a:moveTo>
                  <a:cubicBezTo>
                    <a:pt x="23" y="0"/>
                    <a:pt x="23" y="251"/>
                    <a:pt x="1" y="685"/>
                  </a:cubicBezTo>
                  <a:cubicBezTo>
                    <a:pt x="1" y="1119"/>
                    <a:pt x="1" y="1758"/>
                    <a:pt x="1" y="2511"/>
                  </a:cubicBezTo>
                  <a:cubicBezTo>
                    <a:pt x="46" y="4040"/>
                    <a:pt x="160" y="6049"/>
                    <a:pt x="343" y="8080"/>
                  </a:cubicBezTo>
                  <a:cubicBezTo>
                    <a:pt x="526" y="10089"/>
                    <a:pt x="777" y="12098"/>
                    <a:pt x="868" y="13604"/>
                  </a:cubicBezTo>
                  <a:cubicBezTo>
                    <a:pt x="937" y="14357"/>
                    <a:pt x="914" y="14973"/>
                    <a:pt x="959" y="15430"/>
                  </a:cubicBezTo>
                  <a:cubicBezTo>
                    <a:pt x="959" y="15864"/>
                    <a:pt x="982" y="16115"/>
                    <a:pt x="982" y="16115"/>
                  </a:cubicBezTo>
                  <a:cubicBezTo>
                    <a:pt x="982" y="16115"/>
                    <a:pt x="982" y="16366"/>
                    <a:pt x="1005" y="16800"/>
                  </a:cubicBezTo>
                  <a:cubicBezTo>
                    <a:pt x="1005" y="17256"/>
                    <a:pt x="1028" y="17872"/>
                    <a:pt x="1028" y="18626"/>
                  </a:cubicBezTo>
                  <a:cubicBezTo>
                    <a:pt x="1005" y="20155"/>
                    <a:pt x="982" y="22186"/>
                    <a:pt x="982" y="24195"/>
                  </a:cubicBezTo>
                  <a:cubicBezTo>
                    <a:pt x="937" y="25222"/>
                    <a:pt x="891" y="26226"/>
                    <a:pt x="868" y="27162"/>
                  </a:cubicBezTo>
                  <a:cubicBezTo>
                    <a:pt x="845" y="27413"/>
                    <a:pt x="845" y="27642"/>
                    <a:pt x="822" y="27870"/>
                  </a:cubicBezTo>
                  <a:cubicBezTo>
                    <a:pt x="800" y="28098"/>
                    <a:pt x="777" y="28303"/>
                    <a:pt x="754" y="28532"/>
                  </a:cubicBezTo>
                  <a:cubicBezTo>
                    <a:pt x="708" y="28965"/>
                    <a:pt x="663" y="29376"/>
                    <a:pt x="617" y="29741"/>
                  </a:cubicBezTo>
                  <a:cubicBezTo>
                    <a:pt x="594" y="30107"/>
                    <a:pt x="526" y="30472"/>
                    <a:pt x="503" y="30769"/>
                  </a:cubicBezTo>
                  <a:cubicBezTo>
                    <a:pt x="503" y="31088"/>
                    <a:pt x="480" y="31362"/>
                    <a:pt x="457" y="31567"/>
                  </a:cubicBezTo>
                  <a:cubicBezTo>
                    <a:pt x="389" y="32001"/>
                    <a:pt x="275" y="32229"/>
                    <a:pt x="297" y="32252"/>
                  </a:cubicBezTo>
                  <a:cubicBezTo>
                    <a:pt x="297" y="32252"/>
                    <a:pt x="343" y="32184"/>
                    <a:pt x="389" y="32092"/>
                  </a:cubicBezTo>
                  <a:cubicBezTo>
                    <a:pt x="434" y="31978"/>
                    <a:pt x="503" y="31819"/>
                    <a:pt x="548" y="31590"/>
                  </a:cubicBezTo>
                  <a:cubicBezTo>
                    <a:pt x="594" y="31362"/>
                    <a:pt x="640" y="31088"/>
                    <a:pt x="663" y="30791"/>
                  </a:cubicBezTo>
                  <a:cubicBezTo>
                    <a:pt x="708" y="30495"/>
                    <a:pt x="777" y="30152"/>
                    <a:pt x="822" y="29764"/>
                  </a:cubicBezTo>
                  <a:cubicBezTo>
                    <a:pt x="891" y="29399"/>
                    <a:pt x="937" y="28988"/>
                    <a:pt x="1005" y="28555"/>
                  </a:cubicBezTo>
                  <a:cubicBezTo>
                    <a:pt x="1051" y="28349"/>
                    <a:pt x="1073" y="28121"/>
                    <a:pt x="1096" y="27893"/>
                  </a:cubicBezTo>
                  <a:cubicBezTo>
                    <a:pt x="1142" y="27664"/>
                    <a:pt x="1142" y="27436"/>
                    <a:pt x="1165" y="27185"/>
                  </a:cubicBezTo>
                  <a:cubicBezTo>
                    <a:pt x="1210" y="26249"/>
                    <a:pt x="1279" y="25222"/>
                    <a:pt x="1347" y="24218"/>
                  </a:cubicBezTo>
                  <a:cubicBezTo>
                    <a:pt x="1416" y="22186"/>
                    <a:pt x="1461" y="20155"/>
                    <a:pt x="1507" y="18648"/>
                  </a:cubicBezTo>
                  <a:cubicBezTo>
                    <a:pt x="1530" y="17872"/>
                    <a:pt x="1507" y="17233"/>
                    <a:pt x="1507" y="16800"/>
                  </a:cubicBezTo>
                  <a:cubicBezTo>
                    <a:pt x="1507" y="16343"/>
                    <a:pt x="1507" y="16092"/>
                    <a:pt x="1507" y="16092"/>
                  </a:cubicBezTo>
                  <a:cubicBezTo>
                    <a:pt x="1507" y="16092"/>
                    <a:pt x="1484" y="15841"/>
                    <a:pt x="1461" y="15407"/>
                  </a:cubicBezTo>
                  <a:cubicBezTo>
                    <a:pt x="1439" y="14951"/>
                    <a:pt x="1439" y="14312"/>
                    <a:pt x="1347" y="13558"/>
                  </a:cubicBezTo>
                  <a:cubicBezTo>
                    <a:pt x="1233" y="12189"/>
                    <a:pt x="982" y="10408"/>
                    <a:pt x="777" y="8582"/>
                  </a:cubicBezTo>
                  <a:lnTo>
                    <a:pt x="777" y="8582"/>
                  </a:lnTo>
                  <a:cubicBezTo>
                    <a:pt x="868" y="8651"/>
                    <a:pt x="982" y="8742"/>
                    <a:pt x="1119" y="8811"/>
                  </a:cubicBezTo>
                  <a:cubicBezTo>
                    <a:pt x="1298" y="8890"/>
                    <a:pt x="1510" y="8952"/>
                    <a:pt x="1743" y="8952"/>
                  </a:cubicBezTo>
                  <a:cubicBezTo>
                    <a:pt x="1778" y="8952"/>
                    <a:pt x="1814" y="8951"/>
                    <a:pt x="1850" y="8948"/>
                  </a:cubicBezTo>
                  <a:cubicBezTo>
                    <a:pt x="2101" y="8948"/>
                    <a:pt x="2397" y="8902"/>
                    <a:pt x="2648" y="8811"/>
                  </a:cubicBezTo>
                  <a:cubicBezTo>
                    <a:pt x="3173" y="8628"/>
                    <a:pt x="3653" y="8331"/>
                    <a:pt x="3972" y="8080"/>
                  </a:cubicBezTo>
                  <a:cubicBezTo>
                    <a:pt x="4315" y="7829"/>
                    <a:pt x="4497" y="7624"/>
                    <a:pt x="4497" y="7624"/>
                  </a:cubicBezTo>
                  <a:cubicBezTo>
                    <a:pt x="4497" y="7624"/>
                    <a:pt x="4703" y="7441"/>
                    <a:pt x="4954" y="7122"/>
                  </a:cubicBezTo>
                  <a:cubicBezTo>
                    <a:pt x="5205" y="6802"/>
                    <a:pt x="5524" y="6346"/>
                    <a:pt x="5775" y="5843"/>
                  </a:cubicBezTo>
                  <a:cubicBezTo>
                    <a:pt x="6027" y="5364"/>
                    <a:pt x="6186" y="4839"/>
                    <a:pt x="6209" y="4405"/>
                  </a:cubicBezTo>
                  <a:cubicBezTo>
                    <a:pt x="6253" y="4011"/>
                    <a:pt x="6149" y="3742"/>
                    <a:pt x="6121" y="3742"/>
                  </a:cubicBezTo>
                  <a:cubicBezTo>
                    <a:pt x="6120" y="3742"/>
                    <a:pt x="6119" y="3743"/>
                    <a:pt x="6118" y="3743"/>
                  </a:cubicBezTo>
                  <a:cubicBezTo>
                    <a:pt x="6072" y="3743"/>
                    <a:pt x="6118" y="4017"/>
                    <a:pt x="6004" y="4383"/>
                  </a:cubicBezTo>
                  <a:cubicBezTo>
                    <a:pt x="5912" y="4748"/>
                    <a:pt x="5707" y="5227"/>
                    <a:pt x="5433" y="5661"/>
                  </a:cubicBezTo>
                  <a:cubicBezTo>
                    <a:pt x="5182" y="6117"/>
                    <a:pt x="4840" y="6505"/>
                    <a:pt x="4589" y="6802"/>
                  </a:cubicBezTo>
                  <a:cubicBezTo>
                    <a:pt x="4315" y="7076"/>
                    <a:pt x="4132" y="7259"/>
                    <a:pt x="4132" y="7259"/>
                  </a:cubicBezTo>
                  <a:cubicBezTo>
                    <a:pt x="4132" y="7259"/>
                    <a:pt x="3949" y="7441"/>
                    <a:pt x="3676" y="7692"/>
                  </a:cubicBezTo>
                  <a:cubicBezTo>
                    <a:pt x="3379" y="7943"/>
                    <a:pt x="2968" y="8240"/>
                    <a:pt x="2511" y="8468"/>
                  </a:cubicBezTo>
                  <a:cubicBezTo>
                    <a:pt x="2203" y="8607"/>
                    <a:pt x="1874" y="8673"/>
                    <a:pt x="1587" y="8673"/>
                  </a:cubicBezTo>
                  <a:cubicBezTo>
                    <a:pt x="1449" y="8673"/>
                    <a:pt x="1322" y="8658"/>
                    <a:pt x="1210" y="8628"/>
                  </a:cubicBezTo>
                  <a:cubicBezTo>
                    <a:pt x="1005" y="8560"/>
                    <a:pt x="868" y="8491"/>
                    <a:pt x="777" y="8423"/>
                  </a:cubicBezTo>
                  <a:cubicBezTo>
                    <a:pt x="754" y="8309"/>
                    <a:pt x="731" y="8172"/>
                    <a:pt x="731" y="8035"/>
                  </a:cubicBezTo>
                  <a:cubicBezTo>
                    <a:pt x="708" y="7898"/>
                    <a:pt x="685" y="7784"/>
                    <a:pt x="685" y="7647"/>
                  </a:cubicBezTo>
                  <a:lnTo>
                    <a:pt x="685" y="7647"/>
                  </a:lnTo>
                  <a:cubicBezTo>
                    <a:pt x="777" y="7669"/>
                    <a:pt x="891" y="7692"/>
                    <a:pt x="1051" y="7692"/>
                  </a:cubicBezTo>
                  <a:cubicBezTo>
                    <a:pt x="1105" y="7699"/>
                    <a:pt x="1162" y="7702"/>
                    <a:pt x="1221" y="7702"/>
                  </a:cubicBezTo>
                  <a:cubicBezTo>
                    <a:pt x="1558" y="7702"/>
                    <a:pt x="1960" y="7597"/>
                    <a:pt x="2329" y="7441"/>
                  </a:cubicBezTo>
                  <a:cubicBezTo>
                    <a:pt x="2785" y="7281"/>
                    <a:pt x="3173" y="7030"/>
                    <a:pt x="3470" y="6825"/>
                  </a:cubicBezTo>
                  <a:cubicBezTo>
                    <a:pt x="3744" y="6619"/>
                    <a:pt x="3927" y="6460"/>
                    <a:pt x="3927" y="6460"/>
                  </a:cubicBezTo>
                  <a:cubicBezTo>
                    <a:pt x="3927" y="6460"/>
                    <a:pt x="4109" y="6300"/>
                    <a:pt x="4337" y="6026"/>
                  </a:cubicBezTo>
                  <a:cubicBezTo>
                    <a:pt x="4566" y="5752"/>
                    <a:pt x="4862" y="5387"/>
                    <a:pt x="5068" y="4953"/>
                  </a:cubicBezTo>
                  <a:cubicBezTo>
                    <a:pt x="5296" y="4520"/>
                    <a:pt x="5433" y="4063"/>
                    <a:pt x="5410" y="3698"/>
                  </a:cubicBezTo>
                  <a:cubicBezTo>
                    <a:pt x="5433" y="3515"/>
                    <a:pt x="5387" y="3355"/>
                    <a:pt x="5365" y="3264"/>
                  </a:cubicBezTo>
                  <a:cubicBezTo>
                    <a:pt x="5342" y="3173"/>
                    <a:pt x="5319" y="3104"/>
                    <a:pt x="5296" y="3104"/>
                  </a:cubicBezTo>
                  <a:cubicBezTo>
                    <a:pt x="5273" y="3127"/>
                    <a:pt x="5273" y="3173"/>
                    <a:pt x="5250" y="3287"/>
                  </a:cubicBezTo>
                  <a:cubicBezTo>
                    <a:pt x="5250" y="3378"/>
                    <a:pt x="5250" y="3515"/>
                    <a:pt x="5205" y="3675"/>
                  </a:cubicBezTo>
                  <a:cubicBezTo>
                    <a:pt x="5159" y="3995"/>
                    <a:pt x="4977" y="4405"/>
                    <a:pt x="4748" y="4771"/>
                  </a:cubicBezTo>
                  <a:cubicBezTo>
                    <a:pt x="4520" y="5136"/>
                    <a:pt x="4201" y="5455"/>
                    <a:pt x="3995" y="5706"/>
                  </a:cubicBezTo>
                  <a:cubicBezTo>
                    <a:pt x="3744" y="5935"/>
                    <a:pt x="3584" y="6072"/>
                    <a:pt x="3584" y="6072"/>
                  </a:cubicBezTo>
                  <a:cubicBezTo>
                    <a:pt x="3584" y="6072"/>
                    <a:pt x="3424" y="6231"/>
                    <a:pt x="3173" y="6437"/>
                  </a:cubicBezTo>
                  <a:cubicBezTo>
                    <a:pt x="2922" y="6642"/>
                    <a:pt x="2557" y="6916"/>
                    <a:pt x="2169" y="7099"/>
                  </a:cubicBezTo>
                  <a:cubicBezTo>
                    <a:pt x="1781" y="7304"/>
                    <a:pt x="1370" y="7464"/>
                    <a:pt x="1051" y="7487"/>
                  </a:cubicBezTo>
                  <a:cubicBezTo>
                    <a:pt x="891" y="7532"/>
                    <a:pt x="754" y="7510"/>
                    <a:pt x="663" y="7532"/>
                  </a:cubicBezTo>
                  <a:cubicBezTo>
                    <a:pt x="457" y="5684"/>
                    <a:pt x="297" y="3880"/>
                    <a:pt x="206" y="2511"/>
                  </a:cubicBezTo>
                  <a:cubicBezTo>
                    <a:pt x="183" y="1758"/>
                    <a:pt x="138" y="1119"/>
                    <a:pt x="115" y="685"/>
                  </a:cubicBezTo>
                  <a:cubicBezTo>
                    <a:pt x="92" y="251"/>
                    <a:pt x="69" y="0"/>
                    <a:pt x="4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638;p53">
              <a:extLst>
                <a:ext uri="{FF2B5EF4-FFF2-40B4-BE49-F238E27FC236}">
                  <a16:creationId xmlns:a16="http://schemas.microsoft.com/office/drawing/2014/main" xmlns="" id="{97A10B90-FCC2-5CB4-92A6-4957622D421E}"/>
                </a:ext>
              </a:extLst>
            </p:cNvPr>
            <p:cNvSpPr/>
            <p:nvPr/>
          </p:nvSpPr>
          <p:spPr>
            <a:xfrm>
              <a:off x="3251050" y="3282900"/>
              <a:ext cx="119850" cy="98050"/>
            </a:xfrm>
            <a:custGeom>
              <a:avLst/>
              <a:gdLst/>
              <a:ahLst/>
              <a:cxnLst/>
              <a:rect l="l" t="t" r="r" b="b"/>
              <a:pathLst>
                <a:path w="4794" h="3922" extrusionOk="0">
                  <a:moveTo>
                    <a:pt x="23" y="0"/>
                  </a:moveTo>
                  <a:cubicBezTo>
                    <a:pt x="1" y="0"/>
                    <a:pt x="1" y="46"/>
                    <a:pt x="1" y="160"/>
                  </a:cubicBezTo>
                  <a:cubicBezTo>
                    <a:pt x="1" y="251"/>
                    <a:pt x="1" y="388"/>
                    <a:pt x="46" y="548"/>
                  </a:cubicBezTo>
                  <a:cubicBezTo>
                    <a:pt x="92" y="868"/>
                    <a:pt x="252" y="1278"/>
                    <a:pt x="457" y="1666"/>
                  </a:cubicBezTo>
                  <a:cubicBezTo>
                    <a:pt x="663" y="2055"/>
                    <a:pt x="936" y="2420"/>
                    <a:pt x="1142" y="2671"/>
                  </a:cubicBezTo>
                  <a:cubicBezTo>
                    <a:pt x="1256" y="2785"/>
                    <a:pt x="1370" y="2876"/>
                    <a:pt x="1416" y="2968"/>
                  </a:cubicBezTo>
                  <a:cubicBezTo>
                    <a:pt x="1484" y="3036"/>
                    <a:pt x="1530" y="3059"/>
                    <a:pt x="1530" y="3059"/>
                  </a:cubicBezTo>
                  <a:cubicBezTo>
                    <a:pt x="1530" y="3059"/>
                    <a:pt x="1576" y="3104"/>
                    <a:pt x="1644" y="3173"/>
                  </a:cubicBezTo>
                  <a:cubicBezTo>
                    <a:pt x="1735" y="3219"/>
                    <a:pt x="1849" y="3310"/>
                    <a:pt x="1986" y="3401"/>
                  </a:cubicBezTo>
                  <a:cubicBezTo>
                    <a:pt x="2283" y="3561"/>
                    <a:pt x="2671" y="3812"/>
                    <a:pt x="3128" y="3881"/>
                  </a:cubicBezTo>
                  <a:cubicBezTo>
                    <a:pt x="3267" y="3908"/>
                    <a:pt x="3409" y="3921"/>
                    <a:pt x="3547" y="3921"/>
                  </a:cubicBezTo>
                  <a:cubicBezTo>
                    <a:pt x="3860" y="3921"/>
                    <a:pt x="4154" y="3855"/>
                    <a:pt x="4360" y="3744"/>
                  </a:cubicBezTo>
                  <a:cubicBezTo>
                    <a:pt x="4429" y="3698"/>
                    <a:pt x="4497" y="3652"/>
                    <a:pt x="4543" y="3607"/>
                  </a:cubicBezTo>
                  <a:cubicBezTo>
                    <a:pt x="4611" y="3561"/>
                    <a:pt x="4657" y="3538"/>
                    <a:pt x="4680" y="3493"/>
                  </a:cubicBezTo>
                  <a:cubicBezTo>
                    <a:pt x="4748" y="3424"/>
                    <a:pt x="4794" y="3378"/>
                    <a:pt x="4771" y="3378"/>
                  </a:cubicBezTo>
                  <a:cubicBezTo>
                    <a:pt x="4771" y="3372"/>
                    <a:pt x="4765" y="3369"/>
                    <a:pt x="4755" y="3369"/>
                  </a:cubicBezTo>
                  <a:cubicBezTo>
                    <a:pt x="4731" y="3369"/>
                    <a:pt x="4683" y="3385"/>
                    <a:pt x="4634" y="3401"/>
                  </a:cubicBezTo>
                  <a:cubicBezTo>
                    <a:pt x="4589" y="3424"/>
                    <a:pt x="4543" y="3447"/>
                    <a:pt x="4474" y="3470"/>
                  </a:cubicBezTo>
                  <a:cubicBezTo>
                    <a:pt x="4429" y="3493"/>
                    <a:pt x="4360" y="3538"/>
                    <a:pt x="4269" y="3538"/>
                  </a:cubicBezTo>
                  <a:cubicBezTo>
                    <a:pt x="4146" y="3590"/>
                    <a:pt x="3994" y="3613"/>
                    <a:pt x="3832" y="3613"/>
                  </a:cubicBezTo>
                  <a:cubicBezTo>
                    <a:pt x="3634" y="3613"/>
                    <a:pt x="3420" y="3578"/>
                    <a:pt x="3219" y="3515"/>
                  </a:cubicBezTo>
                  <a:cubicBezTo>
                    <a:pt x="2831" y="3424"/>
                    <a:pt x="2511" y="3173"/>
                    <a:pt x="2260" y="2990"/>
                  </a:cubicBezTo>
                  <a:cubicBezTo>
                    <a:pt x="2146" y="2899"/>
                    <a:pt x="2055" y="2831"/>
                    <a:pt x="1986" y="2762"/>
                  </a:cubicBezTo>
                  <a:cubicBezTo>
                    <a:pt x="1918" y="2716"/>
                    <a:pt x="1872" y="2671"/>
                    <a:pt x="1872" y="2671"/>
                  </a:cubicBezTo>
                  <a:cubicBezTo>
                    <a:pt x="1872" y="2671"/>
                    <a:pt x="1849" y="2648"/>
                    <a:pt x="1781" y="2579"/>
                  </a:cubicBezTo>
                  <a:cubicBezTo>
                    <a:pt x="1713" y="2511"/>
                    <a:pt x="1621" y="2443"/>
                    <a:pt x="1507" y="2328"/>
                  </a:cubicBezTo>
                  <a:cubicBezTo>
                    <a:pt x="1302" y="2123"/>
                    <a:pt x="1005" y="1803"/>
                    <a:pt x="777" y="1484"/>
                  </a:cubicBezTo>
                  <a:cubicBezTo>
                    <a:pt x="548" y="1142"/>
                    <a:pt x="343" y="776"/>
                    <a:pt x="229" y="480"/>
                  </a:cubicBezTo>
                  <a:cubicBezTo>
                    <a:pt x="160" y="343"/>
                    <a:pt x="138" y="228"/>
                    <a:pt x="92" y="137"/>
                  </a:cubicBezTo>
                  <a:cubicBezTo>
                    <a:pt x="69" y="46"/>
                    <a:pt x="46" y="0"/>
                    <a:pt x="2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639;p53">
              <a:extLst>
                <a:ext uri="{FF2B5EF4-FFF2-40B4-BE49-F238E27FC236}">
                  <a16:creationId xmlns:a16="http://schemas.microsoft.com/office/drawing/2014/main" xmlns="" id="{AC01F618-D1BD-9E23-618E-28987451993B}"/>
                </a:ext>
              </a:extLst>
            </p:cNvPr>
            <p:cNvSpPr/>
            <p:nvPr/>
          </p:nvSpPr>
          <p:spPr>
            <a:xfrm>
              <a:off x="3232225" y="3284600"/>
              <a:ext cx="124425" cy="119975"/>
            </a:xfrm>
            <a:custGeom>
              <a:avLst/>
              <a:gdLst/>
              <a:ahLst/>
              <a:cxnLst/>
              <a:rect l="l" t="t" r="r" b="b"/>
              <a:pathLst>
                <a:path w="4977" h="4799" extrusionOk="0">
                  <a:moveTo>
                    <a:pt x="92" y="1"/>
                  </a:moveTo>
                  <a:cubicBezTo>
                    <a:pt x="69" y="1"/>
                    <a:pt x="0" y="229"/>
                    <a:pt x="23" y="594"/>
                  </a:cubicBezTo>
                  <a:cubicBezTo>
                    <a:pt x="23" y="982"/>
                    <a:pt x="115" y="1462"/>
                    <a:pt x="274" y="1941"/>
                  </a:cubicBezTo>
                  <a:cubicBezTo>
                    <a:pt x="457" y="2397"/>
                    <a:pt x="708" y="2831"/>
                    <a:pt x="913" y="3151"/>
                  </a:cubicBezTo>
                  <a:cubicBezTo>
                    <a:pt x="1028" y="3310"/>
                    <a:pt x="1119" y="3425"/>
                    <a:pt x="1187" y="3516"/>
                  </a:cubicBezTo>
                  <a:cubicBezTo>
                    <a:pt x="1256" y="3584"/>
                    <a:pt x="1301" y="3630"/>
                    <a:pt x="1301" y="3630"/>
                  </a:cubicBezTo>
                  <a:cubicBezTo>
                    <a:pt x="1301" y="3630"/>
                    <a:pt x="1347" y="3676"/>
                    <a:pt x="1438" y="3767"/>
                  </a:cubicBezTo>
                  <a:cubicBezTo>
                    <a:pt x="1530" y="3835"/>
                    <a:pt x="1621" y="3949"/>
                    <a:pt x="1781" y="4064"/>
                  </a:cubicBezTo>
                  <a:cubicBezTo>
                    <a:pt x="2100" y="4292"/>
                    <a:pt x="2534" y="4543"/>
                    <a:pt x="3013" y="4680"/>
                  </a:cubicBezTo>
                  <a:cubicBezTo>
                    <a:pt x="3298" y="4758"/>
                    <a:pt x="3591" y="4799"/>
                    <a:pt x="3857" y="4799"/>
                  </a:cubicBezTo>
                  <a:cubicBezTo>
                    <a:pt x="4060" y="4799"/>
                    <a:pt x="4248" y="4775"/>
                    <a:pt x="4406" y="4726"/>
                  </a:cubicBezTo>
                  <a:cubicBezTo>
                    <a:pt x="4771" y="4634"/>
                    <a:pt x="4976" y="4520"/>
                    <a:pt x="4976" y="4497"/>
                  </a:cubicBezTo>
                  <a:cubicBezTo>
                    <a:pt x="4970" y="4484"/>
                    <a:pt x="4945" y="4478"/>
                    <a:pt x="4905" y="4478"/>
                  </a:cubicBezTo>
                  <a:cubicBezTo>
                    <a:pt x="4808" y="4478"/>
                    <a:pt x="4618" y="4511"/>
                    <a:pt x="4360" y="4543"/>
                  </a:cubicBezTo>
                  <a:cubicBezTo>
                    <a:pt x="4317" y="4546"/>
                    <a:pt x="4273" y="4547"/>
                    <a:pt x="4227" y="4547"/>
                  </a:cubicBezTo>
                  <a:cubicBezTo>
                    <a:pt x="3904" y="4547"/>
                    <a:pt x="3510" y="4477"/>
                    <a:pt x="3150" y="4338"/>
                  </a:cubicBezTo>
                  <a:cubicBezTo>
                    <a:pt x="2717" y="4155"/>
                    <a:pt x="2351" y="3904"/>
                    <a:pt x="2100" y="3676"/>
                  </a:cubicBezTo>
                  <a:cubicBezTo>
                    <a:pt x="1963" y="3561"/>
                    <a:pt x="1872" y="3447"/>
                    <a:pt x="1804" y="3379"/>
                  </a:cubicBezTo>
                  <a:cubicBezTo>
                    <a:pt x="1735" y="3310"/>
                    <a:pt x="1689" y="3265"/>
                    <a:pt x="1689" y="3265"/>
                  </a:cubicBezTo>
                  <a:cubicBezTo>
                    <a:pt x="1689" y="3265"/>
                    <a:pt x="1644" y="3242"/>
                    <a:pt x="1575" y="3151"/>
                  </a:cubicBezTo>
                  <a:cubicBezTo>
                    <a:pt x="1507" y="3082"/>
                    <a:pt x="1416" y="2991"/>
                    <a:pt x="1301" y="2854"/>
                  </a:cubicBezTo>
                  <a:cubicBezTo>
                    <a:pt x="1096" y="2580"/>
                    <a:pt x="845" y="2192"/>
                    <a:pt x="617" y="1781"/>
                  </a:cubicBezTo>
                  <a:cubicBezTo>
                    <a:pt x="434" y="1370"/>
                    <a:pt x="274" y="937"/>
                    <a:pt x="229" y="571"/>
                  </a:cubicBezTo>
                  <a:cubicBezTo>
                    <a:pt x="160" y="229"/>
                    <a:pt x="137" y="1"/>
                    <a:pt x="9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640;p53">
              <a:extLst>
                <a:ext uri="{FF2B5EF4-FFF2-40B4-BE49-F238E27FC236}">
                  <a16:creationId xmlns:a16="http://schemas.microsoft.com/office/drawing/2014/main" xmlns="" id="{CA89D146-628C-2BEE-AFEF-9FDC2306C940}"/>
                </a:ext>
              </a:extLst>
            </p:cNvPr>
            <p:cNvSpPr/>
            <p:nvPr/>
          </p:nvSpPr>
          <p:spPr>
            <a:xfrm>
              <a:off x="3033075" y="3505750"/>
              <a:ext cx="127275" cy="570925"/>
            </a:xfrm>
            <a:custGeom>
              <a:avLst/>
              <a:gdLst/>
              <a:ahLst/>
              <a:cxnLst/>
              <a:rect l="l" t="t" r="r" b="b"/>
              <a:pathLst>
                <a:path w="5091" h="22837" extrusionOk="0">
                  <a:moveTo>
                    <a:pt x="3119" y="0"/>
                  </a:moveTo>
                  <a:cubicBezTo>
                    <a:pt x="2929" y="0"/>
                    <a:pt x="2697" y="22"/>
                    <a:pt x="2465" y="79"/>
                  </a:cubicBezTo>
                  <a:cubicBezTo>
                    <a:pt x="2192" y="148"/>
                    <a:pt x="1918" y="216"/>
                    <a:pt x="1735" y="330"/>
                  </a:cubicBezTo>
                  <a:cubicBezTo>
                    <a:pt x="1552" y="422"/>
                    <a:pt x="1438" y="467"/>
                    <a:pt x="1438" y="467"/>
                  </a:cubicBezTo>
                  <a:cubicBezTo>
                    <a:pt x="1438" y="467"/>
                    <a:pt x="1324" y="559"/>
                    <a:pt x="1164" y="696"/>
                  </a:cubicBezTo>
                  <a:cubicBezTo>
                    <a:pt x="982" y="810"/>
                    <a:pt x="799" y="1015"/>
                    <a:pt x="617" y="1221"/>
                  </a:cubicBezTo>
                  <a:cubicBezTo>
                    <a:pt x="251" y="1632"/>
                    <a:pt x="0" y="2111"/>
                    <a:pt x="69" y="2156"/>
                  </a:cubicBezTo>
                  <a:cubicBezTo>
                    <a:pt x="70" y="2157"/>
                    <a:pt x="72" y="2157"/>
                    <a:pt x="73" y="2157"/>
                  </a:cubicBezTo>
                  <a:cubicBezTo>
                    <a:pt x="134" y="2157"/>
                    <a:pt x="468" y="1782"/>
                    <a:pt x="868" y="1472"/>
                  </a:cubicBezTo>
                  <a:cubicBezTo>
                    <a:pt x="1073" y="1335"/>
                    <a:pt x="1279" y="1175"/>
                    <a:pt x="1438" y="1084"/>
                  </a:cubicBezTo>
                  <a:cubicBezTo>
                    <a:pt x="1598" y="992"/>
                    <a:pt x="1712" y="924"/>
                    <a:pt x="1712" y="924"/>
                  </a:cubicBezTo>
                  <a:cubicBezTo>
                    <a:pt x="1712" y="924"/>
                    <a:pt x="1804" y="855"/>
                    <a:pt x="1963" y="764"/>
                  </a:cubicBezTo>
                  <a:cubicBezTo>
                    <a:pt x="1986" y="741"/>
                    <a:pt x="2032" y="718"/>
                    <a:pt x="2055" y="696"/>
                  </a:cubicBezTo>
                  <a:cubicBezTo>
                    <a:pt x="2055" y="787"/>
                    <a:pt x="2055" y="855"/>
                    <a:pt x="2055" y="947"/>
                  </a:cubicBezTo>
                  <a:cubicBezTo>
                    <a:pt x="2100" y="1266"/>
                    <a:pt x="2192" y="1700"/>
                    <a:pt x="2351" y="2202"/>
                  </a:cubicBezTo>
                  <a:cubicBezTo>
                    <a:pt x="2488" y="2727"/>
                    <a:pt x="2671" y="3298"/>
                    <a:pt x="2717" y="3960"/>
                  </a:cubicBezTo>
                  <a:cubicBezTo>
                    <a:pt x="2808" y="4599"/>
                    <a:pt x="2876" y="5306"/>
                    <a:pt x="2945" y="6014"/>
                  </a:cubicBezTo>
                  <a:lnTo>
                    <a:pt x="3561" y="11629"/>
                  </a:lnTo>
                  <a:cubicBezTo>
                    <a:pt x="3561" y="11629"/>
                    <a:pt x="3675" y="12337"/>
                    <a:pt x="3835" y="13387"/>
                  </a:cubicBezTo>
                  <a:cubicBezTo>
                    <a:pt x="3972" y="14436"/>
                    <a:pt x="4200" y="15829"/>
                    <a:pt x="4383" y="17221"/>
                  </a:cubicBezTo>
                  <a:cubicBezTo>
                    <a:pt x="4474" y="17929"/>
                    <a:pt x="4565" y="18614"/>
                    <a:pt x="4657" y="19275"/>
                  </a:cubicBezTo>
                  <a:cubicBezTo>
                    <a:pt x="4725" y="19937"/>
                    <a:pt x="4771" y="20554"/>
                    <a:pt x="4839" y="21079"/>
                  </a:cubicBezTo>
                  <a:cubicBezTo>
                    <a:pt x="4931" y="22129"/>
                    <a:pt x="5022" y="22836"/>
                    <a:pt x="5068" y="22836"/>
                  </a:cubicBezTo>
                  <a:cubicBezTo>
                    <a:pt x="5090" y="22836"/>
                    <a:pt x="5090" y="22129"/>
                    <a:pt x="5045" y="21079"/>
                  </a:cubicBezTo>
                  <a:cubicBezTo>
                    <a:pt x="5022" y="20531"/>
                    <a:pt x="4976" y="19915"/>
                    <a:pt x="4953" y="19253"/>
                  </a:cubicBezTo>
                  <a:cubicBezTo>
                    <a:pt x="4885" y="18591"/>
                    <a:pt x="4816" y="17883"/>
                    <a:pt x="4748" y="17176"/>
                  </a:cubicBezTo>
                  <a:cubicBezTo>
                    <a:pt x="4611" y="15760"/>
                    <a:pt x="4428" y="14368"/>
                    <a:pt x="4314" y="13318"/>
                  </a:cubicBezTo>
                  <a:cubicBezTo>
                    <a:pt x="4177" y="12268"/>
                    <a:pt x="4086" y="11560"/>
                    <a:pt x="4086" y="11560"/>
                  </a:cubicBezTo>
                  <a:cubicBezTo>
                    <a:pt x="4086" y="11560"/>
                    <a:pt x="3698" y="8753"/>
                    <a:pt x="3310" y="5968"/>
                  </a:cubicBezTo>
                  <a:cubicBezTo>
                    <a:pt x="3219" y="5261"/>
                    <a:pt x="3127" y="4576"/>
                    <a:pt x="3013" y="3914"/>
                  </a:cubicBezTo>
                  <a:cubicBezTo>
                    <a:pt x="2922" y="3229"/>
                    <a:pt x="2717" y="2659"/>
                    <a:pt x="2534" y="2156"/>
                  </a:cubicBezTo>
                  <a:cubicBezTo>
                    <a:pt x="2374" y="1654"/>
                    <a:pt x="2237" y="1243"/>
                    <a:pt x="2169" y="924"/>
                  </a:cubicBezTo>
                  <a:cubicBezTo>
                    <a:pt x="2146" y="833"/>
                    <a:pt x="2123" y="741"/>
                    <a:pt x="2123" y="673"/>
                  </a:cubicBezTo>
                  <a:cubicBezTo>
                    <a:pt x="2260" y="582"/>
                    <a:pt x="2420" y="513"/>
                    <a:pt x="2580" y="422"/>
                  </a:cubicBezTo>
                  <a:cubicBezTo>
                    <a:pt x="3036" y="216"/>
                    <a:pt x="3561" y="171"/>
                    <a:pt x="3561" y="79"/>
                  </a:cubicBezTo>
                  <a:cubicBezTo>
                    <a:pt x="3561" y="40"/>
                    <a:pt x="3378" y="0"/>
                    <a:pt x="311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641;p53">
              <a:extLst>
                <a:ext uri="{FF2B5EF4-FFF2-40B4-BE49-F238E27FC236}">
                  <a16:creationId xmlns:a16="http://schemas.microsoft.com/office/drawing/2014/main" xmlns="" id="{A61263E7-CEC2-E4B9-383C-951865CF2831}"/>
                </a:ext>
              </a:extLst>
            </p:cNvPr>
            <p:cNvSpPr/>
            <p:nvPr/>
          </p:nvSpPr>
          <p:spPr>
            <a:xfrm>
              <a:off x="2650175" y="3149925"/>
              <a:ext cx="703625" cy="220825"/>
            </a:xfrm>
            <a:custGeom>
              <a:avLst/>
              <a:gdLst/>
              <a:ahLst/>
              <a:cxnLst/>
              <a:rect l="l" t="t" r="r" b="b"/>
              <a:pathLst>
                <a:path w="28145" h="8833" extrusionOk="0">
                  <a:moveTo>
                    <a:pt x="27505" y="1"/>
                  </a:moveTo>
                  <a:lnTo>
                    <a:pt x="1" y="891"/>
                  </a:lnTo>
                  <a:cubicBezTo>
                    <a:pt x="1" y="1188"/>
                    <a:pt x="1" y="4018"/>
                    <a:pt x="46" y="7259"/>
                  </a:cubicBezTo>
                  <a:cubicBezTo>
                    <a:pt x="4171" y="8408"/>
                    <a:pt x="8055" y="8832"/>
                    <a:pt x="11545" y="8832"/>
                  </a:cubicBezTo>
                  <a:cubicBezTo>
                    <a:pt x="20822" y="8832"/>
                    <a:pt x="27315" y="5831"/>
                    <a:pt x="28144" y="5433"/>
                  </a:cubicBezTo>
                  <a:cubicBezTo>
                    <a:pt x="27802" y="2283"/>
                    <a:pt x="27505" y="1"/>
                    <a:pt x="27505"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642;p53">
              <a:extLst>
                <a:ext uri="{FF2B5EF4-FFF2-40B4-BE49-F238E27FC236}">
                  <a16:creationId xmlns:a16="http://schemas.microsoft.com/office/drawing/2014/main" xmlns="" id="{328E8721-69EB-1732-5A33-F09AA43E6751}"/>
                </a:ext>
              </a:extLst>
            </p:cNvPr>
            <p:cNvSpPr/>
            <p:nvPr/>
          </p:nvSpPr>
          <p:spPr>
            <a:xfrm>
              <a:off x="2662725" y="4047475"/>
              <a:ext cx="192325" cy="53900"/>
            </a:xfrm>
            <a:custGeom>
              <a:avLst/>
              <a:gdLst/>
              <a:ahLst/>
              <a:cxnLst/>
              <a:rect l="l" t="t" r="r" b="b"/>
              <a:pathLst>
                <a:path w="7693" h="2156" extrusionOk="0">
                  <a:moveTo>
                    <a:pt x="11" y="1"/>
                  </a:moveTo>
                  <a:cubicBezTo>
                    <a:pt x="7" y="1"/>
                    <a:pt x="4" y="2"/>
                    <a:pt x="1" y="3"/>
                  </a:cubicBezTo>
                  <a:cubicBezTo>
                    <a:pt x="1" y="26"/>
                    <a:pt x="161" y="231"/>
                    <a:pt x="434" y="505"/>
                  </a:cubicBezTo>
                  <a:cubicBezTo>
                    <a:pt x="731" y="756"/>
                    <a:pt x="1165" y="1053"/>
                    <a:pt x="1621" y="1304"/>
                  </a:cubicBezTo>
                  <a:cubicBezTo>
                    <a:pt x="2078" y="1532"/>
                    <a:pt x="2580" y="1715"/>
                    <a:pt x="2945" y="1829"/>
                  </a:cubicBezTo>
                  <a:cubicBezTo>
                    <a:pt x="3310" y="1943"/>
                    <a:pt x="3584" y="2012"/>
                    <a:pt x="3584" y="2012"/>
                  </a:cubicBezTo>
                  <a:cubicBezTo>
                    <a:pt x="3584" y="2012"/>
                    <a:pt x="4396" y="2156"/>
                    <a:pt x="5298" y="2156"/>
                  </a:cubicBezTo>
                  <a:cubicBezTo>
                    <a:pt x="5410" y="2156"/>
                    <a:pt x="5524" y="2154"/>
                    <a:pt x="5639" y="2149"/>
                  </a:cubicBezTo>
                  <a:cubicBezTo>
                    <a:pt x="6689" y="2126"/>
                    <a:pt x="7693" y="1875"/>
                    <a:pt x="7670" y="1806"/>
                  </a:cubicBezTo>
                  <a:cubicBezTo>
                    <a:pt x="7665" y="1792"/>
                    <a:pt x="7614" y="1786"/>
                    <a:pt x="7528" y="1786"/>
                  </a:cubicBezTo>
                  <a:cubicBezTo>
                    <a:pt x="7321" y="1786"/>
                    <a:pt x="6910" y="1816"/>
                    <a:pt x="6428" y="1816"/>
                  </a:cubicBezTo>
                  <a:cubicBezTo>
                    <a:pt x="6178" y="1816"/>
                    <a:pt x="5908" y="1808"/>
                    <a:pt x="5639" y="1783"/>
                  </a:cubicBezTo>
                  <a:cubicBezTo>
                    <a:pt x="4634" y="1738"/>
                    <a:pt x="3676" y="1510"/>
                    <a:pt x="3676" y="1510"/>
                  </a:cubicBezTo>
                  <a:cubicBezTo>
                    <a:pt x="3676" y="1510"/>
                    <a:pt x="3425" y="1464"/>
                    <a:pt x="3059" y="1373"/>
                  </a:cubicBezTo>
                  <a:cubicBezTo>
                    <a:pt x="2717" y="1304"/>
                    <a:pt x="2238" y="1144"/>
                    <a:pt x="1781" y="962"/>
                  </a:cubicBezTo>
                  <a:cubicBezTo>
                    <a:pt x="1325" y="779"/>
                    <a:pt x="868" y="551"/>
                    <a:pt x="549" y="345"/>
                  </a:cubicBezTo>
                  <a:cubicBezTo>
                    <a:pt x="271" y="153"/>
                    <a:pt x="73" y="1"/>
                    <a:pt x="11"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643;p53">
              <a:extLst>
                <a:ext uri="{FF2B5EF4-FFF2-40B4-BE49-F238E27FC236}">
                  <a16:creationId xmlns:a16="http://schemas.microsoft.com/office/drawing/2014/main" xmlns="" id="{7B1AA89C-1895-F672-A29C-809153CF3406}"/>
                </a:ext>
              </a:extLst>
            </p:cNvPr>
            <p:cNvSpPr/>
            <p:nvPr/>
          </p:nvSpPr>
          <p:spPr>
            <a:xfrm>
              <a:off x="2639900" y="4056675"/>
              <a:ext cx="33700" cy="63400"/>
            </a:xfrm>
            <a:custGeom>
              <a:avLst/>
              <a:gdLst/>
              <a:ahLst/>
              <a:cxnLst/>
              <a:rect l="l" t="t" r="r" b="b"/>
              <a:pathLst>
                <a:path w="1348" h="2536" extrusionOk="0">
                  <a:moveTo>
                    <a:pt x="206" y="0"/>
                  </a:moveTo>
                  <a:cubicBezTo>
                    <a:pt x="183" y="0"/>
                    <a:pt x="115" y="69"/>
                    <a:pt x="69" y="206"/>
                  </a:cubicBezTo>
                  <a:cubicBezTo>
                    <a:pt x="1" y="343"/>
                    <a:pt x="1" y="548"/>
                    <a:pt x="24" y="754"/>
                  </a:cubicBezTo>
                  <a:cubicBezTo>
                    <a:pt x="69" y="1142"/>
                    <a:pt x="229" y="1484"/>
                    <a:pt x="229" y="1484"/>
                  </a:cubicBezTo>
                  <a:cubicBezTo>
                    <a:pt x="229" y="1484"/>
                    <a:pt x="457" y="1803"/>
                    <a:pt x="708" y="2077"/>
                  </a:cubicBezTo>
                  <a:cubicBezTo>
                    <a:pt x="948" y="2317"/>
                    <a:pt x="1208" y="2535"/>
                    <a:pt x="1271" y="2535"/>
                  </a:cubicBezTo>
                  <a:cubicBezTo>
                    <a:pt x="1274" y="2535"/>
                    <a:pt x="1277" y="2535"/>
                    <a:pt x="1279" y="2534"/>
                  </a:cubicBezTo>
                  <a:cubicBezTo>
                    <a:pt x="1347" y="2488"/>
                    <a:pt x="1165" y="2169"/>
                    <a:pt x="1005" y="1849"/>
                  </a:cubicBezTo>
                  <a:cubicBezTo>
                    <a:pt x="822" y="1552"/>
                    <a:pt x="685" y="1233"/>
                    <a:pt x="685" y="1233"/>
                  </a:cubicBezTo>
                  <a:cubicBezTo>
                    <a:pt x="685" y="1233"/>
                    <a:pt x="480" y="959"/>
                    <a:pt x="366" y="662"/>
                  </a:cubicBezTo>
                  <a:cubicBezTo>
                    <a:pt x="229" y="365"/>
                    <a:pt x="275" y="23"/>
                    <a:pt x="206"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644;p53">
              <a:extLst>
                <a:ext uri="{FF2B5EF4-FFF2-40B4-BE49-F238E27FC236}">
                  <a16:creationId xmlns:a16="http://schemas.microsoft.com/office/drawing/2014/main" xmlns="" id="{F7119A7D-D699-5D8C-7BB3-CBBE992C4F93}"/>
                </a:ext>
              </a:extLst>
            </p:cNvPr>
            <p:cNvSpPr/>
            <p:nvPr/>
          </p:nvSpPr>
          <p:spPr>
            <a:xfrm>
              <a:off x="2824800" y="4148875"/>
              <a:ext cx="105000" cy="30750"/>
            </a:xfrm>
            <a:custGeom>
              <a:avLst/>
              <a:gdLst/>
              <a:ahLst/>
              <a:cxnLst/>
              <a:rect l="l" t="t" r="r" b="b"/>
              <a:pathLst>
                <a:path w="4200" h="1230" extrusionOk="0">
                  <a:moveTo>
                    <a:pt x="4131" y="1"/>
                  </a:moveTo>
                  <a:cubicBezTo>
                    <a:pt x="4022" y="1"/>
                    <a:pt x="3607" y="278"/>
                    <a:pt x="3173" y="444"/>
                  </a:cubicBezTo>
                  <a:cubicBezTo>
                    <a:pt x="2899" y="512"/>
                    <a:pt x="2671" y="603"/>
                    <a:pt x="2465" y="626"/>
                  </a:cubicBezTo>
                  <a:cubicBezTo>
                    <a:pt x="2283" y="649"/>
                    <a:pt x="2146" y="695"/>
                    <a:pt x="2146" y="695"/>
                  </a:cubicBezTo>
                  <a:cubicBezTo>
                    <a:pt x="2146" y="695"/>
                    <a:pt x="2009" y="718"/>
                    <a:pt x="1826" y="740"/>
                  </a:cubicBezTo>
                  <a:cubicBezTo>
                    <a:pt x="1644" y="809"/>
                    <a:pt x="1370" y="809"/>
                    <a:pt x="1119" y="855"/>
                  </a:cubicBezTo>
                  <a:cubicBezTo>
                    <a:pt x="571" y="877"/>
                    <a:pt x="23" y="832"/>
                    <a:pt x="23" y="923"/>
                  </a:cubicBezTo>
                  <a:cubicBezTo>
                    <a:pt x="0" y="969"/>
                    <a:pt x="548" y="1151"/>
                    <a:pt x="1096" y="1197"/>
                  </a:cubicBezTo>
                  <a:cubicBezTo>
                    <a:pt x="1306" y="1213"/>
                    <a:pt x="1504" y="1229"/>
                    <a:pt x="1683" y="1229"/>
                  </a:cubicBezTo>
                  <a:cubicBezTo>
                    <a:pt x="1757" y="1229"/>
                    <a:pt x="1828" y="1226"/>
                    <a:pt x="1895" y="1220"/>
                  </a:cubicBezTo>
                  <a:cubicBezTo>
                    <a:pt x="2100" y="1197"/>
                    <a:pt x="2237" y="1174"/>
                    <a:pt x="2237" y="1174"/>
                  </a:cubicBezTo>
                  <a:cubicBezTo>
                    <a:pt x="2237" y="1174"/>
                    <a:pt x="2374" y="1151"/>
                    <a:pt x="2579" y="1083"/>
                  </a:cubicBezTo>
                  <a:cubicBezTo>
                    <a:pt x="2808" y="1014"/>
                    <a:pt x="3059" y="877"/>
                    <a:pt x="3310" y="763"/>
                  </a:cubicBezTo>
                  <a:cubicBezTo>
                    <a:pt x="3812" y="466"/>
                    <a:pt x="4200" y="56"/>
                    <a:pt x="4154" y="10"/>
                  </a:cubicBezTo>
                  <a:cubicBezTo>
                    <a:pt x="4150" y="4"/>
                    <a:pt x="4142" y="1"/>
                    <a:pt x="4131"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645;p53">
              <a:extLst>
                <a:ext uri="{FF2B5EF4-FFF2-40B4-BE49-F238E27FC236}">
                  <a16:creationId xmlns:a16="http://schemas.microsoft.com/office/drawing/2014/main" xmlns="" id="{0693B3D6-EF28-27E4-A81B-9948BB10EA31}"/>
                </a:ext>
              </a:extLst>
            </p:cNvPr>
            <p:cNvSpPr/>
            <p:nvPr/>
          </p:nvSpPr>
          <p:spPr>
            <a:xfrm>
              <a:off x="2674150" y="4027425"/>
              <a:ext cx="266500" cy="51525"/>
            </a:xfrm>
            <a:custGeom>
              <a:avLst/>
              <a:gdLst/>
              <a:ahLst/>
              <a:cxnLst/>
              <a:rect l="l" t="t" r="r" b="b"/>
              <a:pathLst>
                <a:path w="10660" h="2061" extrusionOk="0">
                  <a:moveTo>
                    <a:pt x="17" y="0"/>
                  </a:moveTo>
                  <a:cubicBezTo>
                    <a:pt x="10" y="0"/>
                    <a:pt x="4" y="2"/>
                    <a:pt x="0" y="6"/>
                  </a:cubicBezTo>
                  <a:cubicBezTo>
                    <a:pt x="0" y="6"/>
                    <a:pt x="46" y="75"/>
                    <a:pt x="160" y="189"/>
                  </a:cubicBezTo>
                  <a:cubicBezTo>
                    <a:pt x="274" y="303"/>
                    <a:pt x="434" y="440"/>
                    <a:pt x="662" y="600"/>
                  </a:cubicBezTo>
                  <a:cubicBezTo>
                    <a:pt x="1073" y="896"/>
                    <a:pt x="1735" y="1193"/>
                    <a:pt x="2397" y="1444"/>
                  </a:cubicBezTo>
                  <a:cubicBezTo>
                    <a:pt x="3059" y="1672"/>
                    <a:pt x="3744" y="1809"/>
                    <a:pt x="4269" y="1901"/>
                  </a:cubicBezTo>
                  <a:cubicBezTo>
                    <a:pt x="4794" y="1992"/>
                    <a:pt x="5136" y="2015"/>
                    <a:pt x="5136" y="2015"/>
                  </a:cubicBezTo>
                  <a:cubicBezTo>
                    <a:pt x="5136" y="2015"/>
                    <a:pt x="5501" y="2038"/>
                    <a:pt x="6026" y="2060"/>
                  </a:cubicBezTo>
                  <a:cubicBezTo>
                    <a:pt x="6551" y="2038"/>
                    <a:pt x="7259" y="2038"/>
                    <a:pt x="7943" y="1924"/>
                  </a:cubicBezTo>
                  <a:cubicBezTo>
                    <a:pt x="8651" y="1832"/>
                    <a:pt x="9336" y="1695"/>
                    <a:pt x="9838" y="1535"/>
                  </a:cubicBezTo>
                  <a:cubicBezTo>
                    <a:pt x="10340" y="1376"/>
                    <a:pt x="10660" y="1193"/>
                    <a:pt x="10637" y="1170"/>
                  </a:cubicBezTo>
                  <a:cubicBezTo>
                    <a:pt x="10633" y="1163"/>
                    <a:pt x="10622" y="1160"/>
                    <a:pt x="10605" y="1160"/>
                  </a:cubicBezTo>
                  <a:cubicBezTo>
                    <a:pt x="10509" y="1160"/>
                    <a:pt x="10216" y="1253"/>
                    <a:pt x="9792" y="1330"/>
                  </a:cubicBezTo>
                  <a:cubicBezTo>
                    <a:pt x="9290" y="1444"/>
                    <a:pt x="8605" y="1535"/>
                    <a:pt x="7921" y="1581"/>
                  </a:cubicBezTo>
                  <a:cubicBezTo>
                    <a:pt x="7631" y="1600"/>
                    <a:pt x="7342" y="1608"/>
                    <a:pt x="7064" y="1608"/>
                  </a:cubicBezTo>
                  <a:cubicBezTo>
                    <a:pt x="6686" y="1608"/>
                    <a:pt x="6329" y="1594"/>
                    <a:pt x="6026" y="1581"/>
                  </a:cubicBezTo>
                  <a:cubicBezTo>
                    <a:pt x="5524" y="1558"/>
                    <a:pt x="5182" y="1513"/>
                    <a:pt x="5182" y="1513"/>
                  </a:cubicBezTo>
                  <a:cubicBezTo>
                    <a:pt x="5182" y="1513"/>
                    <a:pt x="4839" y="1490"/>
                    <a:pt x="4337" y="1444"/>
                  </a:cubicBezTo>
                  <a:cubicBezTo>
                    <a:pt x="3835" y="1376"/>
                    <a:pt x="3150" y="1284"/>
                    <a:pt x="2488" y="1102"/>
                  </a:cubicBezTo>
                  <a:cubicBezTo>
                    <a:pt x="1849" y="919"/>
                    <a:pt x="1210" y="668"/>
                    <a:pt x="753" y="417"/>
                  </a:cubicBezTo>
                  <a:cubicBezTo>
                    <a:pt x="525" y="303"/>
                    <a:pt x="365" y="189"/>
                    <a:pt x="228" y="98"/>
                  </a:cubicBezTo>
                  <a:cubicBezTo>
                    <a:pt x="116" y="41"/>
                    <a:pt x="49" y="0"/>
                    <a:pt x="17"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646;p53">
              <a:extLst>
                <a:ext uri="{FF2B5EF4-FFF2-40B4-BE49-F238E27FC236}">
                  <a16:creationId xmlns:a16="http://schemas.microsoft.com/office/drawing/2014/main" xmlns="" id="{67F5F684-7F49-AB5F-3051-83A119336857}"/>
                </a:ext>
              </a:extLst>
            </p:cNvPr>
            <p:cNvSpPr/>
            <p:nvPr/>
          </p:nvSpPr>
          <p:spPr>
            <a:xfrm>
              <a:off x="2872425" y="4072575"/>
              <a:ext cx="72225" cy="60375"/>
            </a:xfrm>
            <a:custGeom>
              <a:avLst/>
              <a:gdLst/>
              <a:ahLst/>
              <a:cxnLst/>
              <a:rect l="l" t="t" r="r" b="b"/>
              <a:pathLst>
                <a:path w="2889" h="2415" extrusionOk="0">
                  <a:moveTo>
                    <a:pt x="2712" y="1"/>
                  </a:moveTo>
                  <a:cubicBezTo>
                    <a:pt x="2710" y="1"/>
                    <a:pt x="2707" y="2"/>
                    <a:pt x="2706" y="3"/>
                  </a:cubicBezTo>
                  <a:cubicBezTo>
                    <a:pt x="2660" y="3"/>
                    <a:pt x="2683" y="140"/>
                    <a:pt x="2637" y="323"/>
                  </a:cubicBezTo>
                  <a:cubicBezTo>
                    <a:pt x="2637" y="483"/>
                    <a:pt x="2546" y="688"/>
                    <a:pt x="2409" y="871"/>
                  </a:cubicBezTo>
                  <a:cubicBezTo>
                    <a:pt x="2295" y="1076"/>
                    <a:pt x="2112" y="1213"/>
                    <a:pt x="1975" y="1327"/>
                  </a:cubicBezTo>
                  <a:cubicBezTo>
                    <a:pt x="1838" y="1419"/>
                    <a:pt x="1724" y="1487"/>
                    <a:pt x="1724" y="1487"/>
                  </a:cubicBezTo>
                  <a:cubicBezTo>
                    <a:pt x="1724" y="1487"/>
                    <a:pt x="1359" y="1784"/>
                    <a:pt x="925" y="1989"/>
                  </a:cubicBezTo>
                  <a:cubicBezTo>
                    <a:pt x="492" y="2195"/>
                    <a:pt x="12" y="2263"/>
                    <a:pt x="12" y="2332"/>
                  </a:cubicBezTo>
                  <a:cubicBezTo>
                    <a:pt x="1" y="2379"/>
                    <a:pt x="144" y="2415"/>
                    <a:pt x="356" y="2415"/>
                  </a:cubicBezTo>
                  <a:cubicBezTo>
                    <a:pt x="550" y="2415"/>
                    <a:pt x="800" y="2385"/>
                    <a:pt x="1040" y="2309"/>
                  </a:cubicBezTo>
                  <a:cubicBezTo>
                    <a:pt x="1565" y="2195"/>
                    <a:pt x="2021" y="1898"/>
                    <a:pt x="2021" y="1898"/>
                  </a:cubicBezTo>
                  <a:cubicBezTo>
                    <a:pt x="2021" y="1898"/>
                    <a:pt x="2135" y="1807"/>
                    <a:pt x="2272" y="1670"/>
                  </a:cubicBezTo>
                  <a:cubicBezTo>
                    <a:pt x="2432" y="1533"/>
                    <a:pt x="2615" y="1327"/>
                    <a:pt x="2729" y="1053"/>
                  </a:cubicBezTo>
                  <a:cubicBezTo>
                    <a:pt x="2843" y="802"/>
                    <a:pt x="2888" y="506"/>
                    <a:pt x="2843" y="300"/>
                  </a:cubicBezTo>
                  <a:cubicBezTo>
                    <a:pt x="2822" y="131"/>
                    <a:pt x="2742" y="1"/>
                    <a:pt x="2712"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647;p53">
              <a:extLst>
                <a:ext uri="{FF2B5EF4-FFF2-40B4-BE49-F238E27FC236}">
                  <a16:creationId xmlns:a16="http://schemas.microsoft.com/office/drawing/2014/main" xmlns="" id="{BA2941BA-8782-5E45-2DA8-9497D5C30CD6}"/>
                </a:ext>
              </a:extLst>
            </p:cNvPr>
            <p:cNvSpPr/>
            <p:nvPr/>
          </p:nvSpPr>
          <p:spPr>
            <a:xfrm>
              <a:off x="2634775" y="4094900"/>
              <a:ext cx="134125" cy="87050"/>
            </a:xfrm>
            <a:custGeom>
              <a:avLst/>
              <a:gdLst/>
              <a:ahLst/>
              <a:cxnLst/>
              <a:rect l="l" t="t" r="r" b="b"/>
              <a:pathLst>
                <a:path w="5365" h="3482" extrusionOk="0">
                  <a:moveTo>
                    <a:pt x="46" y="1"/>
                  </a:moveTo>
                  <a:cubicBezTo>
                    <a:pt x="23" y="1"/>
                    <a:pt x="0" y="229"/>
                    <a:pt x="0" y="571"/>
                  </a:cubicBezTo>
                  <a:cubicBezTo>
                    <a:pt x="46" y="914"/>
                    <a:pt x="137" y="1370"/>
                    <a:pt x="411" y="1781"/>
                  </a:cubicBezTo>
                  <a:cubicBezTo>
                    <a:pt x="662" y="2169"/>
                    <a:pt x="1005" y="2511"/>
                    <a:pt x="1301" y="2694"/>
                  </a:cubicBezTo>
                  <a:cubicBezTo>
                    <a:pt x="1438" y="2808"/>
                    <a:pt x="1575" y="2854"/>
                    <a:pt x="1667" y="2922"/>
                  </a:cubicBezTo>
                  <a:cubicBezTo>
                    <a:pt x="1758" y="2968"/>
                    <a:pt x="1803" y="2991"/>
                    <a:pt x="1803" y="2991"/>
                  </a:cubicBezTo>
                  <a:cubicBezTo>
                    <a:pt x="1803" y="2991"/>
                    <a:pt x="1872" y="3014"/>
                    <a:pt x="1963" y="3036"/>
                  </a:cubicBezTo>
                  <a:cubicBezTo>
                    <a:pt x="2055" y="3082"/>
                    <a:pt x="2192" y="3128"/>
                    <a:pt x="2351" y="3173"/>
                  </a:cubicBezTo>
                  <a:cubicBezTo>
                    <a:pt x="2694" y="3287"/>
                    <a:pt x="3127" y="3356"/>
                    <a:pt x="3584" y="3402"/>
                  </a:cubicBezTo>
                  <a:cubicBezTo>
                    <a:pt x="4029" y="3459"/>
                    <a:pt x="4474" y="3481"/>
                    <a:pt x="4808" y="3481"/>
                  </a:cubicBezTo>
                  <a:cubicBezTo>
                    <a:pt x="5142" y="3481"/>
                    <a:pt x="5364" y="3459"/>
                    <a:pt x="5364" y="3424"/>
                  </a:cubicBezTo>
                  <a:cubicBezTo>
                    <a:pt x="5364" y="3356"/>
                    <a:pt x="4497" y="3242"/>
                    <a:pt x="3630" y="3059"/>
                  </a:cubicBezTo>
                  <a:cubicBezTo>
                    <a:pt x="3219" y="2968"/>
                    <a:pt x="2808" y="2854"/>
                    <a:pt x="2511" y="2717"/>
                  </a:cubicBezTo>
                  <a:cubicBezTo>
                    <a:pt x="2351" y="2671"/>
                    <a:pt x="2237" y="2625"/>
                    <a:pt x="2146" y="2580"/>
                  </a:cubicBezTo>
                  <a:cubicBezTo>
                    <a:pt x="2055" y="2534"/>
                    <a:pt x="2009" y="2511"/>
                    <a:pt x="2009" y="2511"/>
                  </a:cubicBezTo>
                  <a:cubicBezTo>
                    <a:pt x="2009" y="2511"/>
                    <a:pt x="1963" y="2511"/>
                    <a:pt x="1895" y="2466"/>
                  </a:cubicBezTo>
                  <a:cubicBezTo>
                    <a:pt x="1803" y="2420"/>
                    <a:pt x="1689" y="2374"/>
                    <a:pt x="1552" y="2306"/>
                  </a:cubicBezTo>
                  <a:cubicBezTo>
                    <a:pt x="1279" y="2146"/>
                    <a:pt x="959" y="1895"/>
                    <a:pt x="708" y="1576"/>
                  </a:cubicBezTo>
                  <a:cubicBezTo>
                    <a:pt x="434" y="1256"/>
                    <a:pt x="297" y="845"/>
                    <a:pt x="206" y="548"/>
                  </a:cubicBezTo>
                  <a:cubicBezTo>
                    <a:pt x="137" y="229"/>
                    <a:pt x="92" y="1"/>
                    <a:pt x="46"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648;p53">
              <a:extLst>
                <a:ext uri="{FF2B5EF4-FFF2-40B4-BE49-F238E27FC236}">
                  <a16:creationId xmlns:a16="http://schemas.microsoft.com/office/drawing/2014/main" xmlns="" id="{E48CC6D2-250C-38B1-6722-208633B48BD6}"/>
                </a:ext>
              </a:extLst>
            </p:cNvPr>
            <p:cNvSpPr/>
            <p:nvPr/>
          </p:nvSpPr>
          <p:spPr>
            <a:xfrm>
              <a:off x="3114675" y="4082275"/>
              <a:ext cx="197450" cy="35500"/>
            </a:xfrm>
            <a:custGeom>
              <a:avLst/>
              <a:gdLst/>
              <a:ahLst/>
              <a:cxnLst/>
              <a:rect l="l" t="t" r="r" b="b"/>
              <a:pathLst>
                <a:path w="7898" h="1420" extrusionOk="0">
                  <a:moveTo>
                    <a:pt x="34" y="1"/>
                  </a:moveTo>
                  <a:cubicBezTo>
                    <a:pt x="29" y="1"/>
                    <a:pt x="25" y="1"/>
                    <a:pt x="23" y="3"/>
                  </a:cubicBezTo>
                  <a:cubicBezTo>
                    <a:pt x="0" y="26"/>
                    <a:pt x="183" y="209"/>
                    <a:pt x="525" y="414"/>
                  </a:cubicBezTo>
                  <a:cubicBezTo>
                    <a:pt x="845" y="643"/>
                    <a:pt x="1324" y="848"/>
                    <a:pt x="1804" y="1008"/>
                  </a:cubicBezTo>
                  <a:cubicBezTo>
                    <a:pt x="2306" y="1168"/>
                    <a:pt x="2808" y="1282"/>
                    <a:pt x="3196" y="1350"/>
                  </a:cubicBezTo>
                  <a:cubicBezTo>
                    <a:pt x="3584" y="1396"/>
                    <a:pt x="3835" y="1419"/>
                    <a:pt x="3835" y="1419"/>
                  </a:cubicBezTo>
                  <a:cubicBezTo>
                    <a:pt x="3835" y="1419"/>
                    <a:pt x="3870" y="1419"/>
                    <a:pt x="3933" y="1419"/>
                  </a:cubicBezTo>
                  <a:cubicBezTo>
                    <a:pt x="4216" y="1419"/>
                    <a:pt x="5072" y="1404"/>
                    <a:pt x="5912" y="1236"/>
                  </a:cubicBezTo>
                  <a:cubicBezTo>
                    <a:pt x="6939" y="1053"/>
                    <a:pt x="7898" y="643"/>
                    <a:pt x="7875" y="574"/>
                  </a:cubicBezTo>
                  <a:cubicBezTo>
                    <a:pt x="7870" y="567"/>
                    <a:pt x="7856" y="564"/>
                    <a:pt x="7833" y="564"/>
                  </a:cubicBezTo>
                  <a:cubicBezTo>
                    <a:pt x="7633" y="564"/>
                    <a:pt x="6768" y="809"/>
                    <a:pt x="5866" y="871"/>
                  </a:cubicBezTo>
                  <a:cubicBezTo>
                    <a:pt x="5480" y="915"/>
                    <a:pt x="5094" y="928"/>
                    <a:pt x="4765" y="928"/>
                  </a:cubicBezTo>
                  <a:cubicBezTo>
                    <a:pt x="4238" y="928"/>
                    <a:pt x="3858" y="894"/>
                    <a:pt x="3858" y="894"/>
                  </a:cubicBezTo>
                  <a:cubicBezTo>
                    <a:pt x="3858" y="894"/>
                    <a:pt x="3630" y="894"/>
                    <a:pt x="3242" y="871"/>
                  </a:cubicBezTo>
                  <a:cubicBezTo>
                    <a:pt x="2876" y="848"/>
                    <a:pt x="2397" y="779"/>
                    <a:pt x="1895" y="665"/>
                  </a:cubicBezTo>
                  <a:cubicBezTo>
                    <a:pt x="1416" y="551"/>
                    <a:pt x="959" y="391"/>
                    <a:pt x="617" y="232"/>
                  </a:cubicBezTo>
                  <a:cubicBezTo>
                    <a:pt x="304" y="107"/>
                    <a:pt x="86" y="1"/>
                    <a:pt x="3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649;p53">
              <a:extLst>
                <a:ext uri="{FF2B5EF4-FFF2-40B4-BE49-F238E27FC236}">
                  <a16:creationId xmlns:a16="http://schemas.microsoft.com/office/drawing/2014/main" xmlns="" id="{63CDB322-D039-FB11-6E3E-2582ABB6711A}"/>
                </a:ext>
              </a:extLst>
            </p:cNvPr>
            <p:cNvSpPr/>
            <p:nvPr/>
          </p:nvSpPr>
          <p:spPr>
            <a:xfrm>
              <a:off x="3095275" y="4094250"/>
              <a:ext cx="41100" cy="57925"/>
            </a:xfrm>
            <a:custGeom>
              <a:avLst/>
              <a:gdLst/>
              <a:ahLst/>
              <a:cxnLst/>
              <a:rect l="l" t="t" r="r" b="b"/>
              <a:pathLst>
                <a:path w="1644" h="2317" extrusionOk="0">
                  <a:moveTo>
                    <a:pt x="129" y="0"/>
                  </a:moveTo>
                  <a:cubicBezTo>
                    <a:pt x="101" y="0"/>
                    <a:pt x="44" y="86"/>
                    <a:pt x="23" y="209"/>
                  </a:cubicBezTo>
                  <a:cubicBezTo>
                    <a:pt x="0" y="369"/>
                    <a:pt x="23" y="574"/>
                    <a:pt x="69" y="757"/>
                  </a:cubicBezTo>
                  <a:cubicBezTo>
                    <a:pt x="183" y="1145"/>
                    <a:pt x="411" y="1465"/>
                    <a:pt x="411" y="1465"/>
                  </a:cubicBezTo>
                  <a:cubicBezTo>
                    <a:pt x="411" y="1465"/>
                    <a:pt x="662" y="1738"/>
                    <a:pt x="959" y="1944"/>
                  </a:cubicBezTo>
                  <a:cubicBezTo>
                    <a:pt x="1225" y="2148"/>
                    <a:pt x="1490" y="2316"/>
                    <a:pt x="1576" y="2316"/>
                  </a:cubicBezTo>
                  <a:cubicBezTo>
                    <a:pt x="1586" y="2316"/>
                    <a:pt x="1593" y="2314"/>
                    <a:pt x="1598" y="2309"/>
                  </a:cubicBezTo>
                  <a:cubicBezTo>
                    <a:pt x="1644" y="2263"/>
                    <a:pt x="1438" y="1967"/>
                    <a:pt x="1210" y="1693"/>
                  </a:cubicBezTo>
                  <a:cubicBezTo>
                    <a:pt x="982" y="1419"/>
                    <a:pt x="799" y="1145"/>
                    <a:pt x="799" y="1145"/>
                  </a:cubicBezTo>
                  <a:cubicBezTo>
                    <a:pt x="799" y="1145"/>
                    <a:pt x="571" y="894"/>
                    <a:pt x="411" y="620"/>
                  </a:cubicBezTo>
                  <a:cubicBezTo>
                    <a:pt x="229" y="346"/>
                    <a:pt x="206" y="4"/>
                    <a:pt x="137" y="4"/>
                  </a:cubicBezTo>
                  <a:cubicBezTo>
                    <a:pt x="135" y="1"/>
                    <a:pt x="132" y="0"/>
                    <a:pt x="129"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650;p53">
              <a:extLst>
                <a:ext uri="{FF2B5EF4-FFF2-40B4-BE49-F238E27FC236}">
                  <a16:creationId xmlns:a16="http://schemas.microsoft.com/office/drawing/2014/main" xmlns="" id="{9EDBD95A-8162-473A-7C06-AF2DF686FF4C}"/>
                </a:ext>
              </a:extLst>
            </p:cNvPr>
            <p:cNvSpPr/>
            <p:nvPr/>
          </p:nvSpPr>
          <p:spPr>
            <a:xfrm>
              <a:off x="3294500" y="4140450"/>
              <a:ext cx="100375" cy="41900"/>
            </a:xfrm>
            <a:custGeom>
              <a:avLst/>
              <a:gdLst/>
              <a:ahLst/>
              <a:cxnLst/>
              <a:rect l="l" t="t" r="r" b="b"/>
              <a:pathLst>
                <a:path w="4015" h="1676" extrusionOk="0">
                  <a:moveTo>
                    <a:pt x="3954" y="1"/>
                  </a:moveTo>
                  <a:cubicBezTo>
                    <a:pt x="3855" y="1"/>
                    <a:pt x="3485" y="340"/>
                    <a:pt x="3033" y="598"/>
                  </a:cubicBezTo>
                  <a:cubicBezTo>
                    <a:pt x="2805" y="712"/>
                    <a:pt x="2577" y="826"/>
                    <a:pt x="2394" y="895"/>
                  </a:cubicBezTo>
                  <a:lnTo>
                    <a:pt x="2074" y="986"/>
                  </a:lnTo>
                  <a:cubicBezTo>
                    <a:pt x="2074" y="986"/>
                    <a:pt x="1960" y="1032"/>
                    <a:pt x="1778" y="1100"/>
                  </a:cubicBezTo>
                  <a:cubicBezTo>
                    <a:pt x="1595" y="1192"/>
                    <a:pt x="1344" y="1237"/>
                    <a:pt x="1070" y="1306"/>
                  </a:cubicBezTo>
                  <a:cubicBezTo>
                    <a:pt x="568" y="1443"/>
                    <a:pt x="20" y="1488"/>
                    <a:pt x="20" y="1557"/>
                  </a:cubicBezTo>
                  <a:cubicBezTo>
                    <a:pt x="0" y="1616"/>
                    <a:pt x="426" y="1675"/>
                    <a:pt x="911" y="1675"/>
                  </a:cubicBezTo>
                  <a:cubicBezTo>
                    <a:pt x="986" y="1675"/>
                    <a:pt x="1062" y="1674"/>
                    <a:pt x="1139" y="1671"/>
                  </a:cubicBezTo>
                  <a:cubicBezTo>
                    <a:pt x="1413" y="1648"/>
                    <a:pt x="1686" y="1625"/>
                    <a:pt x="1892" y="1557"/>
                  </a:cubicBezTo>
                  <a:cubicBezTo>
                    <a:pt x="2120" y="1511"/>
                    <a:pt x="2257" y="1465"/>
                    <a:pt x="2257" y="1465"/>
                  </a:cubicBezTo>
                  <a:cubicBezTo>
                    <a:pt x="2257" y="1465"/>
                    <a:pt x="2371" y="1420"/>
                    <a:pt x="2577" y="1306"/>
                  </a:cubicBezTo>
                  <a:cubicBezTo>
                    <a:pt x="2782" y="1237"/>
                    <a:pt x="3010" y="1055"/>
                    <a:pt x="3239" y="895"/>
                  </a:cubicBezTo>
                  <a:cubicBezTo>
                    <a:pt x="3695" y="530"/>
                    <a:pt x="4015" y="50"/>
                    <a:pt x="3969" y="5"/>
                  </a:cubicBezTo>
                  <a:cubicBezTo>
                    <a:pt x="3965" y="2"/>
                    <a:pt x="3960" y="1"/>
                    <a:pt x="395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651;p53">
              <a:extLst>
                <a:ext uri="{FF2B5EF4-FFF2-40B4-BE49-F238E27FC236}">
                  <a16:creationId xmlns:a16="http://schemas.microsoft.com/office/drawing/2014/main" xmlns="" id="{A114E49E-47A0-E6AE-FC6B-463C57269531}"/>
                </a:ext>
              </a:extLst>
            </p:cNvPr>
            <p:cNvSpPr/>
            <p:nvPr/>
          </p:nvSpPr>
          <p:spPr>
            <a:xfrm>
              <a:off x="3122650" y="4047475"/>
              <a:ext cx="267650" cy="43450"/>
            </a:xfrm>
            <a:custGeom>
              <a:avLst/>
              <a:gdLst/>
              <a:ahLst/>
              <a:cxnLst/>
              <a:rect l="l" t="t" r="r" b="b"/>
              <a:pathLst>
                <a:path w="10706" h="1738" extrusionOk="0">
                  <a:moveTo>
                    <a:pt x="10698" y="1"/>
                  </a:moveTo>
                  <a:cubicBezTo>
                    <a:pt x="10641" y="1"/>
                    <a:pt x="10333" y="150"/>
                    <a:pt x="9884" y="300"/>
                  </a:cubicBezTo>
                  <a:cubicBezTo>
                    <a:pt x="9405" y="505"/>
                    <a:pt x="8743" y="688"/>
                    <a:pt x="8081" y="848"/>
                  </a:cubicBezTo>
                  <a:cubicBezTo>
                    <a:pt x="7419" y="985"/>
                    <a:pt x="6734" y="1076"/>
                    <a:pt x="6209" y="1144"/>
                  </a:cubicBezTo>
                  <a:cubicBezTo>
                    <a:pt x="5707" y="1190"/>
                    <a:pt x="5365" y="1213"/>
                    <a:pt x="5365" y="1213"/>
                  </a:cubicBezTo>
                  <a:cubicBezTo>
                    <a:pt x="5365" y="1213"/>
                    <a:pt x="5022" y="1236"/>
                    <a:pt x="4520" y="1258"/>
                  </a:cubicBezTo>
                  <a:cubicBezTo>
                    <a:pt x="4296" y="1269"/>
                    <a:pt x="4035" y="1279"/>
                    <a:pt x="3753" y="1279"/>
                  </a:cubicBezTo>
                  <a:cubicBezTo>
                    <a:pt x="3406" y="1279"/>
                    <a:pt x="3027" y="1263"/>
                    <a:pt x="2649" y="1213"/>
                  </a:cubicBezTo>
                  <a:cubicBezTo>
                    <a:pt x="1987" y="1144"/>
                    <a:pt x="1302" y="1007"/>
                    <a:pt x="823" y="825"/>
                  </a:cubicBezTo>
                  <a:cubicBezTo>
                    <a:pt x="572" y="756"/>
                    <a:pt x="389" y="642"/>
                    <a:pt x="252" y="597"/>
                  </a:cubicBezTo>
                  <a:cubicBezTo>
                    <a:pt x="149" y="545"/>
                    <a:pt x="72" y="520"/>
                    <a:pt x="40" y="520"/>
                  </a:cubicBezTo>
                  <a:cubicBezTo>
                    <a:pt x="29" y="520"/>
                    <a:pt x="24" y="522"/>
                    <a:pt x="24" y="528"/>
                  </a:cubicBezTo>
                  <a:cubicBezTo>
                    <a:pt x="1" y="528"/>
                    <a:pt x="69" y="597"/>
                    <a:pt x="206" y="688"/>
                  </a:cubicBezTo>
                  <a:cubicBezTo>
                    <a:pt x="320" y="779"/>
                    <a:pt x="503" y="893"/>
                    <a:pt x="754" y="1007"/>
                  </a:cubicBezTo>
                  <a:cubicBezTo>
                    <a:pt x="1211" y="1258"/>
                    <a:pt x="1895" y="1441"/>
                    <a:pt x="2603" y="1555"/>
                  </a:cubicBezTo>
                  <a:cubicBezTo>
                    <a:pt x="3288" y="1692"/>
                    <a:pt x="3995" y="1715"/>
                    <a:pt x="4520" y="1738"/>
                  </a:cubicBezTo>
                  <a:cubicBezTo>
                    <a:pt x="5045" y="1738"/>
                    <a:pt x="5411" y="1715"/>
                    <a:pt x="5411" y="1715"/>
                  </a:cubicBezTo>
                  <a:cubicBezTo>
                    <a:pt x="5411" y="1715"/>
                    <a:pt x="5753" y="1669"/>
                    <a:pt x="6278" y="1601"/>
                  </a:cubicBezTo>
                  <a:cubicBezTo>
                    <a:pt x="6803" y="1510"/>
                    <a:pt x="7488" y="1395"/>
                    <a:pt x="8172" y="1190"/>
                  </a:cubicBezTo>
                  <a:cubicBezTo>
                    <a:pt x="8834" y="985"/>
                    <a:pt x="9496" y="733"/>
                    <a:pt x="9976" y="482"/>
                  </a:cubicBezTo>
                  <a:cubicBezTo>
                    <a:pt x="10432" y="254"/>
                    <a:pt x="10706" y="26"/>
                    <a:pt x="10706" y="3"/>
                  </a:cubicBezTo>
                  <a:cubicBezTo>
                    <a:pt x="10705" y="2"/>
                    <a:pt x="10702" y="1"/>
                    <a:pt x="10698"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652;p53">
              <a:extLst>
                <a:ext uri="{FF2B5EF4-FFF2-40B4-BE49-F238E27FC236}">
                  <a16:creationId xmlns:a16="http://schemas.microsoft.com/office/drawing/2014/main" xmlns="" id="{9C10DECE-0A36-4858-B862-A38C82FD4364}"/>
                </a:ext>
              </a:extLst>
            </p:cNvPr>
            <p:cNvSpPr/>
            <p:nvPr/>
          </p:nvSpPr>
          <p:spPr>
            <a:xfrm>
              <a:off x="3334925" y="4063450"/>
              <a:ext cx="63950" cy="69300"/>
            </a:xfrm>
            <a:custGeom>
              <a:avLst/>
              <a:gdLst/>
              <a:ahLst/>
              <a:cxnLst/>
              <a:rect l="l" t="t" r="r" b="b"/>
              <a:pathLst>
                <a:path w="2558" h="2772" extrusionOk="0">
                  <a:moveTo>
                    <a:pt x="2314" y="0"/>
                  </a:moveTo>
                  <a:cubicBezTo>
                    <a:pt x="2311" y="0"/>
                    <a:pt x="2308" y="1"/>
                    <a:pt x="2306" y="3"/>
                  </a:cubicBezTo>
                  <a:cubicBezTo>
                    <a:pt x="2283" y="3"/>
                    <a:pt x="2306" y="140"/>
                    <a:pt x="2306" y="323"/>
                  </a:cubicBezTo>
                  <a:cubicBezTo>
                    <a:pt x="2306" y="483"/>
                    <a:pt x="2261" y="711"/>
                    <a:pt x="2147" y="916"/>
                  </a:cubicBezTo>
                  <a:cubicBezTo>
                    <a:pt x="2055" y="1122"/>
                    <a:pt x="1895" y="1281"/>
                    <a:pt x="1781" y="1418"/>
                  </a:cubicBezTo>
                  <a:cubicBezTo>
                    <a:pt x="1667" y="1532"/>
                    <a:pt x="1576" y="1624"/>
                    <a:pt x="1576" y="1624"/>
                  </a:cubicBezTo>
                  <a:cubicBezTo>
                    <a:pt x="1576" y="1624"/>
                    <a:pt x="1256" y="1966"/>
                    <a:pt x="868" y="2240"/>
                  </a:cubicBezTo>
                  <a:cubicBezTo>
                    <a:pt x="457" y="2514"/>
                    <a:pt x="1" y="2674"/>
                    <a:pt x="1" y="2742"/>
                  </a:cubicBezTo>
                  <a:cubicBezTo>
                    <a:pt x="1" y="2761"/>
                    <a:pt x="43" y="2771"/>
                    <a:pt x="114" y="2771"/>
                  </a:cubicBezTo>
                  <a:cubicBezTo>
                    <a:pt x="299" y="2771"/>
                    <a:pt x="682" y="2702"/>
                    <a:pt x="1028" y="2537"/>
                  </a:cubicBezTo>
                  <a:cubicBezTo>
                    <a:pt x="1507" y="2331"/>
                    <a:pt x="1941" y="1989"/>
                    <a:pt x="1941" y="1989"/>
                  </a:cubicBezTo>
                  <a:cubicBezTo>
                    <a:pt x="1941" y="1989"/>
                    <a:pt x="2032" y="1875"/>
                    <a:pt x="2147" y="1715"/>
                  </a:cubicBezTo>
                  <a:cubicBezTo>
                    <a:pt x="2261" y="1555"/>
                    <a:pt x="2420" y="1304"/>
                    <a:pt x="2489" y="1030"/>
                  </a:cubicBezTo>
                  <a:cubicBezTo>
                    <a:pt x="2557" y="779"/>
                    <a:pt x="2557" y="483"/>
                    <a:pt x="2489" y="277"/>
                  </a:cubicBezTo>
                  <a:cubicBezTo>
                    <a:pt x="2426" y="110"/>
                    <a:pt x="2345" y="0"/>
                    <a:pt x="2314"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653;p53">
              <a:extLst>
                <a:ext uri="{FF2B5EF4-FFF2-40B4-BE49-F238E27FC236}">
                  <a16:creationId xmlns:a16="http://schemas.microsoft.com/office/drawing/2014/main" xmlns="" id="{EB2D6D48-ADE6-5744-A32B-0063C8DAD0DB}"/>
                </a:ext>
              </a:extLst>
            </p:cNvPr>
            <p:cNvSpPr/>
            <p:nvPr/>
          </p:nvSpPr>
          <p:spPr>
            <a:xfrm>
              <a:off x="3095275" y="4133125"/>
              <a:ext cx="145525" cy="70575"/>
            </a:xfrm>
            <a:custGeom>
              <a:avLst/>
              <a:gdLst/>
              <a:ahLst/>
              <a:cxnLst/>
              <a:rect l="l" t="t" r="r" b="b"/>
              <a:pathLst>
                <a:path w="5821" h="2823" extrusionOk="0">
                  <a:moveTo>
                    <a:pt x="23" y="1"/>
                  </a:moveTo>
                  <a:cubicBezTo>
                    <a:pt x="0" y="24"/>
                    <a:pt x="0" y="229"/>
                    <a:pt x="69" y="572"/>
                  </a:cubicBezTo>
                  <a:cubicBezTo>
                    <a:pt x="160" y="891"/>
                    <a:pt x="320" y="1348"/>
                    <a:pt x="639" y="1690"/>
                  </a:cubicBezTo>
                  <a:cubicBezTo>
                    <a:pt x="959" y="2055"/>
                    <a:pt x="1370" y="2329"/>
                    <a:pt x="1689" y="2466"/>
                  </a:cubicBezTo>
                  <a:cubicBezTo>
                    <a:pt x="1849" y="2534"/>
                    <a:pt x="1986" y="2580"/>
                    <a:pt x="2077" y="2626"/>
                  </a:cubicBezTo>
                  <a:cubicBezTo>
                    <a:pt x="2169" y="2671"/>
                    <a:pt x="2237" y="2671"/>
                    <a:pt x="2237" y="2671"/>
                  </a:cubicBezTo>
                  <a:cubicBezTo>
                    <a:pt x="2237" y="2671"/>
                    <a:pt x="2283" y="2694"/>
                    <a:pt x="2374" y="2717"/>
                  </a:cubicBezTo>
                  <a:cubicBezTo>
                    <a:pt x="2488" y="2717"/>
                    <a:pt x="2625" y="2763"/>
                    <a:pt x="2808" y="2763"/>
                  </a:cubicBezTo>
                  <a:cubicBezTo>
                    <a:pt x="3025" y="2806"/>
                    <a:pt x="3279" y="2822"/>
                    <a:pt x="3552" y="2822"/>
                  </a:cubicBezTo>
                  <a:cubicBezTo>
                    <a:pt x="3709" y="2822"/>
                    <a:pt x="3873" y="2817"/>
                    <a:pt x="4040" y="2808"/>
                  </a:cubicBezTo>
                  <a:cubicBezTo>
                    <a:pt x="4931" y="2786"/>
                    <a:pt x="5821" y="2626"/>
                    <a:pt x="5821" y="2557"/>
                  </a:cubicBezTo>
                  <a:cubicBezTo>
                    <a:pt x="5798" y="2489"/>
                    <a:pt x="4908" y="2512"/>
                    <a:pt x="4040" y="2466"/>
                  </a:cubicBezTo>
                  <a:cubicBezTo>
                    <a:pt x="3607" y="2420"/>
                    <a:pt x="3173" y="2375"/>
                    <a:pt x="2876" y="2306"/>
                  </a:cubicBezTo>
                  <a:cubicBezTo>
                    <a:pt x="2717" y="2283"/>
                    <a:pt x="2580" y="2238"/>
                    <a:pt x="2488" y="2215"/>
                  </a:cubicBezTo>
                  <a:cubicBezTo>
                    <a:pt x="2420" y="2192"/>
                    <a:pt x="2351" y="2192"/>
                    <a:pt x="2351" y="2192"/>
                  </a:cubicBezTo>
                  <a:cubicBezTo>
                    <a:pt x="2351" y="2192"/>
                    <a:pt x="2306" y="2169"/>
                    <a:pt x="2214" y="2146"/>
                  </a:cubicBezTo>
                  <a:cubicBezTo>
                    <a:pt x="2146" y="2124"/>
                    <a:pt x="2009" y="2101"/>
                    <a:pt x="1872" y="2032"/>
                  </a:cubicBezTo>
                  <a:cubicBezTo>
                    <a:pt x="1575" y="1941"/>
                    <a:pt x="1210" y="1736"/>
                    <a:pt x="913" y="1462"/>
                  </a:cubicBezTo>
                  <a:cubicBezTo>
                    <a:pt x="594" y="1165"/>
                    <a:pt x="411" y="800"/>
                    <a:pt x="251" y="503"/>
                  </a:cubicBezTo>
                  <a:cubicBezTo>
                    <a:pt x="137" y="206"/>
                    <a:pt x="69" y="1"/>
                    <a:pt x="23"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654;p53">
              <a:extLst>
                <a:ext uri="{FF2B5EF4-FFF2-40B4-BE49-F238E27FC236}">
                  <a16:creationId xmlns:a16="http://schemas.microsoft.com/office/drawing/2014/main" xmlns="" id="{33350780-3D79-E907-D03B-F6F3917D5E9A}"/>
                </a:ext>
              </a:extLst>
            </p:cNvPr>
            <p:cNvSpPr/>
            <p:nvPr/>
          </p:nvSpPr>
          <p:spPr>
            <a:xfrm>
              <a:off x="2898975" y="3678700"/>
              <a:ext cx="47950" cy="102900"/>
            </a:xfrm>
            <a:custGeom>
              <a:avLst/>
              <a:gdLst/>
              <a:ahLst/>
              <a:cxnLst/>
              <a:rect l="l" t="t" r="r" b="b"/>
              <a:pathLst>
                <a:path w="1918" h="4116" extrusionOk="0">
                  <a:moveTo>
                    <a:pt x="1580" y="0"/>
                  </a:moveTo>
                  <a:cubicBezTo>
                    <a:pt x="1410" y="0"/>
                    <a:pt x="1207" y="195"/>
                    <a:pt x="1096" y="511"/>
                  </a:cubicBezTo>
                  <a:cubicBezTo>
                    <a:pt x="936" y="899"/>
                    <a:pt x="982" y="1287"/>
                    <a:pt x="1164" y="1401"/>
                  </a:cubicBezTo>
                  <a:cubicBezTo>
                    <a:pt x="1198" y="1423"/>
                    <a:pt x="1236" y="1433"/>
                    <a:pt x="1274" y="1433"/>
                  </a:cubicBezTo>
                  <a:cubicBezTo>
                    <a:pt x="1444" y="1433"/>
                    <a:pt x="1646" y="1238"/>
                    <a:pt x="1758" y="922"/>
                  </a:cubicBezTo>
                  <a:cubicBezTo>
                    <a:pt x="1918" y="557"/>
                    <a:pt x="1872" y="146"/>
                    <a:pt x="1689" y="32"/>
                  </a:cubicBezTo>
                  <a:cubicBezTo>
                    <a:pt x="1656" y="11"/>
                    <a:pt x="1618" y="0"/>
                    <a:pt x="1580" y="0"/>
                  </a:cubicBezTo>
                  <a:close/>
                  <a:moveTo>
                    <a:pt x="903" y="2097"/>
                  </a:moveTo>
                  <a:cubicBezTo>
                    <a:pt x="656" y="2097"/>
                    <a:pt x="376" y="2363"/>
                    <a:pt x="206" y="2816"/>
                  </a:cubicBezTo>
                  <a:cubicBezTo>
                    <a:pt x="0" y="3341"/>
                    <a:pt x="46" y="3912"/>
                    <a:pt x="297" y="4072"/>
                  </a:cubicBezTo>
                  <a:cubicBezTo>
                    <a:pt x="347" y="4101"/>
                    <a:pt x="401" y="4115"/>
                    <a:pt x="456" y="4115"/>
                  </a:cubicBezTo>
                  <a:cubicBezTo>
                    <a:pt x="700" y="4115"/>
                    <a:pt x="974" y="3839"/>
                    <a:pt x="1142" y="3410"/>
                  </a:cubicBezTo>
                  <a:cubicBezTo>
                    <a:pt x="1347" y="2862"/>
                    <a:pt x="1301" y="2314"/>
                    <a:pt x="1050" y="2132"/>
                  </a:cubicBezTo>
                  <a:cubicBezTo>
                    <a:pt x="1003" y="2108"/>
                    <a:pt x="954" y="2097"/>
                    <a:pt x="903" y="209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655;p53">
              <a:extLst>
                <a:ext uri="{FF2B5EF4-FFF2-40B4-BE49-F238E27FC236}">
                  <a16:creationId xmlns:a16="http://schemas.microsoft.com/office/drawing/2014/main" xmlns="" id="{39F8E768-94F8-A46E-6E70-62B399137115}"/>
                </a:ext>
              </a:extLst>
            </p:cNvPr>
            <p:cNvSpPr/>
            <p:nvPr/>
          </p:nvSpPr>
          <p:spPr>
            <a:xfrm>
              <a:off x="3332650" y="3646125"/>
              <a:ext cx="29700" cy="107200"/>
            </a:xfrm>
            <a:custGeom>
              <a:avLst/>
              <a:gdLst/>
              <a:ahLst/>
              <a:cxnLst/>
              <a:rect l="l" t="t" r="r" b="b"/>
              <a:pathLst>
                <a:path w="1188" h="4288" extrusionOk="0">
                  <a:moveTo>
                    <a:pt x="684" y="0"/>
                  </a:moveTo>
                  <a:cubicBezTo>
                    <a:pt x="485" y="0"/>
                    <a:pt x="318" y="259"/>
                    <a:pt x="297" y="627"/>
                  </a:cubicBezTo>
                  <a:cubicBezTo>
                    <a:pt x="252" y="1038"/>
                    <a:pt x="389" y="1426"/>
                    <a:pt x="594" y="1472"/>
                  </a:cubicBezTo>
                  <a:cubicBezTo>
                    <a:pt x="618" y="1479"/>
                    <a:pt x="641" y="1482"/>
                    <a:pt x="664" y="1482"/>
                  </a:cubicBezTo>
                  <a:cubicBezTo>
                    <a:pt x="863" y="1482"/>
                    <a:pt x="1030" y="1224"/>
                    <a:pt x="1051" y="855"/>
                  </a:cubicBezTo>
                  <a:cubicBezTo>
                    <a:pt x="1096" y="445"/>
                    <a:pt x="959" y="79"/>
                    <a:pt x="754" y="11"/>
                  </a:cubicBezTo>
                  <a:cubicBezTo>
                    <a:pt x="730" y="4"/>
                    <a:pt x="707" y="0"/>
                    <a:pt x="684" y="0"/>
                  </a:cubicBezTo>
                  <a:close/>
                  <a:moveTo>
                    <a:pt x="618" y="2194"/>
                  </a:moveTo>
                  <a:cubicBezTo>
                    <a:pt x="348" y="2194"/>
                    <a:pt x="111" y="2566"/>
                    <a:pt x="69" y="3092"/>
                  </a:cubicBezTo>
                  <a:cubicBezTo>
                    <a:pt x="1" y="3663"/>
                    <a:pt x="206" y="4188"/>
                    <a:pt x="503" y="4279"/>
                  </a:cubicBezTo>
                  <a:cubicBezTo>
                    <a:pt x="526" y="4285"/>
                    <a:pt x="548" y="4287"/>
                    <a:pt x="571" y="4287"/>
                  </a:cubicBezTo>
                  <a:cubicBezTo>
                    <a:pt x="840" y="4287"/>
                    <a:pt x="1077" y="3916"/>
                    <a:pt x="1119" y="3389"/>
                  </a:cubicBezTo>
                  <a:cubicBezTo>
                    <a:pt x="1188" y="2841"/>
                    <a:pt x="982" y="2293"/>
                    <a:pt x="685" y="2202"/>
                  </a:cubicBezTo>
                  <a:cubicBezTo>
                    <a:pt x="663" y="2197"/>
                    <a:pt x="640" y="2194"/>
                    <a:pt x="618" y="219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656;p53">
              <a:extLst>
                <a:ext uri="{FF2B5EF4-FFF2-40B4-BE49-F238E27FC236}">
                  <a16:creationId xmlns:a16="http://schemas.microsoft.com/office/drawing/2014/main" xmlns="" id="{1BDE62A2-07D4-569F-2325-A6F4909313F2}"/>
                </a:ext>
              </a:extLst>
            </p:cNvPr>
            <p:cNvSpPr/>
            <p:nvPr/>
          </p:nvSpPr>
          <p:spPr>
            <a:xfrm>
              <a:off x="2946900" y="2383425"/>
              <a:ext cx="432000" cy="750200"/>
            </a:xfrm>
            <a:custGeom>
              <a:avLst/>
              <a:gdLst/>
              <a:ahLst/>
              <a:cxnLst/>
              <a:rect l="l" t="t" r="r" b="b"/>
              <a:pathLst>
                <a:path w="17280" h="30008" extrusionOk="0">
                  <a:moveTo>
                    <a:pt x="6712" y="1"/>
                  </a:moveTo>
                  <a:cubicBezTo>
                    <a:pt x="5606" y="1"/>
                    <a:pt x="4457" y="216"/>
                    <a:pt x="3288" y="646"/>
                  </a:cubicBezTo>
                  <a:cubicBezTo>
                    <a:pt x="4018" y="1034"/>
                    <a:pt x="4611" y="965"/>
                    <a:pt x="5798" y="1148"/>
                  </a:cubicBezTo>
                  <a:cubicBezTo>
                    <a:pt x="6848" y="1810"/>
                    <a:pt x="8263" y="2152"/>
                    <a:pt x="10044" y="4754"/>
                  </a:cubicBezTo>
                  <a:cubicBezTo>
                    <a:pt x="12486" y="8338"/>
                    <a:pt x="13787" y="17719"/>
                    <a:pt x="10409" y="22946"/>
                  </a:cubicBezTo>
                  <a:cubicBezTo>
                    <a:pt x="10409" y="22946"/>
                    <a:pt x="8339" y="26592"/>
                    <a:pt x="4217" y="26592"/>
                  </a:cubicBezTo>
                  <a:cubicBezTo>
                    <a:pt x="3820" y="26592"/>
                    <a:pt x="3403" y="26558"/>
                    <a:pt x="2968" y="26484"/>
                  </a:cubicBezTo>
                  <a:lnTo>
                    <a:pt x="92" y="26689"/>
                  </a:lnTo>
                  <a:cubicBezTo>
                    <a:pt x="92" y="26689"/>
                    <a:pt x="1" y="29588"/>
                    <a:pt x="4474" y="29976"/>
                  </a:cubicBezTo>
                  <a:cubicBezTo>
                    <a:pt x="4724" y="29997"/>
                    <a:pt x="4972" y="30007"/>
                    <a:pt x="5218" y="30007"/>
                  </a:cubicBezTo>
                  <a:cubicBezTo>
                    <a:pt x="8190" y="30007"/>
                    <a:pt x="10880" y="28509"/>
                    <a:pt x="12714" y="26233"/>
                  </a:cubicBezTo>
                  <a:cubicBezTo>
                    <a:pt x="13308" y="25502"/>
                    <a:pt x="14267" y="24612"/>
                    <a:pt x="14655" y="23722"/>
                  </a:cubicBezTo>
                  <a:cubicBezTo>
                    <a:pt x="16481" y="19591"/>
                    <a:pt x="17279" y="15847"/>
                    <a:pt x="16481" y="11282"/>
                  </a:cubicBezTo>
                  <a:cubicBezTo>
                    <a:pt x="15138" y="3721"/>
                    <a:pt x="11304" y="1"/>
                    <a:pt x="6712" y="1"/>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657;p53">
              <a:extLst>
                <a:ext uri="{FF2B5EF4-FFF2-40B4-BE49-F238E27FC236}">
                  <a16:creationId xmlns:a16="http://schemas.microsoft.com/office/drawing/2014/main" xmlns="" id="{1A75ACC9-8C91-1106-1572-CC7F107308DC}"/>
                </a:ext>
              </a:extLst>
            </p:cNvPr>
            <p:cNvSpPr/>
            <p:nvPr/>
          </p:nvSpPr>
          <p:spPr>
            <a:xfrm>
              <a:off x="2949200" y="2412100"/>
              <a:ext cx="353800" cy="685500"/>
            </a:xfrm>
            <a:custGeom>
              <a:avLst/>
              <a:gdLst/>
              <a:ahLst/>
              <a:cxnLst/>
              <a:rect l="l" t="t" r="r" b="b"/>
              <a:pathLst>
                <a:path w="14152" h="27420" extrusionOk="0">
                  <a:moveTo>
                    <a:pt x="5706" y="1"/>
                  </a:moveTo>
                  <a:lnTo>
                    <a:pt x="5706" y="1"/>
                  </a:lnTo>
                  <a:cubicBezTo>
                    <a:pt x="6756" y="663"/>
                    <a:pt x="8171" y="1005"/>
                    <a:pt x="9952" y="3607"/>
                  </a:cubicBezTo>
                  <a:cubicBezTo>
                    <a:pt x="12394" y="7191"/>
                    <a:pt x="13695" y="16572"/>
                    <a:pt x="10317" y="21799"/>
                  </a:cubicBezTo>
                  <a:cubicBezTo>
                    <a:pt x="10317" y="21799"/>
                    <a:pt x="8247" y="25445"/>
                    <a:pt x="4125" y="25445"/>
                  </a:cubicBezTo>
                  <a:cubicBezTo>
                    <a:pt x="3728" y="25445"/>
                    <a:pt x="3311" y="25411"/>
                    <a:pt x="2876" y="25337"/>
                  </a:cubicBezTo>
                  <a:lnTo>
                    <a:pt x="0" y="25542"/>
                  </a:lnTo>
                  <a:cubicBezTo>
                    <a:pt x="0" y="25542"/>
                    <a:pt x="0" y="26090"/>
                    <a:pt x="342" y="26752"/>
                  </a:cubicBezTo>
                  <a:cubicBezTo>
                    <a:pt x="913" y="27072"/>
                    <a:pt x="1689" y="27300"/>
                    <a:pt x="2693" y="27391"/>
                  </a:cubicBezTo>
                  <a:cubicBezTo>
                    <a:pt x="2923" y="27410"/>
                    <a:pt x="3151" y="27420"/>
                    <a:pt x="3378" y="27420"/>
                  </a:cubicBezTo>
                  <a:cubicBezTo>
                    <a:pt x="6099" y="27420"/>
                    <a:pt x="8563" y="26054"/>
                    <a:pt x="10249" y="23967"/>
                  </a:cubicBezTo>
                  <a:cubicBezTo>
                    <a:pt x="10796" y="23283"/>
                    <a:pt x="11253" y="22529"/>
                    <a:pt x="11595" y="21708"/>
                  </a:cubicBezTo>
                  <a:cubicBezTo>
                    <a:pt x="13262" y="17919"/>
                    <a:pt x="14152" y="14426"/>
                    <a:pt x="13398" y="10249"/>
                  </a:cubicBezTo>
                  <a:cubicBezTo>
                    <a:pt x="12280" y="3881"/>
                    <a:pt x="9381" y="503"/>
                    <a:pt x="570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658;p53">
              <a:extLst>
                <a:ext uri="{FF2B5EF4-FFF2-40B4-BE49-F238E27FC236}">
                  <a16:creationId xmlns:a16="http://schemas.microsoft.com/office/drawing/2014/main" xmlns="" id="{BCF8FF12-17C9-1713-F6A1-7E1F3FFA7BE5}"/>
                </a:ext>
              </a:extLst>
            </p:cNvPr>
            <p:cNvSpPr/>
            <p:nvPr/>
          </p:nvSpPr>
          <p:spPr>
            <a:xfrm>
              <a:off x="3078150" y="2428200"/>
              <a:ext cx="199750" cy="612275"/>
            </a:xfrm>
            <a:custGeom>
              <a:avLst/>
              <a:gdLst/>
              <a:ahLst/>
              <a:cxnLst/>
              <a:rect l="l" t="t" r="r" b="b"/>
              <a:pathLst>
                <a:path w="7990" h="24491" extrusionOk="0">
                  <a:moveTo>
                    <a:pt x="967" y="1"/>
                  </a:moveTo>
                  <a:cubicBezTo>
                    <a:pt x="847" y="1"/>
                    <a:pt x="738" y="8"/>
                    <a:pt x="640" y="19"/>
                  </a:cubicBezTo>
                  <a:cubicBezTo>
                    <a:pt x="206" y="87"/>
                    <a:pt x="1" y="201"/>
                    <a:pt x="1" y="201"/>
                  </a:cubicBezTo>
                  <a:cubicBezTo>
                    <a:pt x="6" y="212"/>
                    <a:pt x="23" y="217"/>
                    <a:pt x="52" y="217"/>
                  </a:cubicBezTo>
                  <a:cubicBezTo>
                    <a:pt x="142" y="217"/>
                    <a:pt x="345" y="173"/>
                    <a:pt x="640" y="156"/>
                  </a:cubicBezTo>
                  <a:cubicBezTo>
                    <a:pt x="1028" y="156"/>
                    <a:pt x="1621" y="224"/>
                    <a:pt x="2215" y="567"/>
                  </a:cubicBezTo>
                  <a:cubicBezTo>
                    <a:pt x="3424" y="1183"/>
                    <a:pt x="4588" y="2689"/>
                    <a:pt x="5433" y="4310"/>
                  </a:cubicBezTo>
                  <a:cubicBezTo>
                    <a:pt x="5867" y="5109"/>
                    <a:pt x="6232" y="5976"/>
                    <a:pt x="6460" y="6775"/>
                  </a:cubicBezTo>
                  <a:cubicBezTo>
                    <a:pt x="6643" y="7620"/>
                    <a:pt x="6825" y="8419"/>
                    <a:pt x="6917" y="9103"/>
                  </a:cubicBezTo>
                  <a:cubicBezTo>
                    <a:pt x="7054" y="9765"/>
                    <a:pt x="7099" y="10336"/>
                    <a:pt x="7168" y="10747"/>
                  </a:cubicBezTo>
                  <a:cubicBezTo>
                    <a:pt x="7191" y="10952"/>
                    <a:pt x="7191" y="11112"/>
                    <a:pt x="7213" y="11203"/>
                  </a:cubicBezTo>
                  <a:cubicBezTo>
                    <a:pt x="7213" y="11317"/>
                    <a:pt x="7213" y="11363"/>
                    <a:pt x="7213" y="11363"/>
                  </a:cubicBezTo>
                  <a:cubicBezTo>
                    <a:pt x="7213" y="11363"/>
                    <a:pt x="7236" y="11591"/>
                    <a:pt x="7259" y="12002"/>
                  </a:cubicBezTo>
                  <a:cubicBezTo>
                    <a:pt x="7305" y="12413"/>
                    <a:pt x="7282" y="12984"/>
                    <a:pt x="7305" y="13668"/>
                  </a:cubicBezTo>
                  <a:cubicBezTo>
                    <a:pt x="7259" y="14353"/>
                    <a:pt x="7213" y="15152"/>
                    <a:pt x="7031" y="15997"/>
                  </a:cubicBezTo>
                  <a:cubicBezTo>
                    <a:pt x="6985" y="16202"/>
                    <a:pt x="6962" y="16407"/>
                    <a:pt x="6894" y="16636"/>
                  </a:cubicBezTo>
                  <a:cubicBezTo>
                    <a:pt x="6848" y="16841"/>
                    <a:pt x="6780" y="17046"/>
                    <a:pt x="6711" y="17275"/>
                  </a:cubicBezTo>
                  <a:cubicBezTo>
                    <a:pt x="6643" y="17480"/>
                    <a:pt x="6574" y="17708"/>
                    <a:pt x="6529" y="17914"/>
                  </a:cubicBezTo>
                  <a:lnTo>
                    <a:pt x="6255" y="18553"/>
                  </a:lnTo>
                  <a:cubicBezTo>
                    <a:pt x="5570" y="20288"/>
                    <a:pt x="4588" y="21863"/>
                    <a:pt x="3653" y="22890"/>
                  </a:cubicBezTo>
                  <a:cubicBezTo>
                    <a:pt x="2740" y="23940"/>
                    <a:pt x="1941" y="24442"/>
                    <a:pt x="1986" y="24487"/>
                  </a:cubicBezTo>
                  <a:cubicBezTo>
                    <a:pt x="1986" y="24489"/>
                    <a:pt x="1988" y="24490"/>
                    <a:pt x="1991" y="24490"/>
                  </a:cubicBezTo>
                  <a:cubicBezTo>
                    <a:pt x="2022" y="24490"/>
                    <a:pt x="2221" y="24377"/>
                    <a:pt x="2534" y="24168"/>
                  </a:cubicBezTo>
                  <a:cubicBezTo>
                    <a:pt x="2625" y="24122"/>
                    <a:pt x="2717" y="24054"/>
                    <a:pt x="2831" y="23985"/>
                  </a:cubicBezTo>
                  <a:cubicBezTo>
                    <a:pt x="2922" y="23917"/>
                    <a:pt x="3036" y="23826"/>
                    <a:pt x="3150" y="23734"/>
                  </a:cubicBezTo>
                  <a:cubicBezTo>
                    <a:pt x="3356" y="23552"/>
                    <a:pt x="3630" y="23346"/>
                    <a:pt x="3858" y="23095"/>
                  </a:cubicBezTo>
                  <a:cubicBezTo>
                    <a:pt x="4885" y="22091"/>
                    <a:pt x="5958" y="20493"/>
                    <a:pt x="6711" y="18758"/>
                  </a:cubicBezTo>
                  <a:lnTo>
                    <a:pt x="7008" y="18119"/>
                  </a:lnTo>
                  <a:cubicBezTo>
                    <a:pt x="7076" y="17891"/>
                    <a:pt x="7145" y="17663"/>
                    <a:pt x="7236" y="17434"/>
                  </a:cubicBezTo>
                  <a:cubicBezTo>
                    <a:pt x="7305" y="17206"/>
                    <a:pt x="7373" y="17001"/>
                    <a:pt x="7442" y="16773"/>
                  </a:cubicBezTo>
                  <a:cubicBezTo>
                    <a:pt x="7510" y="16544"/>
                    <a:pt x="7556" y="16339"/>
                    <a:pt x="7601" y="16111"/>
                  </a:cubicBezTo>
                  <a:cubicBezTo>
                    <a:pt x="7830" y="15243"/>
                    <a:pt x="7875" y="14399"/>
                    <a:pt x="7944" y="13691"/>
                  </a:cubicBezTo>
                  <a:cubicBezTo>
                    <a:pt x="7967" y="12984"/>
                    <a:pt x="7989" y="12390"/>
                    <a:pt x="7944" y="11956"/>
                  </a:cubicBezTo>
                  <a:cubicBezTo>
                    <a:pt x="7921" y="11546"/>
                    <a:pt x="7921" y="11317"/>
                    <a:pt x="7921" y="11317"/>
                  </a:cubicBezTo>
                  <a:cubicBezTo>
                    <a:pt x="7921" y="11317"/>
                    <a:pt x="7921" y="11249"/>
                    <a:pt x="7898" y="11135"/>
                  </a:cubicBezTo>
                  <a:cubicBezTo>
                    <a:pt x="7898" y="11021"/>
                    <a:pt x="7875" y="10861"/>
                    <a:pt x="7852" y="10655"/>
                  </a:cubicBezTo>
                  <a:cubicBezTo>
                    <a:pt x="7784" y="10267"/>
                    <a:pt x="7716" y="9674"/>
                    <a:pt x="7556" y="8966"/>
                  </a:cubicBezTo>
                  <a:cubicBezTo>
                    <a:pt x="7442" y="8282"/>
                    <a:pt x="7236" y="7483"/>
                    <a:pt x="7008" y="6615"/>
                  </a:cubicBezTo>
                  <a:cubicBezTo>
                    <a:pt x="6757" y="5748"/>
                    <a:pt x="6346" y="4903"/>
                    <a:pt x="5889" y="4059"/>
                  </a:cubicBezTo>
                  <a:cubicBezTo>
                    <a:pt x="5410" y="3237"/>
                    <a:pt x="4862" y="2461"/>
                    <a:pt x="4269" y="1799"/>
                  </a:cubicBezTo>
                  <a:cubicBezTo>
                    <a:pt x="3653" y="1137"/>
                    <a:pt x="2991" y="612"/>
                    <a:pt x="2329" y="316"/>
                  </a:cubicBezTo>
                  <a:cubicBezTo>
                    <a:pt x="1825" y="72"/>
                    <a:pt x="1347" y="1"/>
                    <a:pt x="967"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659;p53">
              <a:extLst>
                <a:ext uri="{FF2B5EF4-FFF2-40B4-BE49-F238E27FC236}">
                  <a16:creationId xmlns:a16="http://schemas.microsoft.com/office/drawing/2014/main" xmlns="" id="{EBADAB11-6FC4-4207-70F9-639E5AAAAFF7}"/>
                </a:ext>
              </a:extLst>
            </p:cNvPr>
            <p:cNvSpPr/>
            <p:nvPr/>
          </p:nvSpPr>
          <p:spPr>
            <a:xfrm>
              <a:off x="2989700" y="2384300"/>
              <a:ext cx="388050" cy="755025"/>
            </a:xfrm>
            <a:custGeom>
              <a:avLst/>
              <a:gdLst/>
              <a:ahLst/>
              <a:cxnLst/>
              <a:rect l="l" t="t" r="r" b="b"/>
              <a:pathLst>
                <a:path w="15522" h="30201" extrusionOk="0">
                  <a:moveTo>
                    <a:pt x="5948" y="1"/>
                  </a:moveTo>
                  <a:cubicBezTo>
                    <a:pt x="5612" y="1"/>
                    <a:pt x="5314" y="26"/>
                    <a:pt x="5068" y="63"/>
                  </a:cubicBezTo>
                  <a:cubicBezTo>
                    <a:pt x="4748" y="86"/>
                    <a:pt x="4520" y="177"/>
                    <a:pt x="4360" y="200"/>
                  </a:cubicBezTo>
                  <a:cubicBezTo>
                    <a:pt x="4200" y="246"/>
                    <a:pt x="4109" y="268"/>
                    <a:pt x="4109" y="291"/>
                  </a:cubicBezTo>
                  <a:cubicBezTo>
                    <a:pt x="4109" y="294"/>
                    <a:pt x="4116" y="296"/>
                    <a:pt x="4130" y="296"/>
                  </a:cubicBezTo>
                  <a:cubicBezTo>
                    <a:pt x="4216" y="296"/>
                    <a:pt x="4560" y="242"/>
                    <a:pt x="5091" y="223"/>
                  </a:cubicBezTo>
                  <a:cubicBezTo>
                    <a:pt x="5264" y="210"/>
                    <a:pt x="5460" y="201"/>
                    <a:pt x="5673" y="201"/>
                  </a:cubicBezTo>
                  <a:cubicBezTo>
                    <a:pt x="6218" y="201"/>
                    <a:pt x="6880" y="261"/>
                    <a:pt x="7601" y="474"/>
                  </a:cubicBezTo>
                  <a:cubicBezTo>
                    <a:pt x="8104" y="634"/>
                    <a:pt x="8629" y="862"/>
                    <a:pt x="9154" y="1159"/>
                  </a:cubicBezTo>
                  <a:cubicBezTo>
                    <a:pt x="9656" y="1478"/>
                    <a:pt x="10158" y="1866"/>
                    <a:pt x="10614" y="2323"/>
                  </a:cubicBezTo>
                  <a:cubicBezTo>
                    <a:pt x="11094" y="2779"/>
                    <a:pt x="11505" y="3327"/>
                    <a:pt x="11915" y="3875"/>
                  </a:cubicBezTo>
                  <a:cubicBezTo>
                    <a:pt x="12281" y="4468"/>
                    <a:pt x="12623" y="5084"/>
                    <a:pt x="12920" y="5701"/>
                  </a:cubicBezTo>
                  <a:cubicBezTo>
                    <a:pt x="14129" y="8257"/>
                    <a:pt x="14632" y="11088"/>
                    <a:pt x="14769" y="13187"/>
                  </a:cubicBezTo>
                  <a:cubicBezTo>
                    <a:pt x="14837" y="14237"/>
                    <a:pt x="14814" y="15105"/>
                    <a:pt x="14769" y="15721"/>
                  </a:cubicBezTo>
                  <a:cubicBezTo>
                    <a:pt x="14746" y="16018"/>
                    <a:pt x="14746" y="16269"/>
                    <a:pt x="14723" y="16429"/>
                  </a:cubicBezTo>
                  <a:cubicBezTo>
                    <a:pt x="14700" y="16588"/>
                    <a:pt x="14677" y="16680"/>
                    <a:pt x="14677" y="16680"/>
                  </a:cubicBezTo>
                  <a:cubicBezTo>
                    <a:pt x="14677" y="16680"/>
                    <a:pt x="14677" y="16771"/>
                    <a:pt x="14654" y="16931"/>
                  </a:cubicBezTo>
                  <a:cubicBezTo>
                    <a:pt x="14632" y="17091"/>
                    <a:pt x="14609" y="17342"/>
                    <a:pt x="14563" y="17638"/>
                  </a:cubicBezTo>
                  <a:cubicBezTo>
                    <a:pt x="14449" y="18232"/>
                    <a:pt x="14289" y="19099"/>
                    <a:pt x="13993" y="20126"/>
                  </a:cubicBezTo>
                  <a:cubicBezTo>
                    <a:pt x="13696" y="21131"/>
                    <a:pt x="13285" y="22295"/>
                    <a:pt x="12669" y="23482"/>
                  </a:cubicBezTo>
                  <a:cubicBezTo>
                    <a:pt x="12372" y="24052"/>
                    <a:pt x="12030" y="24646"/>
                    <a:pt x="11642" y="25216"/>
                  </a:cubicBezTo>
                  <a:cubicBezTo>
                    <a:pt x="11254" y="25787"/>
                    <a:pt x="10820" y="26335"/>
                    <a:pt x="10340" y="26860"/>
                  </a:cubicBezTo>
                  <a:cubicBezTo>
                    <a:pt x="9838" y="27362"/>
                    <a:pt x="9336" y="27841"/>
                    <a:pt x="8766" y="28229"/>
                  </a:cubicBezTo>
                  <a:cubicBezTo>
                    <a:pt x="8195" y="28617"/>
                    <a:pt x="7624" y="28983"/>
                    <a:pt x="7008" y="29234"/>
                  </a:cubicBezTo>
                  <a:cubicBezTo>
                    <a:pt x="5798" y="29736"/>
                    <a:pt x="4566" y="29918"/>
                    <a:pt x="3516" y="29918"/>
                  </a:cubicBezTo>
                  <a:cubicBezTo>
                    <a:pt x="1509" y="29897"/>
                    <a:pt x="175" y="29365"/>
                    <a:pt x="36" y="29365"/>
                  </a:cubicBezTo>
                  <a:cubicBezTo>
                    <a:pt x="28" y="29365"/>
                    <a:pt x="23" y="29367"/>
                    <a:pt x="23" y="29371"/>
                  </a:cubicBezTo>
                  <a:cubicBezTo>
                    <a:pt x="1" y="29393"/>
                    <a:pt x="343" y="29530"/>
                    <a:pt x="936" y="29736"/>
                  </a:cubicBezTo>
                  <a:cubicBezTo>
                    <a:pt x="1530" y="29918"/>
                    <a:pt x="2420" y="30147"/>
                    <a:pt x="3516" y="30192"/>
                  </a:cubicBezTo>
                  <a:cubicBezTo>
                    <a:pt x="3642" y="30198"/>
                    <a:pt x="3772" y="30201"/>
                    <a:pt x="3905" y="30201"/>
                  </a:cubicBezTo>
                  <a:cubicBezTo>
                    <a:pt x="4895" y="30201"/>
                    <a:pt x="6040" y="30042"/>
                    <a:pt x="7168" y="29599"/>
                  </a:cubicBezTo>
                  <a:cubicBezTo>
                    <a:pt x="7807" y="29348"/>
                    <a:pt x="8423" y="29005"/>
                    <a:pt x="9017" y="28595"/>
                  </a:cubicBezTo>
                  <a:cubicBezTo>
                    <a:pt x="9633" y="28184"/>
                    <a:pt x="10181" y="27704"/>
                    <a:pt x="10706" y="27202"/>
                  </a:cubicBezTo>
                  <a:cubicBezTo>
                    <a:pt x="11208" y="26677"/>
                    <a:pt x="11664" y="26107"/>
                    <a:pt x="12098" y="25536"/>
                  </a:cubicBezTo>
                  <a:cubicBezTo>
                    <a:pt x="12509" y="24942"/>
                    <a:pt x="12874" y="24349"/>
                    <a:pt x="13194" y="23733"/>
                  </a:cubicBezTo>
                  <a:cubicBezTo>
                    <a:pt x="13833" y="22546"/>
                    <a:pt x="14289" y="21359"/>
                    <a:pt x="14609" y="20309"/>
                  </a:cubicBezTo>
                  <a:cubicBezTo>
                    <a:pt x="14951" y="19259"/>
                    <a:pt x="15134" y="18369"/>
                    <a:pt x="15248" y="17753"/>
                  </a:cubicBezTo>
                  <a:cubicBezTo>
                    <a:pt x="15294" y="17433"/>
                    <a:pt x="15339" y="17182"/>
                    <a:pt x="15362" y="17022"/>
                  </a:cubicBezTo>
                  <a:cubicBezTo>
                    <a:pt x="15385" y="16839"/>
                    <a:pt x="15385" y="16748"/>
                    <a:pt x="15385" y="16748"/>
                  </a:cubicBezTo>
                  <a:cubicBezTo>
                    <a:pt x="15385" y="16748"/>
                    <a:pt x="15385" y="16657"/>
                    <a:pt x="15408" y="16497"/>
                  </a:cubicBezTo>
                  <a:cubicBezTo>
                    <a:pt x="15431" y="16337"/>
                    <a:pt x="15453" y="16086"/>
                    <a:pt x="15476" y="15767"/>
                  </a:cubicBezTo>
                  <a:cubicBezTo>
                    <a:pt x="15499" y="15128"/>
                    <a:pt x="15522" y="14215"/>
                    <a:pt x="15431" y="13142"/>
                  </a:cubicBezTo>
                  <a:cubicBezTo>
                    <a:pt x="15248" y="10973"/>
                    <a:pt x="14677" y="8097"/>
                    <a:pt x="13376" y="5495"/>
                  </a:cubicBezTo>
                  <a:cubicBezTo>
                    <a:pt x="13057" y="4833"/>
                    <a:pt x="12692" y="4217"/>
                    <a:pt x="12281" y="3624"/>
                  </a:cubicBezTo>
                  <a:cubicBezTo>
                    <a:pt x="11847" y="3053"/>
                    <a:pt x="11390" y="2505"/>
                    <a:pt x="10888" y="2049"/>
                  </a:cubicBezTo>
                  <a:cubicBezTo>
                    <a:pt x="10409" y="1569"/>
                    <a:pt x="9861" y="1181"/>
                    <a:pt x="9313" y="885"/>
                  </a:cubicBezTo>
                  <a:cubicBezTo>
                    <a:pt x="8766" y="565"/>
                    <a:pt x="8195" y="360"/>
                    <a:pt x="7670" y="223"/>
                  </a:cubicBezTo>
                  <a:cubicBezTo>
                    <a:pt x="7040" y="58"/>
                    <a:pt x="6451" y="1"/>
                    <a:pt x="5948"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660;p53">
              <a:extLst>
                <a:ext uri="{FF2B5EF4-FFF2-40B4-BE49-F238E27FC236}">
                  <a16:creationId xmlns:a16="http://schemas.microsoft.com/office/drawing/2014/main" xmlns="" id="{4B709099-01F1-2CF4-5CE6-E11F5EC3FDDE}"/>
                </a:ext>
              </a:extLst>
            </p:cNvPr>
            <p:cNvSpPr/>
            <p:nvPr/>
          </p:nvSpPr>
          <p:spPr>
            <a:xfrm>
              <a:off x="3282450" y="2538775"/>
              <a:ext cx="46800" cy="102750"/>
            </a:xfrm>
            <a:custGeom>
              <a:avLst/>
              <a:gdLst/>
              <a:ahLst/>
              <a:cxnLst/>
              <a:rect l="l" t="t" r="r" b="b"/>
              <a:pathLst>
                <a:path w="1872" h="4110" extrusionOk="0">
                  <a:moveTo>
                    <a:pt x="479" y="0"/>
                  </a:moveTo>
                  <a:cubicBezTo>
                    <a:pt x="472" y="0"/>
                    <a:pt x="464" y="1"/>
                    <a:pt x="457" y="1"/>
                  </a:cubicBezTo>
                  <a:cubicBezTo>
                    <a:pt x="137" y="24"/>
                    <a:pt x="0" y="503"/>
                    <a:pt x="137" y="1051"/>
                  </a:cubicBezTo>
                  <a:cubicBezTo>
                    <a:pt x="248" y="1585"/>
                    <a:pt x="598" y="2011"/>
                    <a:pt x="890" y="2011"/>
                  </a:cubicBezTo>
                  <a:cubicBezTo>
                    <a:pt x="898" y="2011"/>
                    <a:pt x="906" y="2010"/>
                    <a:pt x="913" y="2010"/>
                  </a:cubicBezTo>
                  <a:cubicBezTo>
                    <a:pt x="1210" y="1987"/>
                    <a:pt x="1370" y="1530"/>
                    <a:pt x="1233" y="960"/>
                  </a:cubicBezTo>
                  <a:cubicBezTo>
                    <a:pt x="1099" y="426"/>
                    <a:pt x="770" y="0"/>
                    <a:pt x="479" y="0"/>
                  </a:cubicBezTo>
                  <a:close/>
                  <a:moveTo>
                    <a:pt x="1254" y="2670"/>
                  </a:moveTo>
                  <a:cubicBezTo>
                    <a:pt x="1247" y="2670"/>
                    <a:pt x="1240" y="2671"/>
                    <a:pt x="1233" y="2672"/>
                  </a:cubicBezTo>
                  <a:cubicBezTo>
                    <a:pt x="1004" y="2694"/>
                    <a:pt x="890" y="3014"/>
                    <a:pt x="982" y="3425"/>
                  </a:cubicBezTo>
                  <a:cubicBezTo>
                    <a:pt x="1073" y="3813"/>
                    <a:pt x="1324" y="4110"/>
                    <a:pt x="1552" y="4110"/>
                  </a:cubicBezTo>
                  <a:cubicBezTo>
                    <a:pt x="1758" y="4087"/>
                    <a:pt x="1872" y="3744"/>
                    <a:pt x="1780" y="3356"/>
                  </a:cubicBezTo>
                  <a:cubicBezTo>
                    <a:pt x="1692" y="2981"/>
                    <a:pt x="1455" y="2670"/>
                    <a:pt x="1254"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661;p53">
              <a:extLst>
                <a:ext uri="{FF2B5EF4-FFF2-40B4-BE49-F238E27FC236}">
                  <a16:creationId xmlns:a16="http://schemas.microsoft.com/office/drawing/2014/main" xmlns="" id="{7674E64A-4121-7767-2E65-F79FE9CE7BF4}"/>
                </a:ext>
              </a:extLst>
            </p:cNvPr>
            <p:cNvSpPr/>
            <p:nvPr/>
          </p:nvSpPr>
          <p:spPr>
            <a:xfrm>
              <a:off x="2625075" y="2395300"/>
              <a:ext cx="731575" cy="931925"/>
            </a:xfrm>
            <a:custGeom>
              <a:avLst/>
              <a:gdLst/>
              <a:ahLst/>
              <a:cxnLst/>
              <a:rect l="l" t="t" r="r" b="b"/>
              <a:pathLst>
                <a:path w="29263" h="37277" extrusionOk="0">
                  <a:moveTo>
                    <a:pt x="14193" y="1"/>
                  </a:moveTo>
                  <a:cubicBezTo>
                    <a:pt x="10544" y="1"/>
                    <a:pt x="5387" y="1061"/>
                    <a:pt x="5387" y="1061"/>
                  </a:cubicBezTo>
                  <a:cubicBezTo>
                    <a:pt x="0" y="3184"/>
                    <a:pt x="274" y="35573"/>
                    <a:pt x="274" y="35573"/>
                  </a:cubicBezTo>
                  <a:cubicBezTo>
                    <a:pt x="4675" y="36821"/>
                    <a:pt x="8818" y="37276"/>
                    <a:pt x="12520" y="37276"/>
                  </a:cubicBezTo>
                  <a:cubicBezTo>
                    <a:pt x="22489" y="37276"/>
                    <a:pt x="29262" y="33975"/>
                    <a:pt x="29262" y="33975"/>
                  </a:cubicBezTo>
                  <a:cubicBezTo>
                    <a:pt x="29262" y="33975"/>
                    <a:pt x="26158" y="8730"/>
                    <a:pt x="21753" y="2179"/>
                  </a:cubicBezTo>
                  <a:cubicBezTo>
                    <a:pt x="20885" y="901"/>
                    <a:pt x="19082" y="399"/>
                    <a:pt x="15499" y="57"/>
                  </a:cubicBezTo>
                  <a:cubicBezTo>
                    <a:pt x="15097" y="18"/>
                    <a:pt x="14657" y="1"/>
                    <a:pt x="14193"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662;p53">
              <a:extLst>
                <a:ext uri="{FF2B5EF4-FFF2-40B4-BE49-F238E27FC236}">
                  <a16:creationId xmlns:a16="http://schemas.microsoft.com/office/drawing/2014/main" xmlns="" id="{1B9650D4-642A-C6CC-B94B-38EE7E4F14A6}"/>
                </a:ext>
              </a:extLst>
            </p:cNvPr>
            <p:cNvSpPr/>
            <p:nvPr/>
          </p:nvSpPr>
          <p:spPr>
            <a:xfrm>
              <a:off x="2625075" y="2395300"/>
              <a:ext cx="731575" cy="931925"/>
            </a:xfrm>
            <a:custGeom>
              <a:avLst/>
              <a:gdLst/>
              <a:ahLst/>
              <a:cxnLst/>
              <a:rect l="l" t="t" r="r" b="b"/>
              <a:pathLst>
                <a:path w="29263" h="37277" extrusionOk="0">
                  <a:moveTo>
                    <a:pt x="14193" y="1"/>
                  </a:moveTo>
                  <a:cubicBezTo>
                    <a:pt x="10544" y="1"/>
                    <a:pt x="5387" y="1061"/>
                    <a:pt x="5387" y="1061"/>
                  </a:cubicBezTo>
                  <a:cubicBezTo>
                    <a:pt x="0" y="3184"/>
                    <a:pt x="274" y="35573"/>
                    <a:pt x="274" y="35573"/>
                  </a:cubicBezTo>
                  <a:cubicBezTo>
                    <a:pt x="4675" y="36821"/>
                    <a:pt x="8818" y="37276"/>
                    <a:pt x="12520" y="37276"/>
                  </a:cubicBezTo>
                  <a:cubicBezTo>
                    <a:pt x="22489" y="37276"/>
                    <a:pt x="29262" y="33975"/>
                    <a:pt x="29262" y="33975"/>
                  </a:cubicBezTo>
                  <a:cubicBezTo>
                    <a:pt x="29262" y="33975"/>
                    <a:pt x="28851" y="30757"/>
                    <a:pt x="28167" y="26351"/>
                  </a:cubicBezTo>
                  <a:cubicBezTo>
                    <a:pt x="27277" y="29136"/>
                    <a:pt x="25062" y="31692"/>
                    <a:pt x="20132" y="32309"/>
                  </a:cubicBezTo>
                  <a:cubicBezTo>
                    <a:pt x="19338" y="32410"/>
                    <a:pt x="18589" y="32458"/>
                    <a:pt x="17883" y="32458"/>
                  </a:cubicBezTo>
                  <a:cubicBezTo>
                    <a:pt x="8041" y="32458"/>
                    <a:pt x="6580" y="23098"/>
                    <a:pt x="7624" y="16559"/>
                  </a:cubicBezTo>
                  <a:cubicBezTo>
                    <a:pt x="8742" y="9552"/>
                    <a:pt x="10409" y="6836"/>
                    <a:pt x="16320" y="5694"/>
                  </a:cubicBezTo>
                  <a:cubicBezTo>
                    <a:pt x="21091" y="4759"/>
                    <a:pt x="20863" y="2476"/>
                    <a:pt x="20954" y="1380"/>
                  </a:cubicBezTo>
                  <a:cubicBezTo>
                    <a:pt x="19904" y="673"/>
                    <a:pt x="18215" y="331"/>
                    <a:pt x="15499" y="57"/>
                  </a:cubicBezTo>
                  <a:cubicBezTo>
                    <a:pt x="15097" y="18"/>
                    <a:pt x="14657" y="1"/>
                    <a:pt x="1419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663;p53">
              <a:extLst>
                <a:ext uri="{FF2B5EF4-FFF2-40B4-BE49-F238E27FC236}">
                  <a16:creationId xmlns:a16="http://schemas.microsoft.com/office/drawing/2014/main" xmlns="" id="{D593FEEA-045E-EE70-9091-6D67F96A9973}"/>
                </a:ext>
              </a:extLst>
            </p:cNvPr>
            <p:cNvSpPr/>
            <p:nvPr/>
          </p:nvSpPr>
          <p:spPr>
            <a:xfrm>
              <a:off x="3223700" y="2762450"/>
              <a:ext cx="38225" cy="105625"/>
            </a:xfrm>
            <a:custGeom>
              <a:avLst/>
              <a:gdLst/>
              <a:ahLst/>
              <a:cxnLst/>
              <a:rect l="l" t="t" r="r" b="b"/>
              <a:pathLst>
                <a:path w="1529" h="4225" extrusionOk="0">
                  <a:moveTo>
                    <a:pt x="321" y="0"/>
                  </a:moveTo>
                  <a:cubicBezTo>
                    <a:pt x="127" y="0"/>
                    <a:pt x="1" y="312"/>
                    <a:pt x="45" y="709"/>
                  </a:cubicBezTo>
                  <a:cubicBezTo>
                    <a:pt x="90" y="1120"/>
                    <a:pt x="319" y="1462"/>
                    <a:pt x="524" y="1462"/>
                  </a:cubicBezTo>
                  <a:cubicBezTo>
                    <a:pt x="532" y="1463"/>
                    <a:pt x="539" y="1464"/>
                    <a:pt x="547" y="1464"/>
                  </a:cubicBezTo>
                  <a:cubicBezTo>
                    <a:pt x="761" y="1464"/>
                    <a:pt x="888" y="1152"/>
                    <a:pt x="844" y="755"/>
                  </a:cubicBezTo>
                  <a:cubicBezTo>
                    <a:pt x="798" y="344"/>
                    <a:pt x="570" y="24"/>
                    <a:pt x="341" y="2"/>
                  </a:cubicBezTo>
                  <a:cubicBezTo>
                    <a:pt x="334" y="1"/>
                    <a:pt x="328" y="0"/>
                    <a:pt x="321" y="0"/>
                  </a:cubicBezTo>
                  <a:close/>
                  <a:moveTo>
                    <a:pt x="753" y="2169"/>
                  </a:moveTo>
                  <a:cubicBezTo>
                    <a:pt x="468" y="2169"/>
                    <a:pt x="275" y="2595"/>
                    <a:pt x="341" y="3151"/>
                  </a:cubicBezTo>
                  <a:cubicBezTo>
                    <a:pt x="410" y="3722"/>
                    <a:pt x="729" y="4201"/>
                    <a:pt x="1026" y="4224"/>
                  </a:cubicBezTo>
                  <a:cubicBezTo>
                    <a:pt x="1346" y="4224"/>
                    <a:pt x="1528" y="3791"/>
                    <a:pt x="1460" y="3220"/>
                  </a:cubicBezTo>
                  <a:cubicBezTo>
                    <a:pt x="1391" y="2672"/>
                    <a:pt x="1072" y="2193"/>
                    <a:pt x="775" y="2170"/>
                  </a:cubicBezTo>
                  <a:cubicBezTo>
                    <a:pt x="768" y="2169"/>
                    <a:pt x="760" y="2169"/>
                    <a:pt x="753" y="21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664;p53">
              <a:extLst>
                <a:ext uri="{FF2B5EF4-FFF2-40B4-BE49-F238E27FC236}">
                  <a16:creationId xmlns:a16="http://schemas.microsoft.com/office/drawing/2014/main" xmlns="" id="{9F72CD43-436C-67F8-8B1D-05123A21F4D5}"/>
                </a:ext>
              </a:extLst>
            </p:cNvPr>
            <p:cNvSpPr/>
            <p:nvPr/>
          </p:nvSpPr>
          <p:spPr>
            <a:xfrm>
              <a:off x="2712375" y="3246950"/>
              <a:ext cx="522150" cy="52525"/>
            </a:xfrm>
            <a:custGeom>
              <a:avLst/>
              <a:gdLst/>
              <a:ahLst/>
              <a:cxnLst/>
              <a:rect l="l" t="t" r="r" b="b"/>
              <a:pathLst>
                <a:path w="20886" h="2101" extrusionOk="0">
                  <a:moveTo>
                    <a:pt x="1" y="0"/>
                  </a:moveTo>
                  <a:cubicBezTo>
                    <a:pt x="1" y="23"/>
                    <a:pt x="160" y="69"/>
                    <a:pt x="434" y="183"/>
                  </a:cubicBezTo>
                  <a:cubicBezTo>
                    <a:pt x="708" y="297"/>
                    <a:pt x="1073" y="457"/>
                    <a:pt x="1553" y="594"/>
                  </a:cubicBezTo>
                  <a:cubicBezTo>
                    <a:pt x="2488" y="936"/>
                    <a:pt x="3790" y="1256"/>
                    <a:pt x="5091" y="1530"/>
                  </a:cubicBezTo>
                  <a:cubicBezTo>
                    <a:pt x="6392" y="1758"/>
                    <a:pt x="7715" y="1940"/>
                    <a:pt x="8697" y="2009"/>
                  </a:cubicBezTo>
                  <a:cubicBezTo>
                    <a:pt x="9199" y="2055"/>
                    <a:pt x="9610" y="2055"/>
                    <a:pt x="9907" y="2077"/>
                  </a:cubicBezTo>
                  <a:cubicBezTo>
                    <a:pt x="10203" y="2100"/>
                    <a:pt x="10363" y="2100"/>
                    <a:pt x="10363" y="2100"/>
                  </a:cubicBezTo>
                  <a:cubicBezTo>
                    <a:pt x="10363" y="2100"/>
                    <a:pt x="11025" y="2100"/>
                    <a:pt x="12029" y="2077"/>
                  </a:cubicBezTo>
                  <a:cubicBezTo>
                    <a:pt x="13034" y="2055"/>
                    <a:pt x="14358" y="1963"/>
                    <a:pt x="15682" y="1803"/>
                  </a:cubicBezTo>
                  <a:cubicBezTo>
                    <a:pt x="17005" y="1621"/>
                    <a:pt x="18306" y="1393"/>
                    <a:pt x="19288" y="1164"/>
                  </a:cubicBezTo>
                  <a:cubicBezTo>
                    <a:pt x="19767" y="1073"/>
                    <a:pt x="20178" y="959"/>
                    <a:pt x="20452" y="890"/>
                  </a:cubicBezTo>
                  <a:cubicBezTo>
                    <a:pt x="20726" y="822"/>
                    <a:pt x="20886" y="753"/>
                    <a:pt x="20886" y="753"/>
                  </a:cubicBezTo>
                  <a:cubicBezTo>
                    <a:pt x="20886" y="748"/>
                    <a:pt x="20876" y="745"/>
                    <a:pt x="20856" y="745"/>
                  </a:cubicBezTo>
                  <a:cubicBezTo>
                    <a:pt x="20797" y="745"/>
                    <a:pt x="20652" y="771"/>
                    <a:pt x="20429" y="822"/>
                  </a:cubicBezTo>
                  <a:cubicBezTo>
                    <a:pt x="20155" y="868"/>
                    <a:pt x="19744" y="959"/>
                    <a:pt x="19265" y="1050"/>
                  </a:cubicBezTo>
                  <a:cubicBezTo>
                    <a:pt x="18284" y="1233"/>
                    <a:pt x="16960" y="1415"/>
                    <a:pt x="15659" y="1552"/>
                  </a:cubicBezTo>
                  <a:cubicBezTo>
                    <a:pt x="14335" y="1689"/>
                    <a:pt x="13011" y="1758"/>
                    <a:pt x="12029" y="1758"/>
                  </a:cubicBezTo>
                  <a:cubicBezTo>
                    <a:pt x="11025" y="1758"/>
                    <a:pt x="10363" y="1735"/>
                    <a:pt x="10363" y="1735"/>
                  </a:cubicBezTo>
                  <a:lnTo>
                    <a:pt x="9930" y="1735"/>
                  </a:lnTo>
                  <a:cubicBezTo>
                    <a:pt x="9633" y="1712"/>
                    <a:pt x="9222" y="1712"/>
                    <a:pt x="8720" y="1689"/>
                  </a:cubicBezTo>
                  <a:cubicBezTo>
                    <a:pt x="7738" y="1621"/>
                    <a:pt x="6437" y="1484"/>
                    <a:pt x="5136" y="1278"/>
                  </a:cubicBezTo>
                  <a:cubicBezTo>
                    <a:pt x="3835" y="1050"/>
                    <a:pt x="2534" y="753"/>
                    <a:pt x="1598" y="480"/>
                  </a:cubicBezTo>
                  <a:cubicBezTo>
                    <a:pt x="1119" y="343"/>
                    <a:pt x="731" y="206"/>
                    <a:pt x="457" y="114"/>
                  </a:cubicBezTo>
                  <a:cubicBezTo>
                    <a:pt x="183" y="23"/>
                    <a:pt x="23" y="0"/>
                    <a:pt x="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665;p53">
              <a:extLst>
                <a:ext uri="{FF2B5EF4-FFF2-40B4-BE49-F238E27FC236}">
                  <a16:creationId xmlns:a16="http://schemas.microsoft.com/office/drawing/2014/main" xmlns="" id="{CDE68D11-C37D-9994-AAC2-492F6CA816B9}"/>
                </a:ext>
              </a:extLst>
            </p:cNvPr>
            <p:cNvSpPr/>
            <p:nvPr/>
          </p:nvSpPr>
          <p:spPr>
            <a:xfrm>
              <a:off x="2828775" y="2406400"/>
              <a:ext cx="312175" cy="117750"/>
            </a:xfrm>
            <a:custGeom>
              <a:avLst/>
              <a:gdLst/>
              <a:ahLst/>
              <a:cxnLst/>
              <a:rect l="l" t="t" r="r" b="b"/>
              <a:pathLst>
                <a:path w="12487" h="4710" extrusionOk="0">
                  <a:moveTo>
                    <a:pt x="2238" y="1"/>
                  </a:moveTo>
                  <a:cubicBezTo>
                    <a:pt x="2238" y="1"/>
                    <a:pt x="1" y="594"/>
                    <a:pt x="572" y="1758"/>
                  </a:cubicBezTo>
                  <a:cubicBezTo>
                    <a:pt x="1074" y="2743"/>
                    <a:pt x="3015" y="4709"/>
                    <a:pt x="6034" y="4709"/>
                  </a:cubicBezTo>
                  <a:cubicBezTo>
                    <a:pt x="6583" y="4709"/>
                    <a:pt x="7167" y="4645"/>
                    <a:pt x="7784" y="4497"/>
                  </a:cubicBezTo>
                  <a:cubicBezTo>
                    <a:pt x="12486" y="3379"/>
                    <a:pt x="10318" y="594"/>
                    <a:pt x="8857" y="594"/>
                  </a:cubicBezTo>
                  <a:cubicBezTo>
                    <a:pt x="7396" y="594"/>
                    <a:pt x="2238" y="1"/>
                    <a:pt x="2238"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666;p53">
              <a:extLst>
                <a:ext uri="{FF2B5EF4-FFF2-40B4-BE49-F238E27FC236}">
                  <a16:creationId xmlns:a16="http://schemas.microsoft.com/office/drawing/2014/main" xmlns="" id="{284BC4CF-BB24-ED47-31AE-89D23A299633}"/>
                </a:ext>
              </a:extLst>
            </p:cNvPr>
            <p:cNvSpPr/>
            <p:nvPr/>
          </p:nvSpPr>
          <p:spPr>
            <a:xfrm>
              <a:off x="2844750" y="2406400"/>
              <a:ext cx="239125" cy="84925"/>
            </a:xfrm>
            <a:custGeom>
              <a:avLst/>
              <a:gdLst/>
              <a:ahLst/>
              <a:cxnLst/>
              <a:rect l="l" t="t" r="r" b="b"/>
              <a:pathLst>
                <a:path w="9565" h="3397" extrusionOk="0">
                  <a:moveTo>
                    <a:pt x="1599" y="1"/>
                  </a:moveTo>
                  <a:cubicBezTo>
                    <a:pt x="1599" y="1"/>
                    <a:pt x="435" y="320"/>
                    <a:pt x="1" y="936"/>
                  </a:cubicBezTo>
                  <a:cubicBezTo>
                    <a:pt x="464" y="1767"/>
                    <a:pt x="2266" y="3397"/>
                    <a:pt x="5048" y="3397"/>
                  </a:cubicBezTo>
                  <a:cubicBezTo>
                    <a:pt x="5555" y="3397"/>
                    <a:pt x="6095" y="3342"/>
                    <a:pt x="6666" y="3219"/>
                  </a:cubicBezTo>
                  <a:cubicBezTo>
                    <a:pt x="9108" y="2694"/>
                    <a:pt x="9565" y="1713"/>
                    <a:pt x="9222" y="959"/>
                  </a:cubicBezTo>
                  <a:cubicBezTo>
                    <a:pt x="8926" y="731"/>
                    <a:pt x="8560" y="594"/>
                    <a:pt x="8218" y="594"/>
                  </a:cubicBezTo>
                  <a:cubicBezTo>
                    <a:pt x="6757" y="594"/>
                    <a:pt x="1599" y="1"/>
                    <a:pt x="1599"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667;p53">
              <a:extLst>
                <a:ext uri="{FF2B5EF4-FFF2-40B4-BE49-F238E27FC236}">
                  <a16:creationId xmlns:a16="http://schemas.microsoft.com/office/drawing/2014/main" xmlns="" id="{22BA27BB-4EF7-DBDE-95AC-026585BE081A}"/>
                </a:ext>
              </a:extLst>
            </p:cNvPr>
            <p:cNvSpPr/>
            <p:nvPr/>
          </p:nvSpPr>
          <p:spPr>
            <a:xfrm>
              <a:off x="3037625" y="2474650"/>
              <a:ext cx="37700" cy="22550"/>
            </a:xfrm>
            <a:custGeom>
              <a:avLst/>
              <a:gdLst/>
              <a:ahLst/>
              <a:cxnLst/>
              <a:rect l="l" t="t" r="r" b="b"/>
              <a:pathLst>
                <a:path w="1508" h="902" extrusionOk="0">
                  <a:moveTo>
                    <a:pt x="1042" y="0"/>
                  </a:moveTo>
                  <a:cubicBezTo>
                    <a:pt x="934" y="0"/>
                    <a:pt x="812" y="18"/>
                    <a:pt x="686" y="55"/>
                  </a:cubicBezTo>
                  <a:cubicBezTo>
                    <a:pt x="298" y="192"/>
                    <a:pt x="1" y="466"/>
                    <a:pt x="47" y="672"/>
                  </a:cubicBezTo>
                  <a:cubicBezTo>
                    <a:pt x="76" y="821"/>
                    <a:pt x="233" y="902"/>
                    <a:pt x="446" y="902"/>
                  </a:cubicBezTo>
                  <a:cubicBezTo>
                    <a:pt x="559" y="902"/>
                    <a:pt x="688" y="879"/>
                    <a:pt x="823" y="831"/>
                  </a:cubicBezTo>
                  <a:cubicBezTo>
                    <a:pt x="1211" y="717"/>
                    <a:pt x="1507" y="443"/>
                    <a:pt x="1462" y="215"/>
                  </a:cubicBezTo>
                  <a:cubicBezTo>
                    <a:pt x="1431" y="77"/>
                    <a:pt x="1265" y="0"/>
                    <a:pt x="104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668;p53">
              <a:extLst>
                <a:ext uri="{FF2B5EF4-FFF2-40B4-BE49-F238E27FC236}">
                  <a16:creationId xmlns:a16="http://schemas.microsoft.com/office/drawing/2014/main" xmlns="" id="{8AEA32B8-9C38-C330-FB32-60411059730F}"/>
                </a:ext>
              </a:extLst>
            </p:cNvPr>
            <p:cNvSpPr/>
            <p:nvPr/>
          </p:nvSpPr>
          <p:spPr>
            <a:xfrm>
              <a:off x="3001675" y="2494250"/>
              <a:ext cx="26275" cy="16050"/>
            </a:xfrm>
            <a:custGeom>
              <a:avLst/>
              <a:gdLst/>
              <a:ahLst/>
              <a:cxnLst/>
              <a:rect l="l" t="t" r="r" b="b"/>
              <a:pathLst>
                <a:path w="1051" h="642" extrusionOk="0">
                  <a:moveTo>
                    <a:pt x="746" y="1"/>
                  </a:moveTo>
                  <a:cubicBezTo>
                    <a:pt x="666" y="1"/>
                    <a:pt x="574" y="16"/>
                    <a:pt x="480" y="47"/>
                  </a:cubicBezTo>
                  <a:cubicBezTo>
                    <a:pt x="184" y="139"/>
                    <a:pt x="1" y="321"/>
                    <a:pt x="24" y="481"/>
                  </a:cubicBezTo>
                  <a:cubicBezTo>
                    <a:pt x="39" y="586"/>
                    <a:pt x="152" y="642"/>
                    <a:pt x="306" y="642"/>
                  </a:cubicBezTo>
                  <a:cubicBezTo>
                    <a:pt x="386" y="642"/>
                    <a:pt x="478" y="627"/>
                    <a:pt x="572" y="595"/>
                  </a:cubicBezTo>
                  <a:cubicBezTo>
                    <a:pt x="845" y="504"/>
                    <a:pt x="1051" y="321"/>
                    <a:pt x="1028" y="162"/>
                  </a:cubicBezTo>
                  <a:cubicBezTo>
                    <a:pt x="1013" y="57"/>
                    <a:pt x="900" y="1"/>
                    <a:pt x="74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669;p53">
              <a:extLst>
                <a:ext uri="{FF2B5EF4-FFF2-40B4-BE49-F238E27FC236}">
                  <a16:creationId xmlns:a16="http://schemas.microsoft.com/office/drawing/2014/main" xmlns="" id="{6B3D0ABF-12A6-86C3-275A-4CB42C3E0CCA}"/>
                </a:ext>
              </a:extLst>
            </p:cNvPr>
            <p:cNvSpPr/>
            <p:nvPr/>
          </p:nvSpPr>
          <p:spPr>
            <a:xfrm>
              <a:off x="2576575" y="2390500"/>
              <a:ext cx="431975" cy="749975"/>
            </a:xfrm>
            <a:custGeom>
              <a:avLst/>
              <a:gdLst/>
              <a:ahLst/>
              <a:cxnLst/>
              <a:rect l="l" t="t" r="r" b="b"/>
              <a:pathLst>
                <a:path w="17279" h="29999" extrusionOk="0">
                  <a:moveTo>
                    <a:pt x="6699" y="0"/>
                  </a:moveTo>
                  <a:cubicBezTo>
                    <a:pt x="5598" y="0"/>
                    <a:pt x="4452" y="213"/>
                    <a:pt x="3287" y="637"/>
                  </a:cubicBezTo>
                  <a:cubicBezTo>
                    <a:pt x="4017" y="1025"/>
                    <a:pt x="4611" y="956"/>
                    <a:pt x="5798" y="1139"/>
                  </a:cubicBezTo>
                  <a:cubicBezTo>
                    <a:pt x="6848" y="1824"/>
                    <a:pt x="8263" y="2143"/>
                    <a:pt x="10043" y="4745"/>
                  </a:cubicBezTo>
                  <a:cubicBezTo>
                    <a:pt x="12486" y="8329"/>
                    <a:pt x="13787" y="17710"/>
                    <a:pt x="10408" y="22937"/>
                  </a:cubicBezTo>
                  <a:cubicBezTo>
                    <a:pt x="10408" y="22937"/>
                    <a:pt x="8329" y="26600"/>
                    <a:pt x="4187" y="26600"/>
                  </a:cubicBezTo>
                  <a:cubicBezTo>
                    <a:pt x="3798" y="26600"/>
                    <a:pt x="3392" y="26568"/>
                    <a:pt x="2967" y="26498"/>
                  </a:cubicBezTo>
                  <a:lnTo>
                    <a:pt x="91" y="26680"/>
                  </a:lnTo>
                  <a:cubicBezTo>
                    <a:pt x="91" y="26680"/>
                    <a:pt x="0" y="29602"/>
                    <a:pt x="4474" y="29967"/>
                  </a:cubicBezTo>
                  <a:cubicBezTo>
                    <a:pt x="4726" y="29988"/>
                    <a:pt x="4977" y="29999"/>
                    <a:pt x="5226" y="29999"/>
                  </a:cubicBezTo>
                  <a:cubicBezTo>
                    <a:pt x="8195" y="29999"/>
                    <a:pt x="10882" y="28521"/>
                    <a:pt x="12714" y="26247"/>
                  </a:cubicBezTo>
                  <a:cubicBezTo>
                    <a:pt x="13307" y="25493"/>
                    <a:pt x="14266" y="24603"/>
                    <a:pt x="14654" y="23713"/>
                  </a:cubicBezTo>
                  <a:cubicBezTo>
                    <a:pt x="16480" y="19582"/>
                    <a:pt x="17279" y="15838"/>
                    <a:pt x="16480" y="11273"/>
                  </a:cubicBezTo>
                  <a:cubicBezTo>
                    <a:pt x="15136" y="3706"/>
                    <a:pt x="11297" y="0"/>
                    <a:pt x="6699"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670;p53">
              <a:extLst>
                <a:ext uri="{FF2B5EF4-FFF2-40B4-BE49-F238E27FC236}">
                  <a16:creationId xmlns:a16="http://schemas.microsoft.com/office/drawing/2014/main" xmlns="" id="{2013BB60-614C-E5E3-6089-3740C23F6B9F}"/>
                </a:ext>
              </a:extLst>
            </p:cNvPr>
            <p:cNvSpPr/>
            <p:nvPr/>
          </p:nvSpPr>
          <p:spPr>
            <a:xfrm>
              <a:off x="2578850" y="2418950"/>
              <a:ext cx="353825" cy="685500"/>
            </a:xfrm>
            <a:custGeom>
              <a:avLst/>
              <a:gdLst/>
              <a:ahLst/>
              <a:cxnLst/>
              <a:rect l="l" t="t" r="r" b="b"/>
              <a:pathLst>
                <a:path w="14153" h="27420" extrusionOk="0">
                  <a:moveTo>
                    <a:pt x="5707" y="1"/>
                  </a:moveTo>
                  <a:lnTo>
                    <a:pt x="5707" y="1"/>
                  </a:lnTo>
                  <a:cubicBezTo>
                    <a:pt x="6757" y="686"/>
                    <a:pt x="8172" y="1028"/>
                    <a:pt x="9952" y="3607"/>
                  </a:cubicBezTo>
                  <a:cubicBezTo>
                    <a:pt x="12395" y="7191"/>
                    <a:pt x="13696" y="16572"/>
                    <a:pt x="10317" y="21799"/>
                  </a:cubicBezTo>
                  <a:cubicBezTo>
                    <a:pt x="10317" y="21799"/>
                    <a:pt x="8238" y="25462"/>
                    <a:pt x="4096" y="25462"/>
                  </a:cubicBezTo>
                  <a:cubicBezTo>
                    <a:pt x="3707" y="25462"/>
                    <a:pt x="3301" y="25430"/>
                    <a:pt x="2876" y="25360"/>
                  </a:cubicBezTo>
                  <a:lnTo>
                    <a:pt x="0" y="25542"/>
                  </a:lnTo>
                  <a:cubicBezTo>
                    <a:pt x="0" y="25542"/>
                    <a:pt x="0" y="26113"/>
                    <a:pt x="343" y="26775"/>
                  </a:cubicBezTo>
                  <a:cubicBezTo>
                    <a:pt x="913" y="27072"/>
                    <a:pt x="1689" y="27300"/>
                    <a:pt x="2694" y="27391"/>
                  </a:cubicBezTo>
                  <a:cubicBezTo>
                    <a:pt x="2923" y="27410"/>
                    <a:pt x="3152" y="27420"/>
                    <a:pt x="3378" y="27420"/>
                  </a:cubicBezTo>
                  <a:cubicBezTo>
                    <a:pt x="6099" y="27420"/>
                    <a:pt x="8563" y="26053"/>
                    <a:pt x="10249" y="23967"/>
                  </a:cubicBezTo>
                  <a:cubicBezTo>
                    <a:pt x="10797" y="23283"/>
                    <a:pt x="11253" y="22529"/>
                    <a:pt x="11596" y="21708"/>
                  </a:cubicBezTo>
                  <a:cubicBezTo>
                    <a:pt x="13262" y="17919"/>
                    <a:pt x="14152" y="14426"/>
                    <a:pt x="13399" y="10249"/>
                  </a:cubicBezTo>
                  <a:cubicBezTo>
                    <a:pt x="12280" y="3881"/>
                    <a:pt x="9382" y="503"/>
                    <a:pt x="57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671;p53">
              <a:extLst>
                <a:ext uri="{FF2B5EF4-FFF2-40B4-BE49-F238E27FC236}">
                  <a16:creationId xmlns:a16="http://schemas.microsoft.com/office/drawing/2014/main" xmlns="" id="{B3B34F47-B35F-9AE5-74FD-60F6B500F942}"/>
                </a:ext>
              </a:extLst>
            </p:cNvPr>
            <p:cNvSpPr/>
            <p:nvPr/>
          </p:nvSpPr>
          <p:spPr>
            <a:xfrm>
              <a:off x="2707800" y="2435050"/>
              <a:ext cx="199750" cy="612825"/>
            </a:xfrm>
            <a:custGeom>
              <a:avLst/>
              <a:gdLst/>
              <a:ahLst/>
              <a:cxnLst/>
              <a:rect l="l" t="t" r="r" b="b"/>
              <a:pathLst>
                <a:path w="7990" h="24513" extrusionOk="0">
                  <a:moveTo>
                    <a:pt x="967" y="1"/>
                  </a:moveTo>
                  <a:cubicBezTo>
                    <a:pt x="848" y="1"/>
                    <a:pt x="738" y="8"/>
                    <a:pt x="640" y="19"/>
                  </a:cubicBezTo>
                  <a:cubicBezTo>
                    <a:pt x="206" y="87"/>
                    <a:pt x="1" y="201"/>
                    <a:pt x="1" y="224"/>
                  </a:cubicBezTo>
                  <a:cubicBezTo>
                    <a:pt x="4" y="227"/>
                    <a:pt x="12" y="229"/>
                    <a:pt x="23" y="229"/>
                  </a:cubicBezTo>
                  <a:cubicBezTo>
                    <a:pt x="92" y="229"/>
                    <a:pt x="307" y="179"/>
                    <a:pt x="640" y="179"/>
                  </a:cubicBezTo>
                  <a:cubicBezTo>
                    <a:pt x="684" y="176"/>
                    <a:pt x="730" y="175"/>
                    <a:pt x="778" y="175"/>
                  </a:cubicBezTo>
                  <a:cubicBezTo>
                    <a:pt x="1161" y="175"/>
                    <a:pt x="1688" y="263"/>
                    <a:pt x="2215" y="567"/>
                  </a:cubicBezTo>
                  <a:cubicBezTo>
                    <a:pt x="3425" y="1206"/>
                    <a:pt x="4589" y="2689"/>
                    <a:pt x="5433" y="4310"/>
                  </a:cubicBezTo>
                  <a:cubicBezTo>
                    <a:pt x="5867" y="5132"/>
                    <a:pt x="6232" y="5976"/>
                    <a:pt x="6460" y="6775"/>
                  </a:cubicBezTo>
                  <a:cubicBezTo>
                    <a:pt x="6643" y="7620"/>
                    <a:pt x="6826" y="8418"/>
                    <a:pt x="6917" y="9103"/>
                  </a:cubicBezTo>
                  <a:cubicBezTo>
                    <a:pt x="7054" y="9788"/>
                    <a:pt x="7100" y="10359"/>
                    <a:pt x="7168" y="10747"/>
                  </a:cubicBezTo>
                  <a:cubicBezTo>
                    <a:pt x="7191" y="10952"/>
                    <a:pt x="7191" y="11112"/>
                    <a:pt x="7214" y="11226"/>
                  </a:cubicBezTo>
                  <a:cubicBezTo>
                    <a:pt x="7214" y="11317"/>
                    <a:pt x="7214" y="11386"/>
                    <a:pt x="7214" y="11386"/>
                  </a:cubicBezTo>
                  <a:cubicBezTo>
                    <a:pt x="7214" y="11386"/>
                    <a:pt x="7237" y="11614"/>
                    <a:pt x="7259" y="12002"/>
                  </a:cubicBezTo>
                  <a:cubicBezTo>
                    <a:pt x="7305" y="12413"/>
                    <a:pt x="7282" y="12983"/>
                    <a:pt x="7305" y="13668"/>
                  </a:cubicBezTo>
                  <a:cubicBezTo>
                    <a:pt x="7259" y="14353"/>
                    <a:pt x="7214" y="15152"/>
                    <a:pt x="7031" y="15996"/>
                  </a:cubicBezTo>
                  <a:cubicBezTo>
                    <a:pt x="6985" y="16202"/>
                    <a:pt x="6963" y="16430"/>
                    <a:pt x="6894" y="16636"/>
                  </a:cubicBezTo>
                  <a:cubicBezTo>
                    <a:pt x="6849" y="16841"/>
                    <a:pt x="6780" y="17069"/>
                    <a:pt x="6712" y="17275"/>
                  </a:cubicBezTo>
                  <a:cubicBezTo>
                    <a:pt x="6643" y="17503"/>
                    <a:pt x="6575" y="17708"/>
                    <a:pt x="6506" y="17937"/>
                  </a:cubicBezTo>
                  <a:lnTo>
                    <a:pt x="6255" y="18576"/>
                  </a:lnTo>
                  <a:cubicBezTo>
                    <a:pt x="5570" y="20288"/>
                    <a:pt x="4589" y="21885"/>
                    <a:pt x="3653" y="22912"/>
                  </a:cubicBezTo>
                  <a:cubicBezTo>
                    <a:pt x="2740" y="23940"/>
                    <a:pt x="1941" y="24442"/>
                    <a:pt x="1987" y="24510"/>
                  </a:cubicBezTo>
                  <a:cubicBezTo>
                    <a:pt x="1987" y="24512"/>
                    <a:pt x="1988" y="24513"/>
                    <a:pt x="1990" y="24513"/>
                  </a:cubicBezTo>
                  <a:cubicBezTo>
                    <a:pt x="2017" y="24513"/>
                    <a:pt x="2217" y="24381"/>
                    <a:pt x="2535" y="24191"/>
                  </a:cubicBezTo>
                  <a:cubicBezTo>
                    <a:pt x="2626" y="24122"/>
                    <a:pt x="2717" y="24054"/>
                    <a:pt x="2831" y="23985"/>
                  </a:cubicBezTo>
                  <a:cubicBezTo>
                    <a:pt x="2923" y="23917"/>
                    <a:pt x="3037" y="23825"/>
                    <a:pt x="3151" y="23734"/>
                  </a:cubicBezTo>
                  <a:cubicBezTo>
                    <a:pt x="3356" y="23552"/>
                    <a:pt x="3630" y="23369"/>
                    <a:pt x="3858" y="23095"/>
                  </a:cubicBezTo>
                  <a:cubicBezTo>
                    <a:pt x="4886" y="22091"/>
                    <a:pt x="5958" y="20493"/>
                    <a:pt x="6712" y="18758"/>
                  </a:cubicBezTo>
                  <a:lnTo>
                    <a:pt x="7008" y="18119"/>
                  </a:lnTo>
                  <a:cubicBezTo>
                    <a:pt x="7077" y="17891"/>
                    <a:pt x="7145" y="17663"/>
                    <a:pt x="7237" y="17457"/>
                  </a:cubicBezTo>
                  <a:cubicBezTo>
                    <a:pt x="7305" y="17229"/>
                    <a:pt x="7373" y="17001"/>
                    <a:pt x="7442" y="16772"/>
                  </a:cubicBezTo>
                  <a:cubicBezTo>
                    <a:pt x="7510" y="16567"/>
                    <a:pt x="7556" y="16339"/>
                    <a:pt x="7602" y="16111"/>
                  </a:cubicBezTo>
                  <a:cubicBezTo>
                    <a:pt x="7830" y="15243"/>
                    <a:pt x="7876" y="14421"/>
                    <a:pt x="7944" y="13691"/>
                  </a:cubicBezTo>
                  <a:cubicBezTo>
                    <a:pt x="7967" y="12983"/>
                    <a:pt x="7990" y="12390"/>
                    <a:pt x="7944" y="11979"/>
                  </a:cubicBezTo>
                  <a:cubicBezTo>
                    <a:pt x="7921" y="11568"/>
                    <a:pt x="7921" y="11317"/>
                    <a:pt x="7921" y="11317"/>
                  </a:cubicBezTo>
                  <a:cubicBezTo>
                    <a:pt x="7921" y="11317"/>
                    <a:pt x="7921" y="11272"/>
                    <a:pt x="7898" y="11157"/>
                  </a:cubicBezTo>
                  <a:cubicBezTo>
                    <a:pt x="7898" y="11043"/>
                    <a:pt x="7876" y="10884"/>
                    <a:pt x="7853" y="10678"/>
                  </a:cubicBezTo>
                  <a:cubicBezTo>
                    <a:pt x="7784" y="10267"/>
                    <a:pt x="7716" y="9674"/>
                    <a:pt x="7556" y="8989"/>
                  </a:cubicBezTo>
                  <a:cubicBezTo>
                    <a:pt x="7442" y="8281"/>
                    <a:pt x="7237" y="7483"/>
                    <a:pt x="7008" y="6638"/>
                  </a:cubicBezTo>
                  <a:cubicBezTo>
                    <a:pt x="6734" y="5748"/>
                    <a:pt x="6346" y="4903"/>
                    <a:pt x="5890" y="4082"/>
                  </a:cubicBezTo>
                  <a:cubicBezTo>
                    <a:pt x="5411" y="3260"/>
                    <a:pt x="4863" y="2461"/>
                    <a:pt x="4269" y="1799"/>
                  </a:cubicBezTo>
                  <a:cubicBezTo>
                    <a:pt x="3653" y="1137"/>
                    <a:pt x="2991" y="612"/>
                    <a:pt x="2329" y="315"/>
                  </a:cubicBezTo>
                  <a:cubicBezTo>
                    <a:pt x="1825" y="72"/>
                    <a:pt x="1347" y="1"/>
                    <a:pt x="967"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672;p53">
              <a:extLst>
                <a:ext uri="{FF2B5EF4-FFF2-40B4-BE49-F238E27FC236}">
                  <a16:creationId xmlns:a16="http://schemas.microsoft.com/office/drawing/2014/main" xmlns="" id="{AF149208-D31F-2E65-7C3F-95E55A090C10}"/>
                </a:ext>
              </a:extLst>
            </p:cNvPr>
            <p:cNvSpPr/>
            <p:nvPr/>
          </p:nvSpPr>
          <p:spPr>
            <a:xfrm>
              <a:off x="2619375" y="2391500"/>
              <a:ext cx="388050" cy="755225"/>
            </a:xfrm>
            <a:custGeom>
              <a:avLst/>
              <a:gdLst/>
              <a:ahLst/>
              <a:cxnLst/>
              <a:rect l="l" t="t" r="r" b="b"/>
              <a:pathLst>
                <a:path w="15522" h="30209" extrusionOk="0">
                  <a:moveTo>
                    <a:pt x="6034" y="1"/>
                  </a:moveTo>
                  <a:cubicBezTo>
                    <a:pt x="5663" y="1"/>
                    <a:pt x="5335" y="32"/>
                    <a:pt x="5067" y="72"/>
                  </a:cubicBezTo>
                  <a:cubicBezTo>
                    <a:pt x="4748" y="94"/>
                    <a:pt x="4519" y="163"/>
                    <a:pt x="4360" y="186"/>
                  </a:cubicBezTo>
                  <a:cubicBezTo>
                    <a:pt x="4200" y="231"/>
                    <a:pt x="4109" y="254"/>
                    <a:pt x="4109" y="277"/>
                  </a:cubicBezTo>
                  <a:cubicBezTo>
                    <a:pt x="4109" y="281"/>
                    <a:pt x="4121" y="283"/>
                    <a:pt x="4145" y="283"/>
                  </a:cubicBezTo>
                  <a:cubicBezTo>
                    <a:pt x="4251" y="283"/>
                    <a:pt x="4587" y="246"/>
                    <a:pt x="5090" y="209"/>
                  </a:cubicBezTo>
                  <a:cubicBezTo>
                    <a:pt x="5240" y="197"/>
                    <a:pt x="5407" y="190"/>
                    <a:pt x="5588" y="190"/>
                  </a:cubicBezTo>
                  <a:cubicBezTo>
                    <a:pt x="6148" y="190"/>
                    <a:pt x="6842" y="258"/>
                    <a:pt x="7601" y="483"/>
                  </a:cubicBezTo>
                  <a:cubicBezTo>
                    <a:pt x="8103" y="642"/>
                    <a:pt x="8628" y="848"/>
                    <a:pt x="9153" y="1167"/>
                  </a:cubicBezTo>
                  <a:cubicBezTo>
                    <a:pt x="9655" y="1464"/>
                    <a:pt x="10157" y="1852"/>
                    <a:pt x="10614" y="2309"/>
                  </a:cubicBezTo>
                  <a:cubicBezTo>
                    <a:pt x="11093" y="2788"/>
                    <a:pt x="11504" y="3313"/>
                    <a:pt x="11892" y="3883"/>
                  </a:cubicBezTo>
                  <a:cubicBezTo>
                    <a:pt x="12280" y="4454"/>
                    <a:pt x="12622" y="5070"/>
                    <a:pt x="12919" y="5709"/>
                  </a:cubicBezTo>
                  <a:cubicBezTo>
                    <a:pt x="14129" y="8243"/>
                    <a:pt x="14631" y="11073"/>
                    <a:pt x="14768" y="13173"/>
                  </a:cubicBezTo>
                  <a:cubicBezTo>
                    <a:pt x="14836" y="14223"/>
                    <a:pt x="14814" y="15114"/>
                    <a:pt x="14768" y="15707"/>
                  </a:cubicBezTo>
                  <a:cubicBezTo>
                    <a:pt x="14745" y="16027"/>
                    <a:pt x="14745" y="16255"/>
                    <a:pt x="14722" y="16415"/>
                  </a:cubicBezTo>
                  <a:cubicBezTo>
                    <a:pt x="14700" y="16574"/>
                    <a:pt x="14677" y="16666"/>
                    <a:pt x="14677" y="16666"/>
                  </a:cubicBezTo>
                  <a:cubicBezTo>
                    <a:pt x="14677" y="16666"/>
                    <a:pt x="14677" y="16757"/>
                    <a:pt x="14654" y="16917"/>
                  </a:cubicBezTo>
                  <a:cubicBezTo>
                    <a:pt x="14631" y="17076"/>
                    <a:pt x="14608" y="17328"/>
                    <a:pt x="14563" y="17624"/>
                  </a:cubicBezTo>
                  <a:cubicBezTo>
                    <a:pt x="14448" y="18241"/>
                    <a:pt x="14289" y="19108"/>
                    <a:pt x="13992" y="20112"/>
                  </a:cubicBezTo>
                  <a:cubicBezTo>
                    <a:pt x="13695" y="21117"/>
                    <a:pt x="13284" y="22303"/>
                    <a:pt x="12668" y="23468"/>
                  </a:cubicBezTo>
                  <a:cubicBezTo>
                    <a:pt x="12371" y="24061"/>
                    <a:pt x="12029" y="24632"/>
                    <a:pt x="11641" y="25225"/>
                  </a:cubicBezTo>
                  <a:cubicBezTo>
                    <a:pt x="11253" y="25773"/>
                    <a:pt x="10819" y="26344"/>
                    <a:pt x="10340" y="26846"/>
                  </a:cubicBezTo>
                  <a:cubicBezTo>
                    <a:pt x="9838" y="27348"/>
                    <a:pt x="9336" y="27827"/>
                    <a:pt x="8765" y="28215"/>
                  </a:cubicBezTo>
                  <a:cubicBezTo>
                    <a:pt x="8194" y="28626"/>
                    <a:pt x="7624" y="28968"/>
                    <a:pt x="7007" y="29220"/>
                  </a:cubicBezTo>
                  <a:cubicBezTo>
                    <a:pt x="5798" y="29744"/>
                    <a:pt x="4565" y="29927"/>
                    <a:pt x="3515" y="29927"/>
                  </a:cubicBezTo>
                  <a:cubicBezTo>
                    <a:pt x="1544" y="29885"/>
                    <a:pt x="222" y="29370"/>
                    <a:pt x="43" y="29370"/>
                  </a:cubicBezTo>
                  <a:cubicBezTo>
                    <a:pt x="30" y="29370"/>
                    <a:pt x="23" y="29373"/>
                    <a:pt x="23" y="29379"/>
                  </a:cubicBezTo>
                  <a:cubicBezTo>
                    <a:pt x="0" y="29402"/>
                    <a:pt x="342" y="29539"/>
                    <a:pt x="936" y="29744"/>
                  </a:cubicBezTo>
                  <a:cubicBezTo>
                    <a:pt x="1529" y="29904"/>
                    <a:pt x="2419" y="30133"/>
                    <a:pt x="3515" y="30201"/>
                  </a:cubicBezTo>
                  <a:cubicBezTo>
                    <a:pt x="3630" y="30206"/>
                    <a:pt x="3748" y="30208"/>
                    <a:pt x="3868" y="30208"/>
                  </a:cubicBezTo>
                  <a:cubicBezTo>
                    <a:pt x="4867" y="30208"/>
                    <a:pt x="6026" y="30033"/>
                    <a:pt x="7167" y="29585"/>
                  </a:cubicBezTo>
                  <a:cubicBezTo>
                    <a:pt x="7806" y="29334"/>
                    <a:pt x="8423" y="28991"/>
                    <a:pt x="9016" y="28603"/>
                  </a:cubicBezTo>
                  <a:cubicBezTo>
                    <a:pt x="9632" y="28192"/>
                    <a:pt x="10180" y="27713"/>
                    <a:pt x="10682" y="27188"/>
                  </a:cubicBezTo>
                  <a:cubicBezTo>
                    <a:pt x="11207" y="26663"/>
                    <a:pt x="11664" y="26115"/>
                    <a:pt x="12097" y="25522"/>
                  </a:cubicBezTo>
                  <a:cubicBezTo>
                    <a:pt x="12485" y="24928"/>
                    <a:pt x="12873" y="24335"/>
                    <a:pt x="13193" y="23741"/>
                  </a:cubicBezTo>
                  <a:cubicBezTo>
                    <a:pt x="13832" y="22532"/>
                    <a:pt x="14289" y="21345"/>
                    <a:pt x="14608" y="20295"/>
                  </a:cubicBezTo>
                  <a:cubicBezTo>
                    <a:pt x="14951" y="19268"/>
                    <a:pt x="15133" y="18378"/>
                    <a:pt x="15247" y="17738"/>
                  </a:cubicBezTo>
                  <a:cubicBezTo>
                    <a:pt x="15293" y="17419"/>
                    <a:pt x="15339" y="17191"/>
                    <a:pt x="15361" y="17008"/>
                  </a:cubicBezTo>
                  <a:cubicBezTo>
                    <a:pt x="15384" y="16848"/>
                    <a:pt x="15384" y="16757"/>
                    <a:pt x="15384" y="16757"/>
                  </a:cubicBezTo>
                  <a:cubicBezTo>
                    <a:pt x="15384" y="16757"/>
                    <a:pt x="15384" y="16666"/>
                    <a:pt x="15407" y="16483"/>
                  </a:cubicBezTo>
                  <a:cubicBezTo>
                    <a:pt x="15430" y="16323"/>
                    <a:pt x="15453" y="16072"/>
                    <a:pt x="15476" y="15753"/>
                  </a:cubicBezTo>
                  <a:cubicBezTo>
                    <a:pt x="15498" y="15114"/>
                    <a:pt x="15521" y="14200"/>
                    <a:pt x="15430" y="13128"/>
                  </a:cubicBezTo>
                  <a:cubicBezTo>
                    <a:pt x="15247" y="10959"/>
                    <a:pt x="14677" y="8083"/>
                    <a:pt x="13376" y="5481"/>
                  </a:cubicBezTo>
                  <a:cubicBezTo>
                    <a:pt x="13056" y="4842"/>
                    <a:pt x="12691" y="4203"/>
                    <a:pt x="12280" y="3632"/>
                  </a:cubicBezTo>
                  <a:cubicBezTo>
                    <a:pt x="11846" y="3039"/>
                    <a:pt x="11390" y="2514"/>
                    <a:pt x="10888" y="2035"/>
                  </a:cubicBezTo>
                  <a:cubicBezTo>
                    <a:pt x="10408" y="1555"/>
                    <a:pt x="9861" y="1190"/>
                    <a:pt x="9313" y="871"/>
                  </a:cubicBezTo>
                  <a:cubicBezTo>
                    <a:pt x="8765" y="551"/>
                    <a:pt x="8194" y="346"/>
                    <a:pt x="7669" y="209"/>
                  </a:cubicBezTo>
                  <a:cubicBezTo>
                    <a:pt x="7075" y="54"/>
                    <a:pt x="6518" y="1"/>
                    <a:pt x="6034"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673;p53">
              <a:extLst>
                <a:ext uri="{FF2B5EF4-FFF2-40B4-BE49-F238E27FC236}">
                  <a16:creationId xmlns:a16="http://schemas.microsoft.com/office/drawing/2014/main" xmlns="" id="{751C76AF-CDD7-7006-CADC-BB82AA74D83E}"/>
                </a:ext>
              </a:extLst>
            </p:cNvPr>
            <p:cNvSpPr/>
            <p:nvPr/>
          </p:nvSpPr>
          <p:spPr>
            <a:xfrm>
              <a:off x="2912100" y="2545625"/>
              <a:ext cx="46825" cy="102775"/>
            </a:xfrm>
            <a:custGeom>
              <a:avLst/>
              <a:gdLst/>
              <a:ahLst/>
              <a:cxnLst/>
              <a:rect l="l" t="t" r="r" b="b"/>
              <a:pathLst>
                <a:path w="1873" h="4111" extrusionOk="0">
                  <a:moveTo>
                    <a:pt x="479" y="0"/>
                  </a:moveTo>
                  <a:cubicBezTo>
                    <a:pt x="472" y="0"/>
                    <a:pt x="464" y="0"/>
                    <a:pt x="457" y="1"/>
                  </a:cubicBezTo>
                  <a:cubicBezTo>
                    <a:pt x="137" y="47"/>
                    <a:pt x="0" y="503"/>
                    <a:pt x="137" y="1051"/>
                  </a:cubicBezTo>
                  <a:cubicBezTo>
                    <a:pt x="249" y="1585"/>
                    <a:pt x="577" y="2010"/>
                    <a:pt x="889" y="2010"/>
                  </a:cubicBezTo>
                  <a:cubicBezTo>
                    <a:pt x="897" y="2010"/>
                    <a:pt x="905" y="2010"/>
                    <a:pt x="913" y="2010"/>
                  </a:cubicBezTo>
                  <a:cubicBezTo>
                    <a:pt x="1210" y="1987"/>
                    <a:pt x="1370" y="1530"/>
                    <a:pt x="1233" y="960"/>
                  </a:cubicBezTo>
                  <a:cubicBezTo>
                    <a:pt x="1099" y="426"/>
                    <a:pt x="771" y="0"/>
                    <a:pt x="479" y="0"/>
                  </a:cubicBezTo>
                  <a:close/>
                  <a:moveTo>
                    <a:pt x="1254" y="2670"/>
                  </a:moveTo>
                  <a:cubicBezTo>
                    <a:pt x="1247" y="2670"/>
                    <a:pt x="1240" y="2671"/>
                    <a:pt x="1233" y="2672"/>
                  </a:cubicBezTo>
                  <a:cubicBezTo>
                    <a:pt x="1005" y="2694"/>
                    <a:pt x="891" y="3037"/>
                    <a:pt x="982" y="3425"/>
                  </a:cubicBezTo>
                  <a:cubicBezTo>
                    <a:pt x="1070" y="3800"/>
                    <a:pt x="1307" y="4111"/>
                    <a:pt x="1529" y="4111"/>
                  </a:cubicBezTo>
                  <a:cubicBezTo>
                    <a:pt x="1537" y="4111"/>
                    <a:pt x="1545" y="4110"/>
                    <a:pt x="1553" y="4110"/>
                  </a:cubicBezTo>
                  <a:cubicBezTo>
                    <a:pt x="1758" y="4087"/>
                    <a:pt x="1872" y="3767"/>
                    <a:pt x="1781" y="3356"/>
                  </a:cubicBezTo>
                  <a:cubicBezTo>
                    <a:pt x="1693" y="2981"/>
                    <a:pt x="1455" y="2670"/>
                    <a:pt x="1254"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674;p53">
              <a:extLst>
                <a:ext uri="{FF2B5EF4-FFF2-40B4-BE49-F238E27FC236}">
                  <a16:creationId xmlns:a16="http://schemas.microsoft.com/office/drawing/2014/main" xmlns="" id="{B0F33157-D8F1-11F5-427A-6243211F095B}"/>
                </a:ext>
              </a:extLst>
            </p:cNvPr>
            <p:cNvSpPr/>
            <p:nvPr/>
          </p:nvSpPr>
          <p:spPr>
            <a:xfrm>
              <a:off x="2424775" y="2450500"/>
              <a:ext cx="442675" cy="667250"/>
            </a:xfrm>
            <a:custGeom>
              <a:avLst/>
              <a:gdLst/>
              <a:ahLst/>
              <a:cxnLst/>
              <a:rect l="l" t="t" r="r" b="b"/>
              <a:pathLst>
                <a:path w="17707" h="26690" extrusionOk="0">
                  <a:moveTo>
                    <a:pt x="12260" y="1"/>
                  </a:moveTo>
                  <a:cubicBezTo>
                    <a:pt x="12104" y="1"/>
                    <a:pt x="11951" y="13"/>
                    <a:pt x="11801" y="40"/>
                  </a:cubicBezTo>
                  <a:cubicBezTo>
                    <a:pt x="11482" y="85"/>
                    <a:pt x="11162" y="222"/>
                    <a:pt x="10865" y="405"/>
                  </a:cubicBezTo>
                  <a:cubicBezTo>
                    <a:pt x="10569" y="588"/>
                    <a:pt x="10295" y="793"/>
                    <a:pt x="10067" y="998"/>
                  </a:cubicBezTo>
                  <a:cubicBezTo>
                    <a:pt x="9017" y="1980"/>
                    <a:pt x="8241" y="3235"/>
                    <a:pt x="7487" y="4399"/>
                  </a:cubicBezTo>
                  <a:cubicBezTo>
                    <a:pt x="5205" y="7983"/>
                    <a:pt x="3310" y="11840"/>
                    <a:pt x="1986" y="15835"/>
                  </a:cubicBezTo>
                  <a:cubicBezTo>
                    <a:pt x="1187" y="18254"/>
                    <a:pt x="1" y="21724"/>
                    <a:pt x="1302" y="24166"/>
                  </a:cubicBezTo>
                  <a:cubicBezTo>
                    <a:pt x="2251" y="25984"/>
                    <a:pt x="3875" y="26689"/>
                    <a:pt x="5677" y="26689"/>
                  </a:cubicBezTo>
                  <a:cubicBezTo>
                    <a:pt x="7949" y="26689"/>
                    <a:pt x="10504" y="25569"/>
                    <a:pt x="12349" y="24143"/>
                  </a:cubicBezTo>
                  <a:cubicBezTo>
                    <a:pt x="13764" y="23048"/>
                    <a:pt x="15385" y="21724"/>
                    <a:pt x="16412" y="20286"/>
                  </a:cubicBezTo>
                  <a:cubicBezTo>
                    <a:pt x="17706" y="18482"/>
                    <a:pt x="16372" y="16762"/>
                    <a:pt x="14625" y="16762"/>
                  </a:cubicBezTo>
                  <a:cubicBezTo>
                    <a:pt x="14338" y="16762"/>
                    <a:pt x="14040" y="16808"/>
                    <a:pt x="13741" y="16908"/>
                  </a:cubicBezTo>
                  <a:cubicBezTo>
                    <a:pt x="12189" y="17456"/>
                    <a:pt x="10295" y="18049"/>
                    <a:pt x="8834" y="18802"/>
                  </a:cubicBezTo>
                  <a:cubicBezTo>
                    <a:pt x="10363" y="16269"/>
                    <a:pt x="11847" y="14671"/>
                    <a:pt x="13148" y="12046"/>
                  </a:cubicBezTo>
                  <a:cubicBezTo>
                    <a:pt x="14221" y="9923"/>
                    <a:pt x="15567" y="7960"/>
                    <a:pt x="16161" y="5655"/>
                  </a:cubicBezTo>
                  <a:cubicBezTo>
                    <a:pt x="16526" y="4285"/>
                    <a:pt x="16184" y="2710"/>
                    <a:pt x="15339" y="1569"/>
                  </a:cubicBezTo>
                  <a:cubicBezTo>
                    <a:pt x="14734" y="723"/>
                    <a:pt x="13435" y="1"/>
                    <a:pt x="12260"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675;p53">
              <a:extLst>
                <a:ext uri="{FF2B5EF4-FFF2-40B4-BE49-F238E27FC236}">
                  <a16:creationId xmlns:a16="http://schemas.microsoft.com/office/drawing/2014/main" xmlns="" id="{18C9D15F-169A-4D04-0065-CC3081753979}"/>
                </a:ext>
              </a:extLst>
            </p:cNvPr>
            <p:cNvSpPr/>
            <p:nvPr/>
          </p:nvSpPr>
          <p:spPr>
            <a:xfrm>
              <a:off x="2424775" y="2646650"/>
              <a:ext cx="438850" cy="471100"/>
            </a:xfrm>
            <a:custGeom>
              <a:avLst/>
              <a:gdLst/>
              <a:ahLst/>
              <a:cxnLst/>
              <a:rect l="l" t="t" r="r" b="b"/>
              <a:pathLst>
                <a:path w="17554" h="18844" extrusionOk="0">
                  <a:moveTo>
                    <a:pt x="5456" y="0"/>
                  </a:moveTo>
                  <a:cubicBezTo>
                    <a:pt x="4063" y="2579"/>
                    <a:pt x="2877" y="5250"/>
                    <a:pt x="1986" y="7989"/>
                  </a:cubicBezTo>
                  <a:cubicBezTo>
                    <a:pt x="1187" y="10408"/>
                    <a:pt x="1" y="13878"/>
                    <a:pt x="1302" y="16320"/>
                  </a:cubicBezTo>
                  <a:cubicBezTo>
                    <a:pt x="2251" y="18138"/>
                    <a:pt x="3875" y="18843"/>
                    <a:pt x="5677" y="18843"/>
                  </a:cubicBezTo>
                  <a:cubicBezTo>
                    <a:pt x="7949" y="18843"/>
                    <a:pt x="10504" y="17723"/>
                    <a:pt x="12349" y="16297"/>
                  </a:cubicBezTo>
                  <a:cubicBezTo>
                    <a:pt x="13764" y="15202"/>
                    <a:pt x="15385" y="13878"/>
                    <a:pt x="16412" y="12440"/>
                  </a:cubicBezTo>
                  <a:cubicBezTo>
                    <a:pt x="17553" y="10819"/>
                    <a:pt x="16640" y="9290"/>
                    <a:pt x="15202" y="8993"/>
                  </a:cubicBezTo>
                  <a:cubicBezTo>
                    <a:pt x="14517" y="9039"/>
                    <a:pt x="13901" y="9107"/>
                    <a:pt x="13468" y="9153"/>
                  </a:cubicBezTo>
                  <a:cubicBezTo>
                    <a:pt x="13353" y="9199"/>
                    <a:pt x="13262" y="9244"/>
                    <a:pt x="13148" y="9267"/>
                  </a:cubicBezTo>
                  <a:cubicBezTo>
                    <a:pt x="13627" y="9998"/>
                    <a:pt x="15202" y="12485"/>
                    <a:pt x="11162" y="14951"/>
                  </a:cubicBezTo>
                  <a:cubicBezTo>
                    <a:pt x="9077" y="16218"/>
                    <a:pt x="7431" y="16717"/>
                    <a:pt x="6303" y="16717"/>
                  </a:cubicBezTo>
                  <a:cubicBezTo>
                    <a:pt x="4911" y="16717"/>
                    <a:pt x="4306" y="15959"/>
                    <a:pt x="4634" y="14951"/>
                  </a:cubicBezTo>
                  <a:cubicBezTo>
                    <a:pt x="5228" y="13125"/>
                    <a:pt x="10317" y="10295"/>
                    <a:pt x="10318" y="10294"/>
                  </a:cubicBezTo>
                  <a:lnTo>
                    <a:pt x="10318" y="10294"/>
                  </a:lnTo>
                  <a:cubicBezTo>
                    <a:pt x="9815" y="10500"/>
                    <a:pt x="9290" y="10728"/>
                    <a:pt x="8834" y="10956"/>
                  </a:cubicBezTo>
                  <a:cubicBezTo>
                    <a:pt x="9131" y="10477"/>
                    <a:pt x="9427" y="10043"/>
                    <a:pt x="9701" y="9610"/>
                  </a:cubicBezTo>
                  <a:lnTo>
                    <a:pt x="9701" y="9610"/>
                  </a:lnTo>
                  <a:cubicBezTo>
                    <a:pt x="8441" y="10054"/>
                    <a:pt x="6632" y="10605"/>
                    <a:pt x="5482" y="10605"/>
                  </a:cubicBezTo>
                  <a:cubicBezTo>
                    <a:pt x="4861" y="10605"/>
                    <a:pt x="4431" y="10444"/>
                    <a:pt x="4383" y="10020"/>
                  </a:cubicBezTo>
                  <a:cubicBezTo>
                    <a:pt x="4179" y="8296"/>
                    <a:pt x="5891" y="4588"/>
                    <a:pt x="7167" y="4588"/>
                  </a:cubicBezTo>
                  <a:cubicBezTo>
                    <a:pt x="7175" y="4588"/>
                    <a:pt x="7183" y="4588"/>
                    <a:pt x="7191" y="4588"/>
                  </a:cubicBezTo>
                  <a:cubicBezTo>
                    <a:pt x="8035" y="4634"/>
                    <a:pt x="10340" y="5775"/>
                    <a:pt x="11801" y="6551"/>
                  </a:cubicBezTo>
                  <a:cubicBezTo>
                    <a:pt x="12258" y="5843"/>
                    <a:pt x="12691" y="5090"/>
                    <a:pt x="13125" y="4246"/>
                  </a:cubicBezTo>
                  <a:cubicBezTo>
                    <a:pt x="11368" y="3241"/>
                    <a:pt x="7670" y="1141"/>
                    <a:pt x="545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676;p53">
              <a:extLst>
                <a:ext uri="{FF2B5EF4-FFF2-40B4-BE49-F238E27FC236}">
                  <a16:creationId xmlns:a16="http://schemas.microsoft.com/office/drawing/2014/main" xmlns="" id="{28EDDEC3-4DE7-489A-7B6A-6A75B5695FBD}"/>
                </a:ext>
              </a:extLst>
            </p:cNvPr>
            <p:cNvSpPr/>
            <p:nvPr/>
          </p:nvSpPr>
          <p:spPr>
            <a:xfrm>
              <a:off x="2558875" y="2918475"/>
              <a:ext cx="93050" cy="41575"/>
            </a:xfrm>
            <a:custGeom>
              <a:avLst/>
              <a:gdLst/>
              <a:ahLst/>
              <a:cxnLst/>
              <a:rect l="l" t="t" r="r" b="b"/>
              <a:pathLst>
                <a:path w="3722" h="1663" extrusionOk="0">
                  <a:moveTo>
                    <a:pt x="3623" y="0"/>
                  </a:moveTo>
                  <a:cubicBezTo>
                    <a:pt x="3461" y="0"/>
                    <a:pt x="3066" y="62"/>
                    <a:pt x="2671" y="152"/>
                  </a:cubicBezTo>
                  <a:cubicBezTo>
                    <a:pt x="2146" y="266"/>
                    <a:pt x="1667" y="426"/>
                    <a:pt x="1667" y="426"/>
                  </a:cubicBezTo>
                  <a:cubicBezTo>
                    <a:pt x="1667" y="426"/>
                    <a:pt x="1530" y="471"/>
                    <a:pt x="1370" y="563"/>
                  </a:cubicBezTo>
                  <a:cubicBezTo>
                    <a:pt x="1187" y="654"/>
                    <a:pt x="959" y="791"/>
                    <a:pt x="731" y="928"/>
                  </a:cubicBezTo>
                  <a:cubicBezTo>
                    <a:pt x="617" y="996"/>
                    <a:pt x="526" y="1088"/>
                    <a:pt x="434" y="1156"/>
                  </a:cubicBezTo>
                  <a:cubicBezTo>
                    <a:pt x="343" y="1224"/>
                    <a:pt x="252" y="1316"/>
                    <a:pt x="206" y="1384"/>
                  </a:cubicBezTo>
                  <a:cubicBezTo>
                    <a:pt x="69" y="1544"/>
                    <a:pt x="1" y="1658"/>
                    <a:pt x="46" y="1658"/>
                  </a:cubicBezTo>
                  <a:cubicBezTo>
                    <a:pt x="49" y="1661"/>
                    <a:pt x="54" y="1663"/>
                    <a:pt x="60" y="1663"/>
                  </a:cubicBezTo>
                  <a:cubicBezTo>
                    <a:pt x="99" y="1663"/>
                    <a:pt x="201" y="1600"/>
                    <a:pt x="320" y="1521"/>
                  </a:cubicBezTo>
                  <a:cubicBezTo>
                    <a:pt x="389" y="1453"/>
                    <a:pt x="503" y="1407"/>
                    <a:pt x="594" y="1361"/>
                  </a:cubicBezTo>
                  <a:cubicBezTo>
                    <a:pt x="708" y="1316"/>
                    <a:pt x="799" y="1247"/>
                    <a:pt x="914" y="1202"/>
                  </a:cubicBezTo>
                  <a:cubicBezTo>
                    <a:pt x="1142" y="1110"/>
                    <a:pt x="1370" y="996"/>
                    <a:pt x="1553" y="951"/>
                  </a:cubicBezTo>
                  <a:cubicBezTo>
                    <a:pt x="1735" y="882"/>
                    <a:pt x="1849" y="836"/>
                    <a:pt x="1849" y="836"/>
                  </a:cubicBezTo>
                  <a:cubicBezTo>
                    <a:pt x="1849" y="836"/>
                    <a:pt x="2306" y="654"/>
                    <a:pt x="2762" y="448"/>
                  </a:cubicBezTo>
                  <a:cubicBezTo>
                    <a:pt x="3242" y="266"/>
                    <a:pt x="3721" y="83"/>
                    <a:pt x="3698" y="15"/>
                  </a:cubicBezTo>
                  <a:cubicBezTo>
                    <a:pt x="3693" y="5"/>
                    <a:pt x="3667" y="0"/>
                    <a:pt x="3623"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677;p53">
              <a:extLst>
                <a:ext uri="{FF2B5EF4-FFF2-40B4-BE49-F238E27FC236}">
                  <a16:creationId xmlns:a16="http://schemas.microsoft.com/office/drawing/2014/main" xmlns="" id="{E8799752-7D79-0535-8338-B9CC82F60A9D}"/>
                </a:ext>
              </a:extLst>
            </p:cNvPr>
            <p:cNvSpPr/>
            <p:nvPr/>
          </p:nvSpPr>
          <p:spPr>
            <a:xfrm>
              <a:off x="2490975" y="3062425"/>
              <a:ext cx="25125" cy="16025"/>
            </a:xfrm>
            <a:custGeom>
              <a:avLst/>
              <a:gdLst/>
              <a:ahLst/>
              <a:cxnLst/>
              <a:rect l="l" t="t" r="r" b="b"/>
              <a:pathLst>
                <a:path w="1005" h="641" extrusionOk="0">
                  <a:moveTo>
                    <a:pt x="248" y="0"/>
                  </a:moveTo>
                  <a:cubicBezTo>
                    <a:pt x="134" y="0"/>
                    <a:pt x="40" y="26"/>
                    <a:pt x="23" y="77"/>
                  </a:cubicBezTo>
                  <a:cubicBezTo>
                    <a:pt x="0" y="123"/>
                    <a:pt x="114" y="214"/>
                    <a:pt x="229" y="305"/>
                  </a:cubicBezTo>
                  <a:cubicBezTo>
                    <a:pt x="320" y="397"/>
                    <a:pt x="388" y="465"/>
                    <a:pt x="388" y="465"/>
                  </a:cubicBezTo>
                  <a:cubicBezTo>
                    <a:pt x="388" y="465"/>
                    <a:pt x="502" y="511"/>
                    <a:pt x="639" y="556"/>
                  </a:cubicBezTo>
                  <a:cubicBezTo>
                    <a:pt x="727" y="592"/>
                    <a:pt x="828" y="640"/>
                    <a:pt x="891" y="640"/>
                  </a:cubicBezTo>
                  <a:cubicBezTo>
                    <a:pt x="910" y="640"/>
                    <a:pt x="926" y="636"/>
                    <a:pt x="936" y="625"/>
                  </a:cubicBezTo>
                  <a:cubicBezTo>
                    <a:pt x="1005" y="602"/>
                    <a:pt x="959" y="465"/>
                    <a:pt x="868" y="328"/>
                  </a:cubicBezTo>
                  <a:cubicBezTo>
                    <a:pt x="776" y="191"/>
                    <a:pt x="662" y="77"/>
                    <a:pt x="662" y="77"/>
                  </a:cubicBezTo>
                  <a:cubicBezTo>
                    <a:pt x="662" y="77"/>
                    <a:pt x="502" y="32"/>
                    <a:pt x="366" y="9"/>
                  </a:cubicBezTo>
                  <a:cubicBezTo>
                    <a:pt x="326" y="3"/>
                    <a:pt x="286" y="0"/>
                    <a:pt x="248"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678;p53">
              <a:extLst>
                <a:ext uri="{FF2B5EF4-FFF2-40B4-BE49-F238E27FC236}">
                  <a16:creationId xmlns:a16="http://schemas.microsoft.com/office/drawing/2014/main" xmlns="" id="{FD1A633E-F228-BFE2-35DB-0FFAE357217C}"/>
                </a:ext>
              </a:extLst>
            </p:cNvPr>
            <p:cNvSpPr/>
            <p:nvPr/>
          </p:nvSpPr>
          <p:spPr>
            <a:xfrm>
              <a:off x="2506950" y="2441550"/>
              <a:ext cx="345825" cy="351775"/>
            </a:xfrm>
            <a:custGeom>
              <a:avLst/>
              <a:gdLst/>
              <a:ahLst/>
              <a:cxnLst/>
              <a:rect l="l" t="t" r="r" b="b"/>
              <a:pathLst>
                <a:path w="13833" h="14071" extrusionOk="0">
                  <a:moveTo>
                    <a:pt x="8805" y="1"/>
                  </a:moveTo>
                  <a:cubicBezTo>
                    <a:pt x="8677" y="1"/>
                    <a:pt x="8549" y="11"/>
                    <a:pt x="8423" y="33"/>
                  </a:cubicBezTo>
                  <a:cubicBezTo>
                    <a:pt x="8058" y="78"/>
                    <a:pt x="7693" y="238"/>
                    <a:pt x="7350" y="443"/>
                  </a:cubicBezTo>
                  <a:cubicBezTo>
                    <a:pt x="7008" y="649"/>
                    <a:pt x="6711" y="877"/>
                    <a:pt x="6437" y="1105"/>
                  </a:cubicBezTo>
                  <a:cubicBezTo>
                    <a:pt x="5250" y="2178"/>
                    <a:pt x="4337" y="3571"/>
                    <a:pt x="3470" y="4872"/>
                  </a:cubicBezTo>
                  <a:cubicBezTo>
                    <a:pt x="2192" y="6812"/>
                    <a:pt x="1028" y="8820"/>
                    <a:pt x="0" y="10897"/>
                  </a:cubicBezTo>
                  <a:cubicBezTo>
                    <a:pt x="4497" y="11354"/>
                    <a:pt x="8286" y="13294"/>
                    <a:pt x="9610" y="14070"/>
                  </a:cubicBezTo>
                  <a:cubicBezTo>
                    <a:pt x="9724" y="13842"/>
                    <a:pt x="9861" y="13591"/>
                    <a:pt x="9975" y="13363"/>
                  </a:cubicBezTo>
                  <a:cubicBezTo>
                    <a:pt x="11185" y="11034"/>
                    <a:pt x="12737" y="8820"/>
                    <a:pt x="13422" y="6264"/>
                  </a:cubicBezTo>
                  <a:cubicBezTo>
                    <a:pt x="13833" y="4757"/>
                    <a:pt x="13308" y="3388"/>
                    <a:pt x="12349" y="2110"/>
                  </a:cubicBezTo>
                  <a:cubicBezTo>
                    <a:pt x="11619" y="1150"/>
                    <a:pt x="10165" y="1"/>
                    <a:pt x="8805"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679;p53">
              <a:extLst>
                <a:ext uri="{FF2B5EF4-FFF2-40B4-BE49-F238E27FC236}">
                  <a16:creationId xmlns:a16="http://schemas.microsoft.com/office/drawing/2014/main" xmlns="" id="{25048ACD-DF0E-4EF2-00E4-44886DE5E267}"/>
                </a:ext>
              </a:extLst>
            </p:cNvPr>
            <p:cNvSpPr/>
            <p:nvPr/>
          </p:nvSpPr>
          <p:spPr>
            <a:xfrm>
              <a:off x="2506950" y="2441200"/>
              <a:ext cx="287625" cy="352125"/>
            </a:xfrm>
            <a:custGeom>
              <a:avLst/>
              <a:gdLst/>
              <a:ahLst/>
              <a:cxnLst/>
              <a:rect l="l" t="t" r="r" b="b"/>
              <a:pathLst>
                <a:path w="11505" h="14085" extrusionOk="0">
                  <a:moveTo>
                    <a:pt x="8787" y="0"/>
                  </a:moveTo>
                  <a:cubicBezTo>
                    <a:pt x="8765" y="0"/>
                    <a:pt x="8742" y="0"/>
                    <a:pt x="8720" y="1"/>
                  </a:cubicBezTo>
                  <a:cubicBezTo>
                    <a:pt x="8628" y="24"/>
                    <a:pt x="8514" y="24"/>
                    <a:pt x="8423" y="47"/>
                  </a:cubicBezTo>
                  <a:cubicBezTo>
                    <a:pt x="8058" y="92"/>
                    <a:pt x="7693" y="252"/>
                    <a:pt x="7350" y="457"/>
                  </a:cubicBezTo>
                  <a:cubicBezTo>
                    <a:pt x="7008" y="663"/>
                    <a:pt x="6711" y="891"/>
                    <a:pt x="6437" y="1119"/>
                  </a:cubicBezTo>
                  <a:cubicBezTo>
                    <a:pt x="5250" y="2192"/>
                    <a:pt x="4337" y="3585"/>
                    <a:pt x="3470" y="4886"/>
                  </a:cubicBezTo>
                  <a:cubicBezTo>
                    <a:pt x="2192" y="6826"/>
                    <a:pt x="1028" y="8834"/>
                    <a:pt x="0" y="10911"/>
                  </a:cubicBezTo>
                  <a:cubicBezTo>
                    <a:pt x="4497" y="11368"/>
                    <a:pt x="8286" y="13308"/>
                    <a:pt x="9610" y="14084"/>
                  </a:cubicBezTo>
                  <a:cubicBezTo>
                    <a:pt x="9678" y="13947"/>
                    <a:pt x="9747" y="13833"/>
                    <a:pt x="9792" y="13719"/>
                  </a:cubicBezTo>
                  <a:cubicBezTo>
                    <a:pt x="8195" y="13011"/>
                    <a:pt x="3036" y="10660"/>
                    <a:pt x="3858" y="10158"/>
                  </a:cubicBezTo>
                  <a:cubicBezTo>
                    <a:pt x="3950" y="10100"/>
                    <a:pt x="4085" y="10073"/>
                    <a:pt x="4254" y="10073"/>
                  </a:cubicBezTo>
                  <a:cubicBezTo>
                    <a:pt x="5669" y="10073"/>
                    <a:pt x="9458" y="11933"/>
                    <a:pt x="10477" y="12464"/>
                  </a:cubicBezTo>
                  <a:cubicBezTo>
                    <a:pt x="10705" y="12053"/>
                    <a:pt x="10934" y="11642"/>
                    <a:pt x="11162" y="11231"/>
                  </a:cubicBezTo>
                  <a:cubicBezTo>
                    <a:pt x="11276" y="11026"/>
                    <a:pt x="11390" y="10843"/>
                    <a:pt x="11504" y="10638"/>
                  </a:cubicBezTo>
                  <a:cubicBezTo>
                    <a:pt x="9861" y="10341"/>
                    <a:pt x="6049" y="9451"/>
                    <a:pt x="5958" y="7602"/>
                  </a:cubicBezTo>
                  <a:cubicBezTo>
                    <a:pt x="5867" y="5799"/>
                    <a:pt x="8514" y="960"/>
                    <a:pt x="11139" y="960"/>
                  </a:cubicBezTo>
                  <a:cubicBezTo>
                    <a:pt x="10450" y="404"/>
                    <a:pt x="9610" y="0"/>
                    <a:pt x="878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680;p53">
              <a:extLst>
                <a:ext uri="{FF2B5EF4-FFF2-40B4-BE49-F238E27FC236}">
                  <a16:creationId xmlns:a16="http://schemas.microsoft.com/office/drawing/2014/main" xmlns="" id="{CE2B5E86-F140-8A32-17D1-4D56DC10D453}"/>
                </a:ext>
              </a:extLst>
            </p:cNvPr>
            <p:cNvSpPr/>
            <p:nvPr/>
          </p:nvSpPr>
          <p:spPr>
            <a:xfrm>
              <a:off x="2539475" y="2671350"/>
              <a:ext cx="218575" cy="72375"/>
            </a:xfrm>
            <a:custGeom>
              <a:avLst/>
              <a:gdLst/>
              <a:ahLst/>
              <a:cxnLst/>
              <a:rect l="l" t="t" r="r" b="b"/>
              <a:pathLst>
                <a:path w="8743" h="2895" extrusionOk="0">
                  <a:moveTo>
                    <a:pt x="1313" y="0"/>
                  </a:moveTo>
                  <a:cubicBezTo>
                    <a:pt x="565" y="0"/>
                    <a:pt x="0" y="53"/>
                    <a:pt x="0" y="85"/>
                  </a:cubicBezTo>
                  <a:cubicBezTo>
                    <a:pt x="0" y="153"/>
                    <a:pt x="1187" y="199"/>
                    <a:pt x="2351" y="359"/>
                  </a:cubicBezTo>
                  <a:cubicBezTo>
                    <a:pt x="2922" y="496"/>
                    <a:pt x="3493" y="564"/>
                    <a:pt x="3904" y="701"/>
                  </a:cubicBezTo>
                  <a:cubicBezTo>
                    <a:pt x="4314" y="838"/>
                    <a:pt x="4588" y="907"/>
                    <a:pt x="4588" y="907"/>
                  </a:cubicBezTo>
                  <a:cubicBezTo>
                    <a:pt x="4588" y="907"/>
                    <a:pt x="4862" y="998"/>
                    <a:pt x="5273" y="1135"/>
                  </a:cubicBezTo>
                  <a:cubicBezTo>
                    <a:pt x="5684" y="1249"/>
                    <a:pt x="6209" y="1500"/>
                    <a:pt x="6734" y="1728"/>
                  </a:cubicBezTo>
                  <a:cubicBezTo>
                    <a:pt x="7728" y="2237"/>
                    <a:pt x="8594" y="2895"/>
                    <a:pt x="8711" y="2895"/>
                  </a:cubicBezTo>
                  <a:cubicBezTo>
                    <a:pt x="8715" y="2895"/>
                    <a:pt x="8718" y="2894"/>
                    <a:pt x="8720" y="2892"/>
                  </a:cubicBezTo>
                  <a:cubicBezTo>
                    <a:pt x="8743" y="2847"/>
                    <a:pt x="7921" y="2048"/>
                    <a:pt x="6917" y="1454"/>
                  </a:cubicBezTo>
                  <a:cubicBezTo>
                    <a:pt x="6392" y="1180"/>
                    <a:pt x="5867" y="884"/>
                    <a:pt x="5433" y="747"/>
                  </a:cubicBezTo>
                  <a:cubicBezTo>
                    <a:pt x="5022" y="587"/>
                    <a:pt x="4748" y="473"/>
                    <a:pt x="4748" y="473"/>
                  </a:cubicBezTo>
                  <a:cubicBezTo>
                    <a:pt x="4748" y="473"/>
                    <a:pt x="4451" y="404"/>
                    <a:pt x="4018" y="290"/>
                  </a:cubicBezTo>
                  <a:cubicBezTo>
                    <a:pt x="3584" y="176"/>
                    <a:pt x="2968" y="131"/>
                    <a:pt x="2397" y="39"/>
                  </a:cubicBezTo>
                  <a:cubicBezTo>
                    <a:pt x="2022" y="11"/>
                    <a:pt x="1649" y="0"/>
                    <a:pt x="1313"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681;p53">
              <a:extLst>
                <a:ext uri="{FF2B5EF4-FFF2-40B4-BE49-F238E27FC236}">
                  <a16:creationId xmlns:a16="http://schemas.microsoft.com/office/drawing/2014/main" xmlns="" id="{218F5B58-C3FF-364E-61CD-F3D299802785}"/>
                </a:ext>
              </a:extLst>
            </p:cNvPr>
            <p:cNvSpPr/>
            <p:nvPr/>
          </p:nvSpPr>
          <p:spPr>
            <a:xfrm>
              <a:off x="2791700" y="2588775"/>
              <a:ext cx="29700" cy="47975"/>
            </a:xfrm>
            <a:custGeom>
              <a:avLst/>
              <a:gdLst/>
              <a:ahLst/>
              <a:cxnLst/>
              <a:rect l="l" t="t" r="r" b="b"/>
              <a:pathLst>
                <a:path w="1188" h="1919" extrusionOk="0">
                  <a:moveTo>
                    <a:pt x="707" y="1"/>
                  </a:moveTo>
                  <a:cubicBezTo>
                    <a:pt x="469" y="1"/>
                    <a:pt x="195" y="308"/>
                    <a:pt x="92" y="786"/>
                  </a:cubicBezTo>
                  <a:cubicBezTo>
                    <a:pt x="0" y="1311"/>
                    <a:pt x="114" y="1813"/>
                    <a:pt x="388" y="1904"/>
                  </a:cubicBezTo>
                  <a:cubicBezTo>
                    <a:pt x="416" y="1914"/>
                    <a:pt x="444" y="1919"/>
                    <a:pt x="472" y="1919"/>
                  </a:cubicBezTo>
                  <a:cubicBezTo>
                    <a:pt x="706" y="1919"/>
                    <a:pt x="971" y="1596"/>
                    <a:pt x="1073" y="1128"/>
                  </a:cubicBezTo>
                  <a:cubicBezTo>
                    <a:pt x="1187" y="603"/>
                    <a:pt x="1050" y="124"/>
                    <a:pt x="776" y="10"/>
                  </a:cubicBezTo>
                  <a:cubicBezTo>
                    <a:pt x="754" y="4"/>
                    <a:pt x="730" y="1"/>
                    <a:pt x="7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682;p53">
              <a:extLst>
                <a:ext uri="{FF2B5EF4-FFF2-40B4-BE49-F238E27FC236}">
                  <a16:creationId xmlns:a16="http://schemas.microsoft.com/office/drawing/2014/main" xmlns="" id="{34166195-8CDD-3286-9FEC-D13040E19A9B}"/>
                </a:ext>
              </a:extLst>
            </p:cNvPr>
            <p:cNvSpPr/>
            <p:nvPr/>
          </p:nvSpPr>
          <p:spPr>
            <a:xfrm>
              <a:off x="2804250" y="2538500"/>
              <a:ext cx="21125" cy="34275"/>
            </a:xfrm>
            <a:custGeom>
              <a:avLst/>
              <a:gdLst/>
              <a:ahLst/>
              <a:cxnLst/>
              <a:rect l="l" t="t" r="r" b="b"/>
              <a:pathLst>
                <a:path w="845" h="1371" extrusionOk="0">
                  <a:moveTo>
                    <a:pt x="503" y="1"/>
                  </a:moveTo>
                  <a:cubicBezTo>
                    <a:pt x="321" y="1"/>
                    <a:pt x="150" y="235"/>
                    <a:pt x="69" y="560"/>
                  </a:cubicBezTo>
                  <a:cubicBezTo>
                    <a:pt x="0" y="925"/>
                    <a:pt x="92" y="1290"/>
                    <a:pt x="274" y="1359"/>
                  </a:cubicBezTo>
                  <a:cubicBezTo>
                    <a:pt x="297" y="1366"/>
                    <a:pt x="320" y="1370"/>
                    <a:pt x="343" y="1370"/>
                  </a:cubicBezTo>
                  <a:cubicBezTo>
                    <a:pt x="524" y="1370"/>
                    <a:pt x="695" y="1136"/>
                    <a:pt x="776" y="811"/>
                  </a:cubicBezTo>
                  <a:cubicBezTo>
                    <a:pt x="845" y="446"/>
                    <a:pt x="754" y="81"/>
                    <a:pt x="571" y="12"/>
                  </a:cubicBezTo>
                  <a:cubicBezTo>
                    <a:pt x="548" y="4"/>
                    <a:pt x="525" y="1"/>
                    <a:pt x="50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683;p53">
              <a:extLst>
                <a:ext uri="{FF2B5EF4-FFF2-40B4-BE49-F238E27FC236}">
                  <a16:creationId xmlns:a16="http://schemas.microsoft.com/office/drawing/2014/main" xmlns="" id="{CA9C591A-1E15-9632-BCE9-398494283565}"/>
                </a:ext>
              </a:extLst>
            </p:cNvPr>
            <p:cNvSpPr/>
            <p:nvPr/>
          </p:nvSpPr>
          <p:spPr>
            <a:xfrm>
              <a:off x="2746050" y="2684850"/>
              <a:ext cx="286100" cy="245500"/>
            </a:xfrm>
            <a:custGeom>
              <a:avLst/>
              <a:gdLst/>
              <a:ahLst/>
              <a:cxnLst/>
              <a:rect l="l" t="t" r="r" b="b"/>
              <a:pathLst>
                <a:path w="11444" h="9820" extrusionOk="0">
                  <a:moveTo>
                    <a:pt x="6811" y="1"/>
                  </a:moveTo>
                  <a:cubicBezTo>
                    <a:pt x="6086" y="1"/>
                    <a:pt x="5270" y="170"/>
                    <a:pt x="4360" y="572"/>
                  </a:cubicBezTo>
                  <a:cubicBezTo>
                    <a:pt x="0" y="2466"/>
                    <a:pt x="1438" y="8492"/>
                    <a:pt x="1438" y="8492"/>
                  </a:cubicBezTo>
                  <a:cubicBezTo>
                    <a:pt x="1341" y="9289"/>
                    <a:pt x="2158" y="9819"/>
                    <a:pt x="3271" y="9819"/>
                  </a:cubicBezTo>
                  <a:cubicBezTo>
                    <a:pt x="3721" y="9819"/>
                    <a:pt x="4219" y="9733"/>
                    <a:pt x="4725" y="9542"/>
                  </a:cubicBezTo>
                  <a:cubicBezTo>
                    <a:pt x="6505" y="8903"/>
                    <a:pt x="7692" y="7168"/>
                    <a:pt x="7692" y="7168"/>
                  </a:cubicBezTo>
                  <a:cubicBezTo>
                    <a:pt x="7945" y="7331"/>
                    <a:pt x="8217" y="7403"/>
                    <a:pt x="8495" y="7403"/>
                  </a:cubicBezTo>
                  <a:cubicBezTo>
                    <a:pt x="9897" y="7403"/>
                    <a:pt x="11443" y="5554"/>
                    <a:pt x="11367" y="4087"/>
                  </a:cubicBezTo>
                  <a:cubicBezTo>
                    <a:pt x="11312" y="2999"/>
                    <a:pt x="9870" y="1"/>
                    <a:pt x="6811"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684;p53">
              <a:extLst>
                <a:ext uri="{FF2B5EF4-FFF2-40B4-BE49-F238E27FC236}">
                  <a16:creationId xmlns:a16="http://schemas.microsoft.com/office/drawing/2014/main" xmlns="" id="{4B5A4618-B0A2-5A51-29F6-A766F29CF62F}"/>
                </a:ext>
              </a:extLst>
            </p:cNvPr>
            <p:cNvSpPr/>
            <p:nvPr/>
          </p:nvSpPr>
          <p:spPr>
            <a:xfrm>
              <a:off x="2943475" y="2694825"/>
              <a:ext cx="84475" cy="72825"/>
            </a:xfrm>
            <a:custGeom>
              <a:avLst/>
              <a:gdLst/>
              <a:ahLst/>
              <a:cxnLst/>
              <a:rect l="l" t="t" r="r" b="b"/>
              <a:pathLst>
                <a:path w="3379" h="2913" extrusionOk="0">
                  <a:moveTo>
                    <a:pt x="92" y="0"/>
                  </a:moveTo>
                  <a:cubicBezTo>
                    <a:pt x="52" y="0"/>
                    <a:pt x="28" y="5"/>
                    <a:pt x="24" y="13"/>
                  </a:cubicBezTo>
                  <a:cubicBezTo>
                    <a:pt x="1" y="82"/>
                    <a:pt x="549" y="287"/>
                    <a:pt x="982" y="584"/>
                  </a:cubicBezTo>
                  <a:cubicBezTo>
                    <a:pt x="1439" y="903"/>
                    <a:pt x="1781" y="1314"/>
                    <a:pt x="1781" y="1314"/>
                  </a:cubicBezTo>
                  <a:cubicBezTo>
                    <a:pt x="1781" y="1314"/>
                    <a:pt x="2192" y="1679"/>
                    <a:pt x="2557" y="2090"/>
                  </a:cubicBezTo>
                  <a:cubicBezTo>
                    <a:pt x="2891" y="2491"/>
                    <a:pt x="3246" y="2913"/>
                    <a:pt x="3328" y="2913"/>
                  </a:cubicBezTo>
                  <a:cubicBezTo>
                    <a:pt x="3330" y="2913"/>
                    <a:pt x="3332" y="2913"/>
                    <a:pt x="3333" y="2912"/>
                  </a:cubicBezTo>
                  <a:cubicBezTo>
                    <a:pt x="3379" y="2889"/>
                    <a:pt x="3128" y="2387"/>
                    <a:pt x="2831" y="1908"/>
                  </a:cubicBezTo>
                  <a:cubicBezTo>
                    <a:pt x="2534" y="1428"/>
                    <a:pt x="2146" y="995"/>
                    <a:pt x="2146" y="995"/>
                  </a:cubicBezTo>
                  <a:cubicBezTo>
                    <a:pt x="2146" y="995"/>
                    <a:pt x="1713" y="607"/>
                    <a:pt x="1188" y="310"/>
                  </a:cubicBezTo>
                  <a:cubicBezTo>
                    <a:pt x="742" y="87"/>
                    <a:pt x="266" y="0"/>
                    <a:pt x="92"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685;p53">
              <a:extLst>
                <a:ext uri="{FF2B5EF4-FFF2-40B4-BE49-F238E27FC236}">
                  <a16:creationId xmlns:a16="http://schemas.microsoft.com/office/drawing/2014/main" xmlns="" id="{20868FB9-7ED1-678D-390A-9038212B68A7}"/>
                </a:ext>
              </a:extLst>
            </p:cNvPr>
            <p:cNvSpPr/>
            <p:nvPr/>
          </p:nvSpPr>
          <p:spPr>
            <a:xfrm>
              <a:off x="2942900" y="2728250"/>
              <a:ext cx="87350" cy="99875"/>
            </a:xfrm>
            <a:custGeom>
              <a:avLst/>
              <a:gdLst/>
              <a:ahLst/>
              <a:cxnLst/>
              <a:rect l="l" t="t" r="r" b="b"/>
              <a:pathLst>
                <a:path w="3494" h="3995" extrusionOk="0">
                  <a:moveTo>
                    <a:pt x="480" y="0"/>
                  </a:moveTo>
                  <a:cubicBezTo>
                    <a:pt x="184" y="0"/>
                    <a:pt x="1" y="46"/>
                    <a:pt x="1" y="69"/>
                  </a:cubicBezTo>
                  <a:cubicBezTo>
                    <a:pt x="1" y="91"/>
                    <a:pt x="184" y="114"/>
                    <a:pt x="480" y="160"/>
                  </a:cubicBezTo>
                  <a:cubicBezTo>
                    <a:pt x="754" y="228"/>
                    <a:pt x="1097" y="342"/>
                    <a:pt x="1416" y="502"/>
                  </a:cubicBezTo>
                  <a:cubicBezTo>
                    <a:pt x="1736" y="662"/>
                    <a:pt x="2010" y="890"/>
                    <a:pt x="2192" y="1073"/>
                  </a:cubicBezTo>
                  <a:cubicBezTo>
                    <a:pt x="2283" y="1164"/>
                    <a:pt x="2352" y="1255"/>
                    <a:pt x="2398" y="1324"/>
                  </a:cubicBezTo>
                  <a:cubicBezTo>
                    <a:pt x="2443" y="1370"/>
                    <a:pt x="2466" y="1415"/>
                    <a:pt x="2466" y="1415"/>
                  </a:cubicBezTo>
                  <a:cubicBezTo>
                    <a:pt x="2466" y="1415"/>
                    <a:pt x="2489" y="1438"/>
                    <a:pt x="2535" y="1507"/>
                  </a:cubicBezTo>
                  <a:cubicBezTo>
                    <a:pt x="2580" y="1552"/>
                    <a:pt x="2649" y="1644"/>
                    <a:pt x="2717" y="1758"/>
                  </a:cubicBezTo>
                  <a:cubicBezTo>
                    <a:pt x="2877" y="1963"/>
                    <a:pt x="3014" y="2283"/>
                    <a:pt x="3082" y="2602"/>
                  </a:cubicBezTo>
                  <a:cubicBezTo>
                    <a:pt x="3174" y="2945"/>
                    <a:pt x="3174" y="3287"/>
                    <a:pt x="3174" y="3538"/>
                  </a:cubicBezTo>
                  <a:cubicBezTo>
                    <a:pt x="3151" y="3812"/>
                    <a:pt x="3128" y="3995"/>
                    <a:pt x="3151" y="3995"/>
                  </a:cubicBezTo>
                  <a:cubicBezTo>
                    <a:pt x="3196" y="3995"/>
                    <a:pt x="3288" y="3835"/>
                    <a:pt x="3356" y="3561"/>
                  </a:cubicBezTo>
                  <a:cubicBezTo>
                    <a:pt x="3425" y="3310"/>
                    <a:pt x="3493" y="2922"/>
                    <a:pt x="3448" y="2557"/>
                  </a:cubicBezTo>
                  <a:cubicBezTo>
                    <a:pt x="3379" y="2168"/>
                    <a:pt x="3265" y="1803"/>
                    <a:pt x="3128" y="1552"/>
                  </a:cubicBezTo>
                  <a:cubicBezTo>
                    <a:pt x="3060" y="1415"/>
                    <a:pt x="2991" y="1324"/>
                    <a:pt x="2945" y="1233"/>
                  </a:cubicBezTo>
                  <a:cubicBezTo>
                    <a:pt x="2900" y="1164"/>
                    <a:pt x="2854" y="1141"/>
                    <a:pt x="2854" y="1141"/>
                  </a:cubicBezTo>
                  <a:cubicBezTo>
                    <a:pt x="2854" y="1141"/>
                    <a:pt x="2831" y="1096"/>
                    <a:pt x="2763" y="1027"/>
                  </a:cubicBezTo>
                  <a:cubicBezTo>
                    <a:pt x="2717" y="982"/>
                    <a:pt x="2626" y="867"/>
                    <a:pt x="2512" y="776"/>
                  </a:cubicBezTo>
                  <a:cubicBezTo>
                    <a:pt x="2283" y="594"/>
                    <a:pt x="1941" y="365"/>
                    <a:pt x="1576" y="206"/>
                  </a:cubicBezTo>
                  <a:cubicBezTo>
                    <a:pt x="1188" y="69"/>
                    <a:pt x="800" y="0"/>
                    <a:pt x="480"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686;p53">
              <a:extLst>
                <a:ext uri="{FF2B5EF4-FFF2-40B4-BE49-F238E27FC236}">
                  <a16:creationId xmlns:a16="http://schemas.microsoft.com/office/drawing/2014/main" xmlns="" id="{295A7BB0-EF43-11B2-3C2B-87D94A6312A2}"/>
                </a:ext>
              </a:extLst>
            </p:cNvPr>
            <p:cNvSpPr/>
            <p:nvPr/>
          </p:nvSpPr>
          <p:spPr>
            <a:xfrm>
              <a:off x="2934925" y="2781700"/>
              <a:ext cx="80475" cy="97350"/>
            </a:xfrm>
            <a:custGeom>
              <a:avLst/>
              <a:gdLst/>
              <a:ahLst/>
              <a:cxnLst/>
              <a:rect l="l" t="t" r="r" b="b"/>
              <a:pathLst>
                <a:path w="3219" h="3894" extrusionOk="0">
                  <a:moveTo>
                    <a:pt x="1183" y="1"/>
                  </a:moveTo>
                  <a:cubicBezTo>
                    <a:pt x="985" y="1"/>
                    <a:pt x="868" y="38"/>
                    <a:pt x="868" y="53"/>
                  </a:cubicBezTo>
                  <a:cubicBezTo>
                    <a:pt x="868" y="99"/>
                    <a:pt x="1119" y="99"/>
                    <a:pt x="1461" y="190"/>
                  </a:cubicBezTo>
                  <a:cubicBezTo>
                    <a:pt x="1781" y="304"/>
                    <a:pt x="2169" y="555"/>
                    <a:pt x="2420" y="898"/>
                  </a:cubicBezTo>
                  <a:cubicBezTo>
                    <a:pt x="2671" y="1240"/>
                    <a:pt x="2785" y="1697"/>
                    <a:pt x="2739" y="1971"/>
                  </a:cubicBezTo>
                  <a:cubicBezTo>
                    <a:pt x="2717" y="2108"/>
                    <a:pt x="2671" y="2222"/>
                    <a:pt x="2648" y="2313"/>
                  </a:cubicBezTo>
                  <a:cubicBezTo>
                    <a:pt x="2602" y="2381"/>
                    <a:pt x="2580" y="2427"/>
                    <a:pt x="2580" y="2427"/>
                  </a:cubicBezTo>
                  <a:cubicBezTo>
                    <a:pt x="2580" y="2427"/>
                    <a:pt x="2557" y="2473"/>
                    <a:pt x="2534" y="2541"/>
                  </a:cubicBezTo>
                  <a:cubicBezTo>
                    <a:pt x="2466" y="2610"/>
                    <a:pt x="2397" y="2724"/>
                    <a:pt x="2283" y="2838"/>
                  </a:cubicBezTo>
                  <a:cubicBezTo>
                    <a:pt x="2078" y="3089"/>
                    <a:pt x="1667" y="3317"/>
                    <a:pt x="1256" y="3500"/>
                  </a:cubicBezTo>
                  <a:cubicBezTo>
                    <a:pt x="1039" y="3580"/>
                    <a:pt x="799" y="3637"/>
                    <a:pt x="602" y="3637"/>
                  </a:cubicBezTo>
                  <a:cubicBezTo>
                    <a:pt x="406" y="3637"/>
                    <a:pt x="251" y="3580"/>
                    <a:pt x="206" y="3431"/>
                  </a:cubicBezTo>
                  <a:cubicBezTo>
                    <a:pt x="137" y="3158"/>
                    <a:pt x="229" y="2906"/>
                    <a:pt x="183" y="2906"/>
                  </a:cubicBezTo>
                  <a:cubicBezTo>
                    <a:pt x="180" y="2903"/>
                    <a:pt x="177" y="2902"/>
                    <a:pt x="174" y="2902"/>
                  </a:cubicBezTo>
                  <a:cubicBezTo>
                    <a:pt x="154" y="2902"/>
                    <a:pt x="131" y="2964"/>
                    <a:pt x="92" y="3043"/>
                  </a:cubicBezTo>
                  <a:cubicBezTo>
                    <a:pt x="46" y="3135"/>
                    <a:pt x="0" y="3294"/>
                    <a:pt x="23" y="3477"/>
                  </a:cubicBezTo>
                  <a:cubicBezTo>
                    <a:pt x="46" y="3523"/>
                    <a:pt x="46" y="3591"/>
                    <a:pt x="92" y="3637"/>
                  </a:cubicBezTo>
                  <a:cubicBezTo>
                    <a:pt x="115" y="3683"/>
                    <a:pt x="160" y="3751"/>
                    <a:pt x="206" y="3774"/>
                  </a:cubicBezTo>
                  <a:cubicBezTo>
                    <a:pt x="320" y="3865"/>
                    <a:pt x="457" y="3888"/>
                    <a:pt x="594" y="3888"/>
                  </a:cubicBezTo>
                  <a:cubicBezTo>
                    <a:pt x="638" y="3892"/>
                    <a:pt x="684" y="3894"/>
                    <a:pt x="729" y="3894"/>
                  </a:cubicBezTo>
                  <a:cubicBezTo>
                    <a:pt x="941" y="3894"/>
                    <a:pt x="1163" y="3853"/>
                    <a:pt x="1370" y="3797"/>
                  </a:cubicBezTo>
                  <a:cubicBezTo>
                    <a:pt x="1849" y="3660"/>
                    <a:pt x="2329" y="3409"/>
                    <a:pt x="2602" y="3135"/>
                  </a:cubicBezTo>
                  <a:cubicBezTo>
                    <a:pt x="2762" y="3021"/>
                    <a:pt x="2854" y="2884"/>
                    <a:pt x="2922" y="2792"/>
                  </a:cubicBezTo>
                  <a:cubicBezTo>
                    <a:pt x="2991" y="2678"/>
                    <a:pt x="3013" y="2633"/>
                    <a:pt x="3013" y="2633"/>
                  </a:cubicBezTo>
                  <a:cubicBezTo>
                    <a:pt x="3013" y="2633"/>
                    <a:pt x="3059" y="2564"/>
                    <a:pt x="3105" y="2473"/>
                  </a:cubicBezTo>
                  <a:cubicBezTo>
                    <a:pt x="3127" y="2359"/>
                    <a:pt x="3196" y="2199"/>
                    <a:pt x="3196" y="1993"/>
                  </a:cubicBezTo>
                  <a:cubicBezTo>
                    <a:pt x="3219" y="1605"/>
                    <a:pt x="3059" y="1103"/>
                    <a:pt x="2694" y="715"/>
                  </a:cubicBezTo>
                  <a:cubicBezTo>
                    <a:pt x="2374" y="327"/>
                    <a:pt x="1895" y="76"/>
                    <a:pt x="1507" y="30"/>
                  </a:cubicBezTo>
                  <a:cubicBezTo>
                    <a:pt x="1384" y="9"/>
                    <a:pt x="1275" y="1"/>
                    <a:pt x="1183"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687;p53">
              <a:extLst>
                <a:ext uri="{FF2B5EF4-FFF2-40B4-BE49-F238E27FC236}">
                  <a16:creationId xmlns:a16="http://schemas.microsoft.com/office/drawing/2014/main" xmlns="" id="{0BF6038A-FF78-1593-D232-4306EA7706BE}"/>
                </a:ext>
              </a:extLst>
            </p:cNvPr>
            <p:cNvSpPr/>
            <p:nvPr/>
          </p:nvSpPr>
          <p:spPr>
            <a:xfrm>
              <a:off x="2934925" y="2831425"/>
              <a:ext cx="39975" cy="14125"/>
            </a:xfrm>
            <a:custGeom>
              <a:avLst/>
              <a:gdLst/>
              <a:ahLst/>
              <a:cxnLst/>
              <a:rect l="l" t="t" r="r" b="b"/>
              <a:pathLst>
                <a:path w="1599" h="565" extrusionOk="0">
                  <a:moveTo>
                    <a:pt x="765" y="1"/>
                  </a:moveTo>
                  <a:cubicBezTo>
                    <a:pt x="671" y="1"/>
                    <a:pt x="525" y="9"/>
                    <a:pt x="388" y="50"/>
                  </a:cubicBezTo>
                  <a:cubicBezTo>
                    <a:pt x="137" y="141"/>
                    <a:pt x="0" y="347"/>
                    <a:pt x="46" y="370"/>
                  </a:cubicBezTo>
                  <a:cubicBezTo>
                    <a:pt x="61" y="385"/>
                    <a:pt x="92" y="390"/>
                    <a:pt x="131" y="390"/>
                  </a:cubicBezTo>
                  <a:cubicBezTo>
                    <a:pt x="211" y="390"/>
                    <a:pt x="328" y="370"/>
                    <a:pt x="434" y="370"/>
                  </a:cubicBezTo>
                  <a:cubicBezTo>
                    <a:pt x="617" y="392"/>
                    <a:pt x="754" y="461"/>
                    <a:pt x="754" y="461"/>
                  </a:cubicBezTo>
                  <a:cubicBezTo>
                    <a:pt x="754" y="461"/>
                    <a:pt x="936" y="461"/>
                    <a:pt x="1142" y="507"/>
                  </a:cubicBezTo>
                  <a:cubicBezTo>
                    <a:pt x="1257" y="535"/>
                    <a:pt x="1382" y="564"/>
                    <a:pt x="1469" y="564"/>
                  </a:cubicBezTo>
                  <a:cubicBezTo>
                    <a:pt x="1520" y="564"/>
                    <a:pt x="1559" y="555"/>
                    <a:pt x="1575" y="529"/>
                  </a:cubicBezTo>
                  <a:cubicBezTo>
                    <a:pt x="1598" y="484"/>
                    <a:pt x="1461" y="347"/>
                    <a:pt x="1279" y="210"/>
                  </a:cubicBezTo>
                  <a:cubicBezTo>
                    <a:pt x="1096" y="96"/>
                    <a:pt x="868" y="4"/>
                    <a:pt x="868" y="4"/>
                  </a:cubicBezTo>
                  <a:cubicBezTo>
                    <a:pt x="868" y="4"/>
                    <a:pt x="828" y="1"/>
                    <a:pt x="765"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688;p53">
              <a:extLst>
                <a:ext uri="{FF2B5EF4-FFF2-40B4-BE49-F238E27FC236}">
                  <a16:creationId xmlns:a16="http://schemas.microsoft.com/office/drawing/2014/main" xmlns="" id="{374E91E8-BA5A-4D08-F70C-8B8FAC424CEC}"/>
                </a:ext>
              </a:extLst>
            </p:cNvPr>
            <p:cNvSpPr/>
            <p:nvPr/>
          </p:nvSpPr>
          <p:spPr>
            <a:xfrm>
              <a:off x="2862450" y="2838950"/>
              <a:ext cx="87325" cy="76600"/>
            </a:xfrm>
            <a:custGeom>
              <a:avLst/>
              <a:gdLst/>
              <a:ahLst/>
              <a:cxnLst/>
              <a:rect l="l" t="t" r="r" b="b"/>
              <a:pathLst>
                <a:path w="3493" h="3064" extrusionOk="0">
                  <a:moveTo>
                    <a:pt x="3424" y="0"/>
                  </a:moveTo>
                  <a:cubicBezTo>
                    <a:pt x="3356" y="0"/>
                    <a:pt x="3173" y="548"/>
                    <a:pt x="2831" y="1004"/>
                  </a:cubicBezTo>
                  <a:cubicBezTo>
                    <a:pt x="2489" y="1507"/>
                    <a:pt x="2055" y="1872"/>
                    <a:pt x="2055" y="1895"/>
                  </a:cubicBezTo>
                  <a:cubicBezTo>
                    <a:pt x="2055" y="1895"/>
                    <a:pt x="1964" y="1986"/>
                    <a:pt x="1804" y="2146"/>
                  </a:cubicBezTo>
                  <a:cubicBezTo>
                    <a:pt x="1644" y="2283"/>
                    <a:pt x="1416" y="2465"/>
                    <a:pt x="1165" y="2602"/>
                  </a:cubicBezTo>
                  <a:cubicBezTo>
                    <a:pt x="891" y="2739"/>
                    <a:pt x="617" y="2853"/>
                    <a:pt x="389" y="2876"/>
                  </a:cubicBezTo>
                  <a:cubicBezTo>
                    <a:pt x="183" y="2922"/>
                    <a:pt x="23" y="2899"/>
                    <a:pt x="1" y="2945"/>
                  </a:cubicBezTo>
                  <a:cubicBezTo>
                    <a:pt x="1" y="2967"/>
                    <a:pt x="160" y="3036"/>
                    <a:pt x="411" y="3059"/>
                  </a:cubicBezTo>
                  <a:cubicBezTo>
                    <a:pt x="444" y="3062"/>
                    <a:pt x="478" y="3063"/>
                    <a:pt x="513" y="3063"/>
                  </a:cubicBezTo>
                  <a:cubicBezTo>
                    <a:pt x="750" y="3063"/>
                    <a:pt x="1043" y="2998"/>
                    <a:pt x="1302" y="2899"/>
                  </a:cubicBezTo>
                  <a:cubicBezTo>
                    <a:pt x="1621" y="2785"/>
                    <a:pt x="1895" y="2602"/>
                    <a:pt x="2101" y="2442"/>
                  </a:cubicBezTo>
                  <a:cubicBezTo>
                    <a:pt x="2283" y="2306"/>
                    <a:pt x="2420" y="2191"/>
                    <a:pt x="2420" y="2191"/>
                  </a:cubicBezTo>
                  <a:cubicBezTo>
                    <a:pt x="2420" y="2191"/>
                    <a:pt x="2854" y="1735"/>
                    <a:pt x="3128" y="1164"/>
                  </a:cubicBezTo>
                  <a:cubicBezTo>
                    <a:pt x="3424" y="616"/>
                    <a:pt x="3493" y="0"/>
                    <a:pt x="3424"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689;p53">
              <a:extLst>
                <a:ext uri="{FF2B5EF4-FFF2-40B4-BE49-F238E27FC236}">
                  <a16:creationId xmlns:a16="http://schemas.microsoft.com/office/drawing/2014/main" xmlns="" id="{FCBFB51D-B0FB-5B28-E45C-ABCED4EDEF7C}"/>
                </a:ext>
              </a:extLst>
            </p:cNvPr>
            <p:cNvSpPr/>
            <p:nvPr/>
          </p:nvSpPr>
          <p:spPr>
            <a:xfrm>
              <a:off x="2770575" y="2735650"/>
              <a:ext cx="37700" cy="175375"/>
            </a:xfrm>
            <a:custGeom>
              <a:avLst/>
              <a:gdLst/>
              <a:ahLst/>
              <a:cxnLst/>
              <a:rect l="l" t="t" r="r" b="b"/>
              <a:pathLst>
                <a:path w="1508" h="7015" extrusionOk="0">
                  <a:moveTo>
                    <a:pt x="1462" y="1"/>
                  </a:moveTo>
                  <a:cubicBezTo>
                    <a:pt x="1461" y="1"/>
                    <a:pt x="1256" y="161"/>
                    <a:pt x="1051" y="480"/>
                  </a:cubicBezTo>
                  <a:cubicBezTo>
                    <a:pt x="845" y="777"/>
                    <a:pt x="617" y="1211"/>
                    <a:pt x="457" y="1667"/>
                  </a:cubicBezTo>
                  <a:cubicBezTo>
                    <a:pt x="275" y="2124"/>
                    <a:pt x="160" y="2580"/>
                    <a:pt x="92" y="2945"/>
                  </a:cubicBezTo>
                  <a:cubicBezTo>
                    <a:pt x="46" y="3128"/>
                    <a:pt x="46" y="3265"/>
                    <a:pt x="24" y="3379"/>
                  </a:cubicBezTo>
                  <a:cubicBezTo>
                    <a:pt x="1" y="3493"/>
                    <a:pt x="1" y="3539"/>
                    <a:pt x="1" y="3539"/>
                  </a:cubicBezTo>
                  <a:cubicBezTo>
                    <a:pt x="1" y="3539"/>
                    <a:pt x="1" y="3607"/>
                    <a:pt x="1" y="3721"/>
                  </a:cubicBezTo>
                  <a:cubicBezTo>
                    <a:pt x="1" y="3813"/>
                    <a:pt x="1" y="3972"/>
                    <a:pt x="1" y="4155"/>
                  </a:cubicBezTo>
                  <a:cubicBezTo>
                    <a:pt x="46" y="4520"/>
                    <a:pt x="92" y="5000"/>
                    <a:pt x="252" y="5479"/>
                  </a:cubicBezTo>
                  <a:cubicBezTo>
                    <a:pt x="434" y="5935"/>
                    <a:pt x="663" y="6369"/>
                    <a:pt x="959" y="6643"/>
                  </a:cubicBezTo>
                  <a:cubicBezTo>
                    <a:pt x="1073" y="6780"/>
                    <a:pt x="1233" y="6871"/>
                    <a:pt x="1302" y="6940"/>
                  </a:cubicBezTo>
                  <a:cubicBezTo>
                    <a:pt x="1395" y="6977"/>
                    <a:pt x="1442" y="7014"/>
                    <a:pt x="1457" y="7014"/>
                  </a:cubicBezTo>
                  <a:cubicBezTo>
                    <a:pt x="1460" y="7014"/>
                    <a:pt x="1462" y="7012"/>
                    <a:pt x="1462" y="7008"/>
                  </a:cubicBezTo>
                  <a:cubicBezTo>
                    <a:pt x="1484" y="6985"/>
                    <a:pt x="1439" y="6940"/>
                    <a:pt x="1370" y="6871"/>
                  </a:cubicBezTo>
                  <a:cubicBezTo>
                    <a:pt x="1325" y="6780"/>
                    <a:pt x="1210" y="6689"/>
                    <a:pt x="1119" y="6529"/>
                  </a:cubicBezTo>
                  <a:cubicBezTo>
                    <a:pt x="891" y="6255"/>
                    <a:pt x="708" y="5821"/>
                    <a:pt x="594" y="5388"/>
                  </a:cubicBezTo>
                  <a:cubicBezTo>
                    <a:pt x="480" y="4954"/>
                    <a:pt x="480" y="4475"/>
                    <a:pt x="457" y="4132"/>
                  </a:cubicBezTo>
                  <a:cubicBezTo>
                    <a:pt x="457" y="3972"/>
                    <a:pt x="480" y="3835"/>
                    <a:pt x="480" y="3721"/>
                  </a:cubicBezTo>
                  <a:cubicBezTo>
                    <a:pt x="480" y="3630"/>
                    <a:pt x="503" y="3562"/>
                    <a:pt x="503" y="3562"/>
                  </a:cubicBezTo>
                  <a:cubicBezTo>
                    <a:pt x="503" y="3562"/>
                    <a:pt x="503" y="3516"/>
                    <a:pt x="503" y="3425"/>
                  </a:cubicBezTo>
                  <a:cubicBezTo>
                    <a:pt x="526" y="3310"/>
                    <a:pt x="503" y="3174"/>
                    <a:pt x="549" y="2991"/>
                  </a:cubicBezTo>
                  <a:cubicBezTo>
                    <a:pt x="571" y="2649"/>
                    <a:pt x="663" y="2192"/>
                    <a:pt x="777" y="1758"/>
                  </a:cubicBezTo>
                  <a:cubicBezTo>
                    <a:pt x="914" y="1302"/>
                    <a:pt x="1073" y="868"/>
                    <a:pt x="1233" y="549"/>
                  </a:cubicBezTo>
                  <a:cubicBezTo>
                    <a:pt x="1370" y="229"/>
                    <a:pt x="1507" y="24"/>
                    <a:pt x="1462" y="1"/>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690;p53">
              <a:extLst>
                <a:ext uri="{FF2B5EF4-FFF2-40B4-BE49-F238E27FC236}">
                  <a16:creationId xmlns:a16="http://schemas.microsoft.com/office/drawing/2014/main" xmlns="" id="{9616D2FE-7C51-891B-5DA1-C71145037BEA}"/>
                </a:ext>
              </a:extLst>
            </p:cNvPr>
            <p:cNvSpPr/>
            <p:nvPr/>
          </p:nvSpPr>
          <p:spPr>
            <a:xfrm>
              <a:off x="2768875" y="2868000"/>
              <a:ext cx="15425" cy="40075"/>
            </a:xfrm>
            <a:custGeom>
              <a:avLst/>
              <a:gdLst/>
              <a:ahLst/>
              <a:cxnLst/>
              <a:rect l="l" t="t" r="r" b="b"/>
              <a:pathLst>
                <a:path w="617" h="1603" extrusionOk="0">
                  <a:moveTo>
                    <a:pt x="353" y="0"/>
                  </a:moveTo>
                  <a:cubicBezTo>
                    <a:pt x="282" y="0"/>
                    <a:pt x="156" y="175"/>
                    <a:pt x="92" y="390"/>
                  </a:cubicBezTo>
                  <a:cubicBezTo>
                    <a:pt x="0" y="596"/>
                    <a:pt x="0" y="847"/>
                    <a:pt x="0" y="847"/>
                  </a:cubicBezTo>
                  <a:cubicBezTo>
                    <a:pt x="0" y="847"/>
                    <a:pt x="46" y="1098"/>
                    <a:pt x="183" y="1280"/>
                  </a:cubicBezTo>
                  <a:cubicBezTo>
                    <a:pt x="310" y="1471"/>
                    <a:pt x="476" y="1603"/>
                    <a:pt x="536" y="1603"/>
                  </a:cubicBezTo>
                  <a:cubicBezTo>
                    <a:pt x="541" y="1603"/>
                    <a:pt x="545" y="1602"/>
                    <a:pt x="548" y="1600"/>
                  </a:cubicBezTo>
                  <a:cubicBezTo>
                    <a:pt x="617" y="1554"/>
                    <a:pt x="525" y="1349"/>
                    <a:pt x="502" y="1166"/>
                  </a:cubicBezTo>
                  <a:cubicBezTo>
                    <a:pt x="480" y="984"/>
                    <a:pt x="480" y="801"/>
                    <a:pt x="480" y="801"/>
                  </a:cubicBezTo>
                  <a:cubicBezTo>
                    <a:pt x="480" y="801"/>
                    <a:pt x="434" y="641"/>
                    <a:pt x="434" y="436"/>
                  </a:cubicBezTo>
                  <a:cubicBezTo>
                    <a:pt x="411" y="231"/>
                    <a:pt x="434" y="25"/>
                    <a:pt x="365" y="2"/>
                  </a:cubicBezTo>
                  <a:cubicBezTo>
                    <a:pt x="362" y="1"/>
                    <a:pt x="357" y="0"/>
                    <a:pt x="353" y="0"/>
                  </a:cubicBezTo>
                  <a:close/>
                </a:path>
              </a:pathLst>
            </a:custGeom>
            <a:solidFill>
              <a:srgbClr val="C21A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691;p53">
              <a:extLst>
                <a:ext uri="{FF2B5EF4-FFF2-40B4-BE49-F238E27FC236}">
                  <a16:creationId xmlns:a16="http://schemas.microsoft.com/office/drawing/2014/main" xmlns="" id="{57CA7299-FADF-17B6-EDCA-732705529615}"/>
                </a:ext>
              </a:extLst>
            </p:cNvPr>
            <p:cNvSpPr/>
            <p:nvPr/>
          </p:nvSpPr>
          <p:spPr>
            <a:xfrm>
              <a:off x="2764300" y="2728800"/>
              <a:ext cx="267850" cy="201550"/>
            </a:xfrm>
            <a:custGeom>
              <a:avLst/>
              <a:gdLst/>
              <a:ahLst/>
              <a:cxnLst/>
              <a:rect l="l" t="t" r="r" b="b"/>
              <a:pathLst>
                <a:path w="10714" h="8062" extrusionOk="0">
                  <a:moveTo>
                    <a:pt x="9587" y="1"/>
                  </a:moveTo>
                  <a:lnTo>
                    <a:pt x="9587" y="1"/>
                  </a:lnTo>
                  <a:cubicBezTo>
                    <a:pt x="9907" y="1462"/>
                    <a:pt x="10318" y="3653"/>
                    <a:pt x="9176" y="3813"/>
                  </a:cubicBezTo>
                  <a:cubicBezTo>
                    <a:pt x="8853" y="3856"/>
                    <a:pt x="8558" y="3871"/>
                    <a:pt x="8290" y="3871"/>
                  </a:cubicBezTo>
                  <a:cubicBezTo>
                    <a:pt x="7620" y="3871"/>
                    <a:pt x="7113" y="3775"/>
                    <a:pt x="6714" y="3775"/>
                  </a:cubicBezTo>
                  <a:cubicBezTo>
                    <a:pt x="6428" y="3775"/>
                    <a:pt x="6197" y="3825"/>
                    <a:pt x="6004" y="3995"/>
                  </a:cubicBezTo>
                  <a:cubicBezTo>
                    <a:pt x="5530" y="4396"/>
                    <a:pt x="4300" y="6165"/>
                    <a:pt x="2998" y="6165"/>
                  </a:cubicBezTo>
                  <a:cubicBezTo>
                    <a:pt x="2669" y="6165"/>
                    <a:pt x="2336" y="6052"/>
                    <a:pt x="2009" y="5776"/>
                  </a:cubicBezTo>
                  <a:cubicBezTo>
                    <a:pt x="936" y="4863"/>
                    <a:pt x="800" y="2854"/>
                    <a:pt x="1096" y="1325"/>
                  </a:cubicBezTo>
                  <a:lnTo>
                    <a:pt x="1096" y="1325"/>
                  </a:lnTo>
                  <a:cubicBezTo>
                    <a:pt x="1" y="3744"/>
                    <a:pt x="708" y="6734"/>
                    <a:pt x="708" y="6734"/>
                  </a:cubicBezTo>
                  <a:cubicBezTo>
                    <a:pt x="611" y="7531"/>
                    <a:pt x="1428" y="8061"/>
                    <a:pt x="2541" y="8061"/>
                  </a:cubicBezTo>
                  <a:cubicBezTo>
                    <a:pt x="2991" y="8061"/>
                    <a:pt x="3489" y="7975"/>
                    <a:pt x="3995" y="7784"/>
                  </a:cubicBezTo>
                  <a:cubicBezTo>
                    <a:pt x="5775" y="7145"/>
                    <a:pt x="6962" y="5410"/>
                    <a:pt x="6962" y="5410"/>
                  </a:cubicBezTo>
                  <a:cubicBezTo>
                    <a:pt x="7215" y="5573"/>
                    <a:pt x="7487" y="5645"/>
                    <a:pt x="7765" y="5645"/>
                  </a:cubicBezTo>
                  <a:cubicBezTo>
                    <a:pt x="9167" y="5645"/>
                    <a:pt x="10713" y="3796"/>
                    <a:pt x="10637" y="2329"/>
                  </a:cubicBezTo>
                  <a:cubicBezTo>
                    <a:pt x="10614" y="1804"/>
                    <a:pt x="10272" y="845"/>
                    <a:pt x="95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692;p53">
              <a:extLst>
                <a:ext uri="{FF2B5EF4-FFF2-40B4-BE49-F238E27FC236}">
                  <a16:creationId xmlns:a16="http://schemas.microsoft.com/office/drawing/2014/main" xmlns="" id="{54CABFBC-AEA6-B389-F659-23028397DB5C}"/>
                </a:ext>
              </a:extLst>
            </p:cNvPr>
            <p:cNvSpPr/>
            <p:nvPr/>
          </p:nvSpPr>
          <p:spPr>
            <a:xfrm>
              <a:off x="2880150" y="2294550"/>
              <a:ext cx="190025" cy="191325"/>
            </a:xfrm>
            <a:custGeom>
              <a:avLst/>
              <a:gdLst/>
              <a:ahLst/>
              <a:cxnLst/>
              <a:rect l="l" t="t" r="r" b="b"/>
              <a:pathLst>
                <a:path w="7601" h="7653" extrusionOk="0">
                  <a:moveTo>
                    <a:pt x="228" y="1"/>
                  </a:moveTo>
                  <a:lnTo>
                    <a:pt x="0" y="6050"/>
                  </a:lnTo>
                  <a:cubicBezTo>
                    <a:pt x="1326" y="7278"/>
                    <a:pt x="2683" y="7652"/>
                    <a:pt x="3845" y="7652"/>
                  </a:cubicBezTo>
                  <a:cubicBezTo>
                    <a:pt x="5665" y="7652"/>
                    <a:pt x="7008" y="6734"/>
                    <a:pt x="7008" y="6734"/>
                  </a:cubicBezTo>
                  <a:lnTo>
                    <a:pt x="7601" y="2238"/>
                  </a:lnTo>
                  <a:lnTo>
                    <a:pt x="228" y="1"/>
                  </a:ln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693;p53">
              <a:extLst>
                <a:ext uri="{FF2B5EF4-FFF2-40B4-BE49-F238E27FC236}">
                  <a16:creationId xmlns:a16="http://schemas.microsoft.com/office/drawing/2014/main" xmlns="" id="{D3CBED70-D6A4-FFFB-D013-29095058C18C}"/>
                </a:ext>
              </a:extLst>
            </p:cNvPr>
            <p:cNvSpPr/>
            <p:nvPr/>
          </p:nvSpPr>
          <p:spPr>
            <a:xfrm>
              <a:off x="2880150" y="2294550"/>
              <a:ext cx="190025" cy="180350"/>
            </a:xfrm>
            <a:custGeom>
              <a:avLst/>
              <a:gdLst/>
              <a:ahLst/>
              <a:cxnLst/>
              <a:rect l="l" t="t" r="r" b="b"/>
              <a:pathLst>
                <a:path w="7601" h="7214" extrusionOk="0">
                  <a:moveTo>
                    <a:pt x="228" y="1"/>
                  </a:moveTo>
                  <a:lnTo>
                    <a:pt x="0" y="6050"/>
                  </a:lnTo>
                  <a:cubicBezTo>
                    <a:pt x="571" y="6597"/>
                    <a:pt x="1164" y="6963"/>
                    <a:pt x="1735" y="7214"/>
                  </a:cubicBezTo>
                  <a:cubicBezTo>
                    <a:pt x="1351" y="5475"/>
                    <a:pt x="1146" y="3378"/>
                    <a:pt x="2954" y="3378"/>
                  </a:cubicBezTo>
                  <a:cubicBezTo>
                    <a:pt x="2974" y="3378"/>
                    <a:pt x="2993" y="3379"/>
                    <a:pt x="3013" y="3379"/>
                  </a:cubicBezTo>
                  <a:cubicBezTo>
                    <a:pt x="3835" y="3402"/>
                    <a:pt x="4657" y="3539"/>
                    <a:pt x="5478" y="3630"/>
                  </a:cubicBezTo>
                  <a:cubicBezTo>
                    <a:pt x="6117" y="3676"/>
                    <a:pt x="6756" y="3744"/>
                    <a:pt x="7396" y="3813"/>
                  </a:cubicBezTo>
                  <a:lnTo>
                    <a:pt x="7601" y="2238"/>
                  </a:lnTo>
                  <a:lnTo>
                    <a:pt x="228"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4694;p53">
              <a:extLst>
                <a:ext uri="{FF2B5EF4-FFF2-40B4-BE49-F238E27FC236}">
                  <a16:creationId xmlns:a16="http://schemas.microsoft.com/office/drawing/2014/main" xmlns="" id="{48725901-AEB7-47A9-B2B4-F8BC73436248}"/>
                </a:ext>
              </a:extLst>
            </p:cNvPr>
            <p:cNvSpPr/>
            <p:nvPr/>
          </p:nvSpPr>
          <p:spPr>
            <a:xfrm>
              <a:off x="3423825" y="1691375"/>
              <a:ext cx="240950" cy="296850"/>
            </a:xfrm>
            <a:custGeom>
              <a:avLst/>
              <a:gdLst/>
              <a:ahLst/>
              <a:cxnLst/>
              <a:rect l="l" t="t" r="r" b="b"/>
              <a:pathLst>
                <a:path w="9638" h="11874" extrusionOk="0">
                  <a:moveTo>
                    <a:pt x="3357" y="0"/>
                  </a:moveTo>
                  <a:cubicBezTo>
                    <a:pt x="1573" y="0"/>
                    <a:pt x="964" y="1508"/>
                    <a:pt x="964" y="1508"/>
                  </a:cubicBezTo>
                  <a:cubicBezTo>
                    <a:pt x="0" y="2779"/>
                    <a:pt x="1623" y="11874"/>
                    <a:pt x="3915" y="11874"/>
                  </a:cubicBezTo>
                  <a:cubicBezTo>
                    <a:pt x="4011" y="11874"/>
                    <a:pt x="4108" y="11858"/>
                    <a:pt x="4206" y="11825"/>
                  </a:cubicBezTo>
                  <a:cubicBezTo>
                    <a:pt x="6648" y="11003"/>
                    <a:pt x="9638" y="2193"/>
                    <a:pt x="4959" y="344"/>
                  </a:cubicBezTo>
                  <a:cubicBezTo>
                    <a:pt x="4342" y="98"/>
                    <a:pt x="3812" y="0"/>
                    <a:pt x="3357"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695;p53">
              <a:extLst>
                <a:ext uri="{FF2B5EF4-FFF2-40B4-BE49-F238E27FC236}">
                  <a16:creationId xmlns:a16="http://schemas.microsoft.com/office/drawing/2014/main" xmlns="" id="{92DF1283-24D5-687D-BE38-7615028B5B76}"/>
                </a:ext>
              </a:extLst>
            </p:cNvPr>
            <p:cNvSpPr/>
            <p:nvPr/>
          </p:nvSpPr>
          <p:spPr>
            <a:xfrm>
              <a:off x="3456475" y="1740350"/>
              <a:ext cx="94750" cy="187875"/>
            </a:xfrm>
            <a:custGeom>
              <a:avLst/>
              <a:gdLst/>
              <a:ahLst/>
              <a:cxnLst/>
              <a:rect l="l" t="t" r="r" b="b"/>
              <a:pathLst>
                <a:path w="3790" h="7515" extrusionOk="0">
                  <a:moveTo>
                    <a:pt x="3036" y="4046"/>
                  </a:moveTo>
                  <a:cubicBezTo>
                    <a:pt x="3043" y="4054"/>
                    <a:pt x="3050" y="4063"/>
                    <a:pt x="3058" y="4074"/>
                  </a:cubicBezTo>
                  <a:lnTo>
                    <a:pt x="3058" y="4074"/>
                  </a:lnTo>
                  <a:cubicBezTo>
                    <a:pt x="3056" y="4066"/>
                    <a:pt x="3051" y="4060"/>
                    <a:pt x="3036" y="4046"/>
                  </a:cubicBezTo>
                  <a:close/>
                  <a:moveTo>
                    <a:pt x="3719" y="0"/>
                  </a:moveTo>
                  <a:cubicBezTo>
                    <a:pt x="3619" y="0"/>
                    <a:pt x="3227" y="70"/>
                    <a:pt x="2717" y="325"/>
                  </a:cubicBezTo>
                  <a:cubicBezTo>
                    <a:pt x="2146" y="599"/>
                    <a:pt x="1462" y="1101"/>
                    <a:pt x="982" y="1695"/>
                  </a:cubicBezTo>
                  <a:cubicBezTo>
                    <a:pt x="480" y="2311"/>
                    <a:pt x="183" y="2973"/>
                    <a:pt x="46" y="3543"/>
                  </a:cubicBezTo>
                  <a:cubicBezTo>
                    <a:pt x="24" y="3703"/>
                    <a:pt x="1" y="3772"/>
                    <a:pt x="1" y="4023"/>
                  </a:cubicBezTo>
                  <a:cubicBezTo>
                    <a:pt x="1" y="4228"/>
                    <a:pt x="24" y="4411"/>
                    <a:pt x="24" y="4593"/>
                  </a:cubicBezTo>
                  <a:cubicBezTo>
                    <a:pt x="69" y="4913"/>
                    <a:pt x="115" y="5164"/>
                    <a:pt x="115" y="5324"/>
                  </a:cubicBezTo>
                  <a:cubicBezTo>
                    <a:pt x="343" y="5141"/>
                    <a:pt x="549" y="4981"/>
                    <a:pt x="731" y="4845"/>
                  </a:cubicBezTo>
                  <a:cubicBezTo>
                    <a:pt x="822" y="4776"/>
                    <a:pt x="891" y="4708"/>
                    <a:pt x="982" y="4639"/>
                  </a:cubicBezTo>
                  <a:cubicBezTo>
                    <a:pt x="1074" y="4571"/>
                    <a:pt x="1119" y="4571"/>
                    <a:pt x="1165" y="4525"/>
                  </a:cubicBezTo>
                  <a:cubicBezTo>
                    <a:pt x="1279" y="4479"/>
                    <a:pt x="1370" y="4434"/>
                    <a:pt x="1439" y="4388"/>
                  </a:cubicBezTo>
                  <a:cubicBezTo>
                    <a:pt x="1530" y="4342"/>
                    <a:pt x="1530" y="4365"/>
                    <a:pt x="1553" y="4342"/>
                  </a:cubicBezTo>
                  <a:cubicBezTo>
                    <a:pt x="1644" y="4320"/>
                    <a:pt x="1667" y="4297"/>
                    <a:pt x="1667" y="4297"/>
                  </a:cubicBezTo>
                  <a:cubicBezTo>
                    <a:pt x="1682" y="4297"/>
                    <a:pt x="1687" y="4307"/>
                    <a:pt x="1716" y="4307"/>
                  </a:cubicBezTo>
                  <a:cubicBezTo>
                    <a:pt x="1730" y="4307"/>
                    <a:pt x="1751" y="4304"/>
                    <a:pt x="1781" y="4297"/>
                  </a:cubicBezTo>
                  <a:cubicBezTo>
                    <a:pt x="1793" y="4300"/>
                    <a:pt x="1805" y="4301"/>
                    <a:pt x="1816" y="4301"/>
                  </a:cubicBezTo>
                  <a:cubicBezTo>
                    <a:pt x="1842" y="4301"/>
                    <a:pt x="1867" y="4296"/>
                    <a:pt x="1894" y="4296"/>
                  </a:cubicBezTo>
                  <a:cubicBezTo>
                    <a:pt x="1947" y="4296"/>
                    <a:pt x="2009" y="4315"/>
                    <a:pt x="2101" y="4434"/>
                  </a:cubicBezTo>
                  <a:lnTo>
                    <a:pt x="2123" y="4479"/>
                  </a:lnTo>
                  <a:cubicBezTo>
                    <a:pt x="2169" y="4525"/>
                    <a:pt x="2238" y="4616"/>
                    <a:pt x="2238" y="4662"/>
                  </a:cubicBezTo>
                  <a:cubicBezTo>
                    <a:pt x="2260" y="4685"/>
                    <a:pt x="2123" y="4845"/>
                    <a:pt x="1850" y="5027"/>
                  </a:cubicBezTo>
                  <a:cubicBezTo>
                    <a:pt x="1599" y="5210"/>
                    <a:pt x="1188" y="5461"/>
                    <a:pt x="937" y="5826"/>
                  </a:cubicBezTo>
                  <a:cubicBezTo>
                    <a:pt x="754" y="6146"/>
                    <a:pt x="640" y="6534"/>
                    <a:pt x="800" y="6899"/>
                  </a:cubicBezTo>
                  <a:cubicBezTo>
                    <a:pt x="937" y="7241"/>
                    <a:pt x="1370" y="7447"/>
                    <a:pt x="1804" y="7492"/>
                  </a:cubicBezTo>
                  <a:cubicBezTo>
                    <a:pt x="1902" y="7508"/>
                    <a:pt x="2000" y="7515"/>
                    <a:pt x="2098" y="7515"/>
                  </a:cubicBezTo>
                  <a:cubicBezTo>
                    <a:pt x="2435" y="7515"/>
                    <a:pt x="2761" y="7428"/>
                    <a:pt x="2991" y="7287"/>
                  </a:cubicBezTo>
                  <a:cubicBezTo>
                    <a:pt x="3333" y="7127"/>
                    <a:pt x="3402" y="6899"/>
                    <a:pt x="3425" y="6762"/>
                  </a:cubicBezTo>
                  <a:cubicBezTo>
                    <a:pt x="3425" y="6625"/>
                    <a:pt x="3402" y="6556"/>
                    <a:pt x="3379" y="6556"/>
                  </a:cubicBezTo>
                  <a:cubicBezTo>
                    <a:pt x="3288" y="6556"/>
                    <a:pt x="3310" y="6899"/>
                    <a:pt x="2831" y="7081"/>
                  </a:cubicBezTo>
                  <a:cubicBezTo>
                    <a:pt x="2679" y="7142"/>
                    <a:pt x="2486" y="7183"/>
                    <a:pt x="2293" y="7183"/>
                  </a:cubicBezTo>
                  <a:cubicBezTo>
                    <a:pt x="2197" y="7183"/>
                    <a:pt x="2101" y="7173"/>
                    <a:pt x="2009" y="7150"/>
                  </a:cubicBezTo>
                  <a:cubicBezTo>
                    <a:pt x="1713" y="7081"/>
                    <a:pt x="1484" y="6922"/>
                    <a:pt x="1439" y="6693"/>
                  </a:cubicBezTo>
                  <a:cubicBezTo>
                    <a:pt x="1393" y="6488"/>
                    <a:pt x="1484" y="6237"/>
                    <a:pt x="1667" y="6009"/>
                  </a:cubicBezTo>
                  <a:cubicBezTo>
                    <a:pt x="1804" y="5826"/>
                    <a:pt x="2101" y="5643"/>
                    <a:pt x="2420" y="5461"/>
                  </a:cubicBezTo>
                  <a:cubicBezTo>
                    <a:pt x="2694" y="5278"/>
                    <a:pt x="3105" y="5027"/>
                    <a:pt x="3196" y="4662"/>
                  </a:cubicBezTo>
                  <a:cubicBezTo>
                    <a:pt x="3279" y="4351"/>
                    <a:pt x="3137" y="4172"/>
                    <a:pt x="3058" y="4074"/>
                  </a:cubicBezTo>
                  <a:lnTo>
                    <a:pt x="3058" y="4074"/>
                  </a:lnTo>
                  <a:cubicBezTo>
                    <a:pt x="3059" y="4078"/>
                    <a:pt x="3059" y="4083"/>
                    <a:pt x="3059" y="4091"/>
                  </a:cubicBezTo>
                  <a:cubicBezTo>
                    <a:pt x="2991" y="3977"/>
                    <a:pt x="2900" y="3863"/>
                    <a:pt x="2808" y="3795"/>
                  </a:cubicBezTo>
                  <a:cubicBezTo>
                    <a:pt x="2694" y="3726"/>
                    <a:pt x="2557" y="3658"/>
                    <a:pt x="2466" y="3612"/>
                  </a:cubicBezTo>
                  <a:cubicBezTo>
                    <a:pt x="2261" y="3575"/>
                    <a:pt x="2086" y="3537"/>
                    <a:pt x="1955" y="3537"/>
                  </a:cubicBezTo>
                  <a:cubicBezTo>
                    <a:pt x="1925" y="3537"/>
                    <a:pt x="1898" y="3539"/>
                    <a:pt x="1872" y="3543"/>
                  </a:cubicBezTo>
                  <a:cubicBezTo>
                    <a:pt x="1599" y="3566"/>
                    <a:pt x="1530" y="3589"/>
                    <a:pt x="1530" y="3589"/>
                  </a:cubicBezTo>
                  <a:cubicBezTo>
                    <a:pt x="1530" y="3589"/>
                    <a:pt x="1484" y="3612"/>
                    <a:pt x="1279" y="3658"/>
                  </a:cubicBezTo>
                  <a:cubicBezTo>
                    <a:pt x="1233" y="3680"/>
                    <a:pt x="1119" y="3703"/>
                    <a:pt x="1119" y="3703"/>
                  </a:cubicBezTo>
                  <a:cubicBezTo>
                    <a:pt x="1096" y="3726"/>
                    <a:pt x="1074" y="3726"/>
                    <a:pt x="1051" y="3749"/>
                  </a:cubicBezTo>
                  <a:cubicBezTo>
                    <a:pt x="1016" y="3760"/>
                    <a:pt x="1011" y="3760"/>
                    <a:pt x="1011" y="3760"/>
                  </a:cubicBezTo>
                  <a:cubicBezTo>
                    <a:pt x="1011" y="3760"/>
                    <a:pt x="1016" y="3760"/>
                    <a:pt x="1005" y="3772"/>
                  </a:cubicBezTo>
                  <a:cubicBezTo>
                    <a:pt x="1005" y="3772"/>
                    <a:pt x="982" y="3795"/>
                    <a:pt x="982" y="3795"/>
                  </a:cubicBezTo>
                  <a:cubicBezTo>
                    <a:pt x="959" y="3772"/>
                    <a:pt x="937" y="3840"/>
                    <a:pt x="959" y="3521"/>
                  </a:cubicBezTo>
                  <a:cubicBezTo>
                    <a:pt x="1005" y="3041"/>
                    <a:pt x="1210" y="2425"/>
                    <a:pt x="1576" y="1877"/>
                  </a:cubicBezTo>
                  <a:cubicBezTo>
                    <a:pt x="1918" y="1307"/>
                    <a:pt x="2443" y="804"/>
                    <a:pt x="2922" y="508"/>
                  </a:cubicBezTo>
                  <a:cubicBezTo>
                    <a:pt x="3379" y="188"/>
                    <a:pt x="3790" y="74"/>
                    <a:pt x="3744" y="6"/>
                  </a:cubicBezTo>
                  <a:cubicBezTo>
                    <a:pt x="3744" y="2"/>
                    <a:pt x="3736" y="0"/>
                    <a:pt x="371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696;p53">
              <a:extLst>
                <a:ext uri="{FF2B5EF4-FFF2-40B4-BE49-F238E27FC236}">
                  <a16:creationId xmlns:a16="http://schemas.microsoft.com/office/drawing/2014/main" xmlns="" id="{E1F88B55-172F-D7B9-47AE-9F270F85AD42}"/>
                </a:ext>
              </a:extLst>
            </p:cNvPr>
            <p:cNvSpPr/>
            <p:nvPr/>
          </p:nvSpPr>
          <p:spPr>
            <a:xfrm>
              <a:off x="3490725" y="1706250"/>
              <a:ext cx="56500" cy="20550"/>
            </a:xfrm>
            <a:custGeom>
              <a:avLst/>
              <a:gdLst/>
              <a:ahLst/>
              <a:cxnLst/>
              <a:rect l="l" t="t" r="r" b="b"/>
              <a:pathLst>
                <a:path w="2260" h="822" extrusionOk="0">
                  <a:moveTo>
                    <a:pt x="1256" y="0"/>
                  </a:moveTo>
                  <a:cubicBezTo>
                    <a:pt x="685" y="23"/>
                    <a:pt x="137" y="205"/>
                    <a:pt x="69" y="434"/>
                  </a:cubicBezTo>
                  <a:cubicBezTo>
                    <a:pt x="0" y="639"/>
                    <a:pt x="411" y="822"/>
                    <a:pt x="1005" y="822"/>
                  </a:cubicBezTo>
                  <a:cubicBezTo>
                    <a:pt x="1598" y="822"/>
                    <a:pt x="2123" y="616"/>
                    <a:pt x="2191" y="411"/>
                  </a:cubicBezTo>
                  <a:cubicBezTo>
                    <a:pt x="2260" y="183"/>
                    <a:pt x="1849" y="0"/>
                    <a:pt x="1256"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697;p53">
              <a:extLst>
                <a:ext uri="{FF2B5EF4-FFF2-40B4-BE49-F238E27FC236}">
                  <a16:creationId xmlns:a16="http://schemas.microsoft.com/office/drawing/2014/main" xmlns="" id="{ADD9CE45-0FFF-A936-99B0-DA3465DA83CF}"/>
                </a:ext>
              </a:extLst>
            </p:cNvPr>
            <p:cNvSpPr/>
            <p:nvPr/>
          </p:nvSpPr>
          <p:spPr>
            <a:xfrm>
              <a:off x="3444900" y="1744800"/>
              <a:ext cx="143425" cy="182350"/>
            </a:xfrm>
            <a:custGeom>
              <a:avLst/>
              <a:gdLst/>
              <a:ahLst/>
              <a:cxnLst/>
              <a:rect l="l" t="t" r="r" b="b"/>
              <a:pathLst>
                <a:path w="5737" h="7294" extrusionOk="0">
                  <a:moveTo>
                    <a:pt x="3758" y="0"/>
                  </a:moveTo>
                  <a:cubicBezTo>
                    <a:pt x="2421" y="0"/>
                    <a:pt x="1354" y="2247"/>
                    <a:pt x="1354" y="2247"/>
                  </a:cubicBezTo>
                  <a:cubicBezTo>
                    <a:pt x="1354" y="2247"/>
                    <a:pt x="0" y="7293"/>
                    <a:pt x="2348" y="7293"/>
                  </a:cubicBezTo>
                  <a:cubicBezTo>
                    <a:pt x="2477" y="7293"/>
                    <a:pt x="2617" y="7278"/>
                    <a:pt x="2769" y="7246"/>
                  </a:cubicBezTo>
                  <a:cubicBezTo>
                    <a:pt x="5691" y="6652"/>
                    <a:pt x="5736" y="649"/>
                    <a:pt x="4184" y="79"/>
                  </a:cubicBezTo>
                  <a:cubicBezTo>
                    <a:pt x="4040" y="25"/>
                    <a:pt x="3898" y="0"/>
                    <a:pt x="375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698;p53">
              <a:extLst>
                <a:ext uri="{FF2B5EF4-FFF2-40B4-BE49-F238E27FC236}">
                  <a16:creationId xmlns:a16="http://schemas.microsoft.com/office/drawing/2014/main" xmlns="" id="{1EA57D9F-9BBC-8F03-9522-FA686128230E}"/>
                </a:ext>
              </a:extLst>
            </p:cNvPr>
            <p:cNvSpPr/>
            <p:nvPr/>
          </p:nvSpPr>
          <p:spPr>
            <a:xfrm>
              <a:off x="2339175" y="1323575"/>
              <a:ext cx="1298800" cy="1029950"/>
            </a:xfrm>
            <a:custGeom>
              <a:avLst/>
              <a:gdLst/>
              <a:ahLst/>
              <a:cxnLst/>
              <a:rect l="l" t="t" r="r" b="b"/>
              <a:pathLst>
                <a:path w="51952" h="41198" extrusionOk="0">
                  <a:moveTo>
                    <a:pt x="25813" y="0"/>
                  </a:moveTo>
                  <a:cubicBezTo>
                    <a:pt x="18679" y="0"/>
                    <a:pt x="14449" y="3141"/>
                    <a:pt x="14449" y="3141"/>
                  </a:cubicBezTo>
                  <a:cubicBezTo>
                    <a:pt x="2215" y="11335"/>
                    <a:pt x="9268" y="24300"/>
                    <a:pt x="9268" y="24300"/>
                  </a:cubicBezTo>
                  <a:cubicBezTo>
                    <a:pt x="9268" y="24300"/>
                    <a:pt x="7861" y="23000"/>
                    <a:pt x="5976" y="23000"/>
                  </a:cubicBezTo>
                  <a:cubicBezTo>
                    <a:pt x="4971" y="23000"/>
                    <a:pt x="3830" y="23370"/>
                    <a:pt x="2694" y="24506"/>
                  </a:cubicBezTo>
                  <a:cubicBezTo>
                    <a:pt x="1" y="27199"/>
                    <a:pt x="3470" y="33271"/>
                    <a:pt x="7305" y="34777"/>
                  </a:cubicBezTo>
                  <a:cubicBezTo>
                    <a:pt x="8242" y="35146"/>
                    <a:pt x="9040" y="35295"/>
                    <a:pt x="9719" y="35295"/>
                  </a:cubicBezTo>
                  <a:cubicBezTo>
                    <a:pt x="12564" y="35295"/>
                    <a:pt x="13308" y="32677"/>
                    <a:pt x="13308" y="32677"/>
                  </a:cubicBezTo>
                  <a:cubicBezTo>
                    <a:pt x="15356" y="36814"/>
                    <a:pt x="22863" y="41197"/>
                    <a:pt x="31104" y="41197"/>
                  </a:cubicBezTo>
                  <a:cubicBezTo>
                    <a:pt x="32230" y="41197"/>
                    <a:pt x="33371" y="41115"/>
                    <a:pt x="34513" y="40940"/>
                  </a:cubicBezTo>
                  <a:cubicBezTo>
                    <a:pt x="43460" y="39570"/>
                    <a:pt x="51951" y="32152"/>
                    <a:pt x="44921" y="20694"/>
                  </a:cubicBezTo>
                  <a:cubicBezTo>
                    <a:pt x="44145" y="14189"/>
                    <a:pt x="44647" y="4830"/>
                    <a:pt x="34330" y="1429"/>
                  </a:cubicBezTo>
                  <a:cubicBezTo>
                    <a:pt x="31172" y="386"/>
                    <a:pt x="28314" y="0"/>
                    <a:pt x="25813"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699;p53">
              <a:extLst>
                <a:ext uri="{FF2B5EF4-FFF2-40B4-BE49-F238E27FC236}">
                  <a16:creationId xmlns:a16="http://schemas.microsoft.com/office/drawing/2014/main" xmlns="" id="{17A0D00D-8387-1BA7-1473-AD4925F30A8A}"/>
                </a:ext>
              </a:extLst>
            </p:cNvPr>
            <p:cNvSpPr/>
            <p:nvPr/>
          </p:nvSpPr>
          <p:spPr>
            <a:xfrm>
              <a:off x="2687275" y="1459725"/>
              <a:ext cx="950700" cy="893925"/>
            </a:xfrm>
            <a:custGeom>
              <a:avLst/>
              <a:gdLst/>
              <a:ahLst/>
              <a:cxnLst/>
              <a:rect l="l" t="t" r="r" b="b"/>
              <a:pathLst>
                <a:path w="38028" h="35757" extrusionOk="0">
                  <a:moveTo>
                    <a:pt x="26751" y="1"/>
                  </a:moveTo>
                  <a:lnTo>
                    <a:pt x="26751" y="1"/>
                  </a:lnTo>
                  <a:cubicBezTo>
                    <a:pt x="29833" y="4292"/>
                    <a:pt x="29787" y="9975"/>
                    <a:pt x="30312" y="14358"/>
                  </a:cubicBezTo>
                  <a:cubicBezTo>
                    <a:pt x="37320" y="25816"/>
                    <a:pt x="28829" y="33234"/>
                    <a:pt x="19881" y="34604"/>
                  </a:cubicBezTo>
                  <a:cubicBezTo>
                    <a:pt x="18733" y="34782"/>
                    <a:pt x="17586" y="34865"/>
                    <a:pt x="16454" y="34865"/>
                  </a:cubicBezTo>
                  <a:cubicBezTo>
                    <a:pt x="9483" y="34865"/>
                    <a:pt x="3044" y="31711"/>
                    <a:pt x="0" y="28235"/>
                  </a:cubicBezTo>
                  <a:lnTo>
                    <a:pt x="0" y="28235"/>
                  </a:lnTo>
                  <a:cubicBezTo>
                    <a:pt x="2659" y="32065"/>
                    <a:pt x="9578" y="35756"/>
                    <a:pt x="17144" y="35756"/>
                  </a:cubicBezTo>
                  <a:cubicBezTo>
                    <a:pt x="18282" y="35756"/>
                    <a:pt x="19434" y="35673"/>
                    <a:pt x="20589" y="35494"/>
                  </a:cubicBezTo>
                  <a:cubicBezTo>
                    <a:pt x="29536" y="34124"/>
                    <a:pt x="38027" y="26706"/>
                    <a:pt x="30997" y="15248"/>
                  </a:cubicBezTo>
                  <a:cubicBezTo>
                    <a:pt x="30449" y="10546"/>
                    <a:pt x="30540" y="4360"/>
                    <a:pt x="2675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700;p53">
              <a:extLst>
                <a:ext uri="{FF2B5EF4-FFF2-40B4-BE49-F238E27FC236}">
                  <a16:creationId xmlns:a16="http://schemas.microsoft.com/office/drawing/2014/main" xmlns="" id="{EE0B00DC-C71F-45C3-4746-C114C76BD230}"/>
                </a:ext>
              </a:extLst>
            </p:cNvPr>
            <p:cNvSpPr/>
            <p:nvPr/>
          </p:nvSpPr>
          <p:spPr>
            <a:xfrm>
              <a:off x="2424200" y="2111375"/>
              <a:ext cx="245975" cy="94725"/>
            </a:xfrm>
            <a:custGeom>
              <a:avLst/>
              <a:gdLst/>
              <a:ahLst/>
              <a:cxnLst/>
              <a:rect l="l" t="t" r="r" b="b"/>
              <a:pathLst>
                <a:path w="9839" h="3789" extrusionOk="0">
                  <a:moveTo>
                    <a:pt x="1" y="1"/>
                  </a:moveTo>
                  <a:cubicBezTo>
                    <a:pt x="1051" y="1462"/>
                    <a:pt x="2443" y="2694"/>
                    <a:pt x="3904" y="3265"/>
                  </a:cubicBezTo>
                  <a:cubicBezTo>
                    <a:pt x="4846" y="3638"/>
                    <a:pt x="5648" y="3788"/>
                    <a:pt x="6328" y="3788"/>
                  </a:cubicBezTo>
                  <a:cubicBezTo>
                    <a:pt x="8732" y="3788"/>
                    <a:pt x="9625" y="1912"/>
                    <a:pt x="9838" y="1325"/>
                  </a:cubicBezTo>
                  <a:cubicBezTo>
                    <a:pt x="9587" y="982"/>
                    <a:pt x="9382" y="617"/>
                    <a:pt x="9199" y="275"/>
                  </a:cubicBezTo>
                  <a:cubicBezTo>
                    <a:pt x="9199" y="275"/>
                    <a:pt x="8470" y="2893"/>
                    <a:pt x="5619" y="2893"/>
                  </a:cubicBezTo>
                  <a:cubicBezTo>
                    <a:pt x="4939" y="2893"/>
                    <a:pt x="4137" y="2744"/>
                    <a:pt x="3196" y="2375"/>
                  </a:cubicBezTo>
                  <a:cubicBezTo>
                    <a:pt x="2055" y="1918"/>
                    <a:pt x="937" y="1051"/>
                    <a:pt x="1"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701;p53">
              <a:extLst>
                <a:ext uri="{FF2B5EF4-FFF2-40B4-BE49-F238E27FC236}">
                  <a16:creationId xmlns:a16="http://schemas.microsoft.com/office/drawing/2014/main" xmlns="" id="{09F1AEA4-FF16-4D39-0E0A-082B5F719513}"/>
                </a:ext>
              </a:extLst>
            </p:cNvPr>
            <p:cNvSpPr/>
            <p:nvPr/>
          </p:nvSpPr>
          <p:spPr>
            <a:xfrm>
              <a:off x="3235075" y="2264425"/>
              <a:ext cx="41675" cy="23775"/>
            </a:xfrm>
            <a:custGeom>
              <a:avLst/>
              <a:gdLst/>
              <a:ahLst/>
              <a:cxnLst/>
              <a:rect l="l" t="t" r="r" b="b"/>
              <a:pathLst>
                <a:path w="1667" h="951" extrusionOk="0">
                  <a:moveTo>
                    <a:pt x="1192" y="0"/>
                  </a:moveTo>
                  <a:cubicBezTo>
                    <a:pt x="1073" y="0"/>
                    <a:pt x="938" y="21"/>
                    <a:pt x="799" y="65"/>
                  </a:cubicBezTo>
                  <a:cubicBezTo>
                    <a:pt x="343" y="179"/>
                    <a:pt x="1" y="475"/>
                    <a:pt x="23" y="704"/>
                  </a:cubicBezTo>
                  <a:cubicBezTo>
                    <a:pt x="54" y="859"/>
                    <a:pt x="233" y="951"/>
                    <a:pt x="487" y="951"/>
                  </a:cubicBezTo>
                  <a:cubicBezTo>
                    <a:pt x="607" y="951"/>
                    <a:pt x="744" y="930"/>
                    <a:pt x="891" y="886"/>
                  </a:cubicBezTo>
                  <a:cubicBezTo>
                    <a:pt x="1324" y="772"/>
                    <a:pt x="1667" y="475"/>
                    <a:pt x="1644" y="247"/>
                  </a:cubicBezTo>
                  <a:cubicBezTo>
                    <a:pt x="1628" y="92"/>
                    <a:pt x="1444" y="0"/>
                    <a:pt x="1192"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702;p53">
              <a:extLst>
                <a:ext uri="{FF2B5EF4-FFF2-40B4-BE49-F238E27FC236}">
                  <a16:creationId xmlns:a16="http://schemas.microsoft.com/office/drawing/2014/main" xmlns="" id="{861326A0-B832-9DB9-D90D-E8623FF6F39C}"/>
                </a:ext>
              </a:extLst>
            </p:cNvPr>
            <p:cNvSpPr/>
            <p:nvPr/>
          </p:nvSpPr>
          <p:spPr>
            <a:xfrm>
              <a:off x="2434475" y="1959425"/>
              <a:ext cx="168925" cy="204775"/>
            </a:xfrm>
            <a:custGeom>
              <a:avLst/>
              <a:gdLst/>
              <a:ahLst/>
              <a:cxnLst/>
              <a:rect l="l" t="t" r="r" b="b"/>
              <a:pathLst>
                <a:path w="6757" h="8191" extrusionOk="0">
                  <a:moveTo>
                    <a:pt x="1377" y="0"/>
                  </a:moveTo>
                  <a:cubicBezTo>
                    <a:pt x="70" y="0"/>
                    <a:pt x="92" y="2336"/>
                    <a:pt x="92" y="2336"/>
                  </a:cubicBezTo>
                  <a:cubicBezTo>
                    <a:pt x="1" y="4778"/>
                    <a:pt x="3402" y="7859"/>
                    <a:pt x="4908" y="8156"/>
                  </a:cubicBezTo>
                  <a:cubicBezTo>
                    <a:pt x="5026" y="8180"/>
                    <a:pt x="5138" y="8191"/>
                    <a:pt x="5242" y="8191"/>
                  </a:cubicBezTo>
                  <a:cubicBezTo>
                    <a:pt x="6448" y="8191"/>
                    <a:pt x="6757" y="6741"/>
                    <a:pt x="6757" y="6741"/>
                  </a:cubicBezTo>
                  <a:cubicBezTo>
                    <a:pt x="6757" y="6741"/>
                    <a:pt x="4931" y="6011"/>
                    <a:pt x="4497" y="4573"/>
                  </a:cubicBezTo>
                  <a:cubicBezTo>
                    <a:pt x="4170" y="3426"/>
                    <a:pt x="5250" y="3310"/>
                    <a:pt x="5701" y="3310"/>
                  </a:cubicBezTo>
                  <a:cubicBezTo>
                    <a:pt x="5816" y="3310"/>
                    <a:pt x="5890" y="3317"/>
                    <a:pt x="5890" y="3317"/>
                  </a:cubicBezTo>
                  <a:cubicBezTo>
                    <a:pt x="5890" y="3317"/>
                    <a:pt x="2945" y="144"/>
                    <a:pt x="1507" y="7"/>
                  </a:cubicBezTo>
                  <a:cubicBezTo>
                    <a:pt x="1462" y="2"/>
                    <a:pt x="1419" y="0"/>
                    <a:pt x="137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703;p53">
              <a:extLst>
                <a:ext uri="{FF2B5EF4-FFF2-40B4-BE49-F238E27FC236}">
                  <a16:creationId xmlns:a16="http://schemas.microsoft.com/office/drawing/2014/main" xmlns="" id="{A2C4E5FA-D581-9413-8FD2-DB327DD058CE}"/>
                </a:ext>
              </a:extLst>
            </p:cNvPr>
            <p:cNvSpPr/>
            <p:nvPr/>
          </p:nvSpPr>
          <p:spPr>
            <a:xfrm>
              <a:off x="2440175" y="1959550"/>
              <a:ext cx="175800" cy="205925"/>
            </a:xfrm>
            <a:custGeom>
              <a:avLst/>
              <a:gdLst/>
              <a:ahLst/>
              <a:cxnLst/>
              <a:rect l="l" t="t" r="r" b="b"/>
              <a:pathLst>
                <a:path w="7032" h="8237" extrusionOk="0">
                  <a:moveTo>
                    <a:pt x="1367" y="0"/>
                  </a:moveTo>
                  <a:cubicBezTo>
                    <a:pt x="1338" y="0"/>
                    <a:pt x="1308" y="1"/>
                    <a:pt x="1279" y="2"/>
                  </a:cubicBezTo>
                  <a:cubicBezTo>
                    <a:pt x="1051" y="2"/>
                    <a:pt x="823" y="48"/>
                    <a:pt x="640" y="139"/>
                  </a:cubicBezTo>
                  <a:cubicBezTo>
                    <a:pt x="457" y="254"/>
                    <a:pt x="320" y="368"/>
                    <a:pt x="229" y="505"/>
                  </a:cubicBezTo>
                  <a:cubicBezTo>
                    <a:pt x="69" y="779"/>
                    <a:pt x="24" y="1007"/>
                    <a:pt x="24" y="1167"/>
                  </a:cubicBezTo>
                  <a:cubicBezTo>
                    <a:pt x="1" y="1326"/>
                    <a:pt x="1" y="1395"/>
                    <a:pt x="47" y="1395"/>
                  </a:cubicBezTo>
                  <a:cubicBezTo>
                    <a:pt x="49" y="1395"/>
                    <a:pt x="51" y="1396"/>
                    <a:pt x="53" y="1396"/>
                  </a:cubicBezTo>
                  <a:cubicBezTo>
                    <a:pt x="117" y="1396"/>
                    <a:pt x="147" y="1040"/>
                    <a:pt x="457" y="642"/>
                  </a:cubicBezTo>
                  <a:cubicBezTo>
                    <a:pt x="596" y="483"/>
                    <a:pt x="838" y="359"/>
                    <a:pt x="1124" y="359"/>
                  </a:cubicBezTo>
                  <a:cubicBezTo>
                    <a:pt x="1167" y="359"/>
                    <a:pt x="1211" y="362"/>
                    <a:pt x="1256" y="368"/>
                  </a:cubicBezTo>
                  <a:cubicBezTo>
                    <a:pt x="1599" y="390"/>
                    <a:pt x="1987" y="527"/>
                    <a:pt x="2352" y="733"/>
                  </a:cubicBezTo>
                  <a:cubicBezTo>
                    <a:pt x="3105" y="1144"/>
                    <a:pt x="3836" y="1737"/>
                    <a:pt x="4452" y="2331"/>
                  </a:cubicBezTo>
                  <a:cubicBezTo>
                    <a:pt x="4612" y="2490"/>
                    <a:pt x="4771" y="2627"/>
                    <a:pt x="4908" y="2787"/>
                  </a:cubicBezTo>
                  <a:cubicBezTo>
                    <a:pt x="4977" y="2856"/>
                    <a:pt x="5068" y="2947"/>
                    <a:pt x="5091" y="2993"/>
                  </a:cubicBezTo>
                  <a:lnTo>
                    <a:pt x="5114" y="3015"/>
                  </a:lnTo>
                  <a:cubicBezTo>
                    <a:pt x="5130" y="3049"/>
                    <a:pt x="5135" y="3070"/>
                    <a:pt x="5118" y="3070"/>
                  </a:cubicBezTo>
                  <a:cubicBezTo>
                    <a:pt x="5112" y="3070"/>
                    <a:pt x="5103" y="3067"/>
                    <a:pt x="5091" y="3061"/>
                  </a:cubicBezTo>
                  <a:cubicBezTo>
                    <a:pt x="5068" y="3038"/>
                    <a:pt x="5045" y="3038"/>
                    <a:pt x="5022" y="3038"/>
                  </a:cubicBezTo>
                  <a:lnTo>
                    <a:pt x="4885" y="3038"/>
                  </a:lnTo>
                  <a:cubicBezTo>
                    <a:pt x="4817" y="3061"/>
                    <a:pt x="4771" y="3084"/>
                    <a:pt x="4703" y="3107"/>
                  </a:cubicBezTo>
                  <a:cubicBezTo>
                    <a:pt x="4589" y="3152"/>
                    <a:pt x="4475" y="3198"/>
                    <a:pt x="4383" y="3244"/>
                  </a:cubicBezTo>
                  <a:cubicBezTo>
                    <a:pt x="4246" y="3381"/>
                    <a:pt x="4109" y="3472"/>
                    <a:pt x="4064" y="3563"/>
                  </a:cubicBezTo>
                  <a:cubicBezTo>
                    <a:pt x="4018" y="3654"/>
                    <a:pt x="3995" y="3700"/>
                    <a:pt x="3995" y="3700"/>
                  </a:cubicBezTo>
                  <a:cubicBezTo>
                    <a:pt x="3995" y="3700"/>
                    <a:pt x="3972" y="3746"/>
                    <a:pt x="3927" y="3837"/>
                  </a:cubicBezTo>
                  <a:cubicBezTo>
                    <a:pt x="3904" y="3928"/>
                    <a:pt x="3858" y="4065"/>
                    <a:pt x="3836" y="4225"/>
                  </a:cubicBezTo>
                  <a:cubicBezTo>
                    <a:pt x="3836" y="4568"/>
                    <a:pt x="3904" y="5001"/>
                    <a:pt x="4155" y="5435"/>
                  </a:cubicBezTo>
                  <a:cubicBezTo>
                    <a:pt x="4406" y="5869"/>
                    <a:pt x="4817" y="6325"/>
                    <a:pt x="5410" y="6645"/>
                  </a:cubicBezTo>
                  <a:cubicBezTo>
                    <a:pt x="5547" y="6713"/>
                    <a:pt x="5707" y="6782"/>
                    <a:pt x="5867" y="6850"/>
                  </a:cubicBezTo>
                  <a:cubicBezTo>
                    <a:pt x="5935" y="6896"/>
                    <a:pt x="6004" y="6919"/>
                    <a:pt x="6095" y="6941"/>
                  </a:cubicBezTo>
                  <a:lnTo>
                    <a:pt x="6187" y="6941"/>
                  </a:lnTo>
                  <a:cubicBezTo>
                    <a:pt x="6232" y="6941"/>
                    <a:pt x="6232" y="6987"/>
                    <a:pt x="6232" y="7033"/>
                  </a:cubicBezTo>
                  <a:cubicBezTo>
                    <a:pt x="6232" y="7033"/>
                    <a:pt x="6164" y="7192"/>
                    <a:pt x="6118" y="7284"/>
                  </a:cubicBezTo>
                  <a:cubicBezTo>
                    <a:pt x="6004" y="7489"/>
                    <a:pt x="5844" y="7649"/>
                    <a:pt x="5593" y="7695"/>
                  </a:cubicBezTo>
                  <a:cubicBezTo>
                    <a:pt x="5479" y="7729"/>
                    <a:pt x="5348" y="7746"/>
                    <a:pt x="5211" y="7746"/>
                  </a:cubicBezTo>
                  <a:cubicBezTo>
                    <a:pt x="5074" y="7746"/>
                    <a:pt x="4931" y="7729"/>
                    <a:pt x="4794" y="7695"/>
                  </a:cubicBezTo>
                  <a:cubicBezTo>
                    <a:pt x="4246" y="7603"/>
                    <a:pt x="3744" y="7398"/>
                    <a:pt x="3333" y="7192"/>
                  </a:cubicBezTo>
                  <a:cubicBezTo>
                    <a:pt x="2552" y="6802"/>
                    <a:pt x="2121" y="6390"/>
                    <a:pt x="2042" y="6390"/>
                  </a:cubicBezTo>
                  <a:cubicBezTo>
                    <a:pt x="2038" y="6390"/>
                    <a:pt x="2035" y="6391"/>
                    <a:pt x="2032" y="6394"/>
                  </a:cubicBezTo>
                  <a:cubicBezTo>
                    <a:pt x="1987" y="6416"/>
                    <a:pt x="2329" y="6941"/>
                    <a:pt x="3151" y="7466"/>
                  </a:cubicBezTo>
                  <a:cubicBezTo>
                    <a:pt x="3539" y="7717"/>
                    <a:pt x="4041" y="7991"/>
                    <a:pt x="4680" y="8151"/>
                  </a:cubicBezTo>
                  <a:cubicBezTo>
                    <a:pt x="4860" y="8206"/>
                    <a:pt x="5065" y="8237"/>
                    <a:pt x="5284" y="8237"/>
                  </a:cubicBezTo>
                  <a:cubicBezTo>
                    <a:pt x="5427" y="8237"/>
                    <a:pt x="5577" y="8224"/>
                    <a:pt x="5730" y="8197"/>
                  </a:cubicBezTo>
                  <a:cubicBezTo>
                    <a:pt x="6118" y="8151"/>
                    <a:pt x="6483" y="7854"/>
                    <a:pt x="6689" y="7558"/>
                  </a:cubicBezTo>
                  <a:cubicBezTo>
                    <a:pt x="6780" y="7398"/>
                    <a:pt x="6871" y="7261"/>
                    <a:pt x="6917" y="6987"/>
                  </a:cubicBezTo>
                  <a:lnTo>
                    <a:pt x="7008" y="6622"/>
                  </a:lnTo>
                  <a:cubicBezTo>
                    <a:pt x="7008" y="6599"/>
                    <a:pt x="7031" y="6553"/>
                    <a:pt x="7031" y="6530"/>
                  </a:cubicBezTo>
                  <a:lnTo>
                    <a:pt x="6940" y="6508"/>
                  </a:lnTo>
                  <a:lnTo>
                    <a:pt x="6734" y="6439"/>
                  </a:lnTo>
                  <a:lnTo>
                    <a:pt x="6369" y="6325"/>
                  </a:lnTo>
                  <a:cubicBezTo>
                    <a:pt x="6301" y="6302"/>
                    <a:pt x="6232" y="6279"/>
                    <a:pt x="6187" y="6257"/>
                  </a:cubicBezTo>
                  <a:cubicBezTo>
                    <a:pt x="6050" y="6188"/>
                    <a:pt x="5935" y="6142"/>
                    <a:pt x="5821" y="6074"/>
                  </a:cubicBezTo>
                  <a:cubicBezTo>
                    <a:pt x="5388" y="5800"/>
                    <a:pt x="5091" y="5435"/>
                    <a:pt x="4931" y="5092"/>
                  </a:cubicBezTo>
                  <a:cubicBezTo>
                    <a:pt x="4749" y="4750"/>
                    <a:pt x="4726" y="4453"/>
                    <a:pt x="4749" y="4271"/>
                  </a:cubicBezTo>
                  <a:cubicBezTo>
                    <a:pt x="4771" y="4179"/>
                    <a:pt x="4771" y="4111"/>
                    <a:pt x="4794" y="4065"/>
                  </a:cubicBezTo>
                  <a:cubicBezTo>
                    <a:pt x="4817" y="4043"/>
                    <a:pt x="4817" y="4020"/>
                    <a:pt x="4817" y="4020"/>
                  </a:cubicBezTo>
                  <a:cubicBezTo>
                    <a:pt x="4817" y="4020"/>
                    <a:pt x="4840" y="3951"/>
                    <a:pt x="4931" y="3883"/>
                  </a:cubicBezTo>
                  <a:cubicBezTo>
                    <a:pt x="4931" y="3860"/>
                    <a:pt x="4977" y="3860"/>
                    <a:pt x="5000" y="3837"/>
                  </a:cubicBezTo>
                  <a:cubicBezTo>
                    <a:pt x="5022" y="3837"/>
                    <a:pt x="5022" y="3814"/>
                    <a:pt x="5068" y="3814"/>
                  </a:cubicBezTo>
                  <a:lnTo>
                    <a:pt x="5205" y="3814"/>
                  </a:lnTo>
                  <a:cubicBezTo>
                    <a:pt x="5319" y="3837"/>
                    <a:pt x="5388" y="3814"/>
                    <a:pt x="5525" y="3860"/>
                  </a:cubicBezTo>
                  <a:cubicBezTo>
                    <a:pt x="5684" y="3906"/>
                    <a:pt x="5844" y="3974"/>
                    <a:pt x="6004" y="4020"/>
                  </a:cubicBezTo>
                  <a:cubicBezTo>
                    <a:pt x="6323" y="4134"/>
                    <a:pt x="6643" y="4225"/>
                    <a:pt x="6985" y="4362"/>
                  </a:cubicBezTo>
                  <a:cubicBezTo>
                    <a:pt x="6871" y="4179"/>
                    <a:pt x="6826" y="4065"/>
                    <a:pt x="6620" y="3769"/>
                  </a:cubicBezTo>
                  <a:cubicBezTo>
                    <a:pt x="6483" y="3518"/>
                    <a:pt x="6323" y="3266"/>
                    <a:pt x="6095" y="2993"/>
                  </a:cubicBezTo>
                  <a:cubicBezTo>
                    <a:pt x="5981" y="2856"/>
                    <a:pt x="5867" y="2719"/>
                    <a:pt x="5730" y="2582"/>
                  </a:cubicBezTo>
                  <a:cubicBezTo>
                    <a:pt x="5616" y="2445"/>
                    <a:pt x="5570" y="2422"/>
                    <a:pt x="5479" y="2331"/>
                  </a:cubicBezTo>
                  <a:cubicBezTo>
                    <a:pt x="5319" y="2171"/>
                    <a:pt x="5137" y="2011"/>
                    <a:pt x="4977" y="1874"/>
                  </a:cubicBezTo>
                  <a:cubicBezTo>
                    <a:pt x="4269" y="1281"/>
                    <a:pt x="3470" y="710"/>
                    <a:pt x="2603" y="322"/>
                  </a:cubicBezTo>
                  <a:cubicBezTo>
                    <a:pt x="2197" y="151"/>
                    <a:pt x="1791" y="0"/>
                    <a:pt x="1367"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704;p53">
              <a:extLst>
                <a:ext uri="{FF2B5EF4-FFF2-40B4-BE49-F238E27FC236}">
                  <a16:creationId xmlns:a16="http://schemas.microsoft.com/office/drawing/2014/main" xmlns="" id="{933D5916-9A0A-DE6E-C128-0E859EE1BC5B}"/>
                </a:ext>
              </a:extLst>
            </p:cNvPr>
            <p:cNvSpPr/>
            <p:nvPr/>
          </p:nvSpPr>
          <p:spPr>
            <a:xfrm>
              <a:off x="2457300" y="1916000"/>
              <a:ext cx="44525" cy="20450"/>
            </a:xfrm>
            <a:custGeom>
              <a:avLst/>
              <a:gdLst/>
              <a:ahLst/>
              <a:cxnLst/>
              <a:rect l="l" t="t" r="r" b="b"/>
              <a:pathLst>
                <a:path w="1781" h="818" extrusionOk="0">
                  <a:moveTo>
                    <a:pt x="830" y="1"/>
                  </a:moveTo>
                  <a:cubicBezTo>
                    <a:pt x="443" y="1"/>
                    <a:pt x="109" y="131"/>
                    <a:pt x="69" y="329"/>
                  </a:cubicBezTo>
                  <a:cubicBezTo>
                    <a:pt x="1" y="535"/>
                    <a:pt x="320" y="763"/>
                    <a:pt x="777" y="809"/>
                  </a:cubicBezTo>
                  <a:cubicBezTo>
                    <a:pt x="836" y="815"/>
                    <a:pt x="894" y="817"/>
                    <a:pt x="952" y="817"/>
                  </a:cubicBezTo>
                  <a:cubicBezTo>
                    <a:pt x="1339" y="817"/>
                    <a:pt x="1673" y="688"/>
                    <a:pt x="1713" y="489"/>
                  </a:cubicBezTo>
                  <a:cubicBezTo>
                    <a:pt x="1781" y="284"/>
                    <a:pt x="1461" y="55"/>
                    <a:pt x="1005" y="10"/>
                  </a:cubicBezTo>
                  <a:cubicBezTo>
                    <a:pt x="946" y="4"/>
                    <a:pt x="887" y="1"/>
                    <a:pt x="830"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705;p53">
              <a:extLst>
                <a:ext uri="{FF2B5EF4-FFF2-40B4-BE49-F238E27FC236}">
                  <a16:creationId xmlns:a16="http://schemas.microsoft.com/office/drawing/2014/main" xmlns="" id="{3A11A488-EABD-0849-049E-79716416539C}"/>
                </a:ext>
              </a:extLst>
            </p:cNvPr>
            <p:cNvSpPr/>
            <p:nvPr/>
          </p:nvSpPr>
          <p:spPr>
            <a:xfrm>
              <a:off x="2842000" y="1670300"/>
              <a:ext cx="560875" cy="123350"/>
            </a:xfrm>
            <a:custGeom>
              <a:avLst/>
              <a:gdLst/>
              <a:ahLst/>
              <a:cxnLst/>
              <a:rect l="l" t="t" r="r" b="b"/>
              <a:pathLst>
                <a:path w="22435" h="4934" extrusionOk="0">
                  <a:moveTo>
                    <a:pt x="20252" y="1598"/>
                  </a:moveTo>
                  <a:lnTo>
                    <a:pt x="20252" y="1598"/>
                  </a:lnTo>
                  <a:cubicBezTo>
                    <a:pt x="20252" y="1598"/>
                    <a:pt x="20252" y="1598"/>
                    <a:pt x="20252" y="1598"/>
                  </a:cubicBezTo>
                  <a:lnTo>
                    <a:pt x="20252" y="1598"/>
                  </a:lnTo>
                  <a:cubicBezTo>
                    <a:pt x="20263" y="1598"/>
                    <a:pt x="20275" y="1598"/>
                    <a:pt x="20289" y="1598"/>
                  </a:cubicBezTo>
                  <a:cubicBezTo>
                    <a:pt x="20276" y="1598"/>
                    <a:pt x="20264" y="1598"/>
                    <a:pt x="20252" y="1598"/>
                  </a:cubicBezTo>
                  <a:close/>
                  <a:moveTo>
                    <a:pt x="20252" y="1598"/>
                  </a:moveTo>
                  <a:cubicBezTo>
                    <a:pt x="20004" y="1598"/>
                    <a:pt x="20247" y="1599"/>
                    <a:pt x="20325" y="1618"/>
                  </a:cubicBezTo>
                  <a:lnTo>
                    <a:pt x="20325" y="1618"/>
                  </a:lnTo>
                  <a:cubicBezTo>
                    <a:pt x="20296" y="1610"/>
                    <a:pt x="20272" y="1603"/>
                    <a:pt x="20252" y="1598"/>
                  </a:cubicBezTo>
                  <a:close/>
                  <a:moveTo>
                    <a:pt x="20325" y="1618"/>
                  </a:moveTo>
                  <a:lnTo>
                    <a:pt x="20325" y="1618"/>
                  </a:lnTo>
                  <a:cubicBezTo>
                    <a:pt x="20328" y="1619"/>
                    <a:pt x="20331" y="1620"/>
                    <a:pt x="20334" y="1621"/>
                  </a:cubicBezTo>
                  <a:cubicBezTo>
                    <a:pt x="20332" y="1620"/>
                    <a:pt x="20328" y="1619"/>
                    <a:pt x="20325" y="1618"/>
                  </a:cubicBezTo>
                  <a:close/>
                  <a:moveTo>
                    <a:pt x="20083" y="0"/>
                  </a:moveTo>
                  <a:cubicBezTo>
                    <a:pt x="19307" y="23"/>
                    <a:pt x="18782" y="388"/>
                    <a:pt x="18714" y="913"/>
                  </a:cubicBezTo>
                  <a:cubicBezTo>
                    <a:pt x="18672" y="1227"/>
                    <a:pt x="19110" y="1561"/>
                    <a:pt x="19588" y="1561"/>
                  </a:cubicBezTo>
                  <a:cubicBezTo>
                    <a:pt x="19631" y="1561"/>
                    <a:pt x="19675" y="1558"/>
                    <a:pt x="19718" y="1552"/>
                  </a:cubicBezTo>
                  <a:lnTo>
                    <a:pt x="19741" y="1552"/>
                  </a:lnTo>
                  <a:cubicBezTo>
                    <a:pt x="19628" y="1532"/>
                    <a:pt x="19575" y="1520"/>
                    <a:pt x="19584" y="1520"/>
                  </a:cubicBezTo>
                  <a:cubicBezTo>
                    <a:pt x="19595" y="1520"/>
                    <a:pt x="19699" y="1537"/>
                    <a:pt x="19901" y="1575"/>
                  </a:cubicBezTo>
                  <a:cubicBezTo>
                    <a:pt x="20005" y="1596"/>
                    <a:pt x="20128" y="1598"/>
                    <a:pt x="20252" y="1598"/>
                  </a:cubicBezTo>
                  <a:lnTo>
                    <a:pt x="20252" y="1598"/>
                  </a:lnTo>
                  <a:cubicBezTo>
                    <a:pt x="20214" y="1587"/>
                    <a:pt x="20196" y="1583"/>
                    <a:pt x="20199" y="1583"/>
                  </a:cubicBezTo>
                  <a:cubicBezTo>
                    <a:pt x="20203" y="1583"/>
                    <a:pt x="20232" y="1588"/>
                    <a:pt x="20289" y="1598"/>
                  </a:cubicBezTo>
                  <a:cubicBezTo>
                    <a:pt x="20403" y="1643"/>
                    <a:pt x="20494" y="1666"/>
                    <a:pt x="20585" y="1689"/>
                  </a:cubicBezTo>
                  <a:cubicBezTo>
                    <a:pt x="20790" y="1761"/>
                    <a:pt x="20995" y="1789"/>
                    <a:pt x="21200" y="1789"/>
                  </a:cubicBezTo>
                  <a:cubicBezTo>
                    <a:pt x="21383" y="1789"/>
                    <a:pt x="21566" y="1767"/>
                    <a:pt x="21749" y="1735"/>
                  </a:cubicBezTo>
                  <a:cubicBezTo>
                    <a:pt x="22343" y="1598"/>
                    <a:pt x="22434" y="1118"/>
                    <a:pt x="22252" y="753"/>
                  </a:cubicBezTo>
                  <a:cubicBezTo>
                    <a:pt x="21955" y="160"/>
                    <a:pt x="20859" y="0"/>
                    <a:pt x="20083" y="0"/>
                  </a:cubicBezTo>
                  <a:close/>
                  <a:moveTo>
                    <a:pt x="2839" y="4129"/>
                  </a:moveTo>
                  <a:cubicBezTo>
                    <a:pt x="2840" y="4129"/>
                    <a:pt x="2812" y="4145"/>
                    <a:pt x="2754" y="4177"/>
                  </a:cubicBezTo>
                  <a:lnTo>
                    <a:pt x="2754" y="4177"/>
                  </a:lnTo>
                  <a:cubicBezTo>
                    <a:pt x="2756" y="4177"/>
                    <a:pt x="2757" y="4177"/>
                    <a:pt x="2759" y="4177"/>
                  </a:cubicBezTo>
                  <a:cubicBezTo>
                    <a:pt x="2756" y="4178"/>
                    <a:pt x="2754" y="4178"/>
                    <a:pt x="2751" y="4179"/>
                  </a:cubicBezTo>
                  <a:lnTo>
                    <a:pt x="2751" y="4179"/>
                  </a:lnTo>
                  <a:cubicBezTo>
                    <a:pt x="2752" y="4178"/>
                    <a:pt x="2753" y="4178"/>
                    <a:pt x="2754" y="4177"/>
                  </a:cubicBezTo>
                  <a:lnTo>
                    <a:pt x="2754" y="4177"/>
                  </a:lnTo>
                  <a:cubicBezTo>
                    <a:pt x="2751" y="4177"/>
                    <a:pt x="2748" y="4177"/>
                    <a:pt x="2746" y="4177"/>
                  </a:cubicBezTo>
                  <a:lnTo>
                    <a:pt x="2746" y="4177"/>
                  </a:lnTo>
                  <a:cubicBezTo>
                    <a:pt x="2807" y="4145"/>
                    <a:pt x="2838" y="4129"/>
                    <a:pt x="2839" y="4129"/>
                  </a:cubicBezTo>
                  <a:close/>
                  <a:moveTo>
                    <a:pt x="2746" y="4177"/>
                  </a:moveTo>
                  <a:lnTo>
                    <a:pt x="2746" y="4177"/>
                  </a:lnTo>
                  <a:cubicBezTo>
                    <a:pt x="2743" y="4179"/>
                    <a:pt x="2741" y="4180"/>
                    <a:pt x="2738" y="4181"/>
                  </a:cubicBezTo>
                  <a:lnTo>
                    <a:pt x="2738" y="4181"/>
                  </a:lnTo>
                  <a:cubicBezTo>
                    <a:pt x="2742" y="4180"/>
                    <a:pt x="2747" y="4180"/>
                    <a:pt x="2751" y="4179"/>
                  </a:cubicBezTo>
                  <a:lnTo>
                    <a:pt x="2751" y="4179"/>
                  </a:lnTo>
                  <a:cubicBezTo>
                    <a:pt x="2740" y="4185"/>
                    <a:pt x="2727" y="4192"/>
                    <a:pt x="2713" y="4200"/>
                  </a:cubicBezTo>
                  <a:cubicBezTo>
                    <a:pt x="2718" y="4195"/>
                    <a:pt x="2721" y="4192"/>
                    <a:pt x="2724" y="4189"/>
                  </a:cubicBezTo>
                  <a:lnTo>
                    <a:pt x="2724" y="4189"/>
                  </a:lnTo>
                  <a:cubicBezTo>
                    <a:pt x="2729" y="4186"/>
                    <a:pt x="2734" y="4184"/>
                    <a:pt x="2738" y="4181"/>
                  </a:cubicBezTo>
                  <a:lnTo>
                    <a:pt x="2738" y="4181"/>
                  </a:lnTo>
                  <a:cubicBezTo>
                    <a:pt x="2736" y="4182"/>
                    <a:pt x="2733" y="4182"/>
                    <a:pt x="2731" y="4183"/>
                  </a:cubicBezTo>
                  <a:lnTo>
                    <a:pt x="2731" y="4183"/>
                  </a:lnTo>
                  <a:cubicBezTo>
                    <a:pt x="2736" y="4179"/>
                    <a:pt x="2740" y="4178"/>
                    <a:pt x="2746" y="4177"/>
                  </a:cubicBezTo>
                  <a:close/>
                  <a:moveTo>
                    <a:pt x="2161" y="4418"/>
                  </a:moveTo>
                  <a:lnTo>
                    <a:pt x="2161" y="4418"/>
                  </a:lnTo>
                  <a:cubicBezTo>
                    <a:pt x="2155" y="4421"/>
                    <a:pt x="2149" y="4424"/>
                    <a:pt x="2142" y="4428"/>
                  </a:cubicBezTo>
                  <a:cubicBezTo>
                    <a:pt x="2148" y="4425"/>
                    <a:pt x="2154" y="4421"/>
                    <a:pt x="2161" y="4418"/>
                  </a:cubicBezTo>
                  <a:close/>
                  <a:moveTo>
                    <a:pt x="2472" y="2728"/>
                  </a:moveTo>
                  <a:cubicBezTo>
                    <a:pt x="2299" y="2728"/>
                    <a:pt x="2111" y="2754"/>
                    <a:pt x="1914" y="2808"/>
                  </a:cubicBezTo>
                  <a:cubicBezTo>
                    <a:pt x="1184" y="3036"/>
                    <a:pt x="179" y="3492"/>
                    <a:pt x="65" y="4131"/>
                  </a:cubicBezTo>
                  <a:cubicBezTo>
                    <a:pt x="0" y="4522"/>
                    <a:pt x="183" y="4934"/>
                    <a:pt x="731" y="4934"/>
                  </a:cubicBezTo>
                  <a:cubicBezTo>
                    <a:pt x="759" y="4934"/>
                    <a:pt x="788" y="4933"/>
                    <a:pt x="819" y="4930"/>
                  </a:cubicBezTo>
                  <a:cubicBezTo>
                    <a:pt x="1207" y="4907"/>
                    <a:pt x="1595" y="4793"/>
                    <a:pt x="1937" y="4565"/>
                  </a:cubicBezTo>
                  <a:cubicBezTo>
                    <a:pt x="2028" y="4519"/>
                    <a:pt x="2097" y="4451"/>
                    <a:pt x="2188" y="4405"/>
                  </a:cubicBezTo>
                  <a:cubicBezTo>
                    <a:pt x="2189" y="4405"/>
                    <a:pt x="2189" y="4405"/>
                    <a:pt x="2190" y="4404"/>
                  </a:cubicBezTo>
                  <a:lnTo>
                    <a:pt x="2190" y="4404"/>
                  </a:lnTo>
                  <a:cubicBezTo>
                    <a:pt x="2251" y="4378"/>
                    <a:pt x="2334" y="4354"/>
                    <a:pt x="2322" y="4354"/>
                  </a:cubicBezTo>
                  <a:cubicBezTo>
                    <a:pt x="2321" y="4354"/>
                    <a:pt x="2317" y="4354"/>
                    <a:pt x="2311" y="4355"/>
                  </a:cubicBezTo>
                  <a:lnTo>
                    <a:pt x="2311" y="4355"/>
                  </a:lnTo>
                  <a:cubicBezTo>
                    <a:pt x="2398" y="4331"/>
                    <a:pt x="2482" y="4300"/>
                    <a:pt x="2576" y="4268"/>
                  </a:cubicBezTo>
                  <a:cubicBezTo>
                    <a:pt x="2619" y="4245"/>
                    <a:pt x="2656" y="4225"/>
                    <a:pt x="2689" y="4208"/>
                  </a:cubicBezTo>
                  <a:lnTo>
                    <a:pt x="2689" y="4208"/>
                  </a:lnTo>
                  <a:cubicBezTo>
                    <a:pt x="2700" y="4206"/>
                    <a:pt x="2716" y="4204"/>
                    <a:pt x="2736" y="4200"/>
                  </a:cubicBezTo>
                  <a:cubicBezTo>
                    <a:pt x="3238" y="4109"/>
                    <a:pt x="3649" y="3606"/>
                    <a:pt x="3489" y="3287"/>
                  </a:cubicBezTo>
                  <a:cubicBezTo>
                    <a:pt x="3337" y="2933"/>
                    <a:pt x="2962" y="2728"/>
                    <a:pt x="2472" y="2728"/>
                  </a:cubicBezTo>
                  <a:close/>
                </a:path>
              </a:pathLst>
            </a:custGeom>
            <a:solidFill>
              <a:srgbClr val="6824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706;p53">
              <a:extLst>
                <a:ext uri="{FF2B5EF4-FFF2-40B4-BE49-F238E27FC236}">
                  <a16:creationId xmlns:a16="http://schemas.microsoft.com/office/drawing/2014/main" xmlns="" id="{F7011346-8327-008B-536A-6DDF9A07AF4B}"/>
                </a:ext>
              </a:extLst>
            </p:cNvPr>
            <p:cNvSpPr/>
            <p:nvPr/>
          </p:nvSpPr>
          <p:spPr>
            <a:xfrm>
              <a:off x="3330950" y="1687975"/>
              <a:ext cx="4000" cy="1175"/>
            </a:xfrm>
            <a:custGeom>
              <a:avLst/>
              <a:gdLst/>
              <a:ahLst/>
              <a:cxnLst/>
              <a:rect l="l" t="t" r="r" b="b"/>
              <a:pathLst>
                <a:path w="160" h="47" extrusionOk="0">
                  <a:moveTo>
                    <a:pt x="160" y="46"/>
                  </a:moveTo>
                  <a:lnTo>
                    <a:pt x="160" y="46"/>
                  </a:lnTo>
                  <a:cubicBezTo>
                    <a:pt x="0" y="1"/>
                    <a:pt x="0" y="1"/>
                    <a:pt x="160" y="46"/>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707;p53">
              <a:extLst>
                <a:ext uri="{FF2B5EF4-FFF2-40B4-BE49-F238E27FC236}">
                  <a16:creationId xmlns:a16="http://schemas.microsoft.com/office/drawing/2014/main" xmlns="" id="{6F48172F-E205-71E5-6927-4DA005600BC6}"/>
                </a:ext>
              </a:extLst>
            </p:cNvPr>
            <p:cNvSpPr/>
            <p:nvPr/>
          </p:nvSpPr>
          <p:spPr>
            <a:xfrm>
              <a:off x="2909825" y="1753450"/>
              <a:ext cx="3150" cy="1325"/>
            </a:xfrm>
            <a:custGeom>
              <a:avLst/>
              <a:gdLst/>
              <a:ahLst/>
              <a:cxnLst/>
              <a:rect l="l" t="t" r="r" b="b"/>
              <a:pathLst>
                <a:path w="126" h="53" extrusionOk="0">
                  <a:moveTo>
                    <a:pt x="123" y="1"/>
                  </a:moveTo>
                  <a:cubicBezTo>
                    <a:pt x="120" y="1"/>
                    <a:pt x="80" y="18"/>
                    <a:pt x="0" y="52"/>
                  </a:cubicBezTo>
                  <a:lnTo>
                    <a:pt x="23" y="52"/>
                  </a:lnTo>
                  <a:cubicBezTo>
                    <a:pt x="91" y="18"/>
                    <a:pt x="126" y="1"/>
                    <a:pt x="123"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708;p53">
              <a:extLst>
                <a:ext uri="{FF2B5EF4-FFF2-40B4-BE49-F238E27FC236}">
                  <a16:creationId xmlns:a16="http://schemas.microsoft.com/office/drawing/2014/main" xmlns="" id="{F67EAF82-F01B-6BDB-A604-53C47D710B39}"/>
                </a:ext>
              </a:extLst>
            </p:cNvPr>
            <p:cNvSpPr/>
            <p:nvPr/>
          </p:nvSpPr>
          <p:spPr>
            <a:xfrm>
              <a:off x="2896700" y="1759875"/>
              <a:ext cx="1150" cy="25"/>
            </a:xfrm>
            <a:custGeom>
              <a:avLst/>
              <a:gdLst/>
              <a:ahLst/>
              <a:cxnLst/>
              <a:rect l="l" t="t" r="r" b="b"/>
              <a:pathLst>
                <a:path w="46" h="1" extrusionOk="0">
                  <a:moveTo>
                    <a:pt x="46" y="1"/>
                  </a:moveTo>
                  <a:cubicBezTo>
                    <a:pt x="23" y="1"/>
                    <a:pt x="23" y="1"/>
                    <a:pt x="0" y="1"/>
                  </a:cubicBezTo>
                  <a:cubicBezTo>
                    <a:pt x="23" y="1"/>
                    <a:pt x="46" y="1"/>
                    <a:pt x="46" y="1"/>
                  </a:cubicBezTo>
                  <a:cubicBezTo>
                    <a:pt x="46" y="1"/>
                    <a:pt x="46" y="1"/>
                    <a:pt x="46"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709;p53">
              <a:extLst>
                <a:ext uri="{FF2B5EF4-FFF2-40B4-BE49-F238E27FC236}">
                  <a16:creationId xmlns:a16="http://schemas.microsoft.com/office/drawing/2014/main" xmlns="" id="{8E1533E8-A720-A8B8-E608-5BA2A9B4E899}"/>
                </a:ext>
              </a:extLst>
            </p:cNvPr>
            <p:cNvSpPr/>
            <p:nvPr/>
          </p:nvSpPr>
          <p:spPr>
            <a:xfrm>
              <a:off x="3348050" y="1690250"/>
              <a:ext cx="1175" cy="25"/>
            </a:xfrm>
            <a:custGeom>
              <a:avLst/>
              <a:gdLst/>
              <a:ahLst/>
              <a:cxnLst/>
              <a:rect l="l" t="t" r="r" b="b"/>
              <a:pathLst>
                <a:path w="47" h="1" extrusionOk="0">
                  <a:moveTo>
                    <a:pt x="47" y="1"/>
                  </a:moveTo>
                  <a:cubicBezTo>
                    <a:pt x="24" y="1"/>
                    <a:pt x="24" y="1"/>
                    <a:pt x="1" y="1"/>
                  </a:cubicBezTo>
                  <a:cubicBezTo>
                    <a:pt x="1" y="1"/>
                    <a:pt x="1" y="1"/>
                    <a:pt x="1" y="1"/>
                  </a:cubicBezTo>
                  <a:cubicBezTo>
                    <a:pt x="1" y="1"/>
                    <a:pt x="24" y="1"/>
                    <a:pt x="47"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710;p53">
              <a:extLst>
                <a:ext uri="{FF2B5EF4-FFF2-40B4-BE49-F238E27FC236}">
                  <a16:creationId xmlns:a16="http://schemas.microsoft.com/office/drawing/2014/main" xmlns="" id="{EB7A94ED-3A5D-3B75-7008-46A4EFAB4DC8}"/>
                </a:ext>
              </a:extLst>
            </p:cNvPr>
            <p:cNvSpPr/>
            <p:nvPr/>
          </p:nvSpPr>
          <p:spPr>
            <a:xfrm>
              <a:off x="2831650" y="2082875"/>
              <a:ext cx="40525" cy="20550"/>
            </a:xfrm>
            <a:custGeom>
              <a:avLst/>
              <a:gdLst/>
              <a:ahLst/>
              <a:cxnLst/>
              <a:rect l="l" t="t" r="r" b="b"/>
              <a:pathLst>
                <a:path w="1621" h="822" extrusionOk="0">
                  <a:moveTo>
                    <a:pt x="681" y="0"/>
                  </a:moveTo>
                  <a:cubicBezTo>
                    <a:pt x="391" y="0"/>
                    <a:pt x="140" y="91"/>
                    <a:pt x="68" y="251"/>
                  </a:cubicBezTo>
                  <a:cubicBezTo>
                    <a:pt x="0" y="456"/>
                    <a:pt x="251" y="707"/>
                    <a:pt x="662" y="799"/>
                  </a:cubicBezTo>
                  <a:cubicBezTo>
                    <a:pt x="753" y="814"/>
                    <a:pt x="843" y="821"/>
                    <a:pt x="928" y="821"/>
                  </a:cubicBezTo>
                  <a:cubicBezTo>
                    <a:pt x="1229" y="821"/>
                    <a:pt x="1476" y="730"/>
                    <a:pt x="1529" y="570"/>
                  </a:cubicBezTo>
                  <a:cubicBezTo>
                    <a:pt x="1621" y="365"/>
                    <a:pt x="1347" y="114"/>
                    <a:pt x="936" y="23"/>
                  </a:cubicBezTo>
                  <a:cubicBezTo>
                    <a:pt x="850" y="7"/>
                    <a:pt x="764" y="0"/>
                    <a:pt x="681"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711;p53">
              <a:extLst>
                <a:ext uri="{FF2B5EF4-FFF2-40B4-BE49-F238E27FC236}">
                  <a16:creationId xmlns:a16="http://schemas.microsoft.com/office/drawing/2014/main" xmlns="" id="{CEEB291C-2C5A-6692-6EBD-F452EF8D1EE6}"/>
                </a:ext>
              </a:extLst>
            </p:cNvPr>
            <p:cNvSpPr/>
            <p:nvPr/>
          </p:nvSpPr>
          <p:spPr>
            <a:xfrm>
              <a:off x="3457625" y="1968700"/>
              <a:ext cx="37675" cy="26900"/>
            </a:xfrm>
            <a:custGeom>
              <a:avLst/>
              <a:gdLst/>
              <a:ahLst/>
              <a:cxnLst/>
              <a:rect l="l" t="t" r="r" b="b"/>
              <a:pathLst>
                <a:path w="1507" h="1076" extrusionOk="0">
                  <a:moveTo>
                    <a:pt x="1111" y="1"/>
                  </a:moveTo>
                  <a:cubicBezTo>
                    <a:pt x="919" y="1"/>
                    <a:pt x="668" y="87"/>
                    <a:pt x="457" y="253"/>
                  </a:cubicBezTo>
                  <a:cubicBezTo>
                    <a:pt x="137" y="504"/>
                    <a:pt x="0" y="846"/>
                    <a:pt x="160" y="1006"/>
                  </a:cubicBezTo>
                  <a:cubicBezTo>
                    <a:pt x="214" y="1053"/>
                    <a:pt x="295" y="1075"/>
                    <a:pt x="390" y="1075"/>
                  </a:cubicBezTo>
                  <a:cubicBezTo>
                    <a:pt x="576" y="1075"/>
                    <a:pt x="817" y="989"/>
                    <a:pt x="1028" y="823"/>
                  </a:cubicBezTo>
                  <a:cubicBezTo>
                    <a:pt x="1370" y="572"/>
                    <a:pt x="1507" y="230"/>
                    <a:pt x="1347" y="70"/>
                  </a:cubicBezTo>
                  <a:cubicBezTo>
                    <a:pt x="1293" y="24"/>
                    <a:pt x="1210" y="1"/>
                    <a:pt x="1111" y="1"/>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712;p53">
              <a:extLst>
                <a:ext uri="{FF2B5EF4-FFF2-40B4-BE49-F238E27FC236}">
                  <a16:creationId xmlns:a16="http://schemas.microsoft.com/office/drawing/2014/main" xmlns="" id="{99358A43-1F85-92BB-DFD6-2FD04806AEF7}"/>
                </a:ext>
              </a:extLst>
            </p:cNvPr>
            <p:cNvSpPr/>
            <p:nvPr/>
          </p:nvSpPr>
          <p:spPr>
            <a:xfrm>
              <a:off x="3130075" y="1991250"/>
              <a:ext cx="151250" cy="84325"/>
            </a:xfrm>
            <a:custGeom>
              <a:avLst/>
              <a:gdLst/>
              <a:ahLst/>
              <a:cxnLst/>
              <a:rect l="l" t="t" r="r" b="b"/>
              <a:pathLst>
                <a:path w="6050" h="3373" extrusionOk="0">
                  <a:moveTo>
                    <a:pt x="810" y="1266"/>
                  </a:moveTo>
                  <a:cubicBezTo>
                    <a:pt x="733" y="1266"/>
                    <a:pt x="561" y="1440"/>
                    <a:pt x="389" y="1633"/>
                  </a:cubicBezTo>
                  <a:cubicBezTo>
                    <a:pt x="297" y="1747"/>
                    <a:pt x="206" y="1839"/>
                    <a:pt x="138" y="1953"/>
                  </a:cubicBezTo>
                  <a:cubicBezTo>
                    <a:pt x="92" y="2044"/>
                    <a:pt x="46" y="2113"/>
                    <a:pt x="46" y="2113"/>
                  </a:cubicBezTo>
                  <a:cubicBezTo>
                    <a:pt x="46" y="2113"/>
                    <a:pt x="46" y="2135"/>
                    <a:pt x="46" y="2181"/>
                  </a:cubicBezTo>
                  <a:cubicBezTo>
                    <a:pt x="23" y="2204"/>
                    <a:pt x="23" y="2272"/>
                    <a:pt x="23" y="2318"/>
                  </a:cubicBezTo>
                  <a:cubicBezTo>
                    <a:pt x="1" y="2455"/>
                    <a:pt x="23" y="2638"/>
                    <a:pt x="92" y="2775"/>
                  </a:cubicBezTo>
                  <a:cubicBezTo>
                    <a:pt x="234" y="3038"/>
                    <a:pt x="447" y="3193"/>
                    <a:pt x="510" y="3193"/>
                  </a:cubicBezTo>
                  <a:cubicBezTo>
                    <a:pt x="518" y="3193"/>
                    <a:pt x="523" y="3191"/>
                    <a:pt x="526" y="3185"/>
                  </a:cubicBezTo>
                  <a:cubicBezTo>
                    <a:pt x="594" y="3140"/>
                    <a:pt x="434" y="2911"/>
                    <a:pt x="412" y="2683"/>
                  </a:cubicBezTo>
                  <a:cubicBezTo>
                    <a:pt x="389" y="2569"/>
                    <a:pt x="412" y="2478"/>
                    <a:pt x="434" y="2409"/>
                  </a:cubicBezTo>
                  <a:cubicBezTo>
                    <a:pt x="457" y="2341"/>
                    <a:pt x="503" y="2272"/>
                    <a:pt x="480" y="2272"/>
                  </a:cubicBezTo>
                  <a:cubicBezTo>
                    <a:pt x="480" y="2272"/>
                    <a:pt x="503" y="2227"/>
                    <a:pt x="526" y="2135"/>
                  </a:cubicBezTo>
                  <a:cubicBezTo>
                    <a:pt x="548" y="2067"/>
                    <a:pt x="617" y="1953"/>
                    <a:pt x="663" y="1816"/>
                  </a:cubicBezTo>
                  <a:cubicBezTo>
                    <a:pt x="800" y="1565"/>
                    <a:pt x="868" y="1291"/>
                    <a:pt x="822" y="1268"/>
                  </a:cubicBezTo>
                  <a:cubicBezTo>
                    <a:pt x="818" y="1267"/>
                    <a:pt x="814" y="1266"/>
                    <a:pt x="810" y="1266"/>
                  </a:cubicBezTo>
                  <a:close/>
                  <a:moveTo>
                    <a:pt x="1986" y="2501"/>
                  </a:moveTo>
                  <a:cubicBezTo>
                    <a:pt x="1804" y="2501"/>
                    <a:pt x="1621" y="2569"/>
                    <a:pt x="1621" y="2638"/>
                  </a:cubicBezTo>
                  <a:cubicBezTo>
                    <a:pt x="1621" y="2683"/>
                    <a:pt x="1781" y="2752"/>
                    <a:pt x="1918" y="2820"/>
                  </a:cubicBezTo>
                  <a:cubicBezTo>
                    <a:pt x="2055" y="2911"/>
                    <a:pt x="2169" y="2980"/>
                    <a:pt x="2169" y="2980"/>
                  </a:cubicBezTo>
                  <a:cubicBezTo>
                    <a:pt x="2169" y="2980"/>
                    <a:pt x="2306" y="3026"/>
                    <a:pt x="2443" y="3094"/>
                  </a:cubicBezTo>
                  <a:cubicBezTo>
                    <a:pt x="2547" y="3177"/>
                    <a:pt x="2651" y="3280"/>
                    <a:pt x="2721" y="3280"/>
                  </a:cubicBezTo>
                  <a:cubicBezTo>
                    <a:pt x="2727" y="3280"/>
                    <a:pt x="2734" y="3279"/>
                    <a:pt x="2740" y="3277"/>
                  </a:cubicBezTo>
                  <a:cubicBezTo>
                    <a:pt x="2785" y="3254"/>
                    <a:pt x="2785" y="3071"/>
                    <a:pt x="2671" y="2889"/>
                  </a:cubicBezTo>
                  <a:cubicBezTo>
                    <a:pt x="2580" y="2706"/>
                    <a:pt x="2397" y="2569"/>
                    <a:pt x="2397" y="2569"/>
                  </a:cubicBezTo>
                  <a:cubicBezTo>
                    <a:pt x="2397" y="2569"/>
                    <a:pt x="2192" y="2501"/>
                    <a:pt x="1986" y="2501"/>
                  </a:cubicBezTo>
                  <a:close/>
                  <a:moveTo>
                    <a:pt x="4274" y="0"/>
                  </a:moveTo>
                  <a:cubicBezTo>
                    <a:pt x="4259" y="0"/>
                    <a:pt x="4249" y="4"/>
                    <a:pt x="4246" y="13"/>
                  </a:cubicBezTo>
                  <a:cubicBezTo>
                    <a:pt x="4201" y="58"/>
                    <a:pt x="4657" y="401"/>
                    <a:pt x="5045" y="766"/>
                  </a:cubicBezTo>
                  <a:cubicBezTo>
                    <a:pt x="5228" y="949"/>
                    <a:pt x="5387" y="1131"/>
                    <a:pt x="5479" y="1291"/>
                  </a:cubicBezTo>
                  <a:cubicBezTo>
                    <a:pt x="5502" y="1359"/>
                    <a:pt x="5524" y="1428"/>
                    <a:pt x="5547" y="1473"/>
                  </a:cubicBezTo>
                  <a:cubicBezTo>
                    <a:pt x="5547" y="1519"/>
                    <a:pt x="5570" y="1542"/>
                    <a:pt x="5547" y="1542"/>
                  </a:cubicBezTo>
                  <a:cubicBezTo>
                    <a:pt x="5547" y="1542"/>
                    <a:pt x="5593" y="1633"/>
                    <a:pt x="5593" y="1816"/>
                  </a:cubicBezTo>
                  <a:cubicBezTo>
                    <a:pt x="5570" y="1976"/>
                    <a:pt x="5479" y="2204"/>
                    <a:pt x="5365" y="2432"/>
                  </a:cubicBezTo>
                  <a:cubicBezTo>
                    <a:pt x="5091" y="2889"/>
                    <a:pt x="4748" y="3322"/>
                    <a:pt x="4794" y="3368"/>
                  </a:cubicBezTo>
                  <a:cubicBezTo>
                    <a:pt x="4797" y="3371"/>
                    <a:pt x="4801" y="3372"/>
                    <a:pt x="4806" y="3372"/>
                  </a:cubicBezTo>
                  <a:cubicBezTo>
                    <a:pt x="4891" y="3372"/>
                    <a:pt x="5295" y="3044"/>
                    <a:pt x="5639" y="2615"/>
                  </a:cubicBezTo>
                  <a:cubicBezTo>
                    <a:pt x="5821" y="2386"/>
                    <a:pt x="5958" y="2113"/>
                    <a:pt x="6004" y="1862"/>
                  </a:cubicBezTo>
                  <a:cubicBezTo>
                    <a:pt x="6027" y="1747"/>
                    <a:pt x="6049" y="1633"/>
                    <a:pt x="6027" y="1565"/>
                  </a:cubicBezTo>
                  <a:cubicBezTo>
                    <a:pt x="6027" y="1496"/>
                    <a:pt x="6027" y="1451"/>
                    <a:pt x="6027" y="1451"/>
                  </a:cubicBezTo>
                  <a:cubicBezTo>
                    <a:pt x="6027" y="1451"/>
                    <a:pt x="6004" y="1405"/>
                    <a:pt x="5981" y="1337"/>
                  </a:cubicBezTo>
                  <a:cubicBezTo>
                    <a:pt x="5958" y="1268"/>
                    <a:pt x="5912" y="1177"/>
                    <a:pt x="5844" y="1063"/>
                  </a:cubicBezTo>
                  <a:cubicBezTo>
                    <a:pt x="5707" y="880"/>
                    <a:pt x="5479" y="652"/>
                    <a:pt x="5250" y="492"/>
                  </a:cubicBezTo>
                  <a:cubicBezTo>
                    <a:pt x="4829" y="211"/>
                    <a:pt x="4390" y="0"/>
                    <a:pt x="427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713;p53">
              <a:extLst>
                <a:ext uri="{FF2B5EF4-FFF2-40B4-BE49-F238E27FC236}">
                  <a16:creationId xmlns:a16="http://schemas.microsoft.com/office/drawing/2014/main" xmlns="" id="{09795651-8708-ABEF-6DFD-03F7B2ED1D30}"/>
                </a:ext>
              </a:extLst>
            </p:cNvPr>
            <p:cNvSpPr/>
            <p:nvPr/>
          </p:nvSpPr>
          <p:spPr>
            <a:xfrm>
              <a:off x="3183725" y="2020925"/>
              <a:ext cx="38250" cy="19150"/>
            </a:xfrm>
            <a:custGeom>
              <a:avLst/>
              <a:gdLst/>
              <a:ahLst/>
              <a:cxnLst/>
              <a:rect l="l" t="t" r="r" b="b"/>
              <a:pathLst>
                <a:path w="1530" h="766" extrusionOk="0">
                  <a:moveTo>
                    <a:pt x="594" y="0"/>
                  </a:moveTo>
                  <a:cubicBezTo>
                    <a:pt x="331" y="0"/>
                    <a:pt x="119" y="89"/>
                    <a:pt x="69" y="241"/>
                  </a:cubicBezTo>
                  <a:cubicBezTo>
                    <a:pt x="0" y="423"/>
                    <a:pt x="251" y="652"/>
                    <a:pt x="617" y="743"/>
                  </a:cubicBezTo>
                  <a:cubicBezTo>
                    <a:pt x="704" y="758"/>
                    <a:pt x="790" y="766"/>
                    <a:pt x="872" y="766"/>
                  </a:cubicBezTo>
                  <a:cubicBezTo>
                    <a:pt x="1154" y="766"/>
                    <a:pt x="1385" y="679"/>
                    <a:pt x="1438" y="538"/>
                  </a:cubicBezTo>
                  <a:cubicBezTo>
                    <a:pt x="1530" y="332"/>
                    <a:pt x="1278" y="104"/>
                    <a:pt x="890" y="35"/>
                  </a:cubicBezTo>
                  <a:cubicBezTo>
                    <a:pt x="788" y="11"/>
                    <a:pt x="688" y="0"/>
                    <a:pt x="594" y="0"/>
                  </a:cubicBez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714;p53">
              <a:extLst>
                <a:ext uri="{FF2B5EF4-FFF2-40B4-BE49-F238E27FC236}">
                  <a16:creationId xmlns:a16="http://schemas.microsoft.com/office/drawing/2014/main" xmlns="" id="{3B819127-29A2-D409-5569-DC08BDBEED93}"/>
                </a:ext>
              </a:extLst>
            </p:cNvPr>
            <p:cNvSpPr/>
            <p:nvPr/>
          </p:nvSpPr>
          <p:spPr>
            <a:xfrm>
              <a:off x="3276725" y="1776175"/>
              <a:ext cx="143250" cy="28900"/>
            </a:xfrm>
            <a:custGeom>
              <a:avLst/>
              <a:gdLst/>
              <a:ahLst/>
              <a:cxnLst/>
              <a:rect l="l" t="t" r="r" b="b"/>
              <a:pathLst>
                <a:path w="5730" h="1156" extrusionOk="0">
                  <a:moveTo>
                    <a:pt x="2664" y="0"/>
                  </a:moveTo>
                  <a:cubicBezTo>
                    <a:pt x="2593" y="0"/>
                    <a:pt x="2512" y="11"/>
                    <a:pt x="2420" y="11"/>
                  </a:cubicBezTo>
                  <a:cubicBezTo>
                    <a:pt x="2329" y="33"/>
                    <a:pt x="2260" y="33"/>
                    <a:pt x="2169" y="33"/>
                  </a:cubicBezTo>
                  <a:cubicBezTo>
                    <a:pt x="2101" y="56"/>
                    <a:pt x="2009" y="79"/>
                    <a:pt x="1918" y="102"/>
                  </a:cubicBezTo>
                  <a:cubicBezTo>
                    <a:pt x="1735" y="125"/>
                    <a:pt x="1553" y="193"/>
                    <a:pt x="1370" y="239"/>
                  </a:cubicBezTo>
                  <a:cubicBezTo>
                    <a:pt x="1188" y="307"/>
                    <a:pt x="1005" y="399"/>
                    <a:pt x="845" y="467"/>
                  </a:cubicBezTo>
                  <a:cubicBezTo>
                    <a:pt x="686" y="536"/>
                    <a:pt x="526" y="627"/>
                    <a:pt x="412" y="695"/>
                  </a:cubicBezTo>
                  <a:cubicBezTo>
                    <a:pt x="161" y="832"/>
                    <a:pt x="1" y="946"/>
                    <a:pt x="1" y="969"/>
                  </a:cubicBezTo>
                  <a:cubicBezTo>
                    <a:pt x="1" y="970"/>
                    <a:pt x="3" y="970"/>
                    <a:pt x="4" y="970"/>
                  </a:cubicBezTo>
                  <a:cubicBezTo>
                    <a:pt x="61" y="970"/>
                    <a:pt x="706" y="598"/>
                    <a:pt x="1416" y="399"/>
                  </a:cubicBezTo>
                  <a:cubicBezTo>
                    <a:pt x="1599" y="353"/>
                    <a:pt x="1781" y="307"/>
                    <a:pt x="1941" y="284"/>
                  </a:cubicBezTo>
                  <a:cubicBezTo>
                    <a:pt x="2032" y="284"/>
                    <a:pt x="2124" y="262"/>
                    <a:pt x="2192" y="239"/>
                  </a:cubicBezTo>
                  <a:lnTo>
                    <a:pt x="2420" y="239"/>
                  </a:lnTo>
                  <a:cubicBezTo>
                    <a:pt x="2512" y="239"/>
                    <a:pt x="2593" y="229"/>
                    <a:pt x="2664" y="229"/>
                  </a:cubicBezTo>
                  <a:cubicBezTo>
                    <a:pt x="2699" y="229"/>
                    <a:pt x="2732" y="231"/>
                    <a:pt x="2763" y="239"/>
                  </a:cubicBezTo>
                  <a:lnTo>
                    <a:pt x="3014" y="239"/>
                  </a:lnTo>
                  <a:cubicBezTo>
                    <a:pt x="3082" y="239"/>
                    <a:pt x="3196" y="262"/>
                    <a:pt x="3333" y="284"/>
                  </a:cubicBezTo>
                  <a:cubicBezTo>
                    <a:pt x="3470" y="307"/>
                    <a:pt x="3630" y="330"/>
                    <a:pt x="3813" y="376"/>
                  </a:cubicBezTo>
                  <a:cubicBezTo>
                    <a:pt x="3995" y="421"/>
                    <a:pt x="4178" y="467"/>
                    <a:pt x="4338" y="536"/>
                  </a:cubicBezTo>
                  <a:cubicBezTo>
                    <a:pt x="4703" y="627"/>
                    <a:pt x="5045" y="787"/>
                    <a:pt x="5319" y="924"/>
                  </a:cubicBezTo>
                  <a:cubicBezTo>
                    <a:pt x="5524" y="1067"/>
                    <a:pt x="5692" y="1155"/>
                    <a:pt x="5724" y="1155"/>
                  </a:cubicBezTo>
                  <a:cubicBezTo>
                    <a:pt x="5728" y="1155"/>
                    <a:pt x="5730" y="1154"/>
                    <a:pt x="5730" y="1152"/>
                  </a:cubicBezTo>
                  <a:cubicBezTo>
                    <a:pt x="5730" y="1152"/>
                    <a:pt x="5593" y="1015"/>
                    <a:pt x="5342" y="832"/>
                  </a:cubicBezTo>
                  <a:cubicBezTo>
                    <a:pt x="5114" y="695"/>
                    <a:pt x="4748" y="490"/>
                    <a:pt x="4383" y="376"/>
                  </a:cubicBezTo>
                  <a:cubicBezTo>
                    <a:pt x="4223" y="307"/>
                    <a:pt x="4041" y="239"/>
                    <a:pt x="3858" y="193"/>
                  </a:cubicBezTo>
                  <a:cubicBezTo>
                    <a:pt x="3676" y="148"/>
                    <a:pt x="3516" y="102"/>
                    <a:pt x="3379" y="79"/>
                  </a:cubicBezTo>
                  <a:cubicBezTo>
                    <a:pt x="3242" y="56"/>
                    <a:pt x="3105" y="11"/>
                    <a:pt x="3037" y="11"/>
                  </a:cubicBezTo>
                  <a:lnTo>
                    <a:pt x="2763" y="11"/>
                  </a:lnTo>
                  <a:cubicBezTo>
                    <a:pt x="2732" y="3"/>
                    <a:pt x="2699" y="0"/>
                    <a:pt x="266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715;p53">
              <a:extLst>
                <a:ext uri="{FF2B5EF4-FFF2-40B4-BE49-F238E27FC236}">
                  <a16:creationId xmlns:a16="http://schemas.microsoft.com/office/drawing/2014/main" xmlns="" id="{5007683C-AAE6-7A17-C7A7-26C7F701E27B}"/>
                </a:ext>
              </a:extLst>
            </p:cNvPr>
            <p:cNvSpPr/>
            <p:nvPr/>
          </p:nvSpPr>
          <p:spPr>
            <a:xfrm>
              <a:off x="3301275" y="1822000"/>
              <a:ext cx="131825" cy="134900"/>
            </a:xfrm>
            <a:custGeom>
              <a:avLst/>
              <a:gdLst/>
              <a:ahLst/>
              <a:cxnLst/>
              <a:rect l="l" t="t" r="r" b="b"/>
              <a:pathLst>
                <a:path w="5273" h="5396" extrusionOk="0">
                  <a:moveTo>
                    <a:pt x="2576" y="0"/>
                  </a:moveTo>
                  <a:cubicBezTo>
                    <a:pt x="2396" y="0"/>
                    <a:pt x="2214" y="23"/>
                    <a:pt x="2032" y="72"/>
                  </a:cubicBezTo>
                  <a:cubicBezTo>
                    <a:pt x="776" y="414"/>
                    <a:pt x="0" y="1875"/>
                    <a:pt x="343" y="3313"/>
                  </a:cubicBezTo>
                  <a:cubicBezTo>
                    <a:pt x="616" y="4563"/>
                    <a:pt x="1608" y="5395"/>
                    <a:pt x="2689" y="5395"/>
                  </a:cubicBezTo>
                  <a:cubicBezTo>
                    <a:pt x="2872" y="5395"/>
                    <a:pt x="3057" y="5371"/>
                    <a:pt x="3241" y="5322"/>
                  </a:cubicBezTo>
                  <a:cubicBezTo>
                    <a:pt x="4520" y="4979"/>
                    <a:pt x="5273" y="3541"/>
                    <a:pt x="4953" y="2081"/>
                  </a:cubicBezTo>
                  <a:cubicBezTo>
                    <a:pt x="4660" y="847"/>
                    <a:pt x="3661" y="0"/>
                    <a:pt x="25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4716;p53">
              <a:extLst>
                <a:ext uri="{FF2B5EF4-FFF2-40B4-BE49-F238E27FC236}">
                  <a16:creationId xmlns:a16="http://schemas.microsoft.com/office/drawing/2014/main" xmlns="" id="{09598965-A335-9778-C38F-7679304F2D68}"/>
                </a:ext>
              </a:extLst>
            </p:cNvPr>
            <p:cNvSpPr/>
            <p:nvPr/>
          </p:nvSpPr>
          <p:spPr>
            <a:xfrm>
              <a:off x="3245350" y="1785475"/>
              <a:ext cx="224275" cy="222100"/>
            </a:xfrm>
            <a:custGeom>
              <a:avLst/>
              <a:gdLst/>
              <a:ahLst/>
              <a:cxnLst/>
              <a:rect l="l" t="t" r="r" b="b"/>
              <a:pathLst>
                <a:path w="8971" h="8884" extrusionOk="0">
                  <a:moveTo>
                    <a:pt x="4959" y="1"/>
                  </a:moveTo>
                  <a:cubicBezTo>
                    <a:pt x="4419" y="1"/>
                    <a:pt x="3885" y="95"/>
                    <a:pt x="3379" y="323"/>
                  </a:cubicBezTo>
                  <a:cubicBezTo>
                    <a:pt x="548" y="1556"/>
                    <a:pt x="0" y="4706"/>
                    <a:pt x="617" y="6623"/>
                  </a:cubicBezTo>
                  <a:cubicBezTo>
                    <a:pt x="1149" y="8189"/>
                    <a:pt x="2399" y="8884"/>
                    <a:pt x="3829" y="8884"/>
                  </a:cubicBezTo>
                  <a:cubicBezTo>
                    <a:pt x="4547" y="8884"/>
                    <a:pt x="5309" y="8709"/>
                    <a:pt x="6049" y="8381"/>
                  </a:cubicBezTo>
                  <a:cubicBezTo>
                    <a:pt x="7670" y="7673"/>
                    <a:pt x="8788" y="6052"/>
                    <a:pt x="8925" y="4295"/>
                  </a:cubicBezTo>
                  <a:cubicBezTo>
                    <a:pt x="8971" y="3747"/>
                    <a:pt x="8879" y="3131"/>
                    <a:pt x="8651" y="2515"/>
                  </a:cubicBezTo>
                  <a:cubicBezTo>
                    <a:pt x="8263" y="1396"/>
                    <a:pt x="7304" y="437"/>
                    <a:pt x="6255" y="164"/>
                  </a:cubicBezTo>
                  <a:cubicBezTo>
                    <a:pt x="5828" y="62"/>
                    <a:pt x="5392" y="1"/>
                    <a:pt x="495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4717;p53">
              <a:extLst>
                <a:ext uri="{FF2B5EF4-FFF2-40B4-BE49-F238E27FC236}">
                  <a16:creationId xmlns:a16="http://schemas.microsoft.com/office/drawing/2014/main" xmlns="" id="{8257960C-FD5C-9CC1-F3EF-5E5E971B9B20}"/>
                </a:ext>
              </a:extLst>
            </p:cNvPr>
            <p:cNvSpPr/>
            <p:nvPr/>
          </p:nvSpPr>
          <p:spPr>
            <a:xfrm>
              <a:off x="3251625" y="1809150"/>
              <a:ext cx="218575" cy="202675"/>
            </a:xfrm>
            <a:custGeom>
              <a:avLst/>
              <a:gdLst/>
              <a:ahLst/>
              <a:cxnLst/>
              <a:rect l="l" t="t" r="r" b="b"/>
              <a:pathLst>
                <a:path w="8743" h="8107" extrusionOk="0">
                  <a:moveTo>
                    <a:pt x="4431" y="0"/>
                  </a:moveTo>
                  <a:cubicBezTo>
                    <a:pt x="4114" y="0"/>
                    <a:pt x="3792" y="42"/>
                    <a:pt x="3470" y="130"/>
                  </a:cubicBezTo>
                  <a:cubicBezTo>
                    <a:pt x="1781" y="563"/>
                    <a:pt x="571" y="2572"/>
                    <a:pt x="252" y="4398"/>
                  </a:cubicBezTo>
                  <a:cubicBezTo>
                    <a:pt x="0" y="5745"/>
                    <a:pt x="754" y="6886"/>
                    <a:pt x="1758" y="7548"/>
                  </a:cubicBezTo>
                  <a:cubicBezTo>
                    <a:pt x="2393" y="7954"/>
                    <a:pt x="3034" y="8106"/>
                    <a:pt x="3691" y="8106"/>
                  </a:cubicBezTo>
                  <a:cubicBezTo>
                    <a:pt x="4215" y="8106"/>
                    <a:pt x="4749" y="8009"/>
                    <a:pt x="5296" y="7867"/>
                  </a:cubicBezTo>
                  <a:cubicBezTo>
                    <a:pt x="7419" y="7297"/>
                    <a:pt x="8743" y="5493"/>
                    <a:pt x="8218" y="3211"/>
                  </a:cubicBezTo>
                  <a:cubicBezTo>
                    <a:pt x="7773" y="1278"/>
                    <a:pt x="6183" y="0"/>
                    <a:pt x="44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718;p53">
              <a:extLst>
                <a:ext uri="{FF2B5EF4-FFF2-40B4-BE49-F238E27FC236}">
                  <a16:creationId xmlns:a16="http://schemas.microsoft.com/office/drawing/2014/main" xmlns="" id="{CC3CAD74-A520-474B-0E90-199B36B24AD9}"/>
                </a:ext>
              </a:extLst>
            </p:cNvPr>
            <p:cNvSpPr/>
            <p:nvPr/>
          </p:nvSpPr>
          <p:spPr>
            <a:xfrm>
              <a:off x="3261325" y="1819850"/>
              <a:ext cx="163800" cy="168250"/>
            </a:xfrm>
            <a:custGeom>
              <a:avLst/>
              <a:gdLst/>
              <a:ahLst/>
              <a:cxnLst/>
              <a:rect l="l" t="t" r="r" b="b"/>
              <a:pathLst>
                <a:path w="6552" h="6730" extrusionOk="0">
                  <a:moveTo>
                    <a:pt x="3341" y="0"/>
                  </a:moveTo>
                  <a:cubicBezTo>
                    <a:pt x="3225" y="0"/>
                    <a:pt x="3108" y="7"/>
                    <a:pt x="2991" y="21"/>
                  </a:cubicBezTo>
                  <a:cubicBezTo>
                    <a:pt x="1256" y="227"/>
                    <a:pt x="0" y="1893"/>
                    <a:pt x="160" y="3742"/>
                  </a:cubicBezTo>
                  <a:cubicBezTo>
                    <a:pt x="309" y="5463"/>
                    <a:pt x="1646" y="6730"/>
                    <a:pt x="3211" y="6730"/>
                  </a:cubicBezTo>
                  <a:cubicBezTo>
                    <a:pt x="3327" y="6730"/>
                    <a:pt x="3444" y="6723"/>
                    <a:pt x="3561" y="6709"/>
                  </a:cubicBezTo>
                  <a:cubicBezTo>
                    <a:pt x="5296" y="6503"/>
                    <a:pt x="6551" y="4837"/>
                    <a:pt x="6392" y="2988"/>
                  </a:cubicBezTo>
                  <a:cubicBezTo>
                    <a:pt x="6243" y="1267"/>
                    <a:pt x="4906" y="0"/>
                    <a:pt x="334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719;p53">
              <a:extLst>
                <a:ext uri="{FF2B5EF4-FFF2-40B4-BE49-F238E27FC236}">
                  <a16:creationId xmlns:a16="http://schemas.microsoft.com/office/drawing/2014/main" xmlns="" id="{5F352931-6EAB-40BB-3FDB-9695803CBFCD}"/>
                </a:ext>
              </a:extLst>
            </p:cNvPr>
            <p:cNvSpPr/>
            <p:nvPr/>
          </p:nvSpPr>
          <p:spPr>
            <a:xfrm>
              <a:off x="3290425" y="1850775"/>
              <a:ext cx="91900" cy="94875"/>
            </a:xfrm>
            <a:custGeom>
              <a:avLst/>
              <a:gdLst/>
              <a:ahLst/>
              <a:cxnLst/>
              <a:rect l="l" t="t" r="r" b="b"/>
              <a:pathLst>
                <a:path w="3676" h="3795" extrusionOk="0">
                  <a:moveTo>
                    <a:pt x="1897" y="1"/>
                  </a:moveTo>
                  <a:cubicBezTo>
                    <a:pt x="1821" y="1"/>
                    <a:pt x="1744" y="6"/>
                    <a:pt x="1667" y="17"/>
                  </a:cubicBezTo>
                  <a:cubicBezTo>
                    <a:pt x="708" y="131"/>
                    <a:pt x="1" y="1067"/>
                    <a:pt x="92" y="2094"/>
                  </a:cubicBezTo>
                  <a:cubicBezTo>
                    <a:pt x="177" y="3073"/>
                    <a:pt x="917" y="3794"/>
                    <a:pt x="1813" y="3794"/>
                  </a:cubicBezTo>
                  <a:cubicBezTo>
                    <a:pt x="1878" y="3794"/>
                    <a:pt x="1943" y="3791"/>
                    <a:pt x="2009" y="3783"/>
                  </a:cubicBezTo>
                  <a:cubicBezTo>
                    <a:pt x="2968" y="3646"/>
                    <a:pt x="3675" y="2710"/>
                    <a:pt x="3584" y="1683"/>
                  </a:cubicBezTo>
                  <a:cubicBezTo>
                    <a:pt x="3500" y="716"/>
                    <a:pt x="2777" y="1"/>
                    <a:pt x="189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720;p53">
              <a:extLst>
                <a:ext uri="{FF2B5EF4-FFF2-40B4-BE49-F238E27FC236}">
                  <a16:creationId xmlns:a16="http://schemas.microsoft.com/office/drawing/2014/main" xmlns="" id="{5B023866-78E5-1480-7D11-2DB68C0EB41A}"/>
                </a:ext>
              </a:extLst>
            </p:cNvPr>
            <p:cNvSpPr/>
            <p:nvPr/>
          </p:nvSpPr>
          <p:spPr>
            <a:xfrm>
              <a:off x="3382225" y="1861516"/>
              <a:ext cx="45242" cy="46699"/>
            </a:xfrm>
            <a:custGeom>
              <a:avLst/>
              <a:gdLst/>
              <a:ahLst/>
              <a:cxnLst/>
              <a:rect l="l" t="t" r="r" b="b"/>
              <a:pathLst>
                <a:path w="2762" h="2851" extrusionOk="0">
                  <a:moveTo>
                    <a:pt x="1414" y="0"/>
                  </a:moveTo>
                  <a:cubicBezTo>
                    <a:pt x="1362" y="0"/>
                    <a:pt x="1309" y="4"/>
                    <a:pt x="1256" y="10"/>
                  </a:cubicBezTo>
                  <a:cubicBezTo>
                    <a:pt x="525" y="101"/>
                    <a:pt x="0" y="786"/>
                    <a:pt x="69" y="1585"/>
                  </a:cubicBezTo>
                  <a:cubicBezTo>
                    <a:pt x="132" y="2306"/>
                    <a:pt x="689" y="2850"/>
                    <a:pt x="1353" y="2850"/>
                  </a:cubicBezTo>
                  <a:cubicBezTo>
                    <a:pt x="1404" y="2850"/>
                    <a:pt x="1455" y="2847"/>
                    <a:pt x="1507" y="2841"/>
                  </a:cubicBezTo>
                  <a:cubicBezTo>
                    <a:pt x="2237" y="2749"/>
                    <a:pt x="2762" y="2042"/>
                    <a:pt x="2693" y="1266"/>
                  </a:cubicBezTo>
                  <a:cubicBezTo>
                    <a:pt x="2630" y="525"/>
                    <a:pt x="2076" y="0"/>
                    <a:pt x="1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721;p53">
              <a:extLst>
                <a:ext uri="{FF2B5EF4-FFF2-40B4-BE49-F238E27FC236}">
                  <a16:creationId xmlns:a16="http://schemas.microsoft.com/office/drawing/2014/main" xmlns="" id="{8555D7F9-EBC6-BD3B-5EE3-FC49818A2FC4}"/>
                </a:ext>
              </a:extLst>
            </p:cNvPr>
            <p:cNvSpPr/>
            <p:nvPr/>
          </p:nvSpPr>
          <p:spPr>
            <a:xfrm>
              <a:off x="2812225" y="1827150"/>
              <a:ext cx="188925" cy="111350"/>
            </a:xfrm>
            <a:custGeom>
              <a:avLst/>
              <a:gdLst/>
              <a:ahLst/>
              <a:cxnLst/>
              <a:rect l="l" t="t" r="r" b="b"/>
              <a:pathLst>
                <a:path w="7557" h="4454" extrusionOk="0">
                  <a:moveTo>
                    <a:pt x="5341" y="0"/>
                  </a:moveTo>
                  <a:cubicBezTo>
                    <a:pt x="5296" y="0"/>
                    <a:pt x="5251" y="1"/>
                    <a:pt x="5205" y="3"/>
                  </a:cubicBezTo>
                  <a:cubicBezTo>
                    <a:pt x="4612" y="26"/>
                    <a:pt x="3995" y="140"/>
                    <a:pt x="3562" y="323"/>
                  </a:cubicBezTo>
                  <a:cubicBezTo>
                    <a:pt x="3333" y="391"/>
                    <a:pt x="3151" y="460"/>
                    <a:pt x="3037" y="528"/>
                  </a:cubicBezTo>
                  <a:cubicBezTo>
                    <a:pt x="2923" y="574"/>
                    <a:pt x="2854" y="619"/>
                    <a:pt x="2854" y="619"/>
                  </a:cubicBezTo>
                  <a:cubicBezTo>
                    <a:pt x="2854" y="619"/>
                    <a:pt x="2763" y="642"/>
                    <a:pt x="2649" y="711"/>
                  </a:cubicBezTo>
                  <a:cubicBezTo>
                    <a:pt x="2535" y="779"/>
                    <a:pt x="2375" y="893"/>
                    <a:pt x="2169" y="1007"/>
                  </a:cubicBezTo>
                  <a:cubicBezTo>
                    <a:pt x="1804" y="1281"/>
                    <a:pt x="1302" y="1669"/>
                    <a:pt x="937" y="2171"/>
                  </a:cubicBezTo>
                  <a:cubicBezTo>
                    <a:pt x="549" y="2651"/>
                    <a:pt x="229" y="3221"/>
                    <a:pt x="138" y="3678"/>
                  </a:cubicBezTo>
                  <a:cubicBezTo>
                    <a:pt x="47" y="3906"/>
                    <a:pt x="47" y="4112"/>
                    <a:pt x="24" y="4226"/>
                  </a:cubicBezTo>
                  <a:cubicBezTo>
                    <a:pt x="24" y="4363"/>
                    <a:pt x="1" y="4454"/>
                    <a:pt x="24" y="4454"/>
                  </a:cubicBezTo>
                  <a:cubicBezTo>
                    <a:pt x="24" y="4454"/>
                    <a:pt x="47" y="4363"/>
                    <a:pt x="69" y="4248"/>
                  </a:cubicBezTo>
                  <a:cubicBezTo>
                    <a:pt x="115" y="4112"/>
                    <a:pt x="138" y="3929"/>
                    <a:pt x="229" y="3701"/>
                  </a:cubicBezTo>
                  <a:cubicBezTo>
                    <a:pt x="343" y="3267"/>
                    <a:pt x="686" y="2742"/>
                    <a:pt x="1051" y="2286"/>
                  </a:cubicBezTo>
                  <a:cubicBezTo>
                    <a:pt x="1439" y="1806"/>
                    <a:pt x="1941" y="1464"/>
                    <a:pt x="2306" y="1190"/>
                  </a:cubicBezTo>
                  <a:cubicBezTo>
                    <a:pt x="2489" y="1076"/>
                    <a:pt x="2649" y="984"/>
                    <a:pt x="2763" y="916"/>
                  </a:cubicBezTo>
                  <a:cubicBezTo>
                    <a:pt x="2877" y="848"/>
                    <a:pt x="2945" y="825"/>
                    <a:pt x="2945" y="825"/>
                  </a:cubicBezTo>
                  <a:cubicBezTo>
                    <a:pt x="2945" y="825"/>
                    <a:pt x="3014" y="802"/>
                    <a:pt x="3128" y="733"/>
                  </a:cubicBezTo>
                  <a:cubicBezTo>
                    <a:pt x="3242" y="688"/>
                    <a:pt x="3425" y="596"/>
                    <a:pt x="3630" y="528"/>
                  </a:cubicBezTo>
                  <a:cubicBezTo>
                    <a:pt x="4041" y="345"/>
                    <a:pt x="4634" y="231"/>
                    <a:pt x="5228" y="163"/>
                  </a:cubicBezTo>
                  <a:cubicBezTo>
                    <a:pt x="5289" y="160"/>
                    <a:pt x="5350" y="159"/>
                    <a:pt x="5412" y="159"/>
                  </a:cubicBezTo>
                  <a:cubicBezTo>
                    <a:pt x="5942" y="159"/>
                    <a:pt x="6460" y="245"/>
                    <a:pt x="6849" y="368"/>
                  </a:cubicBezTo>
                  <a:cubicBezTo>
                    <a:pt x="7229" y="495"/>
                    <a:pt x="7492" y="622"/>
                    <a:pt x="7547" y="622"/>
                  </a:cubicBezTo>
                  <a:cubicBezTo>
                    <a:pt x="7551" y="622"/>
                    <a:pt x="7554" y="621"/>
                    <a:pt x="7556" y="619"/>
                  </a:cubicBezTo>
                  <a:cubicBezTo>
                    <a:pt x="7556" y="619"/>
                    <a:pt x="7488" y="574"/>
                    <a:pt x="7374" y="505"/>
                  </a:cubicBezTo>
                  <a:cubicBezTo>
                    <a:pt x="7259" y="460"/>
                    <a:pt x="7100" y="345"/>
                    <a:pt x="6871" y="277"/>
                  </a:cubicBezTo>
                  <a:cubicBezTo>
                    <a:pt x="6470" y="129"/>
                    <a:pt x="5911" y="0"/>
                    <a:pt x="534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722;p53">
              <a:extLst>
                <a:ext uri="{FF2B5EF4-FFF2-40B4-BE49-F238E27FC236}">
                  <a16:creationId xmlns:a16="http://schemas.microsoft.com/office/drawing/2014/main" xmlns="" id="{9A84A6F7-6C3E-0E42-1B20-5A785E7966D9}"/>
                </a:ext>
              </a:extLst>
            </p:cNvPr>
            <p:cNvSpPr/>
            <p:nvPr/>
          </p:nvSpPr>
          <p:spPr>
            <a:xfrm>
              <a:off x="2801400" y="1844800"/>
              <a:ext cx="260800" cy="224650"/>
            </a:xfrm>
            <a:custGeom>
              <a:avLst/>
              <a:gdLst/>
              <a:ahLst/>
              <a:cxnLst/>
              <a:rect l="l" t="t" r="r" b="b"/>
              <a:pathLst>
                <a:path w="10432" h="8986" extrusionOk="0">
                  <a:moveTo>
                    <a:pt x="4786" y="0"/>
                  </a:moveTo>
                  <a:cubicBezTo>
                    <a:pt x="3861" y="0"/>
                    <a:pt x="2973" y="238"/>
                    <a:pt x="2214" y="689"/>
                  </a:cubicBezTo>
                  <a:cubicBezTo>
                    <a:pt x="1324" y="1214"/>
                    <a:pt x="639" y="2036"/>
                    <a:pt x="274" y="3132"/>
                  </a:cubicBezTo>
                  <a:cubicBezTo>
                    <a:pt x="0" y="3908"/>
                    <a:pt x="69" y="4821"/>
                    <a:pt x="343" y="5597"/>
                  </a:cubicBezTo>
                  <a:cubicBezTo>
                    <a:pt x="1005" y="7400"/>
                    <a:pt x="2739" y="8633"/>
                    <a:pt x="4611" y="8906"/>
                  </a:cubicBezTo>
                  <a:cubicBezTo>
                    <a:pt x="4981" y="8959"/>
                    <a:pt x="5348" y="8986"/>
                    <a:pt x="5708" y="8986"/>
                  </a:cubicBezTo>
                  <a:cubicBezTo>
                    <a:pt x="7992" y="8986"/>
                    <a:pt x="9967" y="7913"/>
                    <a:pt x="10203" y="5665"/>
                  </a:cubicBezTo>
                  <a:cubicBezTo>
                    <a:pt x="10431" y="3565"/>
                    <a:pt x="8993" y="552"/>
                    <a:pt x="5524" y="50"/>
                  </a:cubicBezTo>
                  <a:cubicBezTo>
                    <a:pt x="5277" y="17"/>
                    <a:pt x="5030" y="0"/>
                    <a:pt x="478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723;p53">
              <a:extLst>
                <a:ext uri="{FF2B5EF4-FFF2-40B4-BE49-F238E27FC236}">
                  <a16:creationId xmlns:a16="http://schemas.microsoft.com/office/drawing/2014/main" xmlns="" id="{BA1A8286-D8C7-8831-1C39-CE98C211271B}"/>
                </a:ext>
              </a:extLst>
            </p:cNvPr>
            <p:cNvSpPr/>
            <p:nvPr/>
          </p:nvSpPr>
          <p:spPr>
            <a:xfrm>
              <a:off x="2821925" y="1867150"/>
              <a:ext cx="245400" cy="207750"/>
            </a:xfrm>
            <a:custGeom>
              <a:avLst/>
              <a:gdLst/>
              <a:ahLst/>
              <a:cxnLst/>
              <a:rect l="l" t="t" r="r" b="b"/>
              <a:pathLst>
                <a:path w="9816" h="8310" extrusionOk="0">
                  <a:moveTo>
                    <a:pt x="4520" y="1"/>
                  </a:moveTo>
                  <a:cubicBezTo>
                    <a:pt x="2032" y="1"/>
                    <a:pt x="1" y="1987"/>
                    <a:pt x="1" y="4406"/>
                  </a:cubicBezTo>
                  <a:cubicBezTo>
                    <a:pt x="1" y="6848"/>
                    <a:pt x="1941" y="8309"/>
                    <a:pt x="4429" y="8309"/>
                  </a:cubicBezTo>
                  <a:cubicBezTo>
                    <a:pt x="5913" y="8309"/>
                    <a:pt x="7237" y="8081"/>
                    <a:pt x="8332" y="7031"/>
                  </a:cubicBezTo>
                  <a:cubicBezTo>
                    <a:pt x="9268" y="6095"/>
                    <a:pt x="9816" y="4726"/>
                    <a:pt x="9200" y="3447"/>
                  </a:cubicBezTo>
                  <a:cubicBezTo>
                    <a:pt x="8378" y="1690"/>
                    <a:pt x="6506" y="1"/>
                    <a:pt x="45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724;p53">
              <a:extLst>
                <a:ext uri="{FF2B5EF4-FFF2-40B4-BE49-F238E27FC236}">
                  <a16:creationId xmlns:a16="http://schemas.microsoft.com/office/drawing/2014/main" xmlns="" id="{6D8071D7-230E-2744-7519-2B8780368D6D}"/>
                </a:ext>
              </a:extLst>
            </p:cNvPr>
            <p:cNvSpPr/>
            <p:nvPr/>
          </p:nvSpPr>
          <p:spPr>
            <a:xfrm>
              <a:off x="2825350" y="1872350"/>
              <a:ext cx="180350" cy="175100"/>
            </a:xfrm>
            <a:custGeom>
              <a:avLst/>
              <a:gdLst/>
              <a:ahLst/>
              <a:cxnLst/>
              <a:rect l="l" t="t" r="r" b="b"/>
              <a:pathLst>
                <a:path w="7214" h="7004" extrusionOk="0">
                  <a:moveTo>
                    <a:pt x="3663" y="1"/>
                  </a:moveTo>
                  <a:cubicBezTo>
                    <a:pt x="3539" y="1"/>
                    <a:pt x="3414" y="7"/>
                    <a:pt x="3288" y="21"/>
                  </a:cubicBezTo>
                  <a:cubicBezTo>
                    <a:pt x="1393" y="249"/>
                    <a:pt x="1" y="1961"/>
                    <a:pt x="184" y="3878"/>
                  </a:cubicBezTo>
                  <a:cubicBezTo>
                    <a:pt x="354" y="5689"/>
                    <a:pt x="1817" y="7003"/>
                    <a:pt x="3552" y="7003"/>
                  </a:cubicBezTo>
                  <a:cubicBezTo>
                    <a:pt x="3675" y="7003"/>
                    <a:pt x="3801" y="6996"/>
                    <a:pt x="3927" y="6983"/>
                  </a:cubicBezTo>
                  <a:cubicBezTo>
                    <a:pt x="5821" y="6754"/>
                    <a:pt x="7214" y="5020"/>
                    <a:pt x="7031" y="3102"/>
                  </a:cubicBezTo>
                  <a:cubicBezTo>
                    <a:pt x="6861" y="1313"/>
                    <a:pt x="5398" y="1"/>
                    <a:pt x="36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725;p53">
              <a:extLst>
                <a:ext uri="{FF2B5EF4-FFF2-40B4-BE49-F238E27FC236}">
                  <a16:creationId xmlns:a16="http://schemas.microsoft.com/office/drawing/2014/main" xmlns="" id="{929B7B1F-1279-0228-D744-6350171674DA}"/>
                </a:ext>
              </a:extLst>
            </p:cNvPr>
            <p:cNvSpPr/>
            <p:nvPr/>
          </p:nvSpPr>
          <p:spPr>
            <a:xfrm>
              <a:off x="2857325" y="1904425"/>
              <a:ext cx="101025" cy="98275"/>
            </a:xfrm>
            <a:custGeom>
              <a:avLst/>
              <a:gdLst/>
              <a:ahLst/>
              <a:cxnLst/>
              <a:rect l="l" t="t" r="r" b="b"/>
              <a:pathLst>
                <a:path w="4041" h="3931" extrusionOk="0">
                  <a:moveTo>
                    <a:pt x="2089" y="1"/>
                  </a:moveTo>
                  <a:cubicBezTo>
                    <a:pt x="2010" y="1"/>
                    <a:pt x="1930" y="6"/>
                    <a:pt x="1849" y="16"/>
                  </a:cubicBezTo>
                  <a:cubicBezTo>
                    <a:pt x="776" y="130"/>
                    <a:pt x="0" y="1112"/>
                    <a:pt x="91" y="2185"/>
                  </a:cubicBezTo>
                  <a:cubicBezTo>
                    <a:pt x="198" y="3187"/>
                    <a:pt x="1022" y="3930"/>
                    <a:pt x="2005" y="3930"/>
                  </a:cubicBezTo>
                  <a:cubicBezTo>
                    <a:pt x="2074" y="3930"/>
                    <a:pt x="2144" y="3927"/>
                    <a:pt x="2214" y="3919"/>
                  </a:cubicBezTo>
                  <a:cubicBezTo>
                    <a:pt x="3264" y="3805"/>
                    <a:pt x="4040" y="2824"/>
                    <a:pt x="3949" y="1751"/>
                  </a:cubicBezTo>
                  <a:cubicBezTo>
                    <a:pt x="3865" y="740"/>
                    <a:pt x="3041" y="1"/>
                    <a:pt x="208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726;p53">
              <a:extLst>
                <a:ext uri="{FF2B5EF4-FFF2-40B4-BE49-F238E27FC236}">
                  <a16:creationId xmlns:a16="http://schemas.microsoft.com/office/drawing/2014/main" xmlns="" id="{C27DDB8B-394A-0F8D-4FFC-B27A9F02EDD4}"/>
                </a:ext>
              </a:extLst>
            </p:cNvPr>
            <p:cNvSpPr/>
            <p:nvPr/>
          </p:nvSpPr>
          <p:spPr>
            <a:xfrm>
              <a:off x="2956790" y="1914100"/>
              <a:ext cx="52738" cy="51070"/>
            </a:xfrm>
            <a:custGeom>
              <a:avLst/>
              <a:gdLst/>
              <a:ahLst/>
              <a:cxnLst/>
              <a:rect l="l" t="t" r="r" b="b"/>
              <a:pathLst>
                <a:path w="3037" h="2941" extrusionOk="0">
                  <a:moveTo>
                    <a:pt x="1538" y="0"/>
                  </a:moveTo>
                  <a:cubicBezTo>
                    <a:pt x="1482" y="0"/>
                    <a:pt x="1426" y="3"/>
                    <a:pt x="1370" y="10"/>
                  </a:cubicBezTo>
                  <a:cubicBezTo>
                    <a:pt x="571" y="101"/>
                    <a:pt x="0" y="831"/>
                    <a:pt x="69" y="1630"/>
                  </a:cubicBezTo>
                  <a:cubicBezTo>
                    <a:pt x="132" y="2394"/>
                    <a:pt x="748" y="2941"/>
                    <a:pt x="1476" y="2941"/>
                  </a:cubicBezTo>
                  <a:cubicBezTo>
                    <a:pt x="1531" y="2941"/>
                    <a:pt x="1587" y="2938"/>
                    <a:pt x="1644" y="2931"/>
                  </a:cubicBezTo>
                  <a:cubicBezTo>
                    <a:pt x="2443" y="2840"/>
                    <a:pt x="3036" y="2110"/>
                    <a:pt x="2968" y="1311"/>
                  </a:cubicBezTo>
                  <a:cubicBezTo>
                    <a:pt x="2904" y="547"/>
                    <a:pt x="2268" y="0"/>
                    <a:pt x="15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727;p53">
              <a:extLst>
                <a:ext uri="{FF2B5EF4-FFF2-40B4-BE49-F238E27FC236}">
                  <a16:creationId xmlns:a16="http://schemas.microsoft.com/office/drawing/2014/main" xmlns="" id="{ADAC0D43-6DF7-9B32-4FFB-48B0BAA71598}"/>
                </a:ext>
              </a:extLst>
            </p:cNvPr>
            <p:cNvSpPr/>
            <p:nvPr/>
          </p:nvSpPr>
          <p:spPr>
            <a:xfrm>
              <a:off x="3213400" y="2203225"/>
              <a:ext cx="62775" cy="34300"/>
            </a:xfrm>
            <a:custGeom>
              <a:avLst/>
              <a:gdLst/>
              <a:ahLst/>
              <a:cxnLst/>
              <a:rect l="l" t="t" r="r" b="b"/>
              <a:pathLst>
                <a:path w="2511" h="1372" extrusionOk="0">
                  <a:moveTo>
                    <a:pt x="2457" y="1"/>
                  </a:moveTo>
                  <a:cubicBezTo>
                    <a:pt x="2383" y="1"/>
                    <a:pt x="2204" y="284"/>
                    <a:pt x="1940" y="504"/>
                  </a:cubicBezTo>
                  <a:cubicBezTo>
                    <a:pt x="1803" y="572"/>
                    <a:pt x="1666" y="687"/>
                    <a:pt x="1552" y="732"/>
                  </a:cubicBezTo>
                  <a:lnTo>
                    <a:pt x="1370" y="801"/>
                  </a:lnTo>
                  <a:cubicBezTo>
                    <a:pt x="1370" y="801"/>
                    <a:pt x="1278" y="846"/>
                    <a:pt x="1164" y="892"/>
                  </a:cubicBezTo>
                  <a:cubicBezTo>
                    <a:pt x="1073" y="961"/>
                    <a:pt x="890" y="983"/>
                    <a:pt x="731" y="1029"/>
                  </a:cubicBezTo>
                  <a:cubicBezTo>
                    <a:pt x="411" y="1097"/>
                    <a:pt x="46" y="1075"/>
                    <a:pt x="23" y="1120"/>
                  </a:cubicBezTo>
                  <a:cubicBezTo>
                    <a:pt x="0" y="1189"/>
                    <a:pt x="365" y="1349"/>
                    <a:pt x="753" y="1371"/>
                  </a:cubicBezTo>
                  <a:cubicBezTo>
                    <a:pt x="959" y="1349"/>
                    <a:pt x="1164" y="1349"/>
                    <a:pt x="1301" y="1303"/>
                  </a:cubicBezTo>
                  <a:cubicBezTo>
                    <a:pt x="1461" y="1257"/>
                    <a:pt x="1552" y="1234"/>
                    <a:pt x="1552" y="1234"/>
                  </a:cubicBezTo>
                  <a:cubicBezTo>
                    <a:pt x="1552" y="1234"/>
                    <a:pt x="1644" y="1189"/>
                    <a:pt x="1758" y="1097"/>
                  </a:cubicBezTo>
                  <a:cubicBezTo>
                    <a:pt x="1895" y="1029"/>
                    <a:pt x="2032" y="869"/>
                    <a:pt x="2169" y="732"/>
                  </a:cubicBezTo>
                  <a:cubicBezTo>
                    <a:pt x="2420" y="413"/>
                    <a:pt x="2511" y="25"/>
                    <a:pt x="2465" y="2"/>
                  </a:cubicBezTo>
                  <a:cubicBezTo>
                    <a:pt x="2463" y="1"/>
                    <a:pt x="2460" y="1"/>
                    <a:pt x="245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728;p53">
              <a:extLst>
                <a:ext uri="{FF2B5EF4-FFF2-40B4-BE49-F238E27FC236}">
                  <a16:creationId xmlns:a16="http://schemas.microsoft.com/office/drawing/2014/main" xmlns="" id="{BF73FDE4-933A-8A65-B811-1220FC165255}"/>
                </a:ext>
              </a:extLst>
            </p:cNvPr>
            <p:cNvSpPr/>
            <p:nvPr/>
          </p:nvSpPr>
          <p:spPr>
            <a:xfrm>
              <a:off x="3117525" y="2085150"/>
              <a:ext cx="187200" cy="128975"/>
            </a:xfrm>
            <a:custGeom>
              <a:avLst/>
              <a:gdLst/>
              <a:ahLst/>
              <a:cxnLst/>
              <a:rect l="l" t="t" r="r" b="b"/>
              <a:pathLst>
                <a:path w="7488" h="5159" extrusionOk="0">
                  <a:moveTo>
                    <a:pt x="6688" y="0"/>
                  </a:moveTo>
                  <a:lnTo>
                    <a:pt x="6688" y="0"/>
                  </a:lnTo>
                  <a:cubicBezTo>
                    <a:pt x="5942" y="1492"/>
                    <a:pt x="4727" y="1944"/>
                    <a:pt x="3535" y="1944"/>
                  </a:cubicBezTo>
                  <a:cubicBezTo>
                    <a:pt x="1811" y="1944"/>
                    <a:pt x="135" y="998"/>
                    <a:pt x="0" y="890"/>
                  </a:cubicBezTo>
                  <a:lnTo>
                    <a:pt x="0" y="890"/>
                  </a:lnTo>
                  <a:cubicBezTo>
                    <a:pt x="1" y="890"/>
                    <a:pt x="1198" y="5159"/>
                    <a:pt x="4311" y="5159"/>
                  </a:cubicBezTo>
                  <a:cubicBezTo>
                    <a:pt x="4327" y="5159"/>
                    <a:pt x="4344" y="5159"/>
                    <a:pt x="4360" y="5159"/>
                  </a:cubicBezTo>
                  <a:cubicBezTo>
                    <a:pt x="7487" y="5113"/>
                    <a:pt x="6688" y="0"/>
                    <a:pt x="668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729;p53">
              <a:extLst>
                <a:ext uri="{FF2B5EF4-FFF2-40B4-BE49-F238E27FC236}">
                  <a16:creationId xmlns:a16="http://schemas.microsoft.com/office/drawing/2014/main" xmlns="" id="{DCD3F45E-79C9-1FAD-2E7C-1DD86627B2FC}"/>
                </a:ext>
              </a:extLst>
            </p:cNvPr>
            <p:cNvSpPr/>
            <p:nvPr/>
          </p:nvSpPr>
          <p:spPr>
            <a:xfrm>
              <a:off x="3090125" y="2087425"/>
              <a:ext cx="37700" cy="37150"/>
            </a:xfrm>
            <a:custGeom>
              <a:avLst/>
              <a:gdLst/>
              <a:ahLst/>
              <a:cxnLst/>
              <a:rect l="l" t="t" r="r" b="b"/>
              <a:pathLst>
                <a:path w="1508" h="1486" extrusionOk="0">
                  <a:moveTo>
                    <a:pt x="1370" y="0"/>
                  </a:moveTo>
                  <a:cubicBezTo>
                    <a:pt x="1279" y="0"/>
                    <a:pt x="1233" y="274"/>
                    <a:pt x="1119" y="480"/>
                  </a:cubicBezTo>
                  <a:cubicBezTo>
                    <a:pt x="1096" y="548"/>
                    <a:pt x="1051" y="594"/>
                    <a:pt x="1005" y="639"/>
                  </a:cubicBezTo>
                  <a:cubicBezTo>
                    <a:pt x="982" y="685"/>
                    <a:pt x="960" y="708"/>
                    <a:pt x="914" y="731"/>
                  </a:cubicBezTo>
                  <a:cubicBezTo>
                    <a:pt x="868" y="799"/>
                    <a:pt x="823" y="822"/>
                    <a:pt x="823" y="822"/>
                  </a:cubicBezTo>
                  <a:lnTo>
                    <a:pt x="731" y="936"/>
                  </a:lnTo>
                  <a:cubicBezTo>
                    <a:pt x="708" y="959"/>
                    <a:pt x="663" y="982"/>
                    <a:pt x="617" y="1027"/>
                  </a:cubicBezTo>
                  <a:cubicBezTo>
                    <a:pt x="572" y="1050"/>
                    <a:pt x="526" y="1096"/>
                    <a:pt x="480" y="1119"/>
                  </a:cubicBezTo>
                  <a:cubicBezTo>
                    <a:pt x="275" y="1233"/>
                    <a:pt x="1" y="1301"/>
                    <a:pt x="1" y="1370"/>
                  </a:cubicBezTo>
                  <a:cubicBezTo>
                    <a:pt x="1" y="1421"/>
                    <a:pt x="155" y="1485"/>
                    <a:pt x="367" y="1485"/>
                  </a:cubicBezTo>
                  <a:cubicBezTo>
                    <a:pt x="437" y="1485"/>
                    <a:pt x="514" y="1478"/>
                    <a:pt x="594" y="1461"/>
                  </a:cubicBezTo>
                  <a:cubicBezTo>
                    <a:pt x="686" y="1461"/>
                    <a:pt x="754" y="1438"/>
                    <a:pt x="823" y="1415"/>
                  </a:cubicBezTo>
                  <a:cubicBezTo>
                    <a:pt x="891" y="1393"/>
                    <a:pt x="960" y="1370"/>
                    <a:pt x="1028" y="1324"/>
                  </a:cubicBezTo>
                  <a:cubicBezTo>
                    <a:pt x="1119" y="1256"/>
                    <a:pt x="1188" y="1210"/>
                    <a:pt x="1188" y="1210"/>
                  </a:cubicBezTo>
                  <a:cubicBezTo>
                    <a:pt x="1188" y="1210"/>
                    <a:pt x="1416" y="913"/>
                    <a:pt x="1462" y="594"/>
                  </a:cubicBezTo>
                  <a:cubicBezTo>
                    <a:pt x="1507" y="297"/>
                    <a:pt x="1439" y="0"/>
                    <a:pt x="137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30;p53">
              <a:extLst>
                <a:ext uri="{FF2B5EF4-FFF2-40B4-BE49-F238E27FC236}">
                  <a16:creationId xmlns:a16="http://schemas.microsoft.com/office/drawing/2014/main" xmlns="" id="{26DE33F9-14B3-D478-73A8-C4FE5B5CC463}"/>
                </a:ext>
              </a:extLst>
            </p:cNvPr>
            <p:cNvSpPr/>
            <p:nvPr/>
          </p:nvSpPr>
          <p:spPr>
            <a:xfrm>
              <a:off x="3276150" y="2074825"/>
              <a:ext cx="45675" cy="29750"/>
            </a:xfrm>
            <a:custGeom>
              <a:avLst/>
              <a:gdLst/>
              <a:ahLst/>
              <a:cxnLst/>
              <a:rect l="l" t="t" r="r" b="b"/>
              <a:pathLst>
                <a:path w="1827" h="1190" extrusionOk="0">
                  <a:moveTo>
                    <a:pt x="60" y="1"/>
                  </a:moveTo>
                  <a:cubicBezTo>
                    <a:pt x="55" y="1"/>
                    <a:pt x="51" y="1"/>
                    <a:pt x="47" y="2"/>
                  </a:cubicBezTo>
                  <a:cubicBezTo>
                    <a:pt x="1" y="25"/>
                    <a:pt x="1" y="322"/>
                    <a:pt x="161" y="618"/>
                  </a:cubicBezTo>
                  <a:cubicBezTo>
                    <a:pt x="252" y="733"/>
                    <a:pt x="343" y="870"/>
                    <a:pt x="435" y="961"/>
                  </a:cubicBezTo>
                  <a:cubicBezTo>
                    <a:pt x="480" y="984"/>
                    <a:pt x="526" y="1029"/>
                    <a:pt x="549" y="1052"/>
                  </a:cubicBezTo>
                  <a:cubicBezTo>
                    <a:pt x="572" y="1075"/>
                    <a:pt x="594" y="1075"/>
                    <a:pt x="594" y="1075"/>
                  </a:cubicBezTo>
                  <a:cubicBezTo>
                    <a:pt x="594" y="1075"/>
                    <a:pt x="686" y="1098"/>
                    <a:pt x="800" y="1143"/>
                  </a:cubicBezTo>
                  <a:cubicBezTo>
                    <a:pt x="914" y="1189"/>
                    <a:pt x="1074" y="1189"/>
                    <a:pt x="1234" y="1189"/>
                  </a:cubicBezTo>
                  <a:cubicBezTo>
                    <a:pt x="1553" y="1189"/>
                    <a:pt x="1827" y="1075"/>
                    <a:pt x="1804" y="1006"/>
                  </a:cubicBezTo>
                  <a:cubicBezTo>
                    <a:pt x="1804" y="915"/>
                    <a:pt x="1507" y="915"/>
                    <a:pt x="1279" y="824"/>
                  </a:cubicBezTo>
                  <a:cubicBezTo>
                    <a:pt x="1028" y="755"/>
                    <a:pt x="845" y="618"/>
                    <a:pt x="845" y="618"/>
                  </a:cubicBezTo>
                  <a:cubicBezTo>
                    <a:pt x="845" y="618"/>
                    <a:pt x="800" y="596"/>
                    <a:pt x="731" y="550"/>
                  </a:cubicBezTo>
                  <a:cubicBezTo>
                    <a:pt x="640" y="527"/>
                    <a:pt x="549" y="459"/>
                    <a:pt x="457" y="367"/>
                  </a:cubicBezTo>
                  <a:cubicBezTo>
                    <a:pt x="283" y="215"/>
                    <a:pt x="151" y="1"/>
                    <a:pt x="6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31;p53">
              <a:extLst>
                <a:ext uri="{FF2B5EF4-FFF2-40B4-BE49-F238E27FC236}">
                  <a16:creationId xmlns:a16="http://schemas.microsoft.com/office/drawing/2014/main" xmlns="" id="{4F1493F8-579D-2106-9E3E-88D7532BFD3F}"/>
                </a:ext>
              </a:extLst>
            </p:cNvPr>
            <p:cNvSpPr/>
            <p:nvPr/>
          </p:nvSpPr>
          <p:spPr>
            <a:xfrm>
              <a:off x="3140925" y="2150750"/>
              <a:ext cx="126700" cy="63375"/>
            </a:xfrm>
            <a:custGeom>
              <a:avLst/>
              <a:gdLst/>
              <a:ahLst/>
              <a:cxnLst/>
              <a:rect l="l" t="t" r="r" b="b"/>
              <a:pathLst>
                <a:path w="5068" h="2535" extrusionOk="0">
                  <a:moveTo>
                    <a:pt x="1712" y="1"/>
                  </a:moveTo>
                  <a:cubicBezTo>
                    <a:pt x="1096" y="1"/>
                    <a:pt x="502" y="115"/>
                    <a:pt x="0" y="320"/>
                  </a:cubicBezTo>
                  <a:cubicBezTo>
                    <a:pt x="701" y="1428"/>
                    <a:pt x="1782" y="2535"/>
                    <a:pt x="3375" y="2535"/>
                  </a:cubicBezTo>
                  <a:cubicBezTo>
                    <a:pt x="3392" y="2535"/>
                    <a:pt x="3408" y="2535"/>
                    <a:pt x="3424" y="2535"/>
                  </a:cubicBezTo>
                  <a:cubicBezTo>
                    <a:pt x="4177" y="2512"/>
                    <a:pt x="4702" y="2215"/>
                    <a:pt x="5068" y="1736"/>
                  </a:cubicBezTo>
                  <a:cubicBezTo>
                    <a:pt x="4543" y="731"/>
                    <a:pt x="3242" y="1"/>
                    <a:pt x="1712" y="1"/>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32;p53">
              <a:extLst>
                <a:ext uri="{FF2B5EF4-FFF2-40B4-BE49-F238E27FC236}">
                  <a16:creationId xmlns:a16="http://schemas.microsoft.com/office/drawing/2014/main" xmlns="" id="{28AED4F9-D33A-A3C9-D431-1F08CD4D9259}"/>
                </a:ext>
              </a:extLst>
            </p:cNvPr>
            <p:cNvSpPr/>
            <p:nvPr/>
          </p:nvSpPr>
          <p:spPr>
            <a:xfrm>
              <a:off x="3140925" y="2151325"/>
              <a:ext cx="126700" cy="62800"/>
            </a:xfrm>
            <a:custGeom>
              <a:avLst/>
              <a:gdLst/>
              <a:ahLst/>
              <a:cxnLst/>
              <a:rect l="l" t="t" r="r" b="b"/>
              <a:pathLst>
                <a:path w="5068" h="2512" extrusionOk="0">
                  <a:moveTo>
                    <a:pt x="1210" y="1"/>
                  </a:moveTo>
                  <a:cubicBezTo>
                    <a:pt x="776" y="46"/>
                    <a:pt x="366" y="161"/>
                    <a:pt x="0" y="297"/>
                  </a:cubicBezTo>
                  <a:cubicBezTo>
                    <a:pt x="701" y="1382"/>
                    <a:pt x="1782" y="2512"/>
                    <a:pt x="3376" y="2512"/>
                  </a:cubicBezTo>
                  <a:cubicBezTo>
                    <a:pt x="3392" y="2512"/>
                    <a:pt x="3408" y="2512"/>
                    <a:pt x="3424" y="2512"/>
                  </a:cubicBezTo>
                  <a:cubicBezTo>
                    <a:pt x="4177" y="2489"/>
                    <a:pt x="4702" y="2192"/>
                    <a:pt x="5068" y="1713"/>
                  </a:cubicBezTo>
                  <a:cubicBezTo>
                    <a:pt x="5022" y="1621"/>
                    <a:pt x="4953" y="1553"/>
                    <a:pt x="4908" y="1462"/>
                  </a:cubicBezTo>
                  <a:cubicBezTo>
                    <a:pt x="4671" y="1556"/>
                    <a:pt x="4381" y="1607"/>
                    <a:pt x="3998" y="1607"/>
                  </a:cubicBezTo>
                  <a:cubicBezTo>
                    <a:pt x="3826" y="1607"/>
                    <a:pt x="3636" y="1597"/>
                    <a:pt x="3424" y="1576"/>
                  </a:cubicBezTo>
                  <a:cubicBezTo>
                    <a:pt x="1963" y="1393"/>
                    <a:pt x="1393" y="663"/>
                    <a:pt x="121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3;p53">
              <a:extLst>
                <a:ext uri="{FF2B5EF4-FFF2-40B4-BE49-F238E27FC236}">
                  <a16:creationId xmlns:a16="http://schemas.microsoft.com/office/drawing/2014/main" xmlns="" id="{9F23384B-1F7E-A65A-46C4-60C61F8853A6}"/>
                </a:ext>
              </a:extLst>
            </p:cNvPr>
            <p:cNvSpPr/>
            <p:nvPr/>
          </p:nvSpPr>
          <p:spPr>
            <a:xfrm>
              <a:off x="2389400" y="1348300"/>
              <a:ext cx="1009475" cy="693825"/>
            </a:xfrm>
            <a:custGeom>
              <a:avLst/>
              <a:gdLst/>
              <a:ahLst/>
              <a:cxnLst/>
              <a:rect l="l" t="t" r="r" b="b"/>
              <a:pathLst>
                <a:path w="40379" h="27753" extrusionOk="0">
                  <a:moveTo>
                    <a:pt x="23755" y="0"/>
                  </a:moveTo>
                  <a:cubicBezTo>
                    <a:pt x="16430" y="0"/>
                    <a:pt x="12121" y="3293"/>
                    <a:pt x="12121" y="3293"/>
                  </a:cubicBezTo>
                  <a:cubicBezTo>
                    <a:pt x="0" y="11602"/>
                    <a:pt x="7190" y="24475"/>
                    <a:pt x="7190" y="24475"/>
                  </a:cubicBezTo>
                  <a:cubicBezTo>
                    <a:pt x="7190" y="24475"/>
                    <a:pt x="7168" y="24475"/>
                    <a:pt x="7122" y="24430"/>
                  </a:cubicBezTo>
                  <a:lnTo>
                    <a:pt x="7122" y="24430"/>
                  </a:lnTo>
                  <a:cubicBezTo>
                    <a:pt x="7373" y="24863"/>
                    <a:pt x="7578" y="25206"/>
                    <a:pt x="7715" y="25388"/>
                  </a:cubicBezTo>
                  <a:cubicBezTo>
                    <a:pt x="8468" y="26338"/>
                    <a:pt x="9573" y="27753"/>
                    <a:pt x="10864" y="27753"/>
                  </a:cubicBezTo>
                  <a:cubicBezTo>
                    <a:pt x="11217" y="27753"/>
                    <a:pt x="11583" y="27647"/>
                    <a:pt x="11961" y="27397"/>
                  </a:cubicBezTo>
                  <a:cubicBezTo>
                    <a:pt x="13741" y="26256"/>
                    <a:pt x="11436" y="21987"/>
                    <a:pt x="11436" y="21987"/>
                  </a:cubicBezTo>
                  <a:cubicBezTo>
                    <a:pt x="11436" y="21987"/>
                    <a:pt x="16617" y="18700"/>
                    <a:pt x="12235" y="14067"/>
                  </a:cubicBezTo>
                  <a:lnTo>
                    <a:pt x="12235" y="14067"/>
                  </a:lnTo>
                  <a:cubicBezTo>
                    <a:pt x="12235" y="14067"/>
                    <a:pt x="12724" y="14212"/>
                    <a:pt x="13421" y="14212"/>
                  </a:cubicBezTo>
                  <a:cubicBezTo>
                    <a:pt x="14722" y="14212"/>
                    <a:pt x="16746" y="13708"/>
                    <a:pt x="17667" y="10826"/>
                  </a:cubicBezTo>
                  <a:cubicBezTo>
                    <a:pt x="17667" y="10826"/>
                    <a:pt x="20396" y="12426"/>
                    <a:pt x="23321" y="12426"/>
                  </a:cubicBezTo>
                  <a:cubicBezTo>
                    <a:pt x="24363" y="12426"/>
                    <a:pt x="25431" y="12222"/>
                    <a:pt x="26409" y="11670"/>
                  </a:cubicBezTo>
                  <a:cubicBezTo>
                    <a:pt x="30130" y="9570"/>
                    <a:pt x="30381" y="7014"/>
                    <a:pt x="30381" y="7014"/>
                  </a:cubicBezTo>
                  <a:cubicBezTo>
                    <a:pt x="30381" y="7014"/>
                    <a:pt x="33271" y="9356"/>
                    <a:pt x="36676" y="9356"/>
                  </a:cubicBezTo>
                  <a:cubicBezTo>
                    <a:pt x="37881" y="9356"/>
                    <a:pt x="39150" y="9063"/>
                    <a:pt x="40378" y="8269"/>
                  </a:cubicBezTo>
                  <a:cubicBezTo>
                    <a:pt x="38940" y="5302"/>
                    <a:pt x="36475" y="2746"/>
                    <a:pt x="32001" y="1330"/>
                  </a:cubicBezTo>
                  <a:cubicBezTo>
                    <a:pt x="28952" y="363"/>
                    <a:pt x="26187" y="0"/>
                    <a:pt x="237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34;p53">
              <a:extLst>
                <a:ext uri="{FF2B5EF4-FFF2-40B4-BE49-F238E27FC236}">
                  <a16:creationId xmlns:a16="http://schemas.microsoft.com/office/drawing/2014/main" xmlns="" id="{94110D7C-95E4-EC2C-95FF-B9F159AA0C5A}"/>
                </a:ext>
              </a:extLst>
            </p:cNvPr>
            <p:cNvSpPr/>
            <p:nvPr/>
          </p:nvSpPr>
          <p:spPr>
            <a:xfrm>
              <a:off x="2351175" y="1093375"/>
              <a:ext cx="1241700" cy="921075"/>
            </a:xfrm>
            <a:custGeom>
              <a:avLst/>
              <a:gdLst/>
              <a:ahLst/>
              <a:cxnLst/>
              <a:rect l="l" t="t" r="r" b="b"/>
              <a:pathLst>
                <a:path w="49668" h="36843" extrusionOk="0">
                  <a:moveTo>
                    <a:pt x="28295" y="0"/>
                  </a:moveTo>
                  <a:cubicBezTo>
                    <a:pt x="19431" y="0"/>
                    <a:pt x="14243" y="9085"/>
                    <a:pt x="14243" y="9085"/>
                  </a:cubicBezTo>
                  <a:cubicBezTo>
                    <a:pt x="14243" y="9085"/>
                    <a:pt x="13935" y="6281"/>
                    <a:pt x="11722" y="6281"/>
                  </a:cubicBezTo>
                  <a:cubicBezTo>
                    <a:pt x="11378" y="6281"/>
                    <a:pt x="10988" y="6349"/>
                    <a:pt x="10545" y="6506"/>
                  </a:cubicBezTo>
                  <a:cubicBezTo>
                    <a:pt x="7281" y="7670"/>
                    <a:pt x="6323" y="12760"/>
                    <a:pt x="6323" y="12760"/>
                  </a:cubicBezTo>
                  <a:cubicBezTo>
                    <a:pt x="6323" y="12760"/>
                    <a:pt x="4417" y="12179"/>
                    <a:pt x="2871" y="12179"/>
                  </a:cubicBezTo>
                  <a:cubicBezTo>
                    <a:pt x="1966" y="12179"/>
                    <a:pt x="1184" y="12379"/>
                    <a:pt x="982" y="13011"/>
                  </a:cubicBezTo>
                  <a:cubicBezTo>
                    <a:pt x="434" y="14700"/>
                    <a:pt x="2876" y="15408"/>
                    <a:pt x="2876" y="15408"/>
                  </a:cubicBezTo>
                  <a:cubicBezTo>
                    <a:pt x="2876" y="15408"/>
                    <a:pt x="0" y="16869"/>
                    <a:pt x="502" y="21068"/>
                  </a:cubicBezTo>
                  <a:cubicBezTo>
                    <a:pt x="982" y="24903"/>
                    <a:pt x="4428" y="26273"/>
                    <a:pt x="4428" y="26273"/>
                  </a:cubicBezTo>
                  <a:cubicBezTo>
                    <a:pt x="4428" y="26273"/>
                    <a:pt x="7418" y="33280"/>
                    <a:pt x="8354" y="34490"/>
                  </a:cubicBezTo>
                  <a:cubicBezTo>
                    <a:pt x="9110" y="35425"/>
                    <a:pt x="10220" y="36843"/>
                    <a:pt x="11516" y="36843"/>
                  </a:cubicBezTo>
                  <a:cubicBezTo>
                    <a:pt x="11865" y="36843"/>
                    <a:pt x="12227" y="36740"/>
                    <a:pt x="12600" y="36498"/>
                  </a:cubicBezTo>
                  <a:cubicBezTo>
                    <a:pt x="14380" y="35334"/>
                    <a:pt x="12075" y="31066"/>
                    <a:pt x="12075" y="31066"/>
                  </a:cubicBezTo>
                  <a:cubicBezTo>
                    <a:pt x="12075" y="31066"/>
                    <a:pt x="17256" y="27779"/>
                    <a:pt x="12874" y="23146"/>
                  </a:cubicBezTo>
                  <a:lnTo>
                    <a:pt x="12874" y="23146"/>
                  </a:lnTo>
                  <a:cubicBezTo>
                    <a:pt x="12874" y="23146"/>
                    <a:pt x="13366" y="23291"/>
                    <a:pt x="14067" y="23291"/>
                  </a:cubicBezTo>
                  <a:cubicBezTo>
                    <a:pt x="15368" y="23291"/>
                    <a:pt x="17386" y="22790"/>
                    <a:pt x="18306" y="19927"/>
                  </a:cubicBezTo>
                  <a:cubicBezTo>
                    <a:pt x="18306" y="19927"/>
                    <a:pt x="21023" y="21508"/>
                    <a:pt x="23941" y="21508"/>
                  </a:cubicBezTo>
                  <a:cubicBezTo>
                    <a:pt x="24990" y="21508"/>
                    <a:pt x="26065" y="21304"/>
                    <a:pt x="27048" y="20749"/>
                  </a:cubicBezTo>
                  <a:cubicBezTo>
                    <a:pt x="30769" y="18649"/>
                    <a:pt x="31020" y="16115"/>
                    <a:pt x="31020" y="16115"/>
                  </a:cubicBezTo>
                  <a:cubicBezTo>
                    <a:pt x="31020" y="16115"/>
                    <a:pt x="33924" y="18453"/>
                    <a:pt x="37324" y="18453"/>
                  </a:cubicBezTo>
                  <a:cubicBezTo>
                    <a:pt x="38604" y="18453"/>
                    <a:pt x="39954" y="18122"/>
                    <a:pt x="41245" y="17211"/>
                  </a:cubicBezTo>
                  <a:cubicBezTo>
                    <a:pt x="41245" y="17211"/>
                    <a:pt x="42889" y="20931"/>
                    <a:pt x="43391" y="22712"/>
                  </a:cubicBezTo>
                  <a:cubicBezTo>
                    <a:pt x="43870" y="24492"/>
                    <a:pt x="44144" y="30176"/>
                    <a:pt x="44144" y="30176"/>
                  </a:cubicBezTo>
                  <a:cubicBezTo>
                    <a:pt x="44144" y="30176"/>
                    <a:pt x="48778" y="26478"/>
                    <a:pt x="45171" y="22963"/>
                  </a:cubicBezTo>
                  <a:cubicBezTo>
                    <a:pt x="45171" y="22963"/>
                    <a:pt x="49668" y="15978"/>
                    <a:pt x="43345" y="12486"/>
                  </a:cubicBezTo>
                  <a:cubicBezTo>
                    <a:pt x="43345" y="12486"/>
                    <a:pt x="46518" y="9519"/>
                    <a:pt x="45331" y="5798"/>
                  </a:cubicBezTo>
                  <a:cubicBezTo>
                    <a:pt x="44433" y="2991"/>
                    <a:pt x="42119" y="589"/>
                    <a:pt x="38963" y="589"/>
                  </a:cubicBezTo>
                  <a:cubicBezTo>
                    <a:pt x="36986" y="589"/>
                    <a:pt x="34680" y="1531"/>
                    <a:pt x="32184" y="3904"/>
                  </a:cubicBezTo>
                  <a:cubicBezTo>
                    <a:pt x="32184" y="3904"/>
                    <a:pt x="32709" y="46"/>
                    <a:pt x="28395" y="1"/>
                  </a:cubicBezTo>
                  <a:cubicBezTo>
                    <a:pt x="28362" y="0"/>
                    <a:pt x="28328" y="0"/>
                    <a:pt x="28295" y="0"/>
                  </a:cubicBezTo>
                  <a:close/>
                </a:path>
              </a:pathLst>
            </a:custGeom>
            <a:solidFill>
              <a:srgbClr val="6824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35;p53">
              <a:extLst>
                <a:ext uri="{FF2B5EF4-FFF2-40B4-BE49-F238E27FC236}">
                  <a16:creationId xmlns:a16="http://schemas.microsoft.com/office/drawing/2014/main" xmlns="" id="{3FAAD7CB-B90E-82C7-20BF-65FC77F5B428}"/>
                </a:ext>
              </a:extLst>
            </p:cNvPr>
            <p:cNvSpPr/>
            <p:nvPr/>
          </p:nvSpPr>
          <p:spPr>
            <a:xfrm>
              <a:off x="2359725" y="1379275"/>
              <a:ext cx="1210900" cy="635175"/>
            </a:xfrm>
            <a:custGeom>
              <a:avLst/>
              <a:gdLst/>
              <a:ahLst/>
              <a:cxnLst/>
              <a:rect l="l" t="t" r="r" b="b"/>
              <a:pathLst>
                <a:path w="48436" h="25407" extrusionOk="0">
                  <a:moveTo>
                    <a:pt x="31340" y="0"/>
                  </a:moveTo>
                  <a:cubicBezTo>
                    <a:pt x="31340" y="0"/>
                    <a:pt x="30860" y="4132"/>
                    <a:pt x="25245" y="6939"/>
                  </a:cubicBezTo>
                  <a:cubicBezTo>
                    <a:pt x="23997" y="7566"/>
                    <a:pt x="22828" y="7810"/>
                    <a:pt x="21765" y="7810"/>
                  </a:cubicBezTo>
                  <a:cubicBezTo>
                    <a:pt x="18026" y="7810"/>
                    <a:pt x="15590" y="4794"/>
                    <a:pt x="15590" y="4793"/>
                  </a:cubicBezTo>
                  <a:lnTo>
                    <a:pt x="15590" y="4793"/>
                  </a:lnTo>
                  <a:cubicBezTo>
                    <a:pt x="15590" y="4794"/>
                    <a:pt x="16526" y="8537"/>
                    <a:pt x="14449" y="9564"/>
                  </a:cubicBezTo>
                  <a:cubicBezTo>
                    <a:pt x="13893" y="9848"/>
                    <a:pt x="13302" y="9952"/>
                    <a:pt x="12736" y="9952"/>
                  </a:cubicBezTo>
                  <a:cubicBezTo>
                    <a:pt x="11209" y="9952"/>
                    <a:pt x="9861" y="9199"/>
                    <a:pt x="9861" y="9199"/>
                  </a:cubicBezTo>
                  <a:lnTo>
                    <a:pt x="9861" y="9199"/>
                  </a:lnTo>
                  <a:cubicBezTo>
                    <a:pt x="9861" y="9199"/>
                    <a:pt x="10946" y="12510"/>
                    <a:pt x="7256" y="12510"/>
                  </a:cubicBezTo>
                  <a:cubicBezTo>
                    <a:pt x="6870" y="12510"/>
                    <a:pt x="6432" y="12474"/>
                    <a:pt x="5935" y="12394"/>
                  </a:cubicBezTo>
                  <a:cubicBezTo>
                    <a:pt x="2717" y="11869"/>
                    <a:pt x="1279" y="8651"/>
                    <a:pt x="548" y="6323"/>
                  </a:cubicBezTo>
                  <a:cubicBezTo>
                    <a:pt x="206" y="7167"/>
                    <a:pt x="0" y="8240"/>
                    <a:pt x="160" y="9632"/>
                  </a:cubicBezTo>
                  <a:cubicBezTo>
                    <a:pt x="640" y="13467"/>
                    <a:pt x="4086" y="14837"/>
                    <a:pt x="4086" y="14837"/>
                  </a:cubicBezTo>
                  <a:cubicBezTo>
                    <a:pt x="4086" y="14837"/>
                    <a:pt x="7076" y="21844"/>
                    <a:pt x="8012" y="23054"/>
                  </a:cubicBezTo>
                  <a:cubicBezTo>
                    <a:pt x="8768" y="23989"/>
                    <a:pt x="9878" y="25407"/>
                    <a:pt x="11174" y="25407"/>
                  </a:cubicBezTo>
                  <a:cubicBezTo>
                    <a:pt x="11523" y="25407"/>
                    <a:pt x="11885" y="25304"/>
                    <a:pt x="12258" y="25062"/>
                  </a:cubicBezTo>
                  <a:cubicBezTo>
                    <a:pt x="14038" y="23898"/>
                    <a:pt x="11733" y="19630"/>
                    <a:pt x="11733" y="19630"/>
                  </a:cubicBezTo>
                  <a:cubicBezTo>
                    <a:pt x="11733" y="19630"/>
                    <a:pt x="12965" y="18854"/>
                    <a:pt x="13718" y="17507"/>
                  </a:cubicBezTo>
                  <a:lnTo>
                    <a:pt x="13718" y="17507"/>
                  </a:lnTo>
                  <a:cubicBezTo>
                    <a:pt x="12953" y="17821"/>
                    <a:pt x="11973" y="18128"/>
                    <a:pt x="11075" y="18128"/>
                  </a:cubicBezTo>
                  <a:cubicBezTo>
                    <a:pt x="10341" y="18128"/>
                    <a:pt x="9661" y="17923"/>
                    <a:pt x="9199" y="17347"/>
                  </a:cubicBezTo>
                  <a:cubicBezTo>
                    <a:pt x="8012" y="15887"/>
                    <a:pt x="11778" y="14175"/>
                    <a:pt x="13764" y="13376"/>
                  </a:cubicBezTo>
                  <a:cubicBezTo>
                    <a:pt x="13490" y="12851"/>
                    <a:pt x="13079" y="12280"/>
                    <a:pt x="12532" y="11710"/>
                  </a:cubicBezTo>
                  <a:lnTo>
                    <a:pt x="12532" y="11710"/>
                  </a:lnTo>
                  <a:cubicBezTo>
                    <a:pt x="12532" y="11710"/>
                    <a:pt x="13024" y="11855"/>
                    <a:pt x="13725" y="11855"/>
                  </a:cubicBezTo>
                  <a:cubicBezTo>
                    <a:pt x="15026" y="11855"/>
                    <a:pt x="17044" y="11354"/>
                    <a:pt x="17964" y="8491"/>
                  </a:cubicBezTo>
                  <a:cubicBezTo>
                    <a:pt x="17964" y="8491"/>
                    <a:pt x="20681" y="10072"/>
                    <a:pt x="23599" y="10072"/>
                  </a:cubicBezTo>
                  <a:cubicBezTo>
                    <a:pt x="24648" y="10072"/>
                    <a:pt x="25723" y="9868"/>
                    <a:pt x="26706" y="9313"/>
                  </a:cubicBezTo>
                  <a:cubicBezTo>
                    <a:pt x="30427" y="7213"/>
                    <a:pt x="30678" y="4679"/>
                    <a:pt x="30678" y="4679"/>
                  </a:cubicBezTo>
                  <a:cubicBezTo>
                    <a:pt x="30678" y="4679"/>
                    <a:pt x="33582" y="7017"/>
                    <a:pt x="36982" y="7017"/>
                  </a:cubicBezTo>
                  <a:cubicBezTo>
                    <a:pt x="38262" y="7017"/>
                    <a:pt x="39612" y="6686"/>
                    <a:pt x="40903" y="5775"/>
                  </a:cubicBezTo>
                  <a:cubicBezTo>
                    <a:pt x="40903" y="5775"/>
                    <a:pt x="42547" y="9495"/>
                    <a:pt x="43049" y="11276"/>
                  </a:cubicBezTo>
                  <a:cubicBezTo>
                    <a:pt x="43528" y="13056"/>
                    <a:pt x="43802" y="18740"/>
                    <a:pt x="43802" y="18740"/>
                  </a:cubicBezTo>
                  <a:cubicBezTo>
                    <a:pt x="43802" y="18740"/>
                    <a:pt x="48436" y="15042"/>
                    <a:pt x="44829" y="11527"/>
                  </a:cubicBezTo>
                  <a:cubicBezTo>
                    <a:pt x="44829" y="11527"/>
                    <a:pt x="46039" y="9632"/>
                    <a:pt x="46336" y="7304"/>
                  </a:cubicBezTo>
                  <a:lnTo>
                    <a:pt x="46336" y="7304"/>
                  </a:lnTo>
                  <a:cubicBezTo>
                    <a:pt x="45964" y="7476"/>
                    <a:pt x="45556" y="7592"/>
                    <a:pt x="45140" y="7592"/>
                  </a:cubicBezTo>
                  <a:cubicBezTo>
                    <a:pt x="44561" y="7592"/>
                    <a:pt x="43968" y="7367"/>
                    <a:pt x="43437" y="6756"/>
                  </a:cubicBezTo>
                  <a:cubicBezTo>
                    <a:pt x="42501" y="5706"/>
                    <a:pt x="43642" y="4063"/>
                    <a:pt x="45035" y="2671"/>
                  </a:cubicBezTo>
                  <a:cubicBezTo>
                    <a:pt x="44578" y="2123"/>
                    <a:pt x="43985" y="1644"/>
                    <a:pt x="43232" y="1187"/>
                  </a:cubicBezTo>
                  <a:cubicBezTo>
                    <a:pt x="41839" y="2716"/>
                    <a:pt x="39808" y="4360"/>
                    <a:pt x="37343" y="4793"/>
                  </a:cubicBezTo>
                  <a:cubicBezTo>
                    <a:pt x="37002" y="4852"/>
                    <a:pt x="36680" y="4880"/>
                    <a:pt x="36376" y="4880"/>
                  </a:cubicBezTo>
                  <a:cubicBezTo>
                    <a:pt x="32308" y="4880"/>
                    <a:pt x="31340" y="0"/>
                    <a:pt x="3134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36;p53">
              <a:extLst>
                <a:ext uri="{FF2B5EF4-FFF2-40B4-BE49-F238E27FC236}">
                  <a16:creationId xmlns:a16="http://schemas.microsoft.com/office/drawing/2014/main" xmlns="" id="{A23022A7-AA73-CA26-79FD-B4F32F1561F8}"/>
                </a:ext>
              </a:extLst>
            </p:cNvPr>
            <p:cNvSpPr/>
            <p:nvPr/>
          </p:nvSpPr>
          <p:spPr>
            <a:xfrm>
              <a:off x="2645675" y="1550450"/>
              <a:ext cx="155750" cy="122975"/>
            </a:xfrm>
            <a:custGeom>
              <a:avLst/>
              <a:gdLst/>
              <a:ahLst/>
              <a:cxnLst/>
              <a:rect l="l" t="t" r="r" b="b"/>
              <a:pathLst>
                <a:path w="6230" h="4919" extrusionOk="0">
                  <a:moveTo>
                    <a:pt x="5636" y="1"/>
                  </a:moveTo>
                  <a:cubicBezTo>
                    <a:pt x="5613" y="24"/>
                    <a:pt x="5681" y="297"/>
                    <a:pt x="5773" y="731"/>
                  </a:cubicBezTo>
                  <a:cubicBezTo>
                    <a:pt x="5841" y="1165"/>
                    <a:pt x="5887" y="1735"/>
                    <a:pt x="5773" y="2260"/>
                  </a:cubicBezTo>
                  <a:cubicBezTo>
                    <a:pt x="5636" y="2808"/>
                    <a:pt x="5316" y="3242"/>
                    <a:pt x="4997" y="3493"/>
                  </a:cubicBezTo>
                  <a:cubicBezTo>
                    <a:pt x="4860" y="3630"/>
                    <a:pt x="4723" y="3721"/>
                    <a:pt x="4609" y="3790"/>
                  </a:cubicBezTo>
                  <a:cubicBezTo>
                    <a:pt x="4517" y="3835"/>
                    <a:pt x="4449" y="3881"/>
                    <a:pt x="4449" y="3881"/>
                  </a:cubicBezTo>
                  <a:cubicBezTo>
                    <a:pt x="4449" y="3881"/>
                    <a:pt x="4221" y="4018"/>
                    <a:pt x="3833" y="4178"/>
                  </a:cubicBezTo>
                  <a:cubicBezTo>
                    <a:pt x="3445" y="4338"/>
                    <a:pt x="2897" y="4474"/>
                    <a:pt x="2326" y="4543"/>
                  </a:cubicBezTo>
                  <a:cubicBezTo>
                    <a:pt x="1946" y="4596"/>
                    <a:pt x="1565" y="4611"/>
                    <a:pt x="1226" y="4611"/>
                  </a:cubicBezTo>
                  <a:cubicBezTo>
                    <a:pt x="774" y="4611"/>
                    <a:pt x="396" y="4584"/>
                    <a:pt x="189" y="4584"/>
                  </a:cubicBezTo>
                  <a:cubicBezTo>
                    <a:pt x="86" y="4584"/>
                    <a:pt x="26" y="4591"/>
                    <a:pt x="21" y="4611"/>
                  </a:cubicBezTo>
                  <a:cubicBezTo>
                    <a:pt x="0" y="4673"/>
                    <a:pt x="936" y="4918"/>
                    <a:pt x="2003" y="4918"/>
                  </a:cubicBezTo>
                  <a:cubicBezTo>
                    <a:pt x="2125" y="4918"/>
                    <a:pt x="2248" y="4915"/>
                    <a:pt x="2372" y="4908"/>
                  </a:cubicBezTo>
                  <a:cubicBezTo>
                    <a:pt x="2965" y="4885"/>
                    <a:pt x="3559" y="4771"/>
                    <a:pt x="3992" y="4634"/>
                  </a:cubicBezTo>
                  <a:cubicBezTo>
                    <a:pt x="4426" y="4497"/>
                    <a:pt x="4700" y="4338"/>
                    <a:pt x="4700" y="4338"/>
                  </a:cubicBezTo>
                  <a:cubicBezTo>
                    <a:pt x="4700" y="4338"/>
                    <a:pt x="4768" y="4292"/>
                    <a:pt x="4883" y="4223"/>
                  </a:cubicBezTo>
                  <a:cubicBezTo>
                    <a:pt x="4997" y="4132"/>
                    <a:pt x="5156" y="4018"/>
                    <a:pt x="5339" y="3858"/>
                  </a:cubicBezTo>
                  <a:cubicBezTo>
                    <a:pt x="5499" y="3698"/>
                    <a:pt x="5681" y="3470"/>
                    <a:pt x="5841" y="3219"/>
                  </a:cubicBezTo>
                  <a:cubicBezTo>
                    <a:pt x="5978" y="2945"/>
                    <a:pt x="6069" y="2648"/>
                    <a:pt x="6138" y="2329"/>
                  </a:cubicBezTo>
                  <a:cubicBezTo>
                    <a:pt x="6229" y="1713"/>
                    <a:pt x="6115" y="1096"/>
                    <a:pt x="5955" y="686"/>
                  </a:cubicBezTo>
                  <a:cubicBezTo>
                    <a:pt x="5818" y="252"/>
                    <a:pt x="5681" y="1"/>
                    <a:pt x="563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37;p53">
              <a:extLst>
                <a:ext uri="{FF2B5EF4-FFF2-40B4-BE49-F238E27FC236}">
                  <a16:creationId xmlns:a16="http://schemas.microsoft.com/office/drawing/2014/main" xmlns="" id="{A7DBD085-F118-76E7-6E05-EB1A2B26C856}"/>
                </a:ext>
              </a:extLst>
            </p:cNvPr>
            <p:cNvSpPr/>
            <p:nvPr/>
          </p:nvSpPr>
          <p:spPr>
            <a:xfrm>
              <a:off x="2589700" y="1667900"/>
              <a:ext cx="125550" cy="246175"/>
            </a:xfrm>
            <a:custGeom>
              <a:avLst/>
              <a:gdLst/>
              <a:ahLst/>
              <a:cxnLst/>
              <a:rect l="l" t="t" r="r" b="b"/>
              <a:pathLst>
                <a:path w="5022" h="9847" extrusionOk="0">
                  <a:moveTo>
                    <a:pt x="3115" y="0"/>
                  </a:moveTo>
                  <a:cubicBezTo>
                    <a:pt x="3111" y="0"/>
                    <a:pt x="3107" y="2"/>
                    <a:pt x="3104" y="5"/>
                  </a:cubicBezTo>
                  <a:cubicBezTo>
                    <a:pt x="3082" y="5"/>
                    <a:pt x="3150" y="96"/>
                    <a:pt x="3241" y="233"/>
                  </a:cubicBezTo>
                  <a:cubicBezTo>
                    <a:pt x="3333" y="370"/>
                    <a:pt x="3470" y="575"/>
                    <a:pt x="3629" y="804"/>
                  </a:cubicBezTo>
                  <a:cubicBezTo>
                    <a:pt x="3926" y="1306"/>
                    <a:pt x="4268" y="1991"/>
                    <a:pt x="4428" y="2721"/>
                  </a:cubicBezTo>
                  <a:cubicBezTo>
                    <a:pt x="4474" y="2904"/>
                    <a:pt x="4497" y="3086"/>
                    <a:pt x="4519" y="3269"/>
                  </a:cubicBezTo>
                  <a:cubicBezTo>
                    <a:pt x="4542" y="3451"/>
                    <a:pt x="4565" y="3634"/>
                    <a:pt x="4565" y="3794"/>
                  </a:cubicBezTo>
                  <a:cubicBezTo>
                    <a:pt x="4565" y="3976"/>
                    <a:pt x="4565" y="4136"/>
                    <a:pt x="4565" y="4296"/>
                  </a:cubicBezTo>
                  <a:cubicBezTo>
                    <a:pt x="4565" y="4456"/>
                    <a:pt x="4519" y="4593"/>
                    <a:pt x="4497" y="4730"/>
                  </a:cubicBezTo>
                  <a:cubicBezTo>
                    <a:pt x="4451" y="5003"/>
                    <a:pt x="4383" y="5209"/>
                    <a:pt x="4314" y="5346"/>
                  </a:cubicBezTo>
                  <a:cubicBezTo>
                    <a:pt x="4246" y="5506"/>
                    <a:pt x="4200" y="5597"/>
                    <a:pt x="4200" y="5597"/>
                  </a:cubicBezTo>
                  <a:cubicBezTo>
                    <a:pt x="4200" y="5597"/>
                    <a:pt x="4177" y="5665"/>
                    <a:pt x="4109" y="5825"/>
                  </a:cubicBezTo>
                  <a:cubicBezTo>
                    <a:pt x="4040" y="5962"/>
                    <a:pt x="3926" y="6168"/>
                    <a:pt x="3766" y="6419"/>
                  </a:cubicBezTo>
                  <a:cubicBezTo>
                    <a:pt x="3470" y="6898"/>
                    <a:pt x="3013" y="7491"/>
                    <a:pt x="2465" y="8016"/>
                  </a:cubicBezTo>
                  <a:cubicBezTo>
                    <a:pt x="1940" y="8564"/>
                    <a:pt x="1324" y="9044"/>
                    <a:pt x="845" y="9340"/>
                  </a:cubicBezTo>
                  <a:cubicBezTo>
                    <a:pt x="365" y="9660"/>
                    <a:pt x="0" y="9797"/>
                    <a:pt x="0" y="9842"/>
                  </a:cubicBezTo>
                  <a:cubicBezTo>
                    <a:pt x="3" y="9845"/>
                    <a:pt x="10" y="9847"/>
                    <a:pt x="23" y="9847"/>
                  </a:cubicBezTo>
                  <a:cubicBezTo>
                    <a:pt x="115" y="9847"/>
                    <a:pt x="472" y="9765"/>
                    <a:pt x="936" y="9523"/>
                  </a:cubicBezTo>
                  <a:cubicBezTo>
                    <a:pt x="1484" y="9272"/>
                    <a:pt x="2123" y="8815"/>
                    <a:pt x="2716" y="8290"/>
                  </a:cubicBezTo>
                  <a:cubicBezTo>
                    <a:pt x="3310" y="7788"/>
                    <a:pt x="3835" y="7172"/>
                    <a:pt x="4177" y="6670"/>
                  </a:cubicBezTo>
                  <a:cubicBezTo>
                    <a:pt x="4337" y="6419"/>
                    <a:pt x="4474" y="6213"/>
                    <a:pt x="4565" y="6053"/>
                  </a:cubicBezTo>
                  <a:cubicBezTo>
                    <a:pt x="4634" y="5894"/>
                    <a:pt x="4679" y="5802"/>
                    <a:pt x="4679" y="5802"/>
                  </a:cubicBezTo>
                  <a:cubicBezTo>
                    <a:pt x="4679" y="5802"/>
                    <a:pt x="4725" y="5711"/>
                    <a:pt x="4793" y="5551"/>
                  </a:cubicBezTo>
                  <a:cubicBezTo>
                    <a:pt x="4862" y="5369"/>
                    <a:pt x="4930" y="5118"/>
                    <a:pt x="4976" y="4821"/>
                  </a:cubicBezTo>
                  <a:cubicBezTo>
                    <a:pt x="4999" y="4661"/>
                    <a:pt x="5022" y="4501"/>
                    <a:pt x="5022" y="4319"/>
                  </a:cubicBezTo>
                  <a:cubicBezTo>
                    <a:pt x="5022" y="4136"/>
                    <a:pt x="5022" y="3976"/>
                    <a:pt x="5022" y="3771"/>
                  </a:cubicBezTo>
                  <a:cubicBezTo>
                    <a:pt x="4976" y="3588"/>
                    <a:pt x="4953" y="3406"/>
                    <a:pt x="4930" y="3200"/>
                  </a:cubicBezTo>
                  <a:cubicBezTo>
                    <a:pt x="4908" y="3018"/>
                    <a:pt x="4839" y="2812"/>
                    <a:pt x="4793" y="2630"/>
                  </a:cubicBezTo>
                  <a:cubicBezTo>
                    <a:pt x="4565" y="1854"/>
                    <a:pt x="4154" y="1146"/>
                    <a:pt x="3789" y="690"/>
                  </a:cubicBezTo>
                  <a:cubicBezTo>
                    <a:pt x="3606" y="461"/>
                    <a:pt x="3447" y="279"/>
                    <a:pt x="3310" y="165"/>
                  </a:cubicBezTo>
                  <a:cubicBezTo>
                    <a:pt x="3210" y="65"/>
                    <a:pt x="3146" y="0"/>
                    <a:pt x="3115"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38;p53">
              <a:extLst>
                <a:ext uri="{FF2B5EF4-FFF2-40B4-BE49-F238E27FC236}">
                  <a16:creationId xmlns:a16="http://schemas.microsoft.com/office/drawing/2014/main" xmlns="" id="{4C4D9280-3B4A-18F4-33E6-2717D6C5E6A8}"/>
                </a:ext>
              </a:extLst>
            </p:cNvPr>
            <p:cNvSpPr/>
            <p:nvPr/>
          </p:nvSpPr>
          <p:spPr>
            <a:xfrm>
              <a:off x="2791125" y="1442600"/>
              <a:ext cx="341825" cy="191775"/>
            </a:xfrm>
            <a:custGeom>
              <a:avLst/>
              <a:gdLst/>
              <a:ahLst/>
              <a:cxnLst/>
              <a:rect l="l" t="t" r="r" b="b"/>
              <a:pathLst>
                <a:path w="13673" h="7671" extrusionOk="0">
                  <a:moveTo>
                    <a:pt x="13604" y="1"/>
                  </a:moveTo>
                  <a:cubicBezTo>
                    <a:pt x="13559" y="1"/>
                    <a:pt x="13559" y="594"/>
                    <a:pt x="13376" y="1416"/>
                  </a:cubicBezTo>
                  <a:cubicBezTo>
                    <a:pt x="13308" y="1827"/>
                    <a:pt x="13125" y="2283"/>
                    <a:pt x="12920" y="2763"/>
                  </a:cubicBezTo>
                  <a:cubicBezTo>
                    <a:pt x="12714" y="3242"/>
                    <a:pt x="12417" y="3721"/>
                    <a:pt x="12075" y="4155"/>
                  </a:cubicBezTo>
                  <a:cubicBezTo>
                    <a:pt x="11733" y="4589"/>
                    <a:pt x="11322" y="4977"/>
                    <a:pt x="10934" y="5319"/>
                  </a:cubicBezTo>
                  <a:cubicBezTo>
                    <a:pt x="10523" y="5639"/>
                    <a:pt x="10112" y="5890"/>
                    <a:pt x="9747" y="6095"/>
                  </a:cubicBezTo>
                  <a:cubicBezTo>
                    <a:pt x="9382" y="6301"/>
                    <a:pt x="9062" y="6437"/>
                    <a:pt x="8834" y="6529"/>
                  </a:cubicBezTo>
                  <a:cubicBezTo>
                    <a:pt x="8606" y="6620"/>
                    <a:pt x="8469" y="6666"/>
                    <a:pt x="8469" y="6666"/>
                  </a:cubicBezTo>
                  <a:cubicBezTo>
                    <a:pt x="8469" y="6666"/>
                    <a:pt x="8354" y="6711"/>
                    <a:pt x="8126" y="6780"/>
                  </a:cubicBezTo>
                  <a:cubicBezTo>
                    <a:pt x="7898" y="6871"/>
                    <a:pt x="7556" y="6962"/>
                    <a:pt x="7145" y="7054"/>
                  </a:cubicBezTo>
                  <a:cubicBezTo>
                    <a:pt x="6633" y="7171"/>
                    <a:pt x="5990" y="7250"/>
                    <a:pt x="5300" y="7250"/>
                  </a:cubicBezTo>
                  <a:cubicBezTo>
                    <a:pt x="4913" y="7250"/>
                    <a:pt x="4511" y="7225"/>
                    <a:pt x="4109" y="7168"/>
                  </a:cubicBezTo>
                  <a:cubicBezTo>
                    <a:pt x="3013" y="7008"/>
                    <a:pt x="1963" y="6597"/>
                    <a:pt x="1210" y="6186"/>
                  </a:cubicBezTo>
                  <a:cubicBezTo>
                    <a:pt x="521" y="5799"/>
                    <a:pt x="96" y="5452"/>
                    <a:pt x="31" y="5452"/>
                  </a:cubicBezTo>
                  <a:cubicBezTo>
                    <a:pt x="27" y="5452"/>
                    <a:pt x="25" y="5453"/>
                    <a:pt x="23" y="5456"/>
                  </a:cubicBezTo>
                  <a:cubicBezTo>
                    <a:pt x="0" y="5456"/>
                    <a:pt x="92" y="5570"/>
                    <a:pt x="297" y="5730"/>
                  </a:cubicBezTo>
                  <a:cubicBezTo>
                    <a:pt x="388" y="5821"/>
                    <a:pt x="503" y="5935"/>
                    <a:pt x="640" y="6027"/>
                  </a:cubicBezTo>
                  <a:cubicBezTo>
                    <a:pt x="776" y="6141"/>
                    <a:pt x="936" y="6255"/>
                    <a:pt x="1119" y="6369"/>
                  </a:cubicBezTo>
                  <a:cubicBezTo>
                    <a:pt x="1826" y="6848"/>
                    <a:pt x="2899" y="7328"/>
                    <a:pt x="4063" y="7533"/>
                  </a:cubicBezTo>
                  <a:cubicBezTo>
                    <a:pt x="4599" y="7629"/>
                    <a:pt x="5144" y="7671"/>
                    <a:pt x="5662" y="7671"/>
                  </a:cubicBezTo>
                  <a:cubicBezTo>
                    <a:pt x="6248" y="7671"/>
                    <a:pt x="6798" y="7618"/>
                    <a:pt x="7259" y="7533"/>
                  </a:cubicBezTo>
                  <a:cubicBezTo>
                    <a:pt x="7670" y="7442"/>
                    <a:pt x="8035" y="7351"/>
                    <a:pt x="8286" y="7282"/>
                  </a:cubicBezTo>
                  <a:cubicBezTo>
                    <a:pt x="8514" y="7191"/>
                    <a:pt x="8651" y="7145"/>
                    <a:pt x="8651" y="7145"/>
                  </a:cubicBezTo>
                  <a:cubicBezTo>
                    <a:pt x="8651" y="7145"/>
                    <a:pt x="8811" y="7099"/>
                    <a:pt x="9039" y="7008"/>
                  </a:cubicBezTo>
                  <a:cubicBezTo>
                    <a:pt x="9267" y="6894"/>
                    <a:pt x="9610" y="6734"/>
                    <a:pt x="9975" y="6529"/>
                  </a:cubicBezTo>
                  <a:cubicBezTo>
                    <a:pt x="10363" y="6301"/>
                    <a:pt x="10797" y="6004"/>
                    <a:pt x="11208" y="5639"/>
                  </a:cubicBezTo>
                  <a:cubicBezTo>
                    <a:pt x="11619" y="5273"/>
                    <a:pt x="12029" y="4863"/>
                    <a:pt x="12372" y="4383"/>
                  </a:cubicBezTo>
                  <a:cubicBezTo>
                    <a:pt x="12714" y="3904"/>
                    <a:pt x="12988" y="3379"/>
                    <a:pt x="13193" y="2877"/>
                  </a:cubicBezTo>
                  <a:cubicBezTo>
                    <a:pt x="13399" y="2375"/>
                    <a:pt x="13536" y="1872"/>
                    <a:pt x="13581" y="1439"/>
                  </a:cubicBezTo>
                  <a:cubicBezTo>
                    <a:pt x="13627" y="1233"/>
                    <a:pt x="13627" y="1028"/>
                    <a:pt x="13650" y="868"/>
                  </a:cubicBezTo>
                  <a:cubicBezTo>
                    <a:pt x="13673" y="686"/>
                    <a:pt x="13673" y="526"/>
                    <a:pt x="13650" y="412"/>
                  </a:cubicBezTo>
                  <a:cubicBezTo>
                    <a:pt x="13650" y="161"/>
                    <a:pt x="13627" y="1"/>
                    <a:pt x="13604"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39;p53">
              <a:extLst>
                <a:ext uri="{FF2B5EF4-FFF2-40B4-BE49-F238E27FC236}">
                  <a16:creationId xmlns:a16="http://schemas.microsoft.com/office/drawing/2014/main" xmlns="" id="{89732A22-54CB-F2EC-9ED3-27081AA962CC}"/>
                </a:ext>
              </a:extLst>
            </p:cNvPr>
            <p:cNvSpPr/>
            <p:nvPr/>
          </p:nvSpPr>
          <p:spPr>
            <a:xfrm>
              <a:off x="2687850" y="1091600"/>
              <a:ext cx="466225" cy="278575"/>
            </a:xfrm>
            <a:custGeom>
              <a:avLst/>
              <a:gdLst/>
              <a:ahLst/>
              <a:cxnLst/>
              <a:rect l="l" t="t" r="r" b="b"/>
              <a:pathLst>
                <a:path w="18649" h="11143" extrusionOk="0">
                  <a:moveTo>
                    <a:pt x="14493" y="0"/>
                  </a:moveTo>
                  <a:cubicBezTo>
                    <a:pt x="13691" y="0"/>
                    <a:pt x="12951" y="106"/>
                    <a:pt x="12326" y="231"/>
                  </a:cubicBezTo>
                  <a:cubicBezTo>
                    <a:pt x="11641" y="368"/>
                    <a:pt x="11093" y="551"/>
                    <a:pt x="10705" y="665"/>
                  </a:cubicBezTo>
                  <a:cubicBezTo>
                    <a:pt x="10500" y="734"/>
                    <a:pt x="10363" y="802"/>
                    <a:pt x="10249" y="848"/>
                  </a:cubicBezTo>
                  <a:cubicBezTo>
                    <a:pt x="10157" y="893"/>
                    <a:pt x="10112" y="916"/>
                    <a:pt x="10112" y="916"/>
                  </a:cubicBezTo>
                  <a:cubicBezTo>
                    <a:pt x="10112" y="916"/>
                    <a:pt x="9883" y="1008"/>
                    <a:pt x="9518" y="1167"/>
                  </a:cubicBezTo>
                  <a:cubicBezTo>
                    <a:pt x="9336" y="1259"/>
                    <a:pt x="9107" y="1373"/>
                    <a:pt x="8856" y="1487"/>
                  </a:cubicBezTo>
                  <a:cubicBezTo>
                    <a:pt x="8605" y="1624"/>
                    <a:pt x="8331" y="1784"/>
                    <a:pt x="8035" y="1943"/>
                  </a:cubicBezTo>
                  <a:cubicBezTo>
                    <a:pt x="6825" y="2651"/>
                    <a:pt x="5318" y="3747"/>
                    <a:pt x="4017" y="5048"/>
                  </a:cubicBezTo>
                  <a:cubicBezTo>
                    <a:pt x="3355" y="5687"/>
                    <a:pt x="2739" y="6371"/>
                    <a:pt x="2214" y="7056"/>
                  </a:cubicBezTo>
                  <a:cubicBezTo>
                    <a:pt x="1689" y="7741"/>
                    <a:pt x="1233" y="8426"/>
                    <a:pt x="913" y="9019"/>
                  </a:cubicBezTo>
                  <a:cubicBezTo>
                    <a:pt x="822" y="9179"/>
                    <a:pt x="753" y="9316"/>
                    <a:pt x="685" y="9476"/>
                  </a:cubicBezTo>
                  <a:cubicBezTo>
                    <a:pt x="616" y="9613"/>
                    <a:pt x="548" y="9750"/>
                    <a:pt x="479" y="9864"/>
                  </a:cubicBezTo>
                  <a:cubicBezTo>
                    <a:pt x="365" y="10115"/>
                    <a:pt x="274" y="10343"/>
                    <a:pt x="205" y="10549"/>
                  </a:cubicBezTo>
                  <a:cubicBezTo>
                    <a:pt x="69" y="10914"/>
                    <a:pt x="0" y="11142"/>
                    <a:pt x="23" y="11142"/>
                  </a:cubicBezTo>
                  <a:cubicBezTo>
                    <a:pt x="23" y="11142"/>
                    <a:pt x="24" y="11142"/>
                    <a:pt x="25" y="11142"/>
                  </a:cubicBezTo>
                  <a:cubicBezTo>
                    <a:pt x="77" y="11142"/>
                    <a:pt x="397" y="10282"/>
                    <a:pt x="1096" y="9133"/>
                  </a:cubicBezTo>
                  <a:cubicBezTo>
                    <a:pt x="1438" y="8540"/>
                    <a:pt x="1917" y="7901"/>
                    <a:pt x="2442" y="7239"/>
                  </a:cubicBezTo>
                  <a:cubicBezTo>
                    <a:pt x="2990" y="6600"/>
                    <a:pt x="3606" y="5915"/>
                    <a:pt x="4268" y="5299"/>
                  </a:cubicBezTo>
                  <a:cubicBezTo>
                    <a:pt x="5592" y="4066"/>
                    <a:pt x="7099" y="3039"/>
                    <a:pt x="8286" y="2377"/>
                  </a:cubicBezTo>
                  <a:cubicBezTo>
                    <a:pt x="8582" y="2217"/>
                    <a:pt x="8856" y="2058"/>
                    <a:pt x="9085" y="1943"/>
                  </a:cubicBezTo>
                  <a:cubicBezTo>
                    <a:pt x="9336" y="1829"/>
                    <a:pt x="9564" y="1715"/>
                    <a:pt x="9724" y="1647"/>
                  </a:cubicBezTo>
                  <a:cubicBezTo>
                    <a:pt x="10089" y="1487"/>
                    <a:pt x="10294" y="1396"/>
                    <a:pt x="10294" y="1396"/>
                  </a:cubicBezTo>
                  <a:cubicBezTo>
                    <a:pt x="10294" y="1396"/>
                    <a:pt x="10363" y="1373"/>
                    <a:pt x="10454" y="1327"/>
                  </a:cubicBezTo>
                  <a:cubicBezTo>
                    <a:pt x="10545" y="1281"/>
                    <a:pt x="10682" y="1236"/>
                    <a:pt x="10865" y="1167"/>
                  </a:cubicBezTo>
                  <a:cubicBezTo>
                    <a:pt x="11253" y="1030"/>
                    <a:pt x="11778" y="848"/>
                    <a:pt x="12440" y="711"/>
                  </a:cubicBezTo>
                  <a:cubicBezTo>
                    <a:pt x="13102" y="551"/>
                    <a:pt x="13878" y="437"/>
                    <a:pt x="14722" y="437"/>
                  </a:cubicBezTo>
                  <a:cubicBezTo>
                    <a:pt x="15544" y="460"/>
                    <a:pt x="16457" y="597"/>
                    <a:pt x="17187" y="1053"/>
                  </a:cubicBezTo>
                  <a:cubicBezTo>
                    <a:pt x="17530" y="1304"/>
                    <a:pt x="17827" y="1624"/>
                    <a:pt x="18032" y="1989"/>
                  </a:cubicBezTo>
                  <a:cubicBezTo>
                    <a:pt x="18215" y="2377"/>
                    <a:pt x="18306" y="2788"/>
                    <a:pt x="18352" y="3222"/>
                  </a:cubicBezTo>
                  <a:cubicBezTo>
                    <a:pt x="18374" y="3632"/>
                    <a:pt x="18352" y="4043"/>
                    <a:pt x="18306" y="4409"/>
                  </a:cubicBezTo>
                  <a:cubicBezTo>
                    <a:pt x="18283" y="4614"/>
                    <a:pt x="18215" y="4797"/>
                    <a:pt x="18169" y="4956"/>
                  </a:cubicBezTo>
                  <a:cubicBezTo>
                    <a:pt x="18123" y="5139"/>
                    <a:pt x="18101" y="5322"/>
                    <a:pt x="18032" y="5458"/>
                  </a:cubicBezTo>
                  <a:cubicBezTo>
                    <a:pt x="17553" y="6737"/>
                    <a:pt x="16936" y="7444"/>
                    <a:pt x="16982" y="7490"/>
                  </a:cubicBezTo>
                  <a:cubicBezTo>
                    <a:pt x="17005" y="7490"/>
                    <a:pt x="17165" y="7330"/>
                    <a:pt x="17393" y="7011"/>
                  </a:cubicBezTo>
                  <a:cubicBezTo>
                    <a:pt x="17644" y="6668"/>
                    <a:pt x="17964" y="6189"/>
                    <a:pt x="18215" y="5550"/>
                  </a:cubicBezTo>
                  <a:cubicBezTo>
                    <a:pt x="18306" y="5390"/>
                    <a:pt x="18352" y="5207"/>
                    <a:pt x="18397" y="5025"/>
                  </a:cubicBezTo>
                  <a:cubicBezTo>
                    <a:pt x="18443" y="4842"/>
                    <a:pt x="18511" y="4660"/>
                    <a:pt x="18534" y="4454"/>
                  </a:cubicBezTo>
                  <a:cubicBezTo>
                    <a:pt x="18625" y="4066"/>
                    <a:pt x="18648" y="3632"/>
                    <a:pt x="18648" y="3199"/>
                  </a:cubicBezTo>
                  <a:cubicBezTo>
                    <a:pt x="18625" y="2742"/>
                    <a:pt x="18534" y="2286"/>
                    <a:pt x="18329" y="1852"/>
                  </a:cubicBezTo>
                  <a:cubicBezTo>
                    <a:pt x="18123" y="1418"/>
                    <a:pt x="17781" y="1030"/>
                    <a:pt x="17393" y="756"/>
                  </a:cubicBezTo>
                  <a:cubicBezTo>
                    <a:pt x="16571" y="186"/>
                    <a:pt x="15590" y="26"/>
                    <a:pt x="14722" y="3"/>
                  </a:cubicBezTo>
                  <a:cubicBezTo>
                    <a:pt x="14645" y="1"/>
                    <a:pt x="14569" y="0"/>
                    <a:pt x="1449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740;p53">
              <a:extLst>
                <a:ext uri="{FF2B5EF4-FFF2-40B4-BE49-F238E27FC236}">
                  <a16:creationId xmlns:a16="http://schemas.microsoft.com/office/drawing/2014/main" xmlns="" id="{E9F4154F-A5F0-E894-252D-555E7ABFC735}"/>
                </a:ext>
              </a:extLst>
            </p:cNvPr>
            <p:cNvSpPr/>
            <p:nvPr/>
          </p:nvSpPr>
          <p:spPr>
            <a:xfrm>
              <a:off x="3140350" y="1101900"/>
              <a:ext cx="354400" cy="319725"/>
            </a:xfrm>
            <a:custGeom>
              <a:avLst/>
              <a:gdLst/>
              <a:ahLst/>
              <a:cxnLst/>
              <a:rect l="l" t="t" r="r" b="b"/>
              <a:pathLst>
                <a:path w="14176" h="12789" extrusionOk="0">
                  <a:moveTo>
                    <a:pt x="8259" y="1"/>
                  </a:moveTo>
                  <a:cubicBezTo>
                    <a:pt x="8223" y="1"/>
                    <a:pt x="8186" y="1"/>
                    <a:pt x="8149" y="2"/>
                  </a:cubicBezTo>
                  <a:cubicBezTo>
                    <a:pt x="7305" y="2"/>
                    <a:pt x="6414" y="162"/>
                    <a:pt x="5547" y="436"/>
                  </a:cubicBezTo>
                  <a:cubicBezTo>
                    <a:pt x="3835" y="961"/>
                    <a:pt x="2306" y="1942"/>
                    <a:pt x="1347" y="2855"/>
                  </a:cubicBezTo>
                  <a:cubicBezTo>
                    <a:pt x="1073" y="3083"/>
                    <a:pt x="891" y="3335"/>
                    <a:pt x="708" y="3517"/>
                  </a:cubicBezTo>
                  <a:cubicBezTo>
                    <a:pt x="548" y="3745"/>
                    <a:pt x="411" y="3928"/>
                    <a:pt x="297" y="4088"/>
                  </a:cubicBezTo>
                  <a:cubicBezTo>
                    <a:pt x="92" y="4430"/>
                    <a:pt x="1" y="4636"/>
                    <a:pt x="23" y="4636"/>
                  </a:cubicBezTo>
                  <a:cubicBezTo>
                    <a:pt x="23" y="4636"/>
                    <a:pt x="160" y="4476"/>
                    <a:pt x="389" y="4156"/>
                  </a:cubicBezTo>
                  <a:cubicBezTo>
                    <a:pt x="503" y="4019"/>
                    <a:pt x="662" y="3837"/>
                    <a:pt x="822" y="3631"/>
                  </a:cubicBezTo>
                  <a:cubicBezTo>
                    <a:pt x="1028" y="3449"/>
                    <a:pt x="1210" y="3220"/>
                    <a:pt x="1484" y="3015"/>
                  </a:cubicBezTo>
                  <a:cubicBezTo>
                    <a:pt x="2466" y="2170"/>
                    <a:pt x="3995" y="1257"/>
                    <a:pt x="5661" y="778"/>
                  </a:cubicBezTo>
                  <a:cubicBezTo>
                    <a:pt x="6423" y="566"/>
                    <a:pt x="7225" y="433"/>
                    <a:pt x="7974" y="433"/>
                  </a:cubicBezTo>
                  <a:cubicBezTo>
                    <a:pt x="8033" y="433"/>
                    <a:pt x="8091" y="434"/>
                    <a:pt x="8149" y="436"/>
                  </a:cubicBezTo>
                  <a:cubicBezTo>
                    <a:pt x="8948" y="459"/>
                    <a:pt x="9656" y="664"/>
                    <a:pt x="10226" y="961"/>
                  </a:cubicBezTo>
                  <a:cubicBezTo>
                    <a:pt x="10363" y="1029"/>
                    <a:pt x="10500" y="1098"/>
                    <a:pt x="10614" y="1166"/>
                  </a:cubicBezTo>
                  <a:cubicBezTo>
                    <a:pt x="10728" y="1257"/>
                    <a:pt x="10843" y="1349"/>
                    <a:pt x="10957" y="1417"/>
                  </a:cubicBezTo>
                  <a:cubicBezTo>
                    <a:pt x="11162" y="1554"/>
                    <a:pt x="11322" y="1714"/>
                    <a:pt x="11459" y="1828"/>
                  </a:cubicBezTo>
                  <a:cubicBezTo>
                    <a:pt x="11733" y="2079"/>
                    <a:pt x="11870" y="2239"/>
                    <a:pt x="11870" y="2239"/>
                  </a:cubicBezTo>
                  <a:cubicBezTo>
                    <a:pt x="11870" y="2239"/>
                    <a:pt x="12007" y="2399"/>
                    <a:pt x="12258" y="2695"/>
                  </a:cubicBezTo>
                  <a:cubicBezTo>
                    <a:pt x="12349" y="2855"/>
                    <a:pt x="12486" y="3038"/>
                    <a:pt x="12623" y="3243"/>
                  </a:cubicBezTo>
                  <a:cubicBezTo>
                    <a:pt x="12760" y="3472"/>
                    <a:pt x="12897" y="3723"/>
                    <a:pt x="13034" y="4019"/>
                  </a:cubicBezTo>
                  <a:cubicBezTo>
                    <a:pt x="13308" y="4590"/>
                    <a:pt x="13536" y="5320"/>
                    <a:pt x="13650" y="6119"/>
                  </a:cubicBezTo>
                  <a:cubicBezTo>
                    <a:pt x="13741" y="6895"/>
                    <a:pt x="13696" y="7786"/>
                    <a:pt x="13467" y="8584"/>
                  </a:cubicBezTo>
                  <a:cubicBezTo>
                    <a:pt x="13239" y="9406"/>
                    <a:pt x="12806" y="10182"/>
                    <a:pt x="12235" y="10753"/>
                  </a:cubicBezTo>
                  <a:cubicBezTo>
                    <a:pt x="11710" y="11369"/>
                    <a:pt x="11002" y="11666"/>
                    <a:pt x="10386" y="11917"/>
                  </a:cubicBezTo>
                  <a:cubicBezTo>
                    <a:pt x="9770" y="12168"/>
                    <a:pt x="9245" y="12351"/>
                    <a:pt x="8902" y="12510"/>
                  </a:cubicBezTo>
                  <a:cubicBezTo>
                    <a:pt x="8537" y="12670"/>
                    <a:pt x="8355" y="12784"/>
                    <a:pt x="8355" y="12784"/>
                  </a:cubicBezTo>
                  <a:cubicBezTo>
                    <a:pt x="8357" y="12787"/>
                    <a:pt x="8363" y="12789"/>
                    <a:pt x="8372" y="12789"/>
                  </a:cubicBezTo>
                  <a:cubicBezTo>
                    <a:pt x="8432" y="12789"/>
                    <a:pt x="8629" y="12721"/>
                    <a:pt x="8948" y="12602"/>
                  </a:cubicBezTo>
                  <a:cubicBezTo>
                    <a:pt x="9313" y="12488"/>
                    <a:pt x="9838" y="12305"/>
                    <a:pt x="10455" y="12122"/>
                  </a:cubicBezTo>
                  <a:cubicBezTo>
                    <a:pt x="11071" y="11894"/>
                    <a:pt x="11847" y="11597"/>
                    <a:pt x="12440" y="10958"/>
                  </a:cubicBezTo>
                  <a:cubicBezTo>
                    <a:pt x="13079" y="10388"/>
                    <a:pt x="13559" y="9566"/>
                    <a:pt x="13833" y="8699"/>
                  </a:cubicBezTo>
                  <a:cubicBezTo>
                    <a:pt x="14107" y="7831"/>
                    <a:pt x="14175" y="6918"/>
                    <a:pt x="14084" y="6051"/>
                  </a:cubicBezTo>
                  <a:cubicBezTo>
                    <a:pt x="13992" y="5206"/>
                    <a:pt x="13764" y="4430"/>
                    <a:pt x="13490" y="3814"/>
                  </a:cubicBezTo>
                  <a:cubicBezTo>
                    <a:pt x="13353" y="3494"/>
                    <a:pt x="13194" y="3220"/>
                    <a:pt x="13057" y="2969"/>
                  </a:cubicBezTo>
                  <a:cubicBezTo>
                    <a:pt x="12897" y="2741"/>
                    <a:pt x="12783" y="2536"/>
                    <a:pt x="12669" y="2376"/>
                  </a:cubicBezTo>
                  <a:cubicBezTo>
                    <a:pt x="12554" y="2216"/>
                    <a:pt x="12440" y="2102"/>
                    <a:pt x="12372" y="2011"/>
                  </a:cubicBezTo>
                  <a:cubicBezTo>
                    <a:pt x="12303" y="1942"/>
                    <a:pt x="12258" y="1897"/>
                    <a:pt x="12258" y="1897"/>
                  </a:cubicBezTo>
                  <a:cubicBezTo>
                    <a:pt x="12258" y="1897"/>
                    <a:pt x="12121" y="1714"/>
                    <a:pt x="11801" y="1463"/>
                  </a:cubicBezTo>
                  <a:cubicBezTo>
                    <a:pt x="11664" y="1326"/>
                    <a:pt x="11482" y="1143"/>
                    <a:pt x="11253" y="1006"/>
                  </a:cubicBezTo>
                  <a:cubicBezTo>
                    <a:pt x="11116" y="915"/>
                    <a:pt x="11002" y="847"/>
                    <a:pt x="10865" y="755"/>
                  </a:cubicBezTo>
                  <a:cubicBezTo>
                    <a:pt x="10728" y="687"/>
                    <a:pt x="10591" y="596"/>
                    <a:pt x="10432" y="527"/>
                  </a:cubicBezTo>
                  <a:cubicBezTo>
                    <a:pt x="9842" y="243"/>
                    <a:pt x="9084" y="1"/>
                    <a:pt x="825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741;p53">
              <a:extLst>
                <a:ext uri="{FF2B5EF4-FFF2-40B4-BE49-F238E27FC236}">
                  <a16:creationId xmlns:a16="http://schemas.microsoft.com/office/drawing/2014/main" xmlns="" id="{36670914-BBA8-887D-885C-C090DDF2FADF}"/>
                </a:ext>
              </a:extLst>
            </p:cNvPr>
            <p:cNvSpPr/>
            <p:nvPr/>
          </p:nvSpPr>
          <p:spPr>
            <a:xfrm>
              <a:off x="3437650" y="1403075"/>
              <a:ext cx="85050" cy="260450"/>
            </a:xfrm>
            <a:custGeom>
              <a:avLst/>
              <a:gdLst/>
              <a:ahLst/>
              <a:cxnLst/>
              <a:rect l="l" t="t" r="r" b="b"/>
              <a:pathLst>
                <a:path w="3402" h="10418" extrusionOk="0">
                  <a:moveTo>
                    <a:pt x="38" y="0"/>
                  </a:moveTo>
                  <a:cubicBezTo>
                    <a:pt x="30" y="0"/>
                    <a:pt x="25" y="3"/>
                    <a:pt x="23" y="7"/>
                  </a:cubicBezTo>
                  <a:cubicBezTo>
                    <a:pt x="0" y="30"/>
                    <a:pt x="297" y="281"/>
                    <a:pt x="754" y="669"/>
                  </a:cubicBezTo>
                  <a:cubicBezTo>
                    <a:pt x="1187" y="1034"/>
                    <a:pt x="1804" y="1536"/>
                    <a:pt x="2215" y="2152"/>
                  </a:cubicBezTo>
                  <a:cubicBezTo>
                    <a:pt x="2420" y="2449"/>
                    <a:pt x="2580" y="2792"/>
                    <a:pt x="2671" y="3111"/>
                  </a:cubicBezTo>
                  <a:cubicBezTo>
                    <a:pt x="2762" y="3453"/>
                    <a:pt x="2831" y="3773"/>
                    <a:pt x="2854" y="4047"/>
                  </a:cubicBezTo>
                  <a:cubicBezTo>
                    <a:pt x="2899" y="4618"/>
                    <a:pt x="2854" y="4983"/>
                    <a:pt x="2854" y="4983"/>
                  </a:cubicBezTo>
                  <a:cubicBezTo>
                    <a:pt x="2854" y="4983"/>
                    <a:pt x="2876" y="5371"/>
                    <a:pt x="2808" y="5941"/>
                  </a:cubicBezTo>
                  <a:cubicBezTo>
                    <a:pt x="2762" y="6512"/>
                    <a:pt x="2648" y="7265"/>
                    <a:pt x="2420" y="7996"/>
                  </a:cubicBezTo>
                  <a:cubicBezTo>
                    <a:pt x="2192" y="8703"/>
                    <a:pt x="1827" y="9388"/>
                    <a:pt x="1416" y="9776"/>
                  </a:cubicBezTo>
                  <a:cubicBezTo>
                    <a:pt x="1028" y="10187"/>
                    <a:pt x="662" y="10369"/>
                    <a:pt x="685" y="10415"/>
                  </a:cubicBezTo>
                  <a:cubicBezTo>
                    <a:pt x="685" y="10417"/>
                    <a:pt x="688" y="10418"/>
                    <a:pt x="693" y="10418"/>
                  </a:cubicBezTo>
                  <a:cubicBezTo>
                    <a:pt x="751" y="10418"/>
                    <a:pt x="1133" y="10293"/>
                    <a:pt x="1553" y="9936"/>
                  </a:cubicBezTo>
                  <a:cubicBezTo>
                    <a:pt x="2032" y="9548"/>
                    <a:pt x="2488" y="8863"/>
                    <a:pt x="2785" y="8110"/>
                  </a:cubicBezTo>
                  <a:cubicBezTo>
                    <a:pt x="3082" y="7357"/>
                    <a:pt x="3219" y="6581"/>
                    <a:pt x="3310" y="5987"/>
                  </a:cubicBezTo>
                  <a:cubicBezTo>
                    <a:pt x="3379" y="5394"/>
                    <a:pt x="3401" y="5006"/>
                    <a:pt x="3401" y="5006"/>
                  </a:cubicBezTo>
                  <a:cubicBezTo>
                    <a:pt x="3401" y="5006"/>
                    <a:pt x="3401" y="4595"/>
                    <a:pt x="3333" y="4001"/>
                  </a:cubicBezTo>
                  <a:cubicBezTo>
                    <a:pt x="3310" y="3705"/>
                    <a:pt x="3219" y="3339"/>
                    <a:pt x="3105" y="2974"/>
                  </a:cubicBezTo>
                  <a:cubicBezTo>
                    <a:pt x="2968" y="2609"/>
                    <a:pt x="2762" y="2244"/>
                    <a:pt x="2511" y="1924"/>
                  </a:cubicBezTo>
                  <a:cubicBezTo>
                    <a:pt x="2009" y="1285"/>
                    <a:pt x="1347" y="829"/>
                    <a:pt x="868" y="486"/>
                  </a:cubicBezTo>
                  <a:cubicBezTo>
                    <a:pt x="433" y="196"/>
                    <a:pt x="111" y="0"/>
                    <a:pt x="3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742;p53">
              <a:extLst>
                <a:ext uri="{FF2B5EF4-FFF2-40B4-BE49-F238E27FC236}">
                  <a16:creationId xmlns:a16="http://schemas.microsoft.com/office/drawing/2014/main" xmlns="" id="{BF2AA50E-2013-6664-4926-203748A60DEF}"/>
                </a:ext>
              </a:extLst>
            </p:cNvPr>
            <p:cNvSpPr/>
            <p:nvPr/>
          </p:nvSpPr>
          <p:spPr>
            <a:xfrm>
              <a:off x="2876725" y="1145950"/>
              <a:ext cx="112425" cy="68200"/>
            </a:xfrm>
            <a:custGeom>
              <a:avLst/>
              <a:gdLst/>
              <a:ahLst/>
              <a:cxnLst/>
              <a:rect l="l" t="t" r="r" b="b"/>
              <a:pathLst>
                <a:path w="4497" h="2728" extrusionOk="0">
                  <a:moveTo>
                    <a:pt x="4026" y="1"/>
                  </a:moveTo>
                  <a:cubicBezTo>
                    <a:pt x="3831" y="1"/>
                    <a:pt x="3585" y="77"/>
                    <a:pt x="3356" y="226"/>
                  </a:cubicBezTo>
                  <a:cubicBezTo>
                    <a:pt x="2968" y="477"/>
                    <a:pt x="2785" y="819"/>
                    <a:pt x="2945" y="1025"/>
                  </a:cubicBezTo>
                  <a:cubicBezTo>
                    <a:pt x="3010" y="1099"/>
                    <a:pt x="3121" y="1136"/>
                    <a:pt x="3256" y="1136"/>
                  </a:cubicBezTo>
                  <a:cubicBezTo>
                    <a:pt x="3451" y="1136"/>
                    <a:pt x="3697" y="1059"/>
                    <a:pt x="3926" y="911"/>
                  </a:cubicBezTo>
                  <a:cubicBezTo>
                    <a:pt x="4314" y="660"/>
                    <a:pt x="4497" y="294"/>
                    <a:pt x="4337" y="112"/>
                  </a:cubicBezTo>
                  <a:cubicBezTo>
                    <a:pt x="4272" y="37"/>
                    <a:pt x="4161" y="1"/>
                    <a:pt x="4026" y="1"/>
                  </a:cubicBezTo>
                  <a:close/>
                  <a:moveTo>
                    <a:pt x="1731" y="1148"/>
                  </a:moveTo>
                  <a:cubicBezTo>
                    <a:pt x="1453" y="1148"/>
                    <a:pt x="1102" y="1255"/>
                    <a:pt x="776" y="1458"/>
                  </a:cubicBezTo>
                  <a:cubicBezTo>
                    <a:pt x="251" y="1801"/>
                    <a:pt x="0" y="2303"/>
                    <a:pt x="206" y="2577"/>
                  </a:cubicBezTo>
                  <a:cubicBezTo>
                    <a:pt x="298" y="2678"/>
                    <a:pt x="454" y="2728"/>
                    <a:pt x="641" y="2728"/>
                  </a:cubicBezTo>
                  <a:cubicBezTo>
                    <a:pt x="918" y="2728"/>
                    <a:pt x="1263" y="2621"/>
                    <a:pt x="1575" y="2417"/>
                  </a:cubicBezTo>
                  <a:cubicBezTo>
                    <a:pt x="2123" y="2075"/>
                    <a:pt x="2374" y="1573"/>
                    <a:pt x="2169" y="1299"/>
                  </a:cubicBezTo>
                  <a:cubicBezTo>
                    <a:pt x="2076" y="1197"/>
                    <a:pt x="1920" y="1148"/>
                    <a:pt x="1731" y="114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743;p53">
              <a:extLst>
                <a:ext uri="{FF2B5EF4-FFF2-40B4-BE49-F238E27FC236}">
                  <a16:creationId xmlns:a16="http://schemas.microsoft.com/office/drawing/2014/main" xmlns="" id="{B2FAA28B-181E-E83E-EB59-6EFC8F1AB528}"/>
                </a:ext>
              </a:extLst>
            </p:cNvPr>
            <p:cNvSpPr/>
            <p:nvPr/>
          </p:nvSpPr>
          <p:spPr>
            <a:xfrm>
              <a:off x="2410500" y="1566725"/>
              <a:ext cx="78775" cy="102950"/>
            </a:xfrm>
            <a:custGeom>
              <a:avLst/>
              <a:gdLst/>
              <a:ahLst/>
              <a:cxnLst/>
              <a:rect l="l" t="t" r="r" b="b"/>
              <a:pathLst>
                <a:path w="3151" h="4118" extrusionOk="0">
                  <a:moveTo>
                    <a:pt x="514" y="1"/>
                  </a:moveTo>
                  <a:cubicBezTo>
                    <a:pt x="412" y="1"/>
                    <a:pt x="321" y="34"/>
                    <a:pt x="252" y="103"/>
                  </a:cubicBezTo>
                  <a:cubicBezTo>
                    <a:pt x="1" y="331"/>
                    <a:pt x="115" y="948"/>
                    <a:pt x="503" y="1472"/>
                  </a:cubicBezTo>
                  <a:cubicBezTo>
                    <a:pt x="789" y="1842"/>
                    <a:pt x="1136" y="2063"/>
                    <a:pt x="1400" y="2063"/>
                  </a:cubicBezTo>
                  <a:cubicBezTo>
                    <a:pt x="1494" y="2063"/>
                    <a:pt x="1578" y="2035"/>
                    <a:pt x="1644" y="1975"/>
                  </a:cubicBezTo>
                  <a:cubicBezTo>
                    <a:pt x="1895" y="1724"/>
                    <a:pt x="1781" y="1107"/>
                    <a:pt x="1393" y="605"/>
                  </a:cubicBezTo>
                  <a:cubicBezTo>
                    <a:pt x="1129" y="225"/>
                    <a:pt x="781" y="1"/>
                    <a:pt x="514" y="1"/>
                  </a:cubicBezTo>
                  <a:close/>
                  <a:moveTo>
                    <a:pt x="2179" y="2652"/>
                  </a:moveTo>
                  <a:cubicBezTo>
                    <a:pt x="2105" y="2652"/>
                    <a:pt x="2038" y="2676"/>
                    <a:pt x="1987" y="2728"/>
                  </a:cubicBezTo>
                  <a:cubicBezTo>
                    <a:pt x="1804" y="2888"/>
                    <a:pt x="1895" y="3321"/>
                    <a:pt x="2169" y="3687"/>
                  </a:cubicBezTo>
                  <a:cubicBezTo>
                    <a:pt x="2368" y="3968"/>
                    <a:pt x="2614" y="4117"/>
                    <a:pt x="2805" y="4117"/>
                  </a:cubicBezTo>
                  <a:cubicBezTo>
                    <a:pt x="2877" y="4117"/>
                    <a:pt x="2941" y="4096"/>
                    <a:pt x="2991" y="4052"/>
                  </a:cubicBezTo>
                  <a:cubicBezTo>
                    <a:pt x="3151" y="3892"/>
                    <a:pt x="3082" y="3435"/>
                    <a:pt x="2808" y="3070"/>
                  </a:cubicBezTo>
                  <a:cubicBezTo>
                    <a:pt x="2612" y="2808"/>
                    <a:pt x="2368" y="2652"/>
                    <a:pt x="2179" y="265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linds(horizont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par>
                                <p:cTn id="27" presetID="2" presetClass="entr" presetSubtype="4"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anim calcmode="lin" valueType="num">
                                      <p:cBhvr additive="base">
                                        <p:cTn id="29" dur="500" fill="hold"/>
                                        <p:tgtEl>
                                          <p:spTgt spid="71"/>
                                        </p:tgtEl>
                                        <p:attrNameLst>
                                          <p:attrName>ppt_x</p:attrName>
                                        </p:attrNameLst>
                                      </p:cBhvr>
                                      <p:tavLst>
                                        <p:tav tm="0">
                                          <p:val>
                                            <p:strVal val="#ppt_x"/>
                                          </p:val>
                                        </p:tav>
                                        <p:tav tm="100000">
                                          <p:val>
                                            <p:strVal val="#ppt_x"/>
                                          </p:val>
                                        </p:tav>
                                      </p:tavLst>
                                    </p:anim>
                                    <p:anim calcmode="lin" valueType="num">
                                      <p:cBhvr additive="base">
                                        <p:cTn id="3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838200" y="304800"/>
            <a:ext cx="7530374" cy="18288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lang="en-US" sz="4000" b="1" kern="0" dirty="0" smtClean="0">
                <a:solidFill>
                  <a:srgbClr val="FF0000"/>
                </a:solidFill>
                <a:latin typeface="Times New Roman" panose="02020603050405020304" pitchFamily="18" charset="0"/>
                <a:cs typeface="Times New Roman" panose="02020603050405020304" pitchFamily="18" charset="0"/>
              </a:rPr>
              <a:t>3</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Permanent Marker"/>
              </a:rPr>
              <a:t>. </a:t>
            </a:r>
            <a:r>
              <a:rPr lang="en-US" sz="4000" b="1" dirty="0" err="1" smtClean="0">
                <a:solidFill>
                  <a:srgbClr val="FF0000"/>
                </a:solidFill>
                <a:latin typeface="Times New Roman" pitchFamily="18" charset="0"/>
                <a:cs typeface="Times New Roman" pitchFamily="18" charset="0"/>
              </a:rPr>
              <a:t>Một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lưu</a:t>
            </a:r>
            <a:r>
              <a:rPr lang="en-US" sz="4000" b="1" dirty="0" smtClean="0">
                <a:solidFill>
                  <a:srgbClr val="FF0000"/>
                </a:solidFill>
                <a:latin typeface="Times New Roman" pitchFamily="18" charset="0"/>
                <a:cs typeface="Times New Roman" pitchFamily="18" charset="0"/>
              </a:rPr>
              <a:t> ý </a:t>
            </a:r>
            <a:r>
              <a:rPr lang="en-US" sz="4000" b="1" dirty="0" err="1" smtClean="0">
                <a:solidFill>
                  <a:srgbClr val="FF0000"/>
                </a:solidFill>
                <a:latin typeface="Times New Roman" pitchFamily="18" charset="0"/>
                <a:cs typeface="Times New Roman" pitchFamily="18" charset="0"/>
              </a:rPr>
              <a:t>khi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đọc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một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thơ</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chữ</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Hán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của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Nguyễn</a:t>
            </a:r>
            <a:r>
              <a:rPr lang="en-US" sz="4000" b="1" dirty="0" smtClean="0">
                <a:solidFill>
                  <a:srgbClr val="FF0000"/>
                </a:solidFill>
                <a:latin typeface="Times New Roman" pitchFamily="18" charset="0"/>
                <a:cs typeface="Times New Roman" pitchFamily="18" charset="0"/>
              </a:rPr>
              <a:t> Du</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sp>
        <p:nvSpPr>
          <p:cNvPr id="51201" name="Rectangle 1"/>
          <p:cNvSpPr>
            <a:spLocks noChangeArrowheads="1"/>
          </p:cNvSpPr>
          <p:nvPr/>
        </p:nvSpPr>
        <p:spPr bwMode="auto">
          <a:xfrm>
            <a:off x="381000" y="2209800"/>
            <a:ext cx="79248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Cần</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tra</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cứu</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điển</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tích</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điển</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cố</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hay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nghĩa</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của</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từ</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khí</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thường</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được</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nêu</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trong</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các</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cước</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ea typeface="Arial" pitchFamily="34" charset="0"/>
                <a:cs typeface="Times New Roman" pitchFamily="18" charset="0"/>
              </a:rPr>
              <a:t>chú</a:t>
            </a:r>
            <a:r>
              <a:rPr kumimoji="0" lang="en-US" sz="28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a:t>
            </a:r>
            <a:endParaRPr kumimoji="0" lang="en-US" sz="2800" b="1"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51202" name="Rectangle 2"/>
          <p:cNvSpPr>
            <a:spLocks noChangeArrowheads="1"/>
          </p:cNvSpPr>
          <p:nvPr/>
        </p:nvSpPr>
        <p:spPr bwMode="auto">
          <a:xfrm>
            <a:off x="457200" y="3200400"/>
            <a:ext cx="80772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Cần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đối</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chiếu</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bản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phiên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âm</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chữ</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Hán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với</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bản</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dịch</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nghĩa</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dịch</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Arial" pitchFamily="34" charset="0"/>
                <a:cs typeface="Times New Roman" pitchFamily="18" charset="0"/>
              </a:rPr>
              <a:t>thơ</a:t>
            </a:r>
            <a:r>
              <a:rPr kumimoji="0" lang="en-US" sz="2800" b="1" i="0" u="none" strike="noStrike" cap="none" normalizeH="0" baseline="0" dirty="0" smtClean="0">
                <a:ln>
                  <a:noFill/>
                </a:ln>
                <a:solidFill>
                  <a:srgbClr val="7030A0"/>
                </a:solidFill>
                <a:effectLst/>
                <a:latin typeface="Times New Roman" pitchFamily="18" charset="0"/>
                <a:ea typeface="Arial" pitchFamily="34" charset="0"/>
                <a:cs typeface="Times New Roman" pitchFamily="18" charset="0"/>
              </a:rPr>
              <a:t>.</a:t>
            </a:r>
            <a:endParaRPr kumimoji="0" lang="en-US" sz="2800" b="1" i="0" u="none" strike="noStrike" cap="none" normalizeH="0" baseline="0" dirty="0" smtClean="0">
              <a:ln>
                <a:noFill/>
              </a:ln>
              <a:solidFill>
                <a:srgbClr val="7030A0"/>
              </a:solidFill>
              <a:effectLst/>
              <a:latin typeface="Times New Roman" pitchFamily="18" charset="0"/>
              <a:cs typeface="Times New Roman" pitchFamily="18" charset="0"/>
            </a:endParaRPr>
          </a:p>
        </p:txBody>
      </p:sp>
      <p:sp>
        <p:nvSpPr>
          <p:cNvPr id="51203" name="Rectangle 3"/>
          <p:cNvSpPr>
            <a:spLocks noChangeArrowheads="1"/>
          </p:cNvSpPr>
          <p:nvPr/>
        </p:nvSpPr>
        <p:spPr bwMode="auto">
          <a:xfrm>
            <a:off x="381000" y="4267200"/>
            <a:ext cx="8077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Cần</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vận</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dụng</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tri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thức</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nền</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về</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tác</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giả</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và</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thể</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00B050"/>
                </a:solidFill>
                <a:effectLst/>
                <a:latin typeface="Times New Roman" pitchFamily="18" charset="0"/>
                <a:ea typeface="Arial" pitchFamily="34" charset="0"/>
                <a:cs typeface="Times New Roman" pitchFamily="18" charset="0"/>
              </a:rPr>
              <a:t>loại</a:t>
            </a:r>
            <a:r>
              <a:rPr kumimoji="0" lang="en-US" sz="2800" b="1" i="0" u="none" strike="noStrike" cap="none" normalizeH="0" baseline="0" dirty="0" smtClean="0">
                <a:ln>
                  <a:noFill/>
                </a:ln>
                <a:solidFill>
                  <a:srgbClr val="00B050"/>
                </a:solidFill>
                <a:effectLst/>
                <a:latin typeface="Times New Roman" pitchFamily="18" charset="0"/>
                <a:ea typeface="Arial" pitchFamily="34" charset="0"/>
                <a:cs typeface="Times New Roman" pitchFamily="18" charset="0"/>
              </a:rPr>
              <a:t>.</a:t>
            </a:r>
            <a:endParaRPr kumimoji="0" lang="en-US" sz="2800" b="1" i="0" u="none" strike="noStrike" cap="none" normalizeH="0" baseline="0" dirty="0" smtClean="0">
              <a:ln>
                <a:noFill/>
              </a:ln>
              <a:solidFill>
                <a:srgbClr val="00B050"/>
              </a:solidFill>
              <a:effectLst/>
              <a:latin typeface="Times New Roman" pitchFamily="18" charset="0"/>
              <a:cs typeface="Times New Roman" pitchFamily="18" charset="0"/>
            </a:endParaRPr>
          </a:p>
        </p:txBody>
      </p:sp>
      <p:sp>
        <p:nvSpPr>
          <p:cNvPr id="6" name="Rectangle 5"/>
          <p:cNvSpPr/>
          <p:nvPr/>
        </p:nvSpPr>
        <p:spPr>
          <a:xfrm>
            <a:off x="533400" y="4876800"/>
            <a:ext cx="7848600" cy="954107"/>
          </a:xfrm>
          <a:prstGeom prst="rect">
            <a:avLst/>
          </a:prstGeom>
        </p:spPr>
        <p:txBody>
          <a:bodyPr wrap="square">
            <a:spAutoFit/>
          </a:bodyPr>
          <a:lstStyle/>
          <a:p>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Cần</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lưu</a:t>
            </a:r>
            <a:r>
              <a:rPr lang="en-US" sz="2800" b="1" dirty="0" smtClean="0">
                <a:solidFill>
                  <a:srgbClr val="00B0F0"/>
                </a:solidFill>
                <a:latin typeface="Times New Roman" pitchFamily="18" charset="0"/>
                <a:cs typeface="Times New Roman" pitchFamily="18" charset="0"/>
              </a:rPr>
              <a:t> ý </a:t>
            </a:r>
            <a:r>
              <a:rPr lang="en-US" sz="2800" b="1" dirty="0" err="1" smtClean="0">
                <a:solidFill>
                  <a:srgbClr val="00B0F0"/>
                </a:solidFill>
                <a:latin typeface="Times New Roman" pitchFamily="18" charset="0"/>
                <a:cs typeface="Times New Roman" pitchFamily="18" charset="0"/>
              </a:rPr>
              <a:t>đến</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mối</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quan</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hệ</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chỉnh</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thể</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độc</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đáo</a:t>
            </a:r>
            <a:r>
              <a:rPr lang="en-US" sz="2800" b="1" dirty="0" smtClean="0">
                <a:solidFill>
                  <a:srgbClr val="00B0F0"/>
                </a:solidFill>
                <a:latin typeface="Times New Roman" pitchFamily="18" charset="0"/>
                <a:cs typeface="Times New Roman" pitchFamily="18" charset="0"/>
              </a:rPr>
              <a:t> ở </a:t>
            </a:r>
            <a:r>
              <a:rPr lang="en-US" sz="2800" b="1" dirty="0" err="1" smtClean="0">
                <a:solidFill>
                  <a:srgbClr val="00B0F0"/>
                </a:solidFill>
                <a:latin typeface="Times New Roman" pitchFamily="18" charset="0"/>
                <a:cs typeface="Times New Roman" pitchFamily="18" charset="0"/>
              </a:rPr>
              <a:t>mỗi</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bài</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thơ</a:t>
            </a:r>
            <a:r>
              <a:rPr lang="en-US" sz="2800" b="1" dirty="0" smtClean="0">
                <a:solidFill>
                  <a:srgbClr val="00B0F0"/>
                </a:solidFill>
                <a:latin typeface="Times New Roman" pitchFamily="18" charset="0"/>
                <a:cs typeface="Times New Roman" pitchFamily="18" charset="0"/>
              </a:rPr>
              <a:t> …</a:t>
            </a:r>
            <a:endParaRPr lang="en-US" sz="2800" b="1" dirty="0">
              <a:solidFill>
                <a:srgbClr val="00B0F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01"/>
                                        </p:tgtEl>
                                        <p:attrNameLst>
                                          <p:attrName>style.visibility</p:attrName>
                                        </p:attrNameLst>
                                      </p:cBhvr>
                                      <p:to>
                                        <p:strVal val="visible"/>
                                      </p:to>
                                    </p:set>
                                    <p:animEffect transition="in" filter="checkerboard(across)">
                                      <p:cBhvr>
                                        <p:cTn id="12" dur="500"/>
                                        <p:tgtEl>
                                          <p:spTgt spid="5120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1202"/>
                                        </p:tgtEl>
                                        <p:attrNameLst>
                                          <p:attrName>style.visibility</p:attrName>
                                        </p:attrNameLst>
                                      </p:cBhvr>
                                      <p:to>
                                        <p:strVal val="visible"/>
                                      </p:to>
                                    </p:set>
                                    <p:animEffect transition="in" filter="diamond(in)">
                                      <p:cBhvr>
                                        <p:cTn id="17" dur="2000"/>
                                        <p:tgtEl>
                                          <p:spTgt spid="5120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1203"/>
                                        </p:tgtEl>
                                        <p:attrNameLst>
                                          <p:attrName>style.visibility</p:attrName>
                                        </p:attrNameLst>
                                      </p:cBhvr>
                                      <p:to>
                                        <p:strVal val="visible"/>
                                      </p:to>
                                    </p:set>
                                    <p:animEffect transition="in" filter="diamond(in)">
                                      <p:cBhvr>
                                        <p:cTn id="22" dur="2000"/>
                                        <p:tgtEl>
                                          <p:spTgt spid="5120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201" grpId="0"/>
      <p:bldP spid="51202" grpId="0"/>
      <p:bldP spid="5120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1752600" y="228600"/>
            <a:ext cx="5930174" cy="8382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lang="en-US" sz="4000" b="1" kern="0" dirty="0" smtClean="0">
                <a:solidFill>
                  <a:srgbClr val="FF0000"/>
                </a:solidFill>
                <a:latin typeface="Times New Roman" panose="02020603050405020304" pitchFamily="18" charset="0"/>
                <a:cs typeface="Times New Roman" panose="02020603050405020304" pitchFamily="18" charset="0"/>
              </a:rPr>
              <a:t>III. </a:t>
            </a:r>
            <a:r>
              <a:rPr lang="en-US" sz="4000" b="1" kern="0" dirty="0" err="1" smtClean="0">
                <a:solidFill>
                  <a:srgbClr val="FF0000"/>
                </a:solidFill>
                <a:latin typeface="Times New Roman" panose="02020603050405020304" pitchFamily="18" charset="0"/>
                <a:cs typeface="Times New Roman" panose="02020603050405020304" pitchFamily="18" charset="0"/>
              </a:rPr>
              <a:t>Tổng</a:t>
            </a:r>
            <a:r>
              <a:rPr lang="en-US" sz="4000" b="1" kern="0" dirty="0" smtClean="0">
                <a:solidFill>
                  <a:srgbClr val="FF0000"/>
                </a:solidFill>
                <a:latin typeface="Times New Roman" panose="02020603050405020304" pitchFamily="18" charset="0"/>
                <a:cs typeface="Times New Roman" panose="02020603050405020304" pitchFamily="18" charset="0"/>
              </a:rPr>
              <a:t> </a:t>
            </a:r>
            <a:r>
              <a:rPr lang="en-US" sz="4000" b="1" kern="0" dirty="0" err="1" smtClean="0">
                <a:solidFill>
                  <a:srgbClr val="FF0000"/>
                </a:solidFill>
                <a:latin typeface="Times New Roman" panose="02020603050405020304" pitchFamily="18" charset="0"/>
                <a:cs typeface="Times New Roman" panose="02020603050405020304" pitchFamily="18" charset="0"/>
              </a:rPr>
              <a:t>kết</a:t>
            </a:r>
            <a:r>
              <a:rPr lang="en-US" sz="4000" b="1" kern="0" dirty="0" smtClean="0">
                <a:solidFill>
                  <a:srgbClr val="FF0000"/>
                </a:solidFill>
                <a:latin typeface="Times New Roman" panose="02020603050405020304" pitchFamily="18" charset="0"/>
                <a:cs typeface="Times New Roman" panose="02020603050405020304" pitchFamily="18" charset="0"/>
              </a:rPr>
              <a:t> </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pic>
        <p:nvPicPr>
          <p:cNvPr id="3" name="Picture 2">
            <a:extLst>
              <a:ext uri="{FF2B5EF4-FFF2-40B4-BE49-F238E27FC236}">
                <a16:creationId xmlns:a16="http://schemas.microsoft.com/office/drawing/2014/main" xmlns="" id="{A9C98BF7-9151-B399-E56B-802650C45EE9}"/>
              </a:ext>
            </a:extLst>
          </p:cNvPr>
          <p:cNvPicPr>
            <a:picLocks noChangeAspect="1"/>
          </p:cNvPicPr>
          <p:nvPr/>
        </p:nvPicPr>
        <p:blipFill>
          <a:blip r:embed="rId2"/>
          <a:stretch>
            <a:fillRect/>
          </a:stretch>
        </p:blipFill>
        <p:spPr>
          <a:xfrm>
            <a:off x="228600" y="1295400"/>
            <a:ext cx="3581400" cy="5181600"/>
          </a:xfrm>
          <a:prstGeom prst="rect">
            <a:avLst/>
          </a:prstGeom>
        </p:spPr>
      </p:pic>
      <p:sp>
        <p:nvSpPr>
          <p:cNvPr id="4" name="íṩ1ïḓê">
            <a:extLst>
              <a:ext uri="{FF2B5EF4-FFF2-40B4-BE49-F238E27FC236}">
                <a16:creationId xmlns:a16="http://schemas.microsoft.com/office/drawing/2014/main" xmlns="" id="{68523498-40C2-4B11-98E2-83A4B6881903}"/>
              </a:ext>
            </a:extLst>
          </p:cNvPr>
          <p:cNvSpPr/>
          <p:nvPr/>
        </p:nvSpPr>
        <p:spPr>
          <a:xfrm>
            <a:off x="4419600" y="1447800"/>
            <a:ext cx="2072481"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sz="1600" b="1" i="1" kern="1200" dirty="0">
                <a:solidFill>
                  <a:prstClr val="black"/>
                </a:solidFill>
                <a:latin typeface="Calibri"/>
                <a:ea typeface="等线" panose="02010600030101010101" pitchFamily="2" charset="-122"/>
              </a:rPr>
              <a:t> </a:t>
            </a:r>
            <a:endParaRPr sz="1600" b="1" i="1" kern="1200" dirty="0">
              <a:solidFill>
                <a:prstClr val="black"/>
              </a:solidFill>
              <a:latin typeface="Calibri"/>
              <a:ea typeface="+mn-ea"/>
            </a:endParaRPr>
          </a:p>
        </p:txBody>
      </p:sp>
      <p:sp>
        <p:nvSpPr>
          <p:cNvPr id="5" name="Freeform 81">
            <a:extLst>
              <a:ext uri="{FF2B5EF4-FFF2-40B4-BE49-F238E27FC236}">
                <a16:creationId xmlns:a16="http://schemas.microsoft.com/office/drawing/2014/main" xmlns="" id="{C1626066-0B68-F507-6755-7C8D1726E937}"/>
              </a:ext>
            </a:extLst>
          </p:cNvPr>
          <p:cNvSpPr>
            <a:spLocks noEditPoints="1"/>
          </p:cNvSpPr>
          <p:nvPr/>
        </p:nvSpPr>
        <p:spPr bwMode="auto">
          <a:xfrm>
            <a:off x="4649943" y="1348263"/>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sz="1600" kern="1200">
              <a:solidFill>
                <a:prstClr val="black"/>
              </a:solidFill>
              <a:latin typeface="字魂58号-创中黑" panose="00000500000000000000" pitchFamily="2" charset="-122"/>
              <a:ea typeface="字魂58号-创中黑" panose="00000500000000000000" pitchFamily="2" charset="-122"/>
            </a:endParaRPr>
          </a:p>
        </p:txBody>
      </p:sp>
      <p:sp>
        <p:nvSpPr>
          <p:cNvPr id="6" name="文本框 50">
            <a:extLst>
              <a:ext uri="{FF2B5EF4-FFF2-40B4-BE49-F238E27FC236}">
                <a16:creationId xmlns:a16="http://schemas.microsoft.com/office/drawing/2014/main" xmlns="" id="{77E819E0-5089-92BB-AA1D-F1D32757878A}"/>
              </a:ext>
            </a:extLst>
          </p:cNvPr>
          <p:cNvSpPr txBox="1"/>
          <p:nvPr/>
        </p:nvSpPr>
        <p:spPr>
          <a:xfrm>
            <a:off x="4710976" y="1239250"/>
            <a:ext cx="1510803" cy="6612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8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a:t>
            </a:r>
            <a:endParaRPr lang="zh-CN" altLang="en-US" sz="28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7" name="文本框 51">
            <a:extLst>
              <a:ext uri="{FF2B5EF4-FFF2-40B4-BE49-F238E27FC236}">
                <a16:creationId xmlns:a16="http://schemas.microsoft.com/office/drawing/2014/main" xmlns="" id="{A85BC250-F23E-BA9B-B669-C39CD44E1F93}"/>
              </a:ext>
            </a:extLst>
          </p:cNvPr>
          <p:cNvSpPr txBox="1"/>
          <p:nvPr/>
        </p:nvSpPr>
        <p:spPr>
          <a:xfrm>
            <a:off x="3657599" y="2231182"/>
            <a:ext cx="5257801" cy="9541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vi-VN" sz="2800" i="1" kern="100" dirty="0">
                <a:latin typeface="Times New Roman" panose="02020603050405020304" pitchFamily="18" charset="0"/>
                <a:ea typeface="SimSun" panose="02010600030101010101" pitchFamily="2" charset="-122"/>
              </a:rPr>
              <a:t>Theo em, nội dung của văn bản là gì?</a:t>
            </a:r>
            <a:endParaRPr lang="en-US" sz="2800" kern="1200" dirty="0">
              <a:latin typeface="Times New Roman" panose="02020603050405020304" pitchFamily="18" charset="0"/>
              <a:cs typeface="Times New Roman" panose="02020603050405020304" pitchFamily="18" charset="0"/>
            </a:endParaRPr>
          </a:p>
        </p:txBody>
      </p:sp>
      <p:sp>
        <p:nvSpPr>
          <p:cNvPr id="8" name="íṩ1ïḓê">
            <a:extLst>
              <a:ext uri="{FF2B5EF4-FFF2-40B4-BE49-F238E27FC236}">
                <a16:creationId xmlns:a16="http://schemas.microsoft.com/office/drawing/2014/main" xmlns="" id="{68523498-40C2-4B11-98E2-83A4B6881903}"/>
              </a:ext>
            </a:extLst>
          </p:cNvPr>
          <p:cNvSpPr/>
          <p:nvPr/>
        </p:nvSpPr>
        <p:spPr>
          <a:xfrm>
            <a:off x="4495800" y="3200400"/>
            <a:ext cx="2072481" cy="492756"/>
          </a:xfrm>
          <a:prstGeom prst="roundRect">
            <a:avLst>
              <a:gd name="adj" fmla="val 41247"/>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sz="1600" b="1" i="1" kern="1200" dirty="0">
                <a:solidFill>
                  <a:prstClr val="black"/>
                </a:solidFill>
                <a:latin typeface="Calibri"/>
                <a:ea typeface="等线" panose="02010600030101010101" pitchFamily="2" charset="-122"/>
              </a:rPr>
              <a:t> </a:t>
            </a:r>
            <a:endParaRPr sz="1600" b="1" i="1" kern="1200" dirty="0">
              <a:solidFill>
                <a:prstClr val="black"/>
              </a:solidFill>
              <a:latin typeface="Calibri"/>
              <a:ea typeface="+mn-ea"/>
            </a:endParaRPr>
          </a:p>
        </p:txBody>
      </p:sp>
      <p:sp>
        <p:nvSpPr>
          <p:cNvPr id="9" name="Freeform 81">
            <a:extLst>
              <a:ext uri="{FF2B5EF4-FFF2-40B4-BE49-F238E27FC236}">
                <a16:creationId xmlns:a16="http://schemas.microsoft.com/office/drawing/2014/main" xmlns="" id="{C1626066-0B68-F507-6755-7C8D1726E937}"/>
              </a:ext>
            </a:extLst>
          </p:cNvPr>
          <p:cNvSpPr>
            <a:spLocks noEditPoints="1"/>
          </p:cNvSpPr>
          <p:nvPr/>
        </p:nvSpPr>
        <p:spPr bwMode="auto">
          <a:xfrm>
            <a:off x="4648200" y="3200400"/>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sz="1600" kern="1200">
              <a:solidFill>
                <a:prstClr val="black"/>
              </a:solidFill>
              <a:latin typeface="字魂58号-创中黑" panose="00000500000000000000" pitchFamily="2" charset="-122"/>
              <a:ea typeface="字魂58号-创中黑" panose="00000500000000000000" pitchFamily="2" charset="-122"/>
            </a:endParaRPr>
          </a:p>
        </p:txBody>
      </p:sp>
      <p:sp>
        <p:nvSpPr>
          <p:cNvPr id="10" name="文本框 50">
            <a:extLst>
              <a:ext uri="{FF2B5EF4-FFF2-40B4-BE49-F238E27FC236}">
                <a16:creationId xmlns:a16="http://schemas.microsoft.com/office/drawing/2014/main" xmlns="" id="{77E819E0-5089-92BB-AA1D-F1D32757878A}"/>
              </a:ext>
            </a:extLst>
          </p:cNvPr>
          <p:cNvSpPr txBox="1"/>
          <p:nvPr/>
        </p:nvSpPr>
        <p:spPr>
          <a:xfrm>
            <a:off x="5105400" y="3124200"/>
            <a:ext cx="1510803" cy="6612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800" b="1" kern="1200" dirty="0"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a:t>
            </a:r>
            <a:endParaRPr lang="zh-CN" altLang="en-US" sz="28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11" name="Rectangle 10"/>
          <p:cNvSpPr/>
          <p:nvPr/>
        </p:nvSpPr>
        <p:spPr>
          <a:xfrm>
            <a:off x="3733800" y="3733800"/>
            <a:ext cx="5029200" cy="954107"/>
          </a:xfrm>
          <a:prstGeom prst="rect">
            <a:avLst/>
          </a:prstGeom>
        </p:spPr>
        <p:txBody>
          <a:bodyPr wrap="square">
            <a:spAutoFit/>
          </a:bodyPr>
          <a:lstStyle/>
          <a:p>
            <a:pPr algn="just">
              <a:defRPr/>
            </a:pPr>
            <a:r>
              <a:rPr lang="vi-VN" sz="2800" i="1" kern="100" dirty="0" smtClean="0">
                <a:latin typeface="Times New Roman" panose="02020603050405020304" pitchFamily="18" charset="0"/>
                <a:ea typeface="SimSun" panose="02010600030101010101" pitchFamily="2" charset="-122"/>
                <a:cs typeface="Times New Roman" panose="02020603050405020304" pitchFamily="18" charset="0"/>
              </a:rPr>
              <a:t>Nghệ thuật đặc sắc được thể hiện qua </a:t>
            </a:r>
            <a:r>
              <a:rPr lang="en-US" sz="2800" i="1" kern="100" dirty="0" err="1" smtClean="0">
                <a:latin typeface="Times New Roman" panose="02020603050405020304" pitchFamily="18" charset="0"/>
                <a:ea typeface="SimSun" panose="02010600030101010101" pitchFamily="2" charset="-122"/>
                <a:cs typeface="Times New Roman" panose="02020603050405020304" pitchFamily="18" charset="0"/>
              </a:rPr>
              <a:t>văn</a:t>
            </a:r>
            <a:r>
              <a:rPr lang="en-US" sz="2800" i="1" kern="1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smtClean="0">
                <a:latin typeface="Times New Roman" panose="02020603050405020304" pitchFamily="18" charset="0"/>
                <a:ea typeface="SimSun" panose="02010600030101010101" pitchFamily="2" charset="-122"/>
                <a:cs typeface="Times New Roman" panose="02020603050405020304" pitchFamily="18" charset="0"/>
              </a:rPr>
              <a:t>bản</a:t>
            </a:r>
            <a:r>
              <a:rPr lang="en-US" sz="2800" i="1" kern="100"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2800" dirty="0">
              <a:latin typeface=".VnTime"/>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1"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ox(in)">
                                      <p:cBhvr>
                                        <p:cTn id="21" dur="500"/>
                                        <p:tgtEl>
                                          <p:spTgt spid="4"/>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1"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ox(in)">
                                      <p:cBhvr>
                                        <p:cTn id="42" dur="500"/>
                                        <p:tgtEl>
                                          <p:spTgt spid="8"/>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amond(in)">
                                      <p:cBhvr>
                                        <p:cTn id="5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5" grpId="0" animBg="1"/>
      <p:bldP spid="6" grpId="0"/>
      <p:bldP spid="7" grpId="0"/>
      <p:bldP spid="8" grpId="0" animBg="1"/>
      <p:bldP spid="8" grpId="1" animBg="1"/>
      <p:bldP spid="9" grpId="0" animBg="1"/>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1752600" y="228600"/>
            <a:ext cx="5930174" cy="8382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lang="en-US" sz="4000" b="1" kern="0" dirty="0" smtClean="0">
                <a:solidFill>
                  <a:srgbClr val="FF0000"/>
                </a:solidFill>
                <a:latin typeface="Times New Roman" panose="02020603050405020304" pitchFamily="18" charset="0"/>
                <a:cs typeface="Times New Roman" panose="02020603050405020304" pitchFamily="18" charset="0"/>
              </a:rPr>
              <a:t>III. </a:t>
            </a:r>
            <a:r>
              <a:rPr lang="en-US" sz="4000" b="1" kern="0" dirty="0" err="1" smtClean="0">
                <a:solidFill>
                  <a:srgbClr val="FF0000"/>
                </a:solidFill>
                <a:latin typeface="Times New Roman" panose="02020603050405020304" pitchFamily="18" charset="0"/>
                <a:cs typeface="Times New Roman" panose="02020603050405020304" pitchFamily="18" charset="0"/>
              </a:rPr>
              <a:t>Tổng</a:t>
            </a:r>
            <a:r>
              <a:rPr lang="en-US" sz="4000" b="1" kern="0" dirty="0" smtClean="0">
                <a:solidFill>
                  <a:srgbClr val="FF0000"/>
                </a:solidFill>
                <a:latin typeface="Times New Roman" panose="02020603050405020304" pitchFamily="18" charset="0"/>
                <a:cs typeface="Times New Roman" panose="02020603050405020304" pitchFamily="18" charset="0"/>
              </a:rPr>
              <a:t> </a:t>
            </a:r>
            <a:r>
              <a:rPr lang="en-US" sz="4000" b="1" kern="0" dirty="0" err="1" smtClean="0">
                <a:solidFill>
                  <a:srgbClr val="FF0000"/>
                </a:solidFill>
                <a:latin typeface="Times New Roman" panose="02020603050405020304" pitchFamily="18" charset="0"/>
                <a:cs typeface="Times New Roman" panose="02020603050405020304" pitchFamily="18" charset="0"/>
              </a:rPr>
              <a:t>kết</a:t>
            </a:r>
            <a:r>
              <a:rPr lang="en-US" sz="4000" b="1" kern="0" dirty="0" smtClean="0">
                <a:solidFill>
                  <a:srgbClr val="FF0000"/>
                </a:solidFill>
                <a:latin typeface="Times New Roman" panose="02020603050405020304" pitchFamily="18" charset="0"/>
                <a:cs typeface="Times New Roman" panose="02020603050405020304" pitchFamily="18" charset="0"/>
              </a:rPr>
              <a:t> </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sp>
        <p:nvSpPr>
          <p:cNvPr id="3" name="íṩ1ïḓê">
            <a:extLst>
              <a:ext uri="{FF2B5EF4-FFF2-40B4-BE49-F238E27FC236}">
                <a16:creationId xmlns:a16="http://schemas.microsoft.com/office/drawing/2014/main" xmlns="" id="{68523498-40C2-4B11-98E2-83A4B6881903}"/>
              </a:ext>
            </a:extLst>
          </p:cNvPr>
          <p:cNvSpPr/>
          <p:nvPr/>
        </p:nvSpPr>
        <p:spPr>
          <a:xfrm>
            <a:off x="4419600" y="1447800"/>
            <a:ext cx="3429000"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sz="1600" b="1" i="1" kern="1200" dirty="0">
                <a:solidFill>
                  <a:prstClr val="black"/>
                </a:solidFill>
                <a:latin typeface="Calibri"/>
                <a:ea typeface="等线" panose="02010600030101010101" pitchFamily="2" charset="-122"/>
              </a:rPr>
              <a:t> </a:t>
            </a:r>
            <a:endParaRPr sz="1600" b="1" i="1" kern="1200" dirty="0">
              <a:solidFill>
                <a:prstClr val="black"/>
              </a:solidFill>
              <a:latin typeface="Calibri"/>
              <a:ea typeface="+mn-ea"/>
            </a:endParaRPr>
          </a:p>
        </p:txBody>
      </p:sp>
      <p:sp>
        <p:nvSpPr>
          <p:cNvPr id="4" name="文本框 50">
            <a:extLst>
              <a:ext uri="{FF2B5EF4-FFF2-40B4-BE49-F238E27FC236}">
                <a16:creationId xmlns:a16="http://schemas.microsoft.com/office/drawing/2014/main" xmlns="" id="{77E819E0-5089-92BB-AA1D-F1D32757878A}"/>
              </a:ext>
            </a:extLst>
          </p:cNvPr>
          <p:cNvSpPr txBox="1"/>
          <p:nvPr/>
        </p:nvSpPr>
        <p:spPr>
          <a:xfrm>
            <a:off x="4710976" y="1239250"/>
            <a:ext cx="3137624"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800" b="1" kern="1200" dirty="0"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 </a:t>
            </a:r>
            <a:r>
              <a:rPr lang="en-US" altLang="zh-CN" sz="2800" b="1" kern="1200" dirty="0" err="1"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Nội</a:t>
            </a:r>
            <a:r>
              <a:rPr lang="en-US" altLang="zh-CN" sz="2800" b="1" kern="1200" dirty="0"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 dung</a:t>
            </a:r>
            <a:endParaRPr lang="zh-CN" altLang="en-US" sz="28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pic>
        <p:nvPicPr>
          <p:cNvPr id="5" name="Picture 10" descr="te1baa3i-xue1bb91ng.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200" y="2133600"/>
            <a:ext cx="2667000" cy="453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9" name="Rectangle 1"/>
          <p:cNvSpPr>
            <a:spLocks noChangeArrowheads="1"/>
          </p:cNvSpPr>
          <p:nvPr/>
        </p:nvSpPr>
        <p:spPr bwMode="auto">
          <a:xfrm>
            <a:off x="3505200" y="2514600"/>
            <a:ext cx="541020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rgbClr val="FF0000"/>
                </a:solidFill>
                <a:effectLst/>
                <a:latin typeface="Times New Roman" pitchFamily="18" charset="0"/>
                <a:ea typeface="MS Mincho" pitchFamily="49" charset="-128"/>
                <a:cs typeface="Times New Roman" pitchFamily="18" charset="0"/>
              </a:rPr>
              <a:t>Đọc truyện </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-&gt; </a:t>
            </a:r>
            <a:r>
              <a:rPr kumimoji="0" lang="nl-NL" sz="2800" b="1" i="0" u="none" strike="noStrike" cap="none" normalizeH="0" baseline="0" dirty="0" smtClean="0">
                <a:ln>
                  <a:noFill/>
                </a:ln>
                <a:solidFill>
                  <a:srgbClr val="7030A0"/>
                </a:solidFill>
                <a:effectLst/>
                <a:latin typeface="Times New Roman" pitchFamily="18" charset="0"/>
                <a:ea typeface="MS Mincho" pitchFamily="49" charset="-128"/>
                <a:cs typeface="Times New Roman" pitchFamily="18" charset="0"/>
              </a:rPr>
              <a:t>xót xa, thương tiếc </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cho nàng Tiểu Thanh tài sắc mà bạc mệnh -&gt; </a:t>
            </a:r>
            <a:r>
              <a:rPr kumimoji="0" lang="nl-NL" sz="2800" b="1" i="0" u="none" strike="noStrike" cap="none" normalizeH="0" baseline="0" dirty="0" smtClean="0">
                <a:ln>
                  <a:noFill/>
                </a:ln>
                <a:solidFill>
                  <a:srgbClr val="7030A0"/>
                </a:solidFill>
                <a:effectLst/>
                <a:latin typeface="Times New Roman" pitchFamily="18" charset="0"/>
                <a:ea typeface="MS Mincho" pitchFamily="49" charset="-128"/>
                <a:cs typeface="Times New Roman" pitchFamily="18" charset="0"/>
              </a:rPr>
              <a:t>suy nghĩ, tri âm </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với số phận những tài hoa, tài tử -&gt; tự </a:t>
            </a:r>
            <a:r>
              <a:rPr kumimoji="0" lang="nl-NL" sz="2800" b="1" i="0" u="none" strike="noStrike" cap="none" normalizeH="0" baseline="0" dirty="0" smtClean="0">
                <a:ln>
                  <a:noFill/>
                </a:ln>
                <a:solidFill>
                  <a:srgbClr val="002060"/>
                </a:solidFill>
                <a:effectLst/>
                <a:latin typeface="Times New Roman" pitchFamily="18" charset="0"/>
                <a:ea typeface="MS Mincho" pitchFamily="49" charset="-128"/>
                <a:cs typeface="Times New Roman" pitchFamily="18" charset="0"/>
              </a:rPr>
              <a:t>thương cho số phận tương lai </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của mình, </a:t>
            </a:r>
            <a:r>
              <a:rPr kumimoji="0" lang="nl-NL" sz="2800" b="1" i="0" u="none" strike="noStrike" cap="none" normalizeH="0" baseline="0" dirty="0" smtClean="0">
                <a:ln>
                  <a:noFill/>
                </a:ln>
                <a:solidFill>
                  <a:srgbClr val="00B050"/>
                </a:solidFill>
                <a:effectLst/>
                <a:latin typeface="Times New Roman" pitchFamily="18" charset="0"/>
                <a:ea typeface="MS Mincho" pitchFamily="49" charset="-128"/>
                <a:cs typeface="Times New Roman" pitchFamily="18" charset="0"/>
              </a:rPr>
              <a:t>khao khát tri âm</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Tác phẩm mang </a:t>
            </a:r>
            <a:r>
              <a:rPr kumimoji="0" lang="nl-NL" sz="2800" b="1" i="0" u="none" strike="noStrike" cap="none" normalizeH="0" baseline="0" dirty="0" smtClean="0">
                <a:ln>
                  <a:noFill/>
                </a:ln>
                <a:solidFill>
                  <a:srgbClr val="FF0000"/>
                </a:solidFill>
                <a:effectLst/>
                <a:latin typeface="Times New Roman" pitchFamily="18" charset="0"/>
                <a:ea typeface="MS Mincho" pitchFamily="49" charset="-128"/>
                <a:cs typeface="Times New Roman" pitchFamily="18" charset="0"/>
              </a:rPr>
              <a:t>giá trị nhân đạo sâu sắc</a:t>
            </a:r>
            <a:r>
              <a:rPr kumimoji="0" lang="nl-NL"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t>
            </a:r>
            <a:endParaRPr kumimoji="0" lang="nl-NL"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3249"/>
                                        </p:tgtEl>
                                        <p:attrNameLst>
                                          <p:attrName>style.visibility</p:attrName>
                                        </p:attrNameLst>
                                      </p:cBhvr>
                                      <p:to>
                                        <p:strVal val="visible"/>
                                      </p:to>
                                    </p:set>
                                    <p:animEffect transition="in" filter="checkerboard(across)">
                                      <p:cBhvr>
                                        <p:cTn id="30" dur="500"/>
                                        <p:tgtEl>
                                          <p:spTgt spid="53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p:bldP spid="532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37">
            <a:extLst>
              <a:ext uri="{FF2B5EF4-FFF2-40B4-BE49-F238E27FC236}">
                <a16:creationId xmlns="" xmlns:a16="http://schemas.microsoft.com/office/drawing/2014/main" id="{FF5961EE-8D84-9327-0922-2E67F5786DBF}"/>
              </a:ext>
            </a:extLst>
          </p:cNvPr>
          <p:cNvSpPr txBox="1">
            <a:spLocks/>
          </p:cNvSpPr>
          <p:nvPr/>
        </p:nvSpPr>
        <p:spPr>
          <a:xfrm>
            <a:off x="1752600" y="228600"/>
            <a:ext cx="5930174" cy="838200"/>
          </a:xfrm>
          <a:prstGeom prst="rect">
            <a:avLst/>
          </a:prstGeom>
          <a:solidFill>
            <a:schemeClr val="tx2">
              <a:lumMod val="20000"/>
              <a:lumOff val="80000"/>
            </a:schemeClr>
          </a:solidFill>
          <a:ln>
            <a:noFill/>
          </a:ln>
          <a:effectLst>
            <a:outerShdw dist="38100" dir="9120000" algn="bl" rotWithShape="0">
              <a:srgbClr val="FFFFFF"/>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lgn="ctr">
              <a:buClr>
                <a:srgbClr val="42443F"/>
              </a:buClr>
              <a:defRPr/>
            </a:pPr>
            <a:r>
              <a:rPr kumimoji="0" lang="en-US" sz="4000" b="1" i="0" u="none" strike="noStrike" kern="0" cap="none" spc="0" normalizeH="0" baseline="0" noProof="0" dirty="0" smtClean="0">
                <a:ln>
                  <a:noFill/>
                </a:ln>
                <a:solidFill>
                  <a:srgbClr val="42443F"/>
                </a:solidFill>
                <a:effectLst/>
                <a:uLnTx/>
                <a:uFillTx/>
                <a:latin typeface="Times New Roman" panose="02020603050405020304" pitchFamily="18" charset="0"/>
                <a:cs typeface="Times New Roman" panose="02020603050405020304" pitchFamily="18" charset="0"/>
                <a:sym typeface="Permanent Marker"/>
              </a:rPr>
              <a:t> </a:t>
            </a:r>
            <a:r>
              <a:rPr lang="en-US" sz="4000" b="1" kern="0" dirty="0" smtClean="0">
                <a:solidFill>
                  <a:srgbClr val="FF0000"/>
                </a:solidFill>
                <a:latin typeface="Times New Roman" panose="02020603050405020304" pitchFamily="18" charset="0"/>
                <a:cs typeface="Times New Roman" panose="02020603050405020304" pitchFamily="18" charset="0"/>
              </a:rPr>
              <a:t>III. </a:t>
            </a:r>
            <a:r>
              <a:rPr lang="en-US" sz="4000" b="1" kern="0" dirty="0" err="1" smtClean="0">
                <a:solidFill>
                  <a:srgbClr val="FF0000"/>
                </a:solidFill>
                <a:latin typeface="Times New Roman" panose="02020603050405020304" pitchFamily="18" charset="0"/>
                <a:cs typeface="Times New Roman" panose="02020603050405020304" pitchFamily="18" charset="0"/>
              </a:rPr>
              <a:t>Tổng</a:t>
            </a:r>
            <a:r>
              <a:rPr lang="en-US" sz="4000" b="1" kern="0" dirty="0" smtClean="0">
                <a:solidFill>
                  <a:srgbClr val="FF0000"/>
                </a:solidFill>
                <a:latin typeface="Times New Roman" panose="02020603050405020304" pitchFamily="18" charset="0"/>
                <a:cs typeface="Times New Roman" panose="02020603050405020304" pitchFamily="18" charset="0"/>
              </a:rPr>
              <a:t> </a:t>
            </a:r>
            <a:r>
              <a:rPr lang="en-US" sz="4000" b="1" kern="0" dirty="0" err="1" smtClean="0">
                <a:solidFill>
                  <a:srgbClr val="FF0000"/>
                </a:solidFill>
                <a:latin typeface="Times New Roman" panose="02020603050405020304" pitchFamily="18" charset="0"/>
                <a:cs typeface="Times New Roman" panose="02020603050405020304" pitchFamily="18" charset="0"/>
              </a:rPr>
              <a:t>kết</a:t>
            </a:r>
            <a:r>
              <a:rPr lang="en-US" sz="4000" b="1" kern="0" dirty="0" smtClean="0">
                <a:solidFill>
                  <a:srgbClr val="FF0000"/>
                </a:solidFill>
                <a:latin typeface="Times New Roman" panose="02020603050405020304" pitchFamily="18" charset="0"/>
                <a:cs typeface="Times New Roman" panose="02020603050405020304" pitchFamily="18" charset="0"/>
              </a:rPr>
              <a:t> </a:t>
            </a:r>
            <a:endParaRPr kumimoji="0" lang="en-US"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Permanent Marker"/>
            </a:endParaRPr>
          </a:p>
        </p:txBody>
      </p:sp>
      <p:sp>
        <p:nvSpPr>
          <p:cNvPr id="3" name="íṩ1ïḓê">
            <a:extLst>
              <a:ext uri="{FF2B5EF4-FFF2-40B4-BE49-F238E27FC236}">
                <a16:creationId xmlns:a16="http://schemas.microsoft.com/office/drawing/2014/main" xmlns="" id="{68523498-40C2-4B11-98E2-83A4B6881903}"/>
              </a:ext>
            </a:extLst>
          </p:cNvPr>
          <p:cNvSpPr/>
          <p:nvPr/>
        </p:nvSpPr>
        <p:spPr>
          <a:xfrm>
            <a:off x="2438400" y="1295400"/>
            <a:ext cx="3429000"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sz="1600" b="1" i="1" kern="1200" dirty="0">
                <a:solidFill>
                  <a:prstClr val="black"/>
                </a:solidFill>
                <a:latin typeface="Calibri"/>
                <a:ea typeface="等线" panose="02010600030101010101" pitchFamily="2" charset="-122"/>
              </a:rPr>
              <a:t> </a:t>
            </a:r>
            <a:endParaRPr sz="1600" b="1" i="1" kern="1200" dirty="0">
              <a:solidFill>
                <a:prstClr val="black"/>
              </a:solidFill>
              <a:latin typeface="Calibri"/>
              <a:ea typeface="+mn-ea"/>
            </a:endParaRPr>
          </a:p>
        </p:txBody>
      </p:sp>
      <p:sp>
        <p:nvSpPr>
          <p:cNvPr id="4" name="文本框 50">
            <a:extLst>
              <a:ext uri="{FF2B5EF4-FFF2-40B4-BE49-F238E27FC236}">
                <a16:creationId xmlns:a16="http://schemas.microsoft.com/office/drawing/2014/main" xmlns="" id="{77E819E0-5089-92BB-AA1D-F1D32757878A}"/>
              </a:ext>
            </a:extLst>
          </p:cNvPr>
          <p:cNvSpPr txBox="1"/>
          <p:nvPr/>
        </p:nvSpPr>
        <p:spPr>
          <a:xfrm>
            <a:off x="2590800" y="1219200"/>
            <a:ext cx="3137624" cy="6612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800" b="1" kern="1200" dirty="0"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 </a:t>
            </a:r>
            <a:r>
              <a:rPr lang="en-US" altLang="zh-CN" sz="2800" b="1" kern="1200" dirty="0" err="1"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Nghệ</a:t>
            </a:r>
            <a:r>
              <a:rPr lang="en-US" altLang="zh-CN" sz="2800" b="1" kern="1200" dirty="0"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 </a:t>
            </a:r>
            <a:r>
              <a:rPr lang="en-US" altLang="zh-CN" sz="2800" b="1" kern="1200" dirty="0" err="1" smtClean="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thuật</a:t>
            </a:r>
            <a:endParaRPr lang="zh-CN" altLang="en-US" sz="28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5" name="Google Shape;933;p57">
            <a:extLst>
              <a:ext uri="{FF2B5EF4-FFF2-40B4-BE49-F238E27FC236}">
                <a16:creationId xmlns:a16="http://schemas.microsoft.com/office/drawing/2014/main" xmlns="" id="{9C41E0B3-E355-0E4A-B22C-F0C5A1DFF7B0}"/>
              </a:ext>
            </a:extLst>
          </p:cNvPr>
          <p:cNvSpPr/>
          <p:nvPr/>
        </p:nvSpPr>
        <p:spPr>
          <a:xfrm>
            <a:off x="762000" y="2057400"/>
            <a:ext cx="1348200" cy="674100"/>
          </a:xfrm>
          <a:prstGeom prst="ribbon2">
            <a:avLst>
              <a:gd name="adj1" fmla="val 16667"/>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33;p57">
            <a:extLst>
              <a:ext uri="{FF2B5EF4-FFF2-40B4-BE49-F238E27FC236}">
                <a16:creationId xmlns:a16="http://schemas.microsoft.com/office/drawing/2014/main" xmlns="" id="{9C41E0B3-E355-0E4A-B22C-F0C5A1DFF7B0}"/>
              </a:ext>
            </a:extLst>
          </p:cNvPr>
          <p:cNvSpPr/>
          <p:nvPr/>
        </p:nvSpPr>
        <p:spPr>
          <a:xfrm>
            <a:off x="914400" y="3505200"/>
            <a:ext cx="1348200" cy="674100"/>
          </a:xfrm>
          <a:prstGeom prst="ribbon2">
            <a:avLst>
              <a:gd name="adj1" fmla="val 16667"/>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601;p73">
            <a:extLst>
              <a:ext uri="{FF2B5EF4-FFF2-40B4-BE49-F238E27FC236}">
                <a16:creationId xmlns:a16="http://schemas.microsoft.com/office/drawing/2014/main" xmlns="" id="{FB719286-3CB3-F342-1EAA-892E3B7D2FE1}"/>
              </a:ext>
            </a:extLst>
          </p:cNvPr>
          <p:cNvGrpSpPr/>
          <p:nvPr/>
        </p:nvGrpSpPr>
        <p:grpSpPr>
          <a:xfrm>
            <a:off x="1066800" y="2057400"/>
            <a:ext cx="584287" cy="608866"/>
            <a:chOff x="429150" y="2186850"/>
            <a:chExt cx="1656407" cy="1228628"/>
          </a:xfrm>
        </p:grpSpPr>
        <p:sp>
          <p:nvSpPr>
            <p:cNvPr id="8" name="Google Shape;2602;p73">
              <a:extLst>
                <a:ext uri="{FF2B5EF4-FFF2-40B4-BE49-F238E27FC236}">
                  <a16:creationId xmlns:a16="http://schemas.microsoft.com/office/drawing/2014/main" xmlns="" id="{E1D0DBC8-3A91-E854-7624-EE32D6A69B9F}"/>
                </a:ext>
              </a:extLst>
            </p:cNvPr>
            <p:cNvSpPr/>
            <p:nvPr/>
          </p:nvSpPr>
          <p:spPr>
            <a:xfrm>
              <a:off x="452785" y="2632371"/>
              <a:ext cx="778864" cy="545986"/>
            </a:xfrm>
            <a:custGeom>
              <a:avLst/>
              <a:gdLst/>
              <a:ahLst/>
              <a:cxnLst/>
              <a:rect l="l" t="t" r="r" b="b"/>
              <a:pathLst>
                <a:path w="23134" h="16217" extrusionOk="0">
                  <a:moveTo>
                    <a:pt x="18146" y="7244"/>
                  </a:moveTo>
                  <a:cubicBezTo>
                    <a:pt x="18171" y="7244"/>
                    <a:pt x="18221" y="7219"/>
                    <a:pt x="18246" y="7219"/>
                  </a:cubicBezTo>
                  <a:cubicBezTo>
                    <a:pt x="18221" y="7219"/>
                    <a:pt x="18196" y="7244"/>
                    <a:pt x="18171" y="7244"/>
                  </a:cubicBezTo>
                  <a:cubicBezTo>
                    <a:pt x="17920" y="7269"/>
                    <a:pt x="17670" y="7294"/>
                    <a:pt x="17419" y="7319"/>
                  </a:cubicBezTo>
                  <a:cubicBezTo>
                    <a:pt x="17269" y="7394"/>
                    <a:pt x="17118" y="7495"/>
                    <a:pt x="16968" y="7570"/>
                  </a:cubicBezTo>
                  <a:cubicBezTo>
                    <a:pt x="16467" y="7720"/>
                    <a:pt x="15965" y="7896"/>
                    <a:pt x="15464" y="8071"/>
                  </a:cubicBezTo>
                  <a:cubicBezTo>
                    <a:pt x="14963" y="8222"/>
                    <a:pt x="14437" y="8372"/>
                    <a:pt x="13960" y="8572"/>
                  </a:cubicBezTo>
                  <a:cubicBezTo>
                    <a:pt x="13484" y="8748"/>
                    <a:pt x="12933" y="8773"/>
                    <a:pt x="12406" y="9149"/>
                  </a:cubicBezTo>
                  <a:cubicBezTo>
                    <a:pt x="12632" y="9199"/>
                    <a:pt x="12732" y="9249"/>
                    <a:pt x="12833" y="9224"/>
                  </a:cubicBezTo>
                  <a:cubicBezTo>
                    <a:pt x="14186" y="8998"/>
                    <a:pt x="15464" y="8522"/>
                    <a:pt x="16692" y="7921"/>
                  </a:cubicBezTo>
                  <a:cubicBezTo>
                    <a:pt x="16818" y="7846"/>
                    <a:pt x="16868" y="7695"/>
                    <a:pt x="16968" y="7570"/>
                  </a:cubicBezTo>
                  <a:cubicBezTo>
                    <a:pt x="17118" y="7495"/>
                    <a:pt x="17269" y="7420"/>
                    <a:pt x="17419" y="7319"/>
                  </a:cubicBezTo>
                  <a:cubicBezTo>
                    <a:pt x="17670" y="7294"/>
                    <a:pt x="17920" y="7269"/>
                    <a:pt x="18146" y="7244"/>
                  </a:cubicBezTo>
                  <a:close/>
                  <a:moveTo>
                    <a:pt x="20953" y="377"/>
                  </a:moveTo>
                  <a:cubicBezTo>
                    <a:pt x="21605" y="1129"/>
                    <a:pt x="22031" y="1956"/>
                    <a:pt x="22331" y="2858"/>
                  </a:cubicBezTo>
                  <a:cubicBezTo>
                    <a:pt x="22732" y="4061"/>
                    <a:pt x="23133" y="5239"/>
                    <a:pt x="23133" y="6542"/>
                  </a:cubicBezTo>
                  <a:cubicBezTo>
                    <a:pt x="23108" y="7144"/>
                    <a:pt x="23083" y="7745"/>
                    <a:pt x="22757" y="8347"/>
                  </a:cubicBezTo>
                  <a:cubicBezTo>
                    <a:pt x="22356" y="8522"/>
                    <a:pt x="21905" y="8723"/>
                    <a:pt x="21429" y="8923"/>
                  </a:cubicBezTo>
                  <a:cubicBezTo>
                    <a:pt x="20953" y="9124"/>
                    <a:pt x="20452" y="9299"/>
                    <a:pt x="19975" y="9550"/>
                  </a:cubicBezTo>
                  <a:cubicBezTo>
                    <a:pt x="19023" y="10076"/>
                    <a:pt x="18071" y="10653"/>
                    <a:pt x="17118" y="11204"/>
                  </a:cubicBezTo>
                  <a:cubicBezTo>
                    <a:pt x="17068" y="11229"/>
                    <a:pt x="16993" y="11304"/>
                    <a:pt x="16943" y="11329"/>
                  </a:cubicBezTo>
                  <a:cubicBezTo>
                    <a:pt x="15188" y="12031"/>
                    <a:pt x="13710" y="13209"/>
                    <a:pt x="12156" y="14212"/>
                  </a:cubicBezTo>
                  <a:cubicBezTo>
                    <a:pt x="11905" y="14387"/>
                    <a:pt x="11604" y="14487"/>
                    <a:pt x="11354" y="14638"/>
                  </a:cubicBezTo>
                  <a:cubicBezTo>
                    <a:pt x="11003" y="14863"/>
                    <a:pt x="10652" y="15114"/>
                    <a:pt x="10351" y="15389"/>
                  </a:cubicBezTo>
                  <a:cubicBezTo>
                    <a:pt x="9900" y="15816"/>
                    <a:pt x="8797" y="16217"/>
                    <a:pt x="8096" y="16192"/>
                  </a:cubicBezTo>
                  <a:cubicBezTo>
                    <a:pt x="8071" y="16192"/>
                    <a:pt x="8046" y="16141"/>
                    <a:pt x="7995" y="16091"/>
                  </a:cubicBezTo>
                  <a:cubicBezTo>
                    <a:pt x="8071" y="15765"/>
                    <a:pt x="8346" y="15916"/>
                    <a:pt x="8547" y="15841"/>
                  </a:cubicBezTo>
                  <a:cubicBezTo>
                    <a:pt x="9148" y="15665"/>
                    <a:pt x="9499" y="15339"/>
                    <a:pt x="9499" y="14713"/>
                  </a:cubicBezTo>
                  <a:cubicBezTo>
                    <a:pt x="9499" y="13460"/>
                    <a:pt x="9599" y="12207"/>
                    <a:pt x="9324" y="10953"/>
                  </a:cubicBezTo>
                  <a:cubicBezTo>
                    <a:pt x="9098" y="10051"/>
                    <a:pt x="8772" y="9224"/>
                    <a:pt x="8171" y="8497"/>
                  </a:cubicBezTo>
                  <a:cubicBezTo>
                    <a:pt x="7920" y="8171"/>
                    <a:pt x="7670" y="7846"/>
                    <a:pt x="7369" y="7470"/>
                  </a:cubicBezTo>
                  <a:cubicBezTo>
                    <a:pt x="7594" y="7344"/>
                    <a:pt x="7795" y="7244"/>
                    <a:pt x="7970" y="7119"/>
                  </a:cubicBezTo>
                  <a:cubicBezTo>
                    <a:pt x="8346" y="6868"/>
                    <a:pt x="8722" y="6618"/>
                    <a:pt x="9098" y="6342"/>
                  </a:cubicBezTo>
                  <a:cubicBezTo>
                    <a:pt x="9349" y="6166"/>
                    <a:pt x="9449" y="5941"/>
                    <a:pt x="9349" y="5640"/>
                  </a:cubicBezTo>
                  <a:cubicBezTo>
                    <a:pt x="9249" y="5389"/>
                    <a:pt x="9023" y="5339"/>
                    <a:pt x="8772" y="5364"/>
                  </a:cubicBezTo>
                  <a:cubicBezTo>
                    <a:pt x="8447" y="5364"/>
                    <a:pt x="8096" y="5389"/>
                    <a:pt x="7770" y="5440"/>
                  </a:cubicBezTo>
                  <a:cubicBezTo>
                    <a:pt x="7344" y="5490"/>
                    <a:pt x="6943" y="5590"/>
                    <a:pt x="6542" y="5665"/>
                  </a:cubicBezTo>
                  <a:cubicBezTo>
                    <a:pt x="6241" y="5389"/>
                    <a:pt x="6166" y="5064"/>
                    <a:pt x="6141" y="4713"/>
                  </a:cubicBezTo>
                  <a:cubicBezTo>
                    <a:pt x="6116" y="4462"/>
                    <a:pt x="6066" y="4186"/>
                    <a:pt x="6015" y="3936"/>
                  </a:cubicBezTo>
                  <a:cubicBezTo>
                    <a:pt x="5915" y="3334"/>
                    <a:pt x="5564" y="2908"/>
                    <a:pt x="5013" y="2633"/>
                  </a:cubicBezTo>
                  <a:cubicBezTo>
                    <a:pt x="4386" y="2332"/>
                    <a:pt x="3760" y="2056"/>
                    <a:pt x="3284" y="1555"/>
                  </a:cubicBezTo>
                  <a:cubicBezTo>
                    <a:pt x="3133" y="1404"/>
                    <a:pt x="2858" y="1379"/>
                    <a:pt x="2607" y="1279"/>
                  </a:cubicBezTo>
                  <a:cubicBezTo>
                    <a:pt x="2532" y="1404"/>
                    <a:pt x="2406" y="1505"/>
                    <a:pt x="2381" y="1655"/>
                  </a:cubicBezTo>
                  <a:cubicBezTo>
                    <a:pt x="2306" y="1881"/>
                    <a:pt x="2356" y="2131"/>
                    <a:pt x="2632" y="2181"/>
                  </a:cubicBezTo>
                  <a:cubicBezTo>
                    <a:pt x="3534" y="2332"/>
                    <a:pt x="4211" y="2933"/>
                    <a:pt x="4988" y="3284"/>
                  </a:cubicBezTo>
                  <a:cubicBezTo>
                    <a:pt x="5289" y="3435"/>
                    <a:pt x="5264" y="3510"/>
                    <a:pt x="5414" y="4211"/>
                  </a:cubicBezTo>
                  <a:cubicBezTo>
                    <a:pt x="5239" y="4186"/>
                    <a:pt x="5088" y="4211"/>
                    <a:pt x="4963" y="4161"/>
                  </a:cubicBezTo>
                  <a:cubicBezTo>
                    <a:pt x="4311" y="3961"/>
                    <a:pt x="3710" y="4186"/>
                    <a:pt x="3284" y="4612"/>
                  </a:cubicBezTo>
                  <a:cubicBezTo>
                    <a:pt x="2732" y="5114"/>
                    <a:pt x="2231" y="5715"/>
                    <a:pt x="1855" y="6367"/>
                  </a:cubicBezTo>
                  <a:cubicBezTo>
                    <a:pt x="1554" y="6843"/>
                    <a:pt x="1504" y="7445"/>
                    <a:pt x="1354" y="7996"/>
                  </a:cubicBezTo>
                  <a:cubicBezTo>
                    <a:pt x="1329" y="8046"/>
                    <a:pt x="1379" y="8121"/>
                    <a:pt x="1404" y="8247"/>
                  </a:cubicBezTo>
                  <a:cubicBezTo>
                    <a:pt x="1780" y="8347"/>
                    <a:pt x="2181" y="8447"/>
                    <a:pt x="2632" y="8572"/>
                  </a:cubicBezTo>
                  <a:cubicBezTo>
                    <a:pt x="2356" y="9224"/>
                    <a:pt x="1604" y="9099"/>
                    <a:pt x="1254" y="9550"/>
                  </a:cubicBezTo>
                  <a:cubicBezTo>
                    <a:pt x="1354" y="10151"/>
                    <a:pt x="1404" y="10753"/>
                    <a:pt x="1579" y="11329"/>
                  </a:cubicBezTo>
                  <a:cubicBezTo>
                    <a:pt x="1780" y="12056"/>
                    <a:pt x="2030" y="12758"/>
                    <a:pt x="2757" y="13209"/>
                  </a:cubicBezTo>
                  <a:cubicBezTo>
                    <a:pt x="3058" y="13410"/>
                    <a:pt x="3259" y="13760"/>
                    <a:pt x="3509" y="14036"/>
                  </a:cubicBezTo>
                  <a:cubicBezTo>
                    <a:pt x="3760" y="14337"/>
                    <a:pt x="4010" y="14613"/>
                    <a:pt x="4236" y="14913"/>
                  </a:cubicBezTo>
                  <a:cubicBezTo>
                    <a:pt x="4587" y="15339"/>
                    <a:pt x="4487" y="15515"/>
                    <a:pt x="3810" y="15791"/>
                  </a:cubicBezTo>
                  <a:cubicBezTo>
                    <a:pt x="3710" y="15690"/>
                    <a:pt x="3584" y="15540"/>
                    <a:pt x="3459" y="15415"/>
                  </a:cubicBezTo>
                  <a:cubicBezTo>
                    <a:pt x="3008" y="14963"/>
                    <a:pt x="2532" y="14487"/>
                    <a:pt x="2106" y="14036"/>
                  </a:cubicBezTo>
                  <a:cubicBezTo>
                    <a:pt x="1680" y="13585"/>
                    <a:pt x="1254" y="13159"/>
                    <a:pt x="827" y="12708"/>
                  </a:cubicBezTo>
                  <a:cubicBezTo>
                    <a:pt x="201" y="12031"/>
                    <a:pt x="0" y="11229"/>
                    <a:pt x="0" y="10302"/>
                  </a:cubicBezTo>
                  <a:cubicBezTo>
                    <a:pt x="25" y="9074"/>
                    <a:pt x="151" y="7871"/>
                    <a:pt x="552" y="6693"/>
                  </a:cubicBezTo>
                  <a:cubicBezTo>
                    <a:pt x="727" y="6242"/>
                    <a:pt x="802" y="5740"/>
                    <a:pt x="903" y="5264"/>
                  </a:cubicBezTo>
                  <a:cubicBezTo>
                    <a:pt x="1003" y="4938"/>
                    <a:pt x="1003" y="4562"/>
                    <a:pt x="1178" y="4262"/>
                  </a:cubicBezTo>
                  <a:cubicBezTo>
                    <a:pt x="1529" y="3610"/>
                    <a:pt x="1579" y="2883"/>
                    <a:pt x="1604" y="2156"/>
                  </a:cubicBezTo>
                  <a:cubicBezTo>
                    <a:pt x="1604" y="1931"/>
                    <a:pt x="1604" y="1705"/>
                    <a:pt x="1604" y="1480"/>
                  </a:cubicBezTo>
                  <a:cubicBezTo>
                    <a:pt x="1629" y="1179"/>
                    <a:pt x="1780" y="978"/>
                    <a:pt x="2030" y="853"/>
                  </a:cubicBezTo>
                  <a:cubicBezTo>
                    <a:pt x="3008" y="427"/>
                    <a:pt x="3985" y="1"/>
                    <a:pt x="5088" y="76"/>
                  </a:cubicBezTo>
                  <a:cubicBezTo>
                    <a:pt x="5890" y="126"/>
                    <a:pt x="6692" y="51"/>
                    <a:pt x="7494" y="101"/>
                  </a:cubicBezTo>
                  <a:cubicBezTo>
                    <a:pt x="9274" y="277"/>
                    <a:pt x="11078" y="352"/>
                    <a:pt x="12858" y="327"/>
                  </a:cubicBezTo>
                  <a:cubicBezTo>
                    <a:pt x="13008" y="302"/>
                    <a:pt x="13208" y="302"/>
                    <a:pt x="13309" y="377"/>
                  </a:cubicBezTo>
                  <a:cubicBezTo>
                    <a:pt x="13835" y="753"/>
                    <a:pt x="14386" y="653"/>
                    <a:pt x="14963" y="552"/>
                  </a:cubicBezTo>
                  <a:cubicBezTo>
                    <a:pt x="15715" y="427"/>
                    <a:pt x="16467" y="327"/>
                    <a:pt x="17219" y="227"/>
                  </a:cubicBezTo>
                  <a:cubicBezTo>
                    <a:pt x="17394" y="201"/>
                    <a:pt x="17594" y="151"/>
                    <a:pt x="17770" y="176"/>
                  </a:cubicBezTo>
                  <a:cubicBezTo>
                    <a:pt x="18797" y="227"/>
                    <a:pt x="19825" y="302"/>
                    <a:pt x="20953" y="377"/>
                  </a:cubicBezTo>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2603;p73">
              <a:extLst>
                <a:ext uri="{FF2B5EF4-FFF2-40B4-BE49-F238E27FC236}">
                  <a16:creationId xmlns:a16="http://schemas.microsoft.com/office/drawing/2014/main" xmlns="" id="{685C4E67-DB84-A33D-790A-CFA92EDB3B6E}"/>
                </a:ext>
              </a:extLst>
            </p:cNvPr>
            <p:cNvSpPr/>
            <p:nvPr/>
          </p:nvSpPr>
          <p:spPr>
            <a:xfrm>
              <a:off x="1416426" y="2210485"/>
              <a:ext cx="645541" cy="614331"/>
            </a:xfrm>
            <a:custGeom>
              <a:avLst/>
              <a:gdLst/>
              <a:ahLst/>
              <a:cxnLst/>
              <a:rect l="l" t="t" r="r" b="b"/>
              <a:pathLst>
                <a:path w="19174" h="18247" extrusionOk="0">
                  <a:moveTo>
                    <a:pt x="13509" y="11981"/>
                  </a:moveTo>
                  <a:cubicBezTo>
                    <a:pt x="13910" y="11780"/>
                    <a:pt x="14336" y="11605"/>
                    <a:pt x="14712" y="11354"/>
                  </a:cubicBezTo>
                  <a:cubicBezTo>
                    <a:pt x="14887" y="11254"/>
                    <a:pt x="14912" y="11053"/>
                    <a:pt x="14687" y="10853"/>
                  </a:cubicBezTo>
                  <a:cubicBezTo>
                    <a:pt x="14211" y="11153"/>
                    <a:pt x="13735" y="11429"/>
                    <a:pt x="13534" y="12006"/>
                  </a:cubicBezTo>
                  <a:cubicBezTo>
                    <a:pt x="13409" y="12006"/>
                    <a:pt x="13308" y="12031"/>
                    <a:pt x="13183" y="12056"/>
                  </a:cubicBezTo>
                  <a:cubicBezTo>
                    <a:pt x="13208" y="12081"/>
                    <a:pt x="13258" y="12131"/>
                    <a:pt x="13258" y="12131"/>
                  </a:cubicBezTo>
                  <a:cubicBezTo>
                    <a:pt x="13334" y="12081"/>
                    <a:pt x="13434" y="12031"/>
                    <a:pt x="13509" y="11981"/>
                  </a:cubicBezTo>
                  <a:close/>
                  <a:moveTo>
                    <a:pt x="14411" y="1"/>
                  </a:moveTo>
                  <a:cubicBezTo>
                    <a:pt x="15364" y="502"/>
                    <a:pt x="15840" y="1354"/>
                    <a:pt x="16516" y="2131"/>
                  </a:cubicBezTo>
                  <a:cubicBezTo>
                    <a:pt x="15163" y="2757"/>
                    <a:pt x="14236" y="3685"/>
                    <a:pt x="13208" y="4512"/>
                  </a:cubicBezTo>
                  <a:cubicBezTo>
                    <a:pt x="13108" y="4587"/>
                    <a:pt x="13058" y="4687"/>
                    <a:pt x="13008" y="4788"/>
                  </a:cubicBezTo>
                  <a:cubicBezTo>
                    <a:pt x="12932" y="4913"/>
                    <a:pt x="13033" y="5113"/>
                    <a:pt x="13183" y="5138"/>
                  </a:cubicBezTo>
                  <a:cubicBezTo>
                    <a:pt x="13334" y="5163"/>
                    <a:pt x="13484" y="5214"/>
                    <a:pt x="13634" y="5189"/>
                  </a:cubicBezTo>
                  <a:cubicBezTo>
                    <a:pt x="14161" y="5063"/>
                    <a:pt x="14687" y="4963"/>
                    <a:pt x="15088" y="4562"/>
                  </a:cubicBezTo>
                  <a:cubicBezTo>
                    <a:pt x="15514" y="4161"/>
                    <a:pt x="16015" y="4086"/>
                    <a:pt x="16567" y="4086"/>
                  </a:cubicBezTo>
                  <a:cubicBezTo>
                    <a:pt x="16943" y="4086"/>
                    <a:pt x="17093" y="4236"/>
                    <a:pt x="17043" y="4662"/>
                  </a:cubicBezTo>
                  <a:cubicBezTo>
                    <a:pt x="17043" y="4737"/>
                    <a:pt x="17018" y="4813"/>
                    <a:pt x="16993" y="4888"/>
                  </a:cubicBezTo>
                  <a:cubicBezTo>
                    <a:pt x="16892" y="5364"/>
                    <a:pt x="17018" y="5765"/>
                    <a:pt x="17344" y="6141"/>
                  </a:cubicBezTo>
                  <a:cubicBezTo>
                    <a:pt x="17644" y="6517"/>
                    <a:pt x="17920" y="6943"/>
                    <a:pt x="18171" y="7369"/>
                  </a:cubicBezTo>
                  <a:cubicBezTo>
                    <a:pt x="18246" y="7519"/>
                    <a:pt x="18271" y="7720"/>
                    <a:pt x="18321" y="7920"/>
                  </a:cubicBezTo>
                  <a:cubicBezTo>
                    <a:pt x="17795" y="8321"/>
                    <a:pt x="17093" y="8422"/>
                    <a:pt x="16717" y="9073"/>
                  </a:cubicBezTo>
                  <a:lnTo>
                    <a:pt x="17494" y="9073"/>
                  </a:lnTo>
                  <a:cubicBezTo>
                    <a:pt x="17719" y="9750"/>
                    <a:pt x="18020" y="10452"/>
                    <a:pt x="17995" y="11204"/>
                  </a:cubicBezTo>
                  <a:cubicBezTo>
                    <a:pt x="17970" y="11529"/>
                    <a:pt x="18070" y="11805"/>
                    <a:pt x="18271" y="12056"/>
                  </a:cubicBezTo>
                  <a:cubicBezTo>
                    <a:pt x="18471" y="12281"/>
                    <a:pt x="18597" y="12582"/>
                    <a:pt x="18747" y="12833"/>
                  </a:cubicBezTo>
                  <a:cubicBezTo>
                    <a:pt x="19173" y="13660"/>
                    <a:pt x="18998" y="14311"/>
                    <a:pt x="18171" y="14737"/>
                  </a:cubicBezTo>
                  <a:cubicBezTo>
                    <a:pt x="17719" y="14963"/>
                    <a:pt x="17243" y="15088"/>
                    <a:pt x="16767" y="15264"/>
                  </a:cubicBezTo>
                  <a:cubicBezTo>
                    <a:pt x="16316" y="15439"/>
                    <a:pt x="15865" y="15640"/>
                    <a:pt x="15414" y="15815"/>
                  </a:cubicBezTo>
                  <a:cubicBezTo>
                    <a:pt x="15313" y="15865"/>
                    <a:pt x="15213" y="15940"/>
                    <a:pt x="15113" y="15966"/>
                  </a:cubicBezTo>
                  <a:cubicBezTo>
                    <a:pt x="13785" y="16166"/>
                    <a:pt x="12557" y="16692"/>
                    <a:pt x="11203" y="16742"/>
                  </a:cubicBezTo>
                  <a:cubicBezTo>
                    <a:pt x="9198" y="16843"/>
                    <a:pt x="7193" y="17043"/>
                    <a:pt x="5263" y="17720"/>
                  </a:cubicBezTo>
                  <a:cubicBezTo>
                    <a:pt x="4737" y="17920"/>
                    <a:pt x="4211" y="18171"/>
                    <a:pt x="3609" y="18246"/>
                  </a:cubicBezTo>
                  <a:cubicBezTo>
                    <a:pt x="3384" y="17745"/>
                    <a:pt x="3459" y="17244"/>
                    <a:pt x="3409" y="16768"/>
                  </a:cubicBezTo>
                  <a:cubicBezTo>
                    <a:pt x="3333" y="16291"/>
                    <a:pt x="3258" y="15815"/>
                    <a:pt x="3158" y="15214"/>
                  </a:cubicBezTo>
                  <a:cubicBezTo>
                    <a:pt x="3434" y="15289"/>
                    <a:pt x="3684" y="15389"/>
                    <a:pt x="3910" y="15389"/>
                  </a:cubicBezTo>
                  <a:cubicBezTo>
                    <a:pt x="4161" y="15414"/>
                    <a:pt x="4436" y="15364"/>
                    <a:pt x="4687" y="15289"/>
                  </a:cubicBezTo>
                  <a:cubicBezTo>
                    <a:pt x="4963" y="15239"/>
                    <a:pt x="5213" y="15164"/>
                    <a:pt x="5464" y="15063"/>
                  </a:cubicBezTo>
                  <a:cubicBezTo>
                    <a:pt x="6241" y="14788"/>
                    <a:pt x="7043" y="14512"/>
                    <a:pt x="7820" y="14211"/>
                  </a:cubicBezTo>
                  <a:cubicBezTo>
                    <a:pt x="8020" y="14136"/>
                    <a:pt x="8221" y="14011"/>
                    <a:pt x="8622" y="13810"/>
                  </a:cubicBezTo>
                  <a:cubicBezTo>
                    <a:pt x="7494" y="13760"/>
                    <a:pt x="6742" y="14311"/>
                    <a:pt x="5865" y="14412"/>
                  </a:cubicBezTo>
                  <a:cubicBezTo>
                    <a:pt x="5840" y="14236"/>
                    <a:pt x="5815" y="14061"/>
                    <a:pt x="5765" y="13835"/>
                  </a:cubicBezTo>
                  <a:cubicBezTo>
                    <a:pt x="4787" y="13935"/>
                    <a:pt x="3910" y="14587"/>
                    <a:pt x="2832" y="14387"/>
                  </a:cubicBezTo>
                  <a:cubicBezTo>
                    <a:pt x="2456" y="13635"/>
                    <a:pt x="2155" y="12808"/>
                    <a:pt x="1679" y="12106"/>
                  </a:cubicBezTo>
                  <a:cubicBezTo>
                    <a:pt x="1228" y="11404"/>
                    <a:pt x="602" y="10853"/>
                    <a:pt x="0" y="10201"/>
                  </a:cubicBezTo>
                  <a:cubicBezTo>
                    <a:pt x="476" y="9825"/>
                    <a:pt x="978" y="9449"/>
                    <a:pt x="1454" y="9073"/>
                  </a:cubicBezTo>
                  <a:cubicBezTo>
                    <a:pt x="3008" y="7845"/>
                    <a:pt x="4536" y="6617"/>
                    <a:pt x="6115" y="5414"/>
                  </a:cubicBezTo>
                  <a:cubicBezTo>
                    <a:pt x="6742" y="4913"/>
                    <a:pt x="7419" y="4487"/>
                    <a:pt x="8095" y="4061"/>
                  </a:cubicBezTo>
                  <a:cubicBezTo>
                    <a:pt x="9123" y="3409"/>
                    <a:pt x="10125" y="2707"/>
                    <a:pt x="11103" y="1981"/>
                  </a:cubicBezTo>
                  <a:cubicBezTo>
                    <a:pt x="12130" y="1204"/>
                    <a:pt x="13283" y="602"/>
                    <a:pt x="14411" y="1"/>
                  </a:cubicBezTo>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2604;p73">
              <a:extLst>
                <a:ext uri="{FF2B5EF4-FFF2-40B4-BE49-F238E27FC236}">
                  <a16:creationId xmlns:a16="http://schemas.microsoft.com/office/drawing/2014/main" xmlns="" id="{8E998C3F-BDBC-4B57-BE42-218319386A8D}"/>
                </a:ext>
              </a:extLst>
            </p:cNvPr>
            <p:cNvSpPr/>
            <p:nvPr/>
          </p:nvSpPr>
          <p:spPr>
            <a:xfrm>
              <a:off x="1493189" y="2864440"/>
              <a:ext cx="495350" cy="387345"/>
            </a:xfrm>
            <a:custGeom>
              <a:avLst/>
              <a:gdLst/>
              <a:ahLst/>
              <a:cxnLst/>
              <a:rect l="l" t="t" r="r" b="b"/>
              <a:pathLst>
                <a:path w="14713" h="11505" extrusionOk="0">
                  <a:moveTo>
                    <a:pt x="14713" y="9098"/>
                  </a:moveTo>
                  <a:cubicBezTo>
                    <a:pt x="14437" y="9299"/>
                    <a:pt x="14262" y="9123"/>
                    <a:pt x="14061" y="9023"/>
                  </a:cubicBezTo>
                  <a:cubicBezTo>
                    <a:pt x="13760" y="8847"/>
                    <a:pt x="13460" y="8697"/>
                    <a:pt x="13084" y="8747"/>
                  </a:cubicBezTo>
                  <a:cubicBezTo>
                    <a:pt x="12257" y="8822"/>
                    <a:pt x="11505" y="8547"/>
                    <a:pt x="10853" y="8070"/>
                  </a:cubicBezTo>
                  <a:cubicBezTo>
                    <a:pt x="10753" y="7995"/>
                    <a:pt x="10652" y="7970"/>
                    <a:pt x="10552" y="7920"/>
                  </a:cubicBezTo>
                  <a:cubicBezTo>
                    <a:pt x="10201" y="7995"/>
                    <a:pt x="10126" y="8246"/>
                    <a:pt x="10176" y="8547"/>
                  </a:cubicBezTo>
                  <a:cubicBezTo>
                    <a:pt x="10302" y="9324"/>
                    <a:pt x="10452" y="10126"/>
                    <a:pt x="10577" y="10903"/>
                  </a:cubicBezTo>
                  <a:cubicBezTo>
                    <a:pt x="10602" y="11078"/>
                    <a:pt x="10627" y="11253"/>
                    <a:pt x="10627" y="11479"/>
                  </a:cubicBezTo>
                  <a:cubicBezTo>
                    <a:pt x="10126" y="11504"/>
                    <a:pt x="9850" y="11253"/>
                    <a:pt x="9625" y="10953"/>
                  </a:cubicBezTo>
                  <a:cubicBezTo>
                    <a:pt x="9374" y="10627"/>
                    <a:pt x="9149" y="10276"/>
                    <a:pt x="8923" y="9925"/>
                  </a:cubicBezTo>
                  <a:cubicBezTo>
                    <a:pt x="8622" y="9474"/>
                    <a:pt x="8272" y="9073"/>
                    <a:pt x="7845" y="8722"/>
                  </a:cubicBezTo>
                  <a:cubicBezTo>
                    <a:pt x="6993" y="8045"/>
                    <a:pt x="6191" y="7293"/>
                    <a:pt x="5439" y="6466"/>
                  </a:cubicBezTo>
                  <a:cubicBezTo>
                    <a:pt x="4587" y="5589"/>
                    <a:pt x="3710" y="4762"/>
                    <a:pt x="2808" y="3910"/>
                  </a:cubicBezTo>
                  <a:cubicBezTo>
                    <a:pt x="2632" y="3735"/>
                    <a:pt x="2407" y="3559"/>
                    <a:pt x="2156" y="3459"/>
                  </a:cubicBezTo>
                  <a:cubicBezTo>
                    <a:pt x="1254" y="3133"/>
                    <a:pt x="652" y="2456"/>
                    <a:pt x="1" y="1880"/>
                  </a:cubicBezTo>
                  <a:cubicBezTo>
                    <a:pt x="26" y="1755"/>
                    <a:pt x="26" y="1629"/>
                    <a:pt x="51" y="1629"/>
                  </a:cubicBezTo>
                  <a:cubicBezTo>
                    <a:pt x="778" y="1354"/>
                    <a:pt x="1079" y="777"/>
                    <a:pt x="1154" y="0"/>
                  </a:cubicBezTo>
                  <a:cubicBezTo>
                    <a:pt x="1730" y="0"/>
                    <a:pt x="2181" y="201"/>
                    <a:pt x="2632" y="376"/>
                  </a:cubicBezTo>
                  <a:cubicBezTo>
                    <a:pt x="4136" y="1003"/>
                    <a:pt x="5665" y="1629"/>
                    <a:pt x="7169" y="2281"/>
                  </a:cubicBezTo>
                  <a:cubicBezTo>
                    <a:pt x="8397" y="2807"/>
                    <a:pt x="9525" y="3509"/>
                    <a:pt x="10577" y="4336"/>
                  </a:cubicBezTo>
                  <a:cubicBezTo>
                    <a:pt x="11003" y="4662"/>
                    <a:pt x="11404" y="5038"/>
                    <a:pt x="11755" y="5414"/>
                  </a:cubicBezTo>
                  <a:cubicBezTo>
                    <a:pt x="12457" y="6116"/>
                    <a:pt x="13109" y="6867"/>
                    <a:pt x="13760" y="7594"/>
                  </a:cubicBezTo>
                  <a:cubicBezTo>
                    <a:pt x="14161" y="8045"/>
                    <a:pt x="14562" y="8522"/>
                    <a:pt x="14713" y="9098"/>
                  </a:cubicBezTo>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2605;p73">
              <a:extLst>
                <a:ext uri="{FF2B5EF4-FFF2-40B4-BE49-F238E27FC236}">
                  <a16:creationId xmlns:a16="http://schemas.microsoft.com/office/drawing/2014/main" xmlns="" id="{11508C5A-CBC6-4EEF-F611-CFFB1D1A6075}"/>
                </a:ext>
              </a:extLst>
            </p:cNvPr>
            <p:cNvSpPr/>
            <p:nvPr/>
          </p:nvSpPr>
          <p:spPr>
            <a:xfrm>
              <a:off x="1427368" y="2930260"/>
              <a:ext cx="266680" cy="463265"/>
            </a:xfrm>
            <a:custGeom>
              <a:avLst/>
              <a:gdLst/>
              <a:ahLst/>
              <a:cxnLst/>
              <a:rect l="l" t="t" r="r" b="b"/>
              <a:pathLst>
                <a:path w="7921" h="13760" extrusionOk="0">
                  <a:moveTo>
                    <a:pt x="7720" y="13133"/>
                  </a:moveTo>
                  <a:cubicBezTo>
                    <a:pt x="7094" y="12632"/>
                    <a:pt x="6392" y="12281"/>
                    <a:pt x="5841" y="11679"/>
                  </a:cubicBezTo>
                  <a:cubicBezTo>
                    <a:pt x="5465" y="11253"/>
                    <a:pt x="5064" y="11278"/>
                    <a:pt x="4738" y="11755"/>
                  </a:cubicBezTo>
                  <a:cubicBezTo>
                    <a:pt x="4412" y="12281"/>
                    <a:pt x="4111" y="12807"/>
                    <a:pt x="3760" y="13308"/>
                  </a:cubicBezTo>
                  <a:cubicBezTo>
                    <a:pt x="3660" y="13459"/>
                    <a:pt x="3510" y="13559"/>
                    <a:pt x="3309" y="13760"/>
                  </a:cubicBezTo>
                  <a:cubicBezTo>
                    <a:pt x="3184" y="13534"/>
                    <a:pt x="3059" y="13409"/>
                    <a:pt x="3034" y="13233"/>
                  </a:cubicBezTo>
                  <a:cubicBezTo>
                    <a:pt x="2883" y="12607"/>
                    <a:pt x="2758" y="11980"/>
                    <a:pt x="2658" y="11354"/>
                  </a:cubicBezTo>
                  <a:cubicBezTo>
                    <a:pt x="2407" y="9724"/>
                    <a:pt x="2206" y="8095"/>
                    <a:pt x="1956" y="6491"/>
                  </a:cubicBezTo>
                  <a:cubicBezTo>
                    <a:pt x="1906" y="6115"/>
                    <a:pt x="1805" y="5739"/>
                    <a:pt x="1705" y="5389"/>
                  </a:cubicBezTo>
                  <a:cubicBezTo>
                    <a:pt x="1179" y="3760"/>
                    <a:pt x="653" y="2130"/>
                    <a:pt x="126" y="501"/>
                  </a:cubicBezTo>
                  <a:cubicBezTo>
                    <a:pt x="76" y="351"/>
                    <a:pt x="51" y="226"/>
                    <a:pt x="1" y="0"/>
                  </a:cubicBezTo>
                  <a:lnTo>
                    <a:pt x="1129" y="0"/>
                  </a:lnTo>
                  <a:cubicBezTo>
                    <a:pt x="1429" y="326"/>
                    <a:pt x="1705" y="852"/>
                    <a:pt x="2106" y="1003"/>
                  </a:cubicBezTo>
                  <a:cubicBezTo>
                    <a:pt x="2783" y="1278"/>
                    <a:pt x="3234" y="1780"/>
                    <a:pt x="3785" y="2156"/>
                  </a:cubicBezTo>
                  <a:cubicBezTo>
                    <a:pt x="4562" y="2657"/>
                    <a:pt x="5039" y="3359"/>
                    <a:pt x="5364" y="4186"/>
                  </a:cubicBezTo>
                  <a:cubicBezTo>
                    <a:pt x="5815" y="5313"/>
                    <a:pt x="6292" y="6441"/>
                    <a:pt x="6592" y="7619"/>
                  </a:cubicBezTo>
                  <a:cubicBezTo>
                    <a:pt x="6768" y="8296"/>
                    <a:pt x="7044" y="8922"/>
                    <a:pt x="7269" y="9574"/>
                  </a:cubicBezTo>
                  <a:cubicBezTo>
                    <a:pt x="7294" y="9624"/>
                    <a:pt x="7344" y="9699"/>
                    <a:pt x="7344" y="9775"/>
                  </a:cubicBezTo>
                  <a:cubicBezTo>
                    <a:pt x="7545" y="10852"/>
                    <a:pt x="7745" y="11930"/>
                    <a:pt x="7921" y="13008"/>
                  </a:cubicBezTo>
                  <a:cubicBezTo>
                    <a:pt x="7846" y="13033"/>
                    <a:pt x="7795" y="13083"/>
                    <a:pt x="7720" y="13133"/>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2606;p73">
              <a:extLst>
                <a:ext uri="{FF2B5EF4-FFF2-40B4-BE49-F238E27FC236}">
                  <a16:creationId xmlns:a16="http://schemas.microsoft.com/office/drawing/2014/main" xmlns="" id="{8C5CC3FC-EBC5-2BFB-0288-3662BA3248A3}"/>
                </a:ext>
              </a:extLst>
            </p:cNvPr>
            <p:cNvSpPr/>
            <p:nvPr/>
          </p:nvSpPr>
          <p:spPr>
            <a:xfrm>
              <a:off x="1326129" y="2558134"/>
              <a:ext cx="189885" cy="353576"/>
            </a:xfrm>
            <a:custGeom>
              <a:avLst/>
              <a:gdLst/>
              <a:ahLst/>
              <a:cxnLst/>
              <a:rect l="l" t="t" r="r" b="b"/>
              <a:pathLst>
                <a:path w="5640" h="10502" extrusionOk="0">
                  <a:moveTo>
                    <a:pt x="4086" y="8747"/>
                  </a:moveTo>
                  <a:lnTo>
                    <a:pt x="4186" y="8747"/>
                  </a:lnTo>
                  <a:lnTo>
                    <a:pt x="4186" y="8371"/>
                  </a:lnTo>
                  <a:lnTo>
                    <a:pt x="4086" y="8371"/>
                  </a:lnTo>
                  <a:close/>
                  <a:moveTo>
                    <a:pt x="3960" y="6492"/>
                  </a:moveTo>
                  <a:cubicBezTo>
                    <a:pt x="3685" y="7018"/>
                    <a:pt x="3685" y="7018"/>
                    <a:pt x="3960" y="7319"/>
                  </a:cubicBezTo>
                  <a:close/>
                  <a:moveTo>
                    <a:pt x="2983" y="10176"/>
                  </a:moveTo>
                  <a:cubicBezTo>
                    <a:pt x="2908" y="8472"/>
                    <a:pt x="2858" y="6717"/>
                    <a:pt x="2331" y="5038"/>
                  </a:cubicBezTo>
                  <a:cubicBezTo>
                    <a:pt x="1830" y="3409"/>
                    <a:pt x="1028" y="1905"/>
                    <a:pt x="0" y="477"/>
                  </a:cubicBezTo>
                  <a:cubicBezTo>
                    <a:pt x="401" y="201"/>
                    <a:pt x="802" y="101"/>
                    <a:pt x="1203" y="25"/>
                  </a:cubicBezTo>
                  <a:cubicBezTo>
                    <a:pt x="1479" y="0"/>
                    <a:pt x="1705" y="51"/>
                    <a:pt x="1955" y="226"/>
                  </a:cubicBezTo>
                  <a:cubicBezTo>
                    <a:pt x="3083" y="1103"/>
                    <a:pt x="3960" y="2156"/>
                    <a:pt x="4487" y="3534"/>
                  </a:cubicBezTo>
                  <a:cubicBezTo>
                    <a:pt x="5088" y="5038"/>
                    <a:pt x="5439" y="6567"/>
                    <a:pt x="5589" y="8171"/>
                  </a:cubicBezTo>
                  <a:cubicBezTo>
                    <a:pt x="5589" y="8321"/>
                    <a:pt x="5640" y="8472"/>
                    <a:pt x="5614" y="8622"/>
                  </a:cubicBezTo>
                  <a:cubicBezTo>
                    <a:pt x="5389" y="9750"/>
                    <a:pt x="5389" y="9950"/>
                    <a:pt x="4261" y="10151"/>
                  </a:cubicBezTo>
                  <a:cubicBezTo>
                    <a:pt x="3885" y="10201"/>
                    <a:pt x="3484" y="10502"/>
                    <a:pt x="2983" y="10176"/>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2607;p73">
              <a:extLst>
                <a:ext uri="{FF2B5EF4-FFF2-40B4-BE49-F238E27FC236}">
                  <a16:creationId xmlns:a16="http://schemas.microsoft.com/office/drawing/2014/main" xmlns="" id="{BF69E2DC-F45C-2D9D-F03F-C50E52801EE0}"/>
                </a:ext>
              </a:extLst>
            </p:cNvPr>
            <p:cNvSpPr/>
            <p:nvPr/>
          </p:nvSpPr>
          <p:spPr>
            <a:xfrm>
              <a:off x="1218123" y="2564026"/>
              <a:ext cx="185676" cy="340109"/>
            </a:xfrm>
            <a:custGeom>
              <a:avLst/>
              <a:gdLst/>
              <a:ahLst/>
              <a:cxnLst/>
              <a:rect l="l" t="t" r="r" b="b"/>
              <a:pathLst>
                <a:path w="5515" h="10102" extrusionOk="0">
                  <a:moveTo>
                    <a:pt x="3735" y="8322"/>
                  </a:moveTo>
                  <a:cubicBezTo>
                    <a:pt x="3735" y="8297"/>
                    <a:pt x="3710" y="8247"/>
                    <a:pt x="3710" y="8221"/>
                  </a:cubicBezTo>
                  <a:cubicBezTo>
                    <a:pt x="3685" y="8272"/>
                    <a:pt x="3685" y="8347"/>
                    <a:pt x="3685" y="8397"/>
                  </a:cubicBezTo>
                  <a:cubicBezTo>
                    <a:pt x="3710" y="8372"/>
                    <a:pt x="3710" y="8347"/>
                    <a:pt x="3735" y="8322"/>
                  </a:cubicBezTo>
                  <a:close/>
                  <a:moveTo>
                    <a:pt x="3008" y="9876"/>
                  </a:moveTo>
                  <a:cubicBezTo>
                    <a:pt x="3083" y="9074"/>
                    <a:pt x="3183" y="8322"/>
                    <a:pt x="3233" y="7570"/>
                  </a:cubicBezTo>
                  <a:cubicBezTo>
                    <a:pt x="3259" y="7269"/>
                    <a:pt x="3233" y="6968"/>
                    <a:pt x="3133" y="6668"/>
                  </a:cubicBezTo>
                  <a:cubicBezTo>
                    <a:pt x="2832" y="5590"/>
                    <a:pt x="2582" y="4462"/>
                    <a:pt x="2156" y="3409"/>
                  </a:cubicBezTo>
                  <a:cubicBezTo>
                    <a:pt x="1855" y="2658"/>
                    <a:pt x="1304" y="1981"/>
                    <a:pt x="852" y="1279"/>
                  </a:cubicBezTo>
                  <a:cubicBezTo>
                    <a:pt x="802" y="1204"/>
                    <a:pt x="677" y="1129"/>
                    <a:pt x="577" y="1129"/>
                  </a:cubicBezTo>
                  <a:cubicBezTo>
                    <a:pt x="76" y="1129"/>
                    <a:pt x="76" y="778"/>
                    <a:pt x="0" y="402"/>
                  </a:cubicBezTo>
                  <a:cubicBezTo>
                    <a:pt x="226" y="327"/>
                    <a:pt x="426" y="201"/>
                    <a:pt x="627" y="151"/>
                  </a:cubicBezTo>
                  <a:cubicBezTo>
                    <a:pt x="1253" y="1"/>
                    <a:pt x="1830" y="26"/>
                    <a:pt x="2331" y="502"/>
                  </a:cubicBezTo>
                  <a:cubicBezTo>
                    <a:pt x="2532" y="728"/>
                    <a:pt x="2782" y="903"/>
                    <a:pt x="2983" y="1129"/>
                  </a:cubicBezTo>
                  <a:cubicBezTo>
                    <a:pt x="4035" y="2407"/>
                    <a:pt x="4787" y="3861"/>
                    <a:pt x="5113" y="5490"/>
                  </a:cubicBezTo>
                  <a:cubicBezTo>
                    <a:pt x="5339" y="6617"/>
                    <a:pt x="5514" y="7745"/>
                    <a:pt x="5339" y="8898"/>
                  </a:cubicBezTo>
                  <a:cubicBezTo>
                    <a:pt x="5314" y="9124"/>
                    <a:pt x="5289" y="9349"/>
                    <a:pt x="5188" y="9550"/>
                  </a:cubicBezTo>
                  <a:cubicBezTo>
                    <a:pt x="5113" y="9700"/>
                    <a:pt x="4913" y="9876"/>
                    <a:pt x="4787" y="9876"/>
                  </a:cubicBezTo>
                  <a:cubicBezTo>
                    <a:pt x="4186" y="9901"/>
                    <a:pt x="3584" y="10101"/>
                    <a:pt x="3008" y="9876"/>
                  </a:cubicBezTo>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2608;p73">
              <a:extLst>
                <a:ext uri="{FF2B5EF4-FFF2-40B4-BE49-F238E27FC236}">
                  <a16:creationId xmlns:a16="http://schemas.microsoft.com/office/drawing/2014/main" xmlns="" id="{E1924855-AF38-D232-27E0-20D290981A70}"/>
                </a:ext>
              </a:extLst>
            </p:cNvPr>
            <p:cNvSpPr/>
            <p:nvPr/>
          </p:nvSpPr>
          <p:spPr>
            <a:xfrm>
              <a:off x="1162436" y="2597794"/>
              <a:ext cx="155275" cy="329100"/>
            </a:xfrm>
            <a:custGeom>
              <a:avLst/>
              <a:gdLst/>
              <a:ahLst/>
              <a:cxnLst/>
              <a:rect l="l" t="t" r="r" b="b"/>
              <a:pathLst>
                <a:path w="4612" h="9775" extrusionOk="0">
                  <a:moveTo>
                    <a:pt x="0" y="376"/>
                  </a:moveTo>
                  <a:cubicBezTo>
                    <a:pt x="877" y="0"/>
                    <a:pt x="1454" y="827"/>
                    <a:pt x="2080" y="752"/>
                  </a:cubicBezTo>
                  <a:cubicBezTo>
                    <a:pt x="3409" y="2331"/>
                    <a:pt x="3709" y="4261"/>
                    <a:pt x="4511" y="5990"/>
                  </a:cubicBezTo>
                  <a:cubicBezTo>
                    <a:pt x="4587" y="6141"/>
                    <a:pt x="4612" y="6366"/>
                    <a:pt x="4587" y="6517"/>
                  </a:cubicBezTo>
                  <a:cubicBezTo>
                    <a:pt x="4411" y="7218"/>
                    <a:pt x="4211" y="7920"/>
                    <a:pt x="4010" y="8622"/>
                  </a:cubicBezTo>
                  <a:cubicBezTo>
                    <a:pt x="3835" y="9123"/>
                    <a:pt x="3459" y="9424"/>
                    <a:pt x="3008" y="9675"/>
                  </a:cubicBezTo>
                  <a:cubicBezTo>
                    <a:pt x="2782" y="9775"/>
                    <a:pt x="2506" y="9650"/>
                    <a:pt x="2481" y="9399"/>
                  </a:cubicBezTo>
                  <a:cubicBezTo>
                    <a:pt x="2456" y="9148"/>
                    <a:pt x="2431" y="8873"/>
                    <a:pt x="2506" y="8622"/>
                  </a:cubicBezTo>
                  <a:cubicBezTo>
                    <a:pt x="2757" y="7419"/>
                    <a:pt x="2582" y="6266"/>
                    <a:pt x="2256" y="5113"/>
                  </a:cubicBezTo>
                  <a:cubicBezTo>
                    <a:pt x="2080" y="4487"/>
                    <a:pt x="1855" y="3885"/>
                    <a:pt x="1579" y="3284"/>
                  </a:cubicBezTo>
                  <a:cubicBezTo>
                    <a:pt x="1404" y="2832"/>
                    <a:pt x="1178" y="2381"/>
                    <a:pt x="877" y="2005"/>
                  </a:cubicBezTo>
                  <a:cubicBezTo>
                    <a:pt x="527" y="1504"/>
                    <a:pt x="251" y="978"/>
                    <a:pt x="0" y="376"/>
                  </a:cubicBezTo>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2609;p73">
              <a:extLst>
                <a:ext uri="{FF2B5EF4-FFF2-40B4-BE49-F238E27FC236}">
                  <a16:creationId xmlns:a16="http://schemas.microsoft.com/office/drawing/2014/main" xmlns="" id="{02794A7B-FEC6-C6DC-687F-89E04817D89E}"/>
                </a:ext>
              </a:extLst>
            </p:cNvPr>
            <p:cNvSpPr/>
            <p:nvPr/>
          </p:nvSpPr>
          <p:spPr>
            <a:xfrm>
              <a:off x="608027" y="2863599"/>
              <a:ext cx="146016" cy="270047"/>
            </a:xfrm>
            <a:custGeom>
              <a:avLst/>
              <a:gdLst/>
              <a:ahLst/>
              <a:cxnLst/>
              <a:rect l="l" t="t" r="r" b="b"/>
              <a:pathLst>
                <a:path w="4337" h="8021" extrusionOk="0">
                  <a:moveTo>
                    <a:pt x="577" y="0"/>
                  </a:moveTo>
                  <a:cubicBezTo>
                    <a:pt x="1254" y="953"/>
                    <a:pt x="1730" y="1830"/>
                    <a:pt x="1981" y="2832"/>
                  </a:cubicBezTo>
                  <a:cubicBezTo>
                    <a:pt x="2181" y="3609"/>
                    <a:pt x="2307" y="4411"/>
                    <a:pt x="2457" y="5188"/>
                  </a:cubicBezTo>
                  <a:cubicBezTo>
                    <a:pt x="2532" y="5639"/>
                    <a:pt x="2783" y="5840"/>
                    <a:pt x="3259" y="5790"/>
                  </a:cubicBezTo>
                  <a:cubicBezTo>
                    <a:pt x="3535" y="5740"/>
                    <a:pt x="3836" y="5664"/>
                    <a:pt x="4186" y="5564"/>
                  </a:cubicBezTo>
                  <a:cubicBezTo>
                    <a:pt x="4337" y="6341"/>
                    <a:pt x="4287" y="7043"/>
                    <a:pt x="4237" y="7820"/>
                  </a:cubicBezTo>
                  <a:cubicBezTo>
                    <a:pt x="3209" y="8020"/>
                    <a:pt x="2257" y="7895"/>
                    <a:pt x="1404" y="7318"/>
                  </a:cubicBezTo>
                  <a:cubicBezTo>
                    <a:pt x="1254" y="7218"/>
                    <a:pt x="1104" y="7068"/>
                    <a:pt x="1029" y="6892"/>
                  </a:cubicBezTo>
                  <a:cubicBezTo>
                    <a:pt x="577" y="6090"/>
                    <a:pt x="176" y="5288"/>
                    <a:pt x="151" y="4336"/>
                  </a:cubicBezTo>
                  <a:cubicBezTo>
                    <a:pt x="126" y="3334"/>
                    <a:pt x="76" y="2356"/>
                    <a:pt x="26" y="1379"/>
                  </a:cubicBezTo>
                  <a:cubicBezTo>
                    <a:pt x="1" y="927"/>
                    <a:pt x="51" y="802"/>
                    <a:pt x="577" y="0"/>
                  </a:cubicBezTo>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2610;p73">
              <a:extLst>
                <a:ext uri="{FF2B5EF4-FFF2-40B4-BE49-F238E27FC236}">
                  <a16:creationId xmlns:a16="http://schemas.microsoft.com/office/drawing/2014/main" xmlns="" id="{DC05D53F-D2C7-5D79-8F8E-901D803AF7A5}"/>
                </a:ext>
              </a:extLst>
            </p:cNvPr>
            <p:cNvSpPr/>
            <p:nvPr/>
          </p:nvSpPr>
          <p:spPr>
            <a:xfrm>
              <a:off x="521131" y="2789328"/>
              <a:ext cx="183993" cy="375527"/>
            </a:xfrm>
            <a:custGeom>
              <a:avLst/>
              <a:gdLst/>
              <a:ahLst/>
              <a:cxnLst/>
              <a:rect l="l" t="t" r="r" b="b"/>
              <a:pathLst>
                <a:path w="5465" h="11154" extrusionOk="0">
                  <a:moveTo>
                    <a:pt x="0" y="5164"/>
                  </a:moveTo>
                  <a:cubicBezTo>
                    <a:pt x="527" y="4537"/>
                    <a:pt x="1454" y="4437"/>
                    <a:pt x="1730" y="3610"/>
                  </a:cubicBezTo>
                  <a:cubicBezTo>
                    <a:pt x="1354" y="3083"/>
                    <a:pt x="427" y="3409"/>
                    <a:pt x="301" y="2482"/>
                  </a:cubicBezTo>
                  <a:cubicBezTo>
                    <a:pt x="427" y="2056"/>
                    <a:pt x="752" y="1630"/>
                    <a:pt x="903" y="1103"/>
                  </a:cubicBezTo>
                  <a:cubicBezTo>
                    <a:pt x="1103" y="477"/>
                    <a:pt x="1705" y="126"/>
                    <a:pt x="2457" y="1"/>
                  </a:cubicBezTo>
                  <a:cubicBezTo>
                    <a:pt x="3033" y="377"/>
                    <a:pt x="3835" y="602"/>
                    <a:pt x="3910" y="1555"/>
                  </a:cubicBezTo>
                  <a:cubicBezTo>
                    <a:pt x="3810" y="1605"/>
                    <a:pt x="3710" y="1680"/>
                    <a:pt x="3610" y="1680"/>
                  </a:cubicBezTo>
                  <a:cubicBezTo>
                    <a:pt x="2908" y="1580"/>
                    <a:pt x="2532" y="1956"/>
                    <a:pt x="2356" y="2557"/>
                  </a:cubicBezTo>
                  <a:cubicBezTo>
                    <a:pt x="2256" y="2883"/>
                    <a:pt x="2156" y="3234"/>
                    <a:pt x="2156" y="3560"/>
                  </a:cubicBezTo>
                  <a:cubicBezTo>
                    <a:pt x="2106" y="4512"/>
                    <a:pt x="2131" y="5464"/>
                    <a:pt x="2081" y="6417"/>
                  </a:cubicBezTo>
                  <a:cubicBezTo>
                    <a:pt x="2031" y="7570"/>
                    <a:pt x="2482" y="8572"/>
                    <a:pt x="3033" y="9524"/>
                  </a:cubicBezTo>
                  <a:cubicBezTo>
                    <a:pt x="3209" y="9850"/>
                    <a:pt x="3534" y="10101"/>
                    <a:pt x="3860" y="10276"/>
                  </a:cubicBezTo>
                  <a:cubicBezTo>
                    <a:pt x="4361" y="10527"/>
                    <a:pt x="4888" y="10702"/>
                    <a:pt x="5464" y="10928"/>
                  </a:cubicBezTo>
                  <a:cubicBezTo>
                    <a:pt x="4913" y="11154"/>
                    <a:pt x="4487" y="11003"/>
                    <a:pt x="4036" y="10753"/>
                  </a:cubicBezTo>
                  <a:cubicBezTo>
                    <a:pt x="3158" y="10276"/>
                    <a:pt x="2532" y="9499"/>
                    <a:pt x="1855" y="8773"/>
                  </a:cubicBezTo>
                  <a:cubicBezTo>
                    <a:pt x="1655" y="8572"/>
                    <a:pt x="1479" y="8271"/>
                    <a:pt x="1229" y="8121"/>
                  </a:cubicBezTo>
                  <a:cubicBezTo>
                    <a:pt x="401" y="7595"/>
                    <a:pt x="126" y="6818"/>
                    <a:pt x="26" y="5915"/>
                  </a:cubicBezTo>
                  <a:cubicBezTo>
                    <a:pt x="0" y="5640"/>
                    <a:pt x="0" y="5389"/>
                    <a:pt x="0" y="5164"/>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2611;p73">
              <a:extLst>
                <a:ext uri="{FF2B5EF4-FFF2-40B4-BE49-F238E27FC236}">
                  <a16:creationId xmlns:a16="http://schemas.microsoft.com/office/drawing/2014/main" xmlns="" id="{6DC0E23B-6E4D-1963-86FB-2C5DE66733A0}"/>
                </a:ext>
              </a:extLst>
            </p:cNvPr>
            <p:cNvSpPr/>
            <p:nvPr/>
          </p:nvSpPr>
          <p:spPr>
            <a:xfrm>
              <a:off x="651930" y="2830672"/>
              <a:ext cx="95380" cy="207627"/>
            </a:xfrm>
            <a:custGeom>
              <a:avLst/>
              <a:gdLst/>
              <a:ahLst/>
              <a:cxnLst/>
              <a:rect l="l" t="t" r="r" b="b"/>
              <a:pathLst>
                <a:path w="2833" h="6167" extrusionOk="0">
                  <a:moveTo>
                    <a:pt x="2832" y="5289"/>
                  </a:moveTo>
                  <a:cubicBezTo>
                    <a:pt x="2456" y="5615"/>
                    <a:pt x="2206" y="5865"/>
                    <a:pt x="1880" y="6166"/>
                  </a:cubicBezTo>
                  <a:cubicBezTo>
                    <a:pt x="1805" y="6016"/>
                    <a:pt x="1704" y="5916"/>
                    <a:pt x="1679" y="5790"/>
                  </a:cubicBezTo>
                  <a:cubicBezTo>
                    <a:pt x="1429" y="4788"/>
                    <a:pt x="1203" y="3785"/>
                    <a:pt x="953" y="2808"/>
                  </a:cubicBezTo>
                  <a:cubicBezTo>
                    <a:pt x="877" y="2582"/>
                    <a:pt x="752" y="2407"/>
                    <a:pt x="652" y="2206"/>
                  </a:cubicBezTo>
                  <a:cubicBezTo>
                    <a:pt x="426" y="1855"/>
                    <a:pt x="201" y="1504"/>
                    <a:pt x="0" y="1154"/>
                  </a:cubicBezTo>
                  <a:cubicBezTo>
                    <a:pt x="877" y="176"/>
                    <a:pt x="928" y="151"/>
                    <a:pt x="2582" y="1"/>
                  </a:cubicBezTo>
                  <a:cubicBezTo>
                    <a:pt x="2707" y="301"/>
                    <a:pt x="2456" y="402"/>
                    <a:pt x="2281" y="502"/>
                  </a:cubicBezTo>
                  <a:cubicBezTo>
                    <a:pt x="1805" y="778"/>
                    <a:pt x="1278" y="1003"/>
                    <a:pt x="702" y="1304"/>
                  </a:cubicBezTo>
                  <a:cubicBezTo>
                    <a:pt x="802" y="1479"/>
                    <a:pt x="902" y="1680"/>
                    <a:pt x="1003" y="1855"/>
                  </a:cubicBezTo>
                  <a:cubicBezTo>
                    <a:pt x="1504" y="2707"/>
                    <a:pt x="2030" y="3560"/>
                    <a:pt x="2506" y="4412"/>
                  </a:cubicBezTo>
                  <a:cubicBezTo>
                    <a:pt x="2657" y="4662"/>
                    <a:pt x="2707" y="4963"/>
                    <a:pt x="2832" y="5289"/>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2612;p73">
              <a:extLst>
                <a:ext uri="{FF2B5EF4-FFF2-40B4-BE49-F238E27FC236}">
                  <a16:creationId xmlns:a16="http://schemas.microsoft.com/office/drawing/2014/main" xmlns="" id="{7C466E7B-028B-48E6-2BA4-D6AB355D0FE6}"/>
                </a:ext>
              </a:extLst>
            </p:cNvPr>
            <p:cNvSpPr/>
            <p:nvPr/>
          </p:nvSpPr>
          <p:spPr>
            <a:xfrm>
              <a:off x="429150" y="2186850"/>
              <a:ext cx="1656407" cy="1228628"/>
            </a:xfrm>
            <a:custGeom>
              <a:avLst/>
              <a:gdLst/>
              <a:ahLst/>
              <a:cxnLst/>
              <a:rect l="l" t="t" r="r" b="b"/>
              <a:pathLst>
                <a:path w="49199" h="36493" extrusionOk="0">
                  <a:moveTo>
                    <a:pt x="9449" y="24412"/>
                  </a:moveTo>
                  <a:cubicBezTo>
                    <a:pt x="9324" y="24086"/>
                    <a:pt x="9274" y="23785"/>
                    <a:pt x="9123" y="23535"/>
                  </a:cubicBezTo>
                  <a:cubicBezTo>
                    <a:pt x="8647" y="22683"/>
                    <a:pt x="8121" y="21830"/>
                    <a:pt x="7620" y="20978"/>
                  </a:cubicBezTo>
                  <a:cubicBezTo>
                    <a:pt x="7519" y="20803"/>
                    <a:pt x="7419" y="20602"/>
                    <a:pt x="7319" y="20427"/>
                  </a:cubicBezTo>
                  <a:cubicBezTo>
                    <a:pt x="7895" y="20126"/>
                    <a:pt x="8422" y="19901"/>
                    <a:pt x="8898" y="19625"/>
                  </a:cubicBezTo>
                  <a:cubicBezTo>
                    <a:pt x="9073" y="19525"/>
                    <a:pt x="9324" y="19424"/>
                    <a:pt x="9199" y="19124"/>
                  </a:cubicBezTo>
                  <a:cubicBezTo>
                    <a:pt x="7545" y="19274"/>
                    <a:pt x="7494" y="19299"/>
                    <a:pt x="6617" y="20277"/>
                  </a:cubicBezTo>
                  <a:cubicBezTo>
                    <a:pt x="6818" y="20627"/>
                    <a:pt x="7043" y="20978"/>
                    <a:pt x="7269" y="21329"/>
                  </a:cubicBezTo>
                  <a:cubicBezTo>
                    <a:pt x="7369" y="21530"/>
                    <a:pt x="7494" y="21705"/>
                    <a:pt x="7570" y="21931"/>
                  </a:cubicBezTo>
                  <a:cubicBezTo>
                    <a:pt x="7820" y="22908"/>
                    <a:pt x="8046" y="23911"/>
                    <a:pt x="8296" y="24913"/>
                  </a:cubicBezTo>
                  <a:cubicBezTo>
                    <a:pt x="8321" y="25039"/>
                    <a:pt x="8422" y="25139"/>
                    <a:pt x="8497" y="25289"/>
                  </a:cubicBezTo>
                  <a:cubicBezTo>
                    <a:pt x="8823" y="24988"/>
                    <a:pt x="9073" y="24738"/>
                    <a:pt x="9449" y="24412"/>
                  </a:cubicBezTo>
                  <a:close/>
                  <a:moveTo>
                    <a:pt x="2732" y="23059"/>
                  </a:moveTo>
                  <a:cubicBezTo>
                    <a:pt x="2732" y="23284"/>
                    <a:pt x="2732" y="23535"/>
                    <a:pt x="2758" y="23810"/>
                  </a:cubicBezTo>
                  <a:cubicBezTo>
                    <a:pt x="2858" y="24713"/>
                    <a:pt x="3133" y="25490"/>
                    <a:pt x="3961" y="26016"/>
                  </a:cubicBezTo>
                  <a:cubicBezTo>
                    <a:pt x="4211" y="26166"/>
                    <a:pt x="4387" y="26467"/>
                    <a:pt x="4587" y="26668"/>
                  </a:cubicBezTo>
                  <a:cubicBezTo>
                    <a:pt x="5264" y="27394"/>
                    <a:pt x="5890" y="28171"/>
                    <a:pt x="6768" y="28648"/>
                  </a:cubicBezTo>
                  <a:cubicBezTo>
                    <a:pt x="7219" y="28898"/>
                    <a:pt x="7645" y="29049"/>
                    <a:pt x="8196" y="28823"/>
                  </a:cubicBezTo>
                  <a:cubicBezTo>
                    <a:pt x="7620" y="28597"/>
                    <a:pt x="7093" y="28422"/>
                    <a:pt x="6592" y="28171"/>
                  </a:cubicBezTo>
                  <a:cubicBezTo>
                    <a:pt x="6266" y="27996"/>
                    <a:pt x="5941" y="27745"/>
                    <a:pt x="5765" y="27419"/>
                  </a:cubicBezTo>
                  <a:cubicBezTo>
                    <a:pt x="5214" y="26467"/>
                    <a:pt x="4763" y="25465"/>
                    <a:pt x="4813" y="24312"/>
                  </a:cubicBezTo>
                  <a:cubicBezTo>
                    <a:pt x="4863" y="23359"/>
                    <a:pt x="4838" y="22407"/>
                    <a:pt x="4888" y="21455"/>
                  </a:cubicBezTo>
                  <a:cubicBezTo>
                    <a:pt x="4888" y="21129"/>
                    <a:pt x="4988" y="20778"/>
                    <a:pt x="5088" y="20452"/>
                  </a:cubicBezTo>
                  <a:cubicBezTo>
                    <a:pt x="5264" y="19851"/>
                    <a:pt x="5640" y="19475"/>
                    <a:pt x="6342" y="19575"/>
                  </a:cubicBezTo>
                  <a:cubicBezTo>
                    <a:pt x="6442" y="19575"/>
                    <a:pt x="6542" y="19500"/>
                    <a:pt x="6642" y="19450"/>
                  </a:cubicBezTo>
                  <a:cubicBezTo>
                    <a:pt x="6567" y="18497"/>
                    <a:pt x="5765" y="18272"/>
                    <a:pt x="5189" y="17896"/>
                  </a:cubicBezTo>
                  <a:cubicBezTo>
                    <a:pt x="4437" y="18021"/>
                    <a:pt x="3835" y="18372"/>
                    <a:pt x="3635" y="18998"/>
                  </a:cubicBezTo>
                  <a:cubicBezTo>
                    <a:pt x="3484" y="19525"/>
                    <a:pt x="3159" y="19951"/>
                    <a:pt x="3033" y="20377"/>
                  </a:cubicBezTo>
                  <a:cubicBezTo>
                    <a:pt x="3159" y="21304"/>
                    <a:pt x="4086" y="20978"/>
                    <a:pt x="4462" y="21505"/>
                  </a:cubicBezTo>
                  <a:cubicBezTo>
                    <a:pt x="4186" y="22332"/>
                    <a:pt x="3259" y="22432"/>
                    <a:pt x="2732" y="23059"/>
                  </a:cubicBezTo>
                  <a:close/>
                  <a:moveTo>
                    <a:pt x="5890" y="20101"/>
                  </a:moveTo>
                  <a:cubicBezTo>
                    <a:pt x="5364" y="20903"/>
                    <a:pt x="5314" y="21028"/>
                    <a:pt x="5339" y="21480"/>
                  </a:cubicBezTo>
                  <a:cubicBezTo>
                    <a:pt x="5389" y="22457"/>
                    <a:pt x="5439" y="23435"/>
                    <a:pt x="5464" y="24437"/>
                  </a:cubicBezTo>
                  <a:cubicBezTo>
                    <a:pt x="5489" y="25389"/>
                    <a:pt x="5890" y="26191"/>
                    <a:pt x="6342" y="26993"/>
                  </a:cubicBezTo>
                  <a:cubicBezTo>
                    <a:pt x="6417" y="27169"/>
                    <a:pt x="6567" y="27319"/>
                    <a:pt x="6717" y="27419"/>
                  </a:cubicBezTo>
                  <a:cubicBezTo>
                    <a:pt x="7570" y="27996"/>
                    <a:pt x="8522" y="28121"/>
                    <a:pt x="9550" y="27921"/>
                  </a:cubicBezTo>
                  <a:cubicBezTo>
                    <a:pt x="9600" y="27144"/>
                    <a:pt x="9650" y="26442"/>
                    <a:pt x="9499" y="25665"/>
                  </a:cubicBezTo>
                  <a:cubicBezTo>
                    <a:pt x="9149" y="25765"/>
                    <a:pt x="8848" y="25841"/>
                    <a:pt x="8572" y="25891"/>
                  </a:cubicBezTo>
                  <a:cubicBezTo>
                    <a:pt x="8096" y="25941"/>
                    <a:pt x="7845" y="25740"/>
                    <a:pt x="7770" y="25289"/>
                  </a:cubicBezTo>
                  <a:cubicBezTo>
                    <a:pt x="7620" y="24512"/>
                    <a:pt x="7494" y="23710"/>
                    <a:pt x="7294" y="22933"/>
                  </a:cubicBezTo>
                  <a:cubicBezTo>
                    <a:pt x="7043" y="21931"/>
                    <a:pt x="6567" y="21054"/>
                    <a:pt x="5890" y="20101"/>
                  </a:cubicBezTo>
                  <a:close/>
                  <a:moveTo>
                    <a:pt x="21780" y="12582"/>
                  </a:moveTo>
                  <a:cubicBezTo>
                    <a:pt x="22031" y="13184"/>
                    <a:pt x="22307" y="13710"/>
                    <a:pt x="22657" y="14211"/>
                  </a:cubicBezTo>
                  <a:cubicBezTo>
                    <a:pt x="22958" y="14587"/>
                    <a:pt x="23184" y="15038"/>
                    <a:pt x="23359" y="15490"/>
                  </a:cubicBezTo>
                  <a:cubicBezTo>
                    <a:pt x="23635" y="16091"/>
                    <a:pt x="23860" y="16693"/>
                    <a:pt x="24036" y="17319"/>
                  </a:cubicBezTo>
                  <a:cubicBezTo>
                    <a:pt x="24362" y="18472"/>
                    <a:pt x="24537" y="19625"/>
                    <a:pt x="24286" y="20828"/>
                  </a:cubicBezTo>
                  <a:cubicBezTo>
                    <a:pt x="24211" y="21079"/>
                    <a:pt x="24236" y="21354"/>
                    <a:pt x="24261" y="21605"/>
                  </a:cubicBezTo>
                  <a:cubicBezTo>
                    <a:pt x="24286" y="21856"/>
                    <a:pt x="24562" y="21981"/>
                    <a:pt x="24788" y="21881"/>
                  </a:cubicBezTo>
                  <a:cubicBezTo>
                    <a:pt x="25239" y="21630"/>
                    <a:pt x="25615" y="21329"/>
                    <a:pt x="25790" y="20828"/>
                  </a:cubicBezTo>
                  <a:cubicBezTo>
                    <a:pt x="25991" y="20126"/>
                    <a:pt x="26191" y="19424"/>
                    <a:pt x="26367" y="18723"/>
                  </a:cubicBezTo>
                  <a:cubicBezTo>
                    <a:pt x="26392" y="18572"/>
                    <a:pt x="26367" y="18347"/>
                    <a:pt x="26291" y="18196"/>
                  </a:cubicBezTo>
                  <a:cubicBezTo>
                    <a:pt x="25489" y="16467"/>
                    <a:pt x="25189" y="14537"/>
                    <a:pt x="23860" y="12958"/>
                  </a:cubicBezTo>
                  <a:cubicBezTo>
                    <a:pt x="23234" y="13033"/>
                    <a:pt x="22657" y="12206"/>
                    <a:pt x="21780" y="12582"/>
                  </a:cubicBezTo>
                  <a:close/>
                  <a:moveTo>
                    <a:pt x="26442" y="21079"/>
                  </a:moveTo>
                  <a:cubicBezTo>
                    <a:pt x="27018" y="21304"/>
                    <a:pt x="27620" y="21104"/>
                    <a:pt x="28221" y="21079"/>
                  </a:cubicBezTo>
                  <a:cubicBezTo>
                    <a:pt x="28347" y="21079"/>
                    <a:pt x="28547" y="20903"/>
                    <a:pt x="28622" y="20753"/>
                  </a:cubicBezTo>
                  <a:cubicBezTo>
                    <a:pt x="28723" y="20552"/>
                    <a:pt x="28748" y="20327"/>
                    <a:pt x="28773" y="20101"/>
                  </a:cubicBezTo>
                  <a:cubicBezTo>
                    <a:pt x="28948" y="18948"/>
                    <a:pt x="28773" y="17820"/>
                    <a:pt x="28547" y="16693"/>
                  </a:cubicBezTo>
                  <a:cubicBezTo>
                    <a:pt x="28221" y="15064"/>
                    <a:pt x="27469" y="13610"/>
                    <a:pt x="26417" y="12332"/>
                  </a:cubicBezTo>
                  <a:cubicBezTo>
                    <a:pt x="26216" y="12106"/>
                    <a:pt x="25966" y="11931"/>
                    <a:pt x="25765" y="11705"/>
                  </a:cubicBezTo>
                  <a:cubicBezTo>
                    <a:pt x="25264" y="11229"/>
                    <a:pt x="24687" y="11204"/>
                    <a:pt x="24061" y="11354"/>
                  </a:cubicBezTo>
                  <a:cubicBezTo>
                    <a:pt x="23860" y="11404"/>
                    <a:pt x="23660" y="11530"/>
                    <a:pt x="23434" y="11605"/>
                  </a:cubicBezTo>
                  <a:cubicBezTo>
                    <a:pt x="23510" y="11981"/>
                    <a:pt x="23510" y="12332"/>
                    <a:pt x="24011" y="12332"/>
                  </a:cubicBezTo>
                  <a:cubicBezTo>
                    <a:pt x="24111" y="12332"/>
                    <a:pt x="24236" y="12407"/>
                    <a:pt x="24286" y="12482"/>
                  </a:cubicBezTo>
                  <a:cubicBezTo>
                    <a:pt x="24738" y="13184"/>
                    <a:pt x="25289" y="13861"/>
                    <a:pt x="25590" y="14612"/>
                  </a:cubicBezTo>
                  <a:cubicBezTo>
                    <a:pt x="26016" y="15665"/>
                    <a:pt x="26266" y="16793"/>
                    <a:pt x="26567" y="17871"/>
                  </a:cubicBezTo>
                  <a:cubicBezTo>
                    <a:pt x="26667" y="18171"/>
                    <a:pt x="26693" y="18472"/>
                    <a:pt x="26667" y="18773"/>
                  </a:cubicBezTo>
                  <a:cubicBezTo>
                    <a:pt x="26617" y="19525"/>
                    <a:pt x="26517" y="20277"/>
                    <a:pt x="26442" y="21079"/>
                  </a:cubicBezTo>
                  <a:close/>
                  <a:moveTo>
                    <a:pt x="29625" y="21204"/>
                  </a:moveTo>
                  <a:cubicBezTo>
                    <a:pt x="30126" y="21530"/>
                    <a:pt x="30527" y="21229"/>
                    <a:pt x="30903" y="21179"/>
                  </a:cubicBezTo>
                  <a:cubicBezTo>
                    <a:pt x="32031" y="20978"/>
                    <a:pt x="32031" y="20778"/>
                    <a:pt x="32256" y="19650"/>
                  </a:cubicBezTo>
                  <a:cubicBezTo>
                    <a:pt x="32282" y="19500"/>
                    <a:pt x="32231" y="19349"/>
                    <a:pt x="32231" y="19199"/>
                  </a:cubicBezTo>
                  <a:cubicBezTo>
                    <a:pt x="32081" y="17595"/>
                    <a:pt x="31730" y="16066"/>
                    <a:pt x="31129" y="14562"/>
                  </a:cubicBezTo>
                  <a:cubicBezTo>
                    <a:pt x="30602" y="13184"/>
                    <a:pt x="29725" y="12131"/>
                    <a:pt x="28597" y="11254"/>
                  </a:cubicBezTo>
                  <a:cubicBezTo>
                    <a:pt x="28347" y="11079"/>
                    <a:pt x="28121" y="11028"/>
                    <a:pt x="27845" y="11053"/>
                  </a:cubicBezTo>
                  <a:cubicBezTo>
                    <a:pt x="27444" y="11129"/>
                    <a:pt x="27043" y="11229"/>
                    <a:pt x="26642" y="11505"/>
                  </a:cubicBezTo>
                  <a:cubicBezTo>
                    <a:pt x="27670" y="12933"/>
                    <a:pt x="28472" y="14437"/>
                    <a:pt x="28973" y="16066"/>
                  </a:cubicBezTo>
                  <a:cubicBezTo>
                    <a:pt x="29500" y="17745"/>
                    <a:pt x="29550" y="19500"/>
                    <a:pt x="29625" y="21204"/>
                  </a:cubicBezTo>
                  <a:close/>
                  <a:moveTo>
                    <a:pt x="37369" y="35214"/>
                  </a:moveTo>
                  <a:cubicBezTo>
                    <a:pt x="37444" y="35164"/>
                    <a:pt x="37495" y="35114"/>
                    <a:pt x="37570" y="35089"/>
                  </a:cubicBezTo>
                  <a:cubicBezTo>
                    <a:pt x="37394" y="34011"/>
                    <a:pt x="37194" y="32933"/>
                    <a:pt x="36993" y="31856"/>
                  </a:cubicBezTo>
                  <a:cubicBezTo>
                    <a:pt x="36993" y="31780"/>
                    <a:pt x="36943" y="31705"/>
                    <a:pt x="36918" y="31655"/>
                  </a:cubicBezTo>
                  <a:cubicBezTo>
                    <a:pt x="36693" y="31003"/>
                    <a:pt x="36417" y="30377"/>
                    <a:pt x="36241" y="29700"/>
                  </a:cubicBezTo>
                  <a:cubicBezTo>
                    <a:pt x="35941" y="28522"/>
                    <a:pt x="35464" y="27394"/>
                    <a:pt x="35013" y="26267"/>
                  </a:cubicBezTo>
                  <a:cubicBezTo>
                    <a:pt x="34688" y="25440"/>
                    <a:pt x="34211" y="24738"/>
                    <a:pt x="33434" y="24237"/>
                  </a:cubicBezTo>
                  <a:cubicBezTo>
                    <a:pt x="32883" y="23861"/>
                    <a:pt x="32432" y="23359"/>
                    <a:pt x="31755" y="23084"/>
                  </a:cubicBezTo>
                  <a:cubicBezTo>
                    <a:pt x="31354" y="22933"/>
                    <a:pt x="31078" y="22407"/>
                    <a:pt x="30778" y="22081"/>
                  </a:cubicBezTo>
                  <a:lnTo>
                    <a:pt x="29650" y="22081"/>
                  </a:lnTo>
                  <a:cubicBezTo>
                    <a:pt x="29700" y="22307"/>
                    <a:pt x="29725" y="22432"/>
                    <a:pt x="29775" y="22582"/>
                  </a:cubicBezTo>
                  <a:cubicBezTo>
                    <a:pt x="30302" y="24211"/>
                    <a:pt x="30828" y="25841"/>
                    <a:pt x="31354" y="27470"/>
                  </a:cubicBezTo>
                  <a:cubicBezTo>
                    <a:pt x="31454" y="27820"/>
                    <a:pt x="31555" y="28196"/>
                    <a:pt x="31605" y="28572"/>
                  </a:cubicBezTo>
                  <a:cubicBezTo>
                    <a:pt x="31855" y="30176"/>
                    <a:pt x="32056" y="31805"/>
                    <a:pt x="32307" y="33435"/>
                  </a:cubicBezTo>
                  <a:cubicBezTo>
                    <a:pt x="32407" y="34061"/>
                    <a:pt x="32532" y="34688"/>
                    <a:pt x="32683" y="35314"/>
                  </a:cubicBezTo>
                  <a:cubicBezTo>
                    <a:pt x="32708" y="35490"/>
                    <a:pt x="32833" y="35615"/>
                    <a:pt x="32958" y="35841"/>
                  </a:cubicBezTo>
                  <a:cubicBezTo>
                    <a:pt x="33159" y="35640"/>
                    <a:pt x="33309" y="35540"/>
                    <a:pt x="33409" y="35389"/>
                  </a:cubicBezTo>
                  <a:cubicBezTo>
                    <a:pt x="33760" y="34888"/>
                    <a:pt x="34061" y="34362"/>
                    <a:pt x="34387" y="33836"/>
                  </a:cubicBezTo>
                  <a:cubicBezTo>
                    <a:pt x="34713" y="33359"/>
                    <a:pt x="35114" y="33334"/>
                    <a:pt x="35490" y="33760"/>
                  </a:cubicBezTo>
                  <a:cubicBezTo>
                    <a:pt x="36041" y="34362"/>
                    <a:pt x="36743" y="34713"/>
                    <a:pt x="37369" y="35214"/>
                  </a:cubicBezTo>
                  <a:close/>
                  <a:moveTo>
                    <a:pt x="46317" y="29224"/>
                  </a:moveTo>
                  <a:cubicBezTo>
                    <a:pt x="46166" y="28648"/>
                    <a:pt x="45765" y="28171"/>
                    <a:pt x="45364" y="27720"/>
                  </a:cubicBezTo>
                  <a:cubicBezTo>
                    <a:pt x="44713" y="26993"/>
                    <a:pt x="44061" y="26242"/>
                    <a:pt x="43359" y="25540"/>
                  </a:cubicBezTo>
                  <a:cubicBezTo>
                    <a:pt x="43008" y="25164"/>
                    <a:pt x="42607" y="24788"/>
                    <a:pt x="42181" y="24462"/>
                  </a:cubicBezTo>
                  <a:cubicBezTo>
                    <a:pt x="41129" y="23635"/>
                    <a:pt x="40001" y="22933"/>
                    <a:pt x="38773" y="22407"/>
                  </a:cubicBezTo>
                  <a:cubicBezTo>
                    <a:pt x="37269" y="21755"/>
                    <a:pt x="35740" y="21129"/>
                    <a:pt x="34236" y="20502"/>
                  </a:cubicBezTo>
                  <a:cubicBezTo>
                    <a:pt x="33785" y="20327"/>
                    <a:pt x="33334" y="20126"/>
                    <a:pt x="32758" y="20126"/>
                  </a:cubicBezTo>
                  <a:cubicBezTo>
                    <a:pt x="32683" y="20903"/>
                    <a:pt x="32382" y="21480"/>
                    <a:pt x="31655" y="21755"/>
                  </a:cubicBezTo>
                  <a:cubicBezTo>
                    <a:pt x="31630" y="21755"/>
                    <a:pt x="31630" y="21881"/>
                    <a:pt x="31605" y="22006"/>
                  </a:cubicBezTo>
                  <a:cubicBezTo>
                    <a:pt x="32256" y="22582"/>
                    <a:pt x="32858" y="23259"/>
                    <a:pt x="33760" y="23585"/>
                  </a:cubicBezTo>
                  <a:cubicBezTo>
                    <a:pt x="34011" y="23685"/>
                    <a:pt x="34236" y="23861"/>
                    <a:pt x="34412" y="24036"/>
                  </a:cubicBezTo>
                  <a:cubicBezTo>
                    <a:pt x="35314" y="24888"/>
                    <a:pt x="36191" y="25715"/>
                    <a:pt x="37043" y="26592"/>
                  </a:cubicBezTo>
                  <a:cubicBezTo>
                    <a:pt x="37795" y="27419"/>
                    <a:pt x="38597" y="28171"/>
                    <a:pt x="39449" y="28848"/>
                  </a:cubicBezTo>
                  <a:cubicBezTo>
                    <a:pt x="39876" y="29199"/>
                    <a:pt x="40226" y="29600"/>
                    <a:pt x="40527" y="30051"/>
                  </a:cubicBezTo>
                  <a:cubicBezTo>
                    <a:pt x="40753" y="30402"/>
                    <a:pt x="40978" y="30753"/>
                    <a:pt x="41229" y="31079"/>
                  </a:cubicBezTo>
                  <a:cubicBezTo>
                    <a:pt x="41454" y="31379"/>
                    <a:pt x="41730" y="31630"/>
                    <a:pt x="42231" y="31605"/>
                  </a:cubicBezTo>
                  <a:cubicBezTo>
                    <a:pt x="42231" y="31379"/>
                    <a:pt x="42206" y="31204"/>
                    <a:pt x="42181" y="31029"/>
                  </a:cubicBezTo>
                  <a:cubicBezTo>
                    <a:pt x="42056" y="30252"/>
                    <a:pt x="41906" y="29450"/>
                    <a:pt x="41780" y="28673"/>
                  </a:cubicBezTo>
                  <a:cubicBezTo>
                    <a:pt x="41730" y="28372"/>
                    <a:pt x="41805" y="28121"/>
                    <a:pt x="42156" y="28046"/>
                  </a:cubicBezTo>
                  <a:cubicBezTo>
                    <a:pt x="42256" y="28096"/>
                    <a:pt x="42357" y="28121"/>
                    <a:pt x="42457" y="28196"/>
                  </a:cubicBezTo>
                  <a:cubicBezTo>
                    <a:pt x="43109" y="28673"/>
                    <a:pt x="43861" y="28948"/>
                    <a:pt x="44688" y="28873"/>
                  </a:cubicBezTo>
                  <a:cubicBezTo>
                    <a:pt x="45064" y="28823"/>
                    <a:pt x="45364" y="28973"/>
                    <a:pt x="45665" y="29149"/>
                  </a:cubicBezTo>
                  <a:cubicBezTo>
                    <a:pt x="45866" y="29249"/>
                    <a:pt x="46041" y="29425"/>
                    <a:pt x="46317" y="29224"/>
                  </a:cubicBezTo>
                  <a:close/>
                  <a:moveTo>
                    <a:pt x="43735" y="703"/>
                  </a:moveTo>
                  <a:cubicBezTo>
                    <a:pt x="42607" y="1304"/>
                    <a:pt x="41454" y="1906"/>
                    <a:pt x="40427" y="2683"/>
                  </a:cubicBezTo>
                  <a:cubicBezTo>
                    <a:pt x="39449" y="3409"/>
                    <a:pt x="38447" y="4111"/>
                    <a:pt x="37419" y="4763"/>
                  </a:cubicBezTo>
                  <a:cubicBezTo>
                    <a:pt x="36743" y="5189"/>
                    <a:pt x="36066" y="5615"/>
                    <a:pt x="35439" y="6116"/>
                  </a:cubicBezTo>
                  <a:cubicBezTo>
                    <a:pt x="33860" y="7319"/>
                    <a:pt x="32332" y="8547"/>
                    <a:pt x="30778" y="9775"/>
                  </a:cubicBezTo>
                  <a:cubicBezTo>
                    <a:pt x="30302" y="10151"/>
                    <a:pt x="29800" y="10527"/>
                    <a:pt x="29324" y="10903"/>
                  </a:cubicBezTo>
                  <a:cubicBezTo>
                    <a:pt x="29926" y="11555"/>
                    <a:pt x="30552" y="12106"/>
                    <a:pt x="31003" y="12808"/>
                  </a:cubicBezTo>
                  <a:cubicBezTo>
                    <a:pt x="31479" y="13510"/>
                    <a:pt x="31780" y="14337"/>
                    <a:pt x="32156" y="15089"/>
                  </a:cubicBezTo>
                  <a:cubicBezTo>
                    <a:pt x="33234" y="15289"/>
                    <a:pt x="34111" y="14637"/>
                    <a:pt x="35089" y="14537"/>
                  </a:cubicBezTo>
                  <a:cubicBezTo>
                    <a:pt x="35139" y="14763"/>
                    <a:pt x="35164" y="14938"/>
                    <a:pt x="35189" y="15114"/>
                  </a:cubicBezTo>
                  <a:cubicBezTo>
                    <a:pt x="36066" y="15013"/>
                    <a:pt x="36818" y="14462"/>
                    <a:pt x="37946" y="14512"/>
                  </a:cubicBezTo>
                  <a:cubicBezTo>
                    <a:pt x="37545" y="14713"/>
                    <a:pt x="37344" y="14838"/>
                    <a:pt x="37144" y="14913"/>
                  </a:cubicBezTo>
                  <a:cubicBezTo>
                    <a:pt x="36367" y="15214"/>
                    <a:pt x="35565" y="15490"/>
                    <a:pt x="34788" y="15765"/>
                  </a:cubicBezTo>
                  <a:cubicBezTo>
                    <a:pt x="34537" y="15866"/>
                    <a:pt x="34287" y="15941"/>
                    <a:pt x="34011" y="15991"/>
                  </a:cubicBezTo>
                  <a:cubicBezTo>
                    <a:pt x="33760" y="16066"/>
                    <a:pt x="33485" y="16116"/>
                    <a:pt x="33234" y="16091"/>
                  </a:cubicBezTo>
                  <a:cubicBezTo>
                    <a:pt x="33008" y="16091"/>
                    <a:pt x="32758" y="15991"/>
                    <a:pt x="32482" y="15916"/>
                  </a:cubicBezTo>
                  <a:cubicBezTo>
                    <a:pt x="32582" y="16517"/>
                    <a:pt x="32657" y="16993"/>
                    <a:pt x="32733" y="17470"/>
                  </a:cubicBezTo>
                  <a:cubicBezTo>
                    <a:pt x="32783" y="17946"/>
                    <a:pt x="32708" y="18447"/>
                    <a:pt x="32933" y="18948"/>
                  </a:cubicBezTo>
                  <a:cubicBezTo>
                    <a:pt x="33535" y="18873"/>
                    <a:pt x="34061" y="18622"/>
                    <a:pt x="34587" y="18422"/>
                  </a:cubicBezTo>
                  <a:cubicBezTo>
                    <a:pt x="36517" y="17745"/>
                    <a:pt x="38522" y="17545"/>
                    <a:pt x="40527" y="17444"/>
                  </a:cubicBezTo>
                  <a:cubicBezTo>
                    <a:pt x="41881" y="17394"/>
                    <a:pt x="43109" y="16868"/>
                    <a:pt x="44437" y="16668"/>
                  </a:cubicBezTo>
                  <a:cubicBezTo>
                    <a:pt x="44537" y="16642"/>
                    <a:pt x="44637" y="16567"/>
                    <a:pt x="44738" y="16517"/>
                  </a:cubicBezTo>
                  <a:cubicBezTo>
                    <a:pt x="45189" y="16342"/>
                    <a:pt x="45640" y="16141"/>
                    <a:pt x="46091" y="15966"/>
                  </a:cubicBezTo>
                  <a:cubicBezTo>
                    <a:pt x="46567" y="15790"/>
                    <a:pt x="47043" y="15665"/>
                    <a:pt x="47495" y="15439"/>
                  </a:cubicBezTo>
                  <a:cubicBezTo>
                    <a:pt x="48322" y="15013"/>
                    <a:pt x="48497" y="14362"/>
                    <a:pt x="48071" y="13535"/>
                  </a:cubicBezTo>
                  <a:cubicBezTo>
                    <a:pt x="47921" y="13284"/>
                    <a:pt x="47795" y="12983"/>
                    <a:pt x="47595" y="12758"/>
                  </a:cubicBezTo>
                  <a:cubicBezTo>
                    <a:pt x="47394" y="12507"/>
                    <a:pt x="47294" y="12231"/>
                    <a:pt x="47319" y="11906"/>
                  </a:cubicBezTo>
                  <a:cubicBezTo>
                    <a:pt x="47344" y="11154"/>
                    <a:pt x="47043" y="10452"/>
                    <a:pt x="46818" y="9775"/>
                  </a:cubicBezTo>
                  <a:lnTo>
                    <a:pt x="46041" y="9775"/>
                  </a:lnTo>
                  <a:cubicBezTo>
                    <a:pt x="46417" y="9124"/>
                    <a:pt x="47119" y="9023"/>
                    <a:pt x="47645" y="8622"/>
                  </a:cubicBezTo>
                  <a:cubicBezTo>
                    <a:pt x="47595" y="8422"/>
                    <a:pt x="47570" y="8221"/>
                    <a:pt x="47495" y="8071"/>
                  </a:cubicBezTo>
                  <a:cubicBezTo>
                    <a:pt x="47244" y="7645"/>
                    <a:pt x="46968" y="7219"/>
                    <a:pt x="46668" y="6843"/>
                  </a:cubicBezTo>
                  <a:cubicBezTo>
                    <a:pt x="46342" y="6467"/>
                    <a:pt x="46216" y="6066"/>
                    <a:pt x="46317" y="5590"/>
                  </a:cubicBezTo>
                  <a:cubicBezTo>
                    <a:pt x="46342" y="5515"/>
                    <a:pt x="46367" y="5439"/>
                    <a:pt x="46367" y="5364"/>
                  </a:cubicBezTo>
                  <a:cubicBezTo>
                    <a:pt x="46417" y="4938"/>
                    <a:pt x="46267" y="4788"/>
                    <a:pt x="45891" y="4788"/>
                  </a:cubicBezTo>
                  <a:cubicBezTo>
                    <a:pt x="45339" y="4788"/>
                    <a:pt x="44838" y="4863"/>
                    <a:pt x="44412" y="5264"/>
                  </a:cubicBezTo>
                  <a:cubicBezTo>
                    <a:pt x="44011" y="5665"/>
                    <a:pt x="43485" y="5765"/>
                    <a:pt x="42958" y="5891"/>
                  </a:cubicBezTo>
                  <a:cubicBezTo>
                    <a:pt x="42808" y="5916"/>
                    <a:pt x="42658" y="5865"/>
                    <a:pt x="42507" y="5840"/>
                  </a:cubicBezTo>
                  <a:cubicBezTo>
                    <a:pt x="42357" y="5815"/>
                    <a:pt x="42256" y="5615"/>
                    <a:pt x="42332" y="5490"/>
                  </a:cubicBezTo>
                  <a:cubicBezTo>
                    <a:pt x="42382" y="5389"/>
                    <a:pt x="42432" y="5289"/>
                    <a:pt x="42532" y="5214"/>
                  </a:cubicBezTo>
                  <a:cubicBezTo>
                    <a:pt x="43560" y="4387"/>
                    <a:pt x="44487" y="3459"/>
                    <a:pt x="45840" y="2833"/>
                  </a:cubicBezTo>
                  <a:cubicBezTo>
                    <a:pt x="45164" y="2056"/>
                    <a:pt x="44688" y="1204"/>
                    <a:pt x="43735" y="703"/>
                  </a:cubicBezTo>
                  <a:close/>
                  <a:moveTo>
                    <a:pt x="21655" y="13610"/>
                  </a:moveTo>
                  <a:cubicBezTo>
                    <a:pt x="20527" y="13535"/>
                    <a:pt x="19499" y="13460"/>
                    <a:pt x="18472" y="13409"/>
                  </a:cubicBezTo>
                  <a:cubicBezTo>
                    <a:pt x="18296" y="13384"/>
                    <a:pt x="18096" y="13434"/>
                    <a:pt x="17921" y="13460"/>
                  </a:cubicBezTo>
                  <a:cubicBezTo>
                    <a:pt x="17169" y="13560"/>
                    <a:pt x="16417" y="13660"/>
                    <a:pt x="15665" y="13785"/>
                  </a:cubicBezTo>
                  <a:cubicBezTo>
                    <a:pt x="15088" y="13886"/>
                    <a:pt x="14537" y="13986"/>
                    <a:pt x="14011" y="13610"/>
                  </a:cubicBezTo>
                  <a:cubicBezTo>
                    <a:pt x="13910" y="13535"/>
                    <a:pt x="13710" y="13535"/>
                    <a:pt x="13560" y="13560"/>
                  </a:cubicBezTo>
                  <a:cubicBezTo>
                    <a:pt x="11780" y="13585"/>
                    <a:pt x="9976" y="13510"/>
                    <a:pt x="8196" y="13334"/>
                  </a:cubicBezTo>
                  <a:cubicBezTo>
                    <a:pt x="7394" y="13284"/>
                    <a:pt x="6592" y="13359"/>
                    <a:pt x="5790" y="13309"/>
                  </a:cubicBezTo>
                  <a:cubicBezTo>
                    <a:pt x="4687" y="13234"/>
                    <a:pt x="3710" y="13660"/>
                    <a:pt x="2732" y="14086"/>
                  </a:cubicBezTo>
                  <a:cubicBezTo>
                    <a:pt x="2482" y="14211"/>
                    <a:pt x="2331" y="14412"/>
                    <a:pt x="2306" y="14713"/>
                  </a:cubicBezTo>
                  <a:cubicBezTo>
                    <a:pt x="2306" y="14938"/>
                    <a:pt x="2306" y="15164"/>
                    <a:pt x="2306" y="15389"/>
                  </a:cubicBezTo>
                  <a:cubicBezTo>
                    <a:pt x="2281" y="16116"/>
                    <a:pt x="2231" y="16843"/>
                    <a:pt x="1880" y="17495"/>
                  </a:cubicBezTo>
                  <a:cubicBezTo>
                    <a:pt x="1705" y="17795"/>
                    <a:pt x="1705" y="18171"/>
                    <a:pt x="1605" y="18497"/>
                  </a:cubicBezTo>
                  <a:cubicBezTo>
                    <a:pt x="1504" y="18973"/>
                    <a:pt x="1429" y="19475"/>
                    <a:pt x="1254" y="19926"/>
                  </a:cubicBezTo>
                  <a:cubicBezTo>
                    <a:pt x="853" y="21104"/>
                    <a:pt x="727" y="22307"/>
                    <a:pt x="702" y="23535"/>
                  </a:cubicBezTo>
                  <a:cubicBezTo>
                    <a:pt x="702" y="24462"/>
                    <a:pt x="903" y="25264"/>
                    <a:pt x="1529" y="25941"/>
                  </a:cubicBezTo>
                  <a:cubicBezTo>
                    <a:pt x="1956" y="26392"/>
                    <a:pt x="2382" y="26818"/>
                    <a:pt x="2808" y="27269"/>
                  </a:cubicBezTo>
                  <a:cubicBezTo>
                    <a:pt x="3234" y="27720"/>
                    <a:pt x="3710" y="28196"/>
                    <a:pt x="4161" y="28648"/>
                  </a:cubicBezTo>
                  <a:cubicBezTo>
                    <a:pt x="4286" y="28773"/>
                    <a:pt x="4412" y="28923"/>
                    <a:pt x="4512" y="29024"/>
                  </a:cubicBezTo>
                  <a:cubicBezTo>
                    <a:pt x="5189" y="28748"/>
                    <a:pt x="5289" y="28572"/>
                    <a:pt x="4938" y="28146"/>
                  </a:cubicBezTo>
                  <a:cubicBezTo>
                    <a:pt x="4712" y="27846"/>
                    <a:pt x="4462" y="27570"/>
                    <a:pt x="4211" y="27269"/>
                  </a:cubicBezTo>
                  <a:cubicBezTo>
                    <a:pt x="3961" y="26993"/>
                    <a:pt x="3760" y="26643"/>
                    <a:pt x="3459" y="26442"/>
                  </a:cubicBezTo>
                  <a:cubicBezTo>
                    <a:pt x="2732" y="25991"/>
                    <a:pt x="2482" y="25289"/>
                    <a:pt x="2281" y="24562"/>
                  </a:cubicBezTo>
                  <a:cubicBezTo>
                    <a:pt x="2106" y="23986"/>
                    <a:pt x="2056" y="23384"/>
                    <a:pt x="1956" y="22783"/>
                  </a:cubicBezTo>
                  <a:cubicBezTo>
                    <a:pt x="2306" y="22332"/>
                    <a:pt x="3058" y="22457"/>
                    <a:pt x="3334" y="21805"/>
                  </a:cubicBezTo>
                  <a:cubicBezTo>
                    <a:pt x="2883" y="21680"/>
                    <a:pt x="2482" y="21580"/>
                    <a:pt x="2106" y="21480"/>
                  </a:cubicBezTo>
                  <a:cubicBezTo>
                    <a:pt x="2081" y="21354"/>
                    <a:pt x="2031" y="21279"/>
                    <a:pt x="2056" y="21229"/>
                  </a:cubicBezTo>
                  <a:cubicBezTo>
                    <a:pt x="2206" y="20678"/>
                    <a:pt x="2256" y="20076"/>
                    <a:pt x="2557" y="19600"/>
                  </a:cubicBezTo>
                  <a:cubicBezTo>
                    <a:pt x="2933" y="18948"/>
                    <a:pt x="3434" y="18347"/>
                    <a:pt x="3986" y="17845"/>
                  </a:cubicBezTo>
                  <a:cubicBezTo>
                    <a:pt x="4412" y="17419"/>
                    <a:pt x="5013" y="17194"/>
                    <a:pt x="5665" y="17394"/>
                  </a:cubicBezTo>
                  <a:cubicBezTo>
                    <a:pt x="5790" y="17444"/>
                    <a:pt x="5941" y="17419"/>
                    <a:pt x="6116" y="17444"/>
                  </a:cubicBezTo>
                  <a:cubicBezTo>
                    <a:pt x="5966" y="16743"/>
                    <a:pt x="5991" y="16668"/>
                    <a:pt x="5690" y="16517"/>
                  </a:cubicBezTo>
                  <a:cubicBezTo>
                    <a:pt x="4913" y="16166"/>
                    <a:pt x="4236" y="15565"/>
                    <a:pt x="3334" y="15414"/>
                  </a:cubicBezTo>
                  <a:cubicBezTo>
                    <a:pt x="3058" y="15364"/>
                    <a:pt x="3008" y="15114"/>
                    <a:pt x="3083" y="14888"/>
                  </a:cubicBezTo>
                  <a:cubicBezTo>
                    <a:pt x="3108" y="14738"/>
                    <a:pt x="3234" y="14637"/>
                    <a:pt x="3309" y="14512"/>
                  </a:cubicBezTo>
                  <a:cubicBezTo>
                    <a:pt x="3560" y="14612"/>
                    <a:pt x="3835" y="14637"/>
                    <a:pt x="3986" y="14788"/>
                  </a:cubicBezTo>
                  <a:cubicBezTo>
                    <a:pt x="4462" y="15289"/>
                    <a:pt x="5088" y="15565"/>
                    <a:pt x="5715" y="15866"/>
                  </a:cubicBezTo>
                  <a:cubicBezTo>
                    <a:pt x="6266" y="16141"/>
                    <a:pt x="6617" y="16567"/>
                    <a:pt x="6717" y="17169"/>
                  </a:cubicBezTo>
                  <a:cubicBezTo>
                    <a:pt x="6768" y="17419"/>
                    <a:pt x="6818" y="17695"/>
                    <a:pt x="6843" y="17946"/>
                  </a:cubicBezTo>
                  <a:cubicBezTo>
                    <a:pt x="6868" y="18297"/>
                    <a:pt x="6943" y="18622"/>
                    <a:pt x="7244" y="18898"/>
                  </a:cubicBezTo>
                  <a:cubicBezTo>
                    <a:pt x="7645" y="18823"/>
                    <a:pt x="8046" y="18723"/>
                    <a:pt x="8472" y="18673"/>
                  </a:cubicBezTo>
                  <a:cubicBezTo>
                    <a:pt x="8798" y="18622"/>
                    <a:pt x="9149" y="18597"/>
                    <a:pt x="9474" y="18597"/>
                  </a:cubicBezTo>
                  <a:cubicBezTo>
                    <a:pt x="9725" y="18572"/>
                    <a:pt x="9951" y="18622"/>
                    <a:pt x="10051" y="18873"/>
                  </a:cubicBezTo>
                  <a:cubicBezTo>
                    <a:pt x="10151" y="19174"/>
                    <a:pt x="10051" y="19399"/>
                    <a:pt x="9800" y="19575"/>
                  </a:cubicBezTo>
                  <a:cubicBezTo>
                    <a:pt x="9424" y="19851"/>
                    <a:pt x="9048" y="20101"/>
                    <a:pt x="8672" y="20352"/>
                  </a:cubicBezTo>
                  <a:cubicBezTo>
                    <a:pt x="8497" y="20477"/>
                    <a:pt x="8296" y="20577"/>
                    <a:pt x="8071" y="20703"/>
                  </a:cubicBezTo>
                  <a:cubicBezTo>
                    <a:pt x="8372" y="21079"/>
                    <a:pt x="8622" y="21404"/>
                    <a:pt x="8873" y="21730"/>
                  </a:cubicBezTo>
                  <a:cubicBezTo>
                    <a:pt x="9474" y="22457"/>
                    <a:pt x="9800" y="23284"/>
                    <a:pt x="10026" y="24186"/>
                  </a:cubicBezTo>
                  <a:cubicBezTo>
                    <a:pt x="10301" y="25440"/>
                    <a:pt x="10201" y="26693"/>
                    <a:pt x="10201" y="27946"/>
                  </a:cubicBezTo>
                  <a:cubicBezTo>
                    <a:pt x="10201" y="28572"/>
                    <a:pt x="9850" y="28898"/>
                    <a:pt x="9249" y="29074"/>
                  </a:cubicBezTo>
                  <a:cubicBezTo>
                    <a:pt x="9048" y="29149"/>
                    <a:pt x="8773" y="28998"/>
                    <a:pt x="8697" y="29324"/>
                  </a:cubicBezTo>
                  <a:cubicBezTo>
                    <a:pt x="8748" y="29374"/>
                    <a:pt x="8773" y="29425"/>
                    <a:pt x="8798" y="29425"/>
                  </a:cubicBezTo>
                  <a:cubicBezTo>
                    <a:pt x="9499" y="29450"/>
                    <a:pt x="10602" y="29049"/>
                    <a:pt x="11053" y="28622"/>
                  </a:cubicBezTo>
                  <a:cubicBezTo>
                    <a:pt x="11354" y="28347"/>
                    <a:pt x="11705" y="28096"/>
                    <a:pt x="12056" y="27871"/>
                  </a:cubicBezTo>
                  <a:cubicBezTo>
                    <a:pt x="12306" y="27720"/>
                    <a:pt x="12607" y="27620"/>
                    <a:pt x="12858" y="27445"/>
                  </a:cubicBezTo>
                  <a:cubicBezTo>
                    <a:pt x="14412" y="26442"/>
                    <a:pt x="15890" y="25264"/>
                    <a:pt x="17645" y="24562"/>
                  </a:cubicBezTo>
                  <a:cubicBezTo>
                    <a:pt x="17695" y="24537"/>
                    <a:pt x="17770" y="24462"/>
                    <a:pt x="17820" y="24437"/>
                  </a:cubicBezTo>
                  <a:cubicBezTo>
                    <a:pt x="18773" y="23886"/>
                    <a:pt x="19725" y="23309"/>
                    <a:pt x="20677" y="22783"/>
                  </a:cubicBezTo>
                  <a:cubicBezTo>
                    <a:pt x="21154" y="22532"/>
                    <a:pt x="21655" y="22357"/>
                    <a:pt x="22131" y="22156"/>
                  </a:cubicBezTo>
                  <a:cubicBezTo>
                    <a:pt x="22607" y="21956"/>
                    <a:pt x="23058" y="21755"/>
                    <a:pt x="23459" y="21580"/>
                  </a:cubicBezTo>
                  <a:cubicBezTo>
                    <a:pt x="23785" y="20978"/>
                    <a:pt x="23810" y="20377"/>
                    <a:pt x="23835" y="19775"/>
                  </a:cubicBezTo>
                  <a:cubicBezTo>
                    <a:pt x="23835" y="18472"/>
                    <a:pt x="23434" y="17294"/>
                    <a:pt x="23033" y="16091"/>
                  </a:cubicBezTo>
                  <a:cubicBezTo>
                    <a:pt x="22733" y="15189"/>
                    <a:pt x="22307" y="14362"/>
                    <a:pt x="21655" y="13610"/>
                  </a:cubicBezTo>
                  <a:close/>
                  <a:moveTo>
                    <a:pt x="21028" y="12908"/>
                  </a:moveTo>
                  <a:cubicBezTo>
                    <a:pt x="21204" y="12056"/>
                    <a:pt x="21755" y="11830"/>
                    <a:pt x="22557" y="12006"/>
                  </a:cubicBezTo>
                  <a:cubicBezTo>
                    <a:pt x="22582" y="11755"/>
                    <a:pt x="22607" y="11580"/>
                    <a:pt x="22632" y="11404"/>
                  </a:cubicBezTo>
                  <a:cubicBezTo>
                    <a:pt x="22682" y="11129"/>
                    <a:pt x="22858" y="11003"/>
                    <a:pt x="23083" y="10928"/>
                  </a:cubicBezTo>
                  <a:cubicBezTo>
                    <a:pt x="23735" y="10728"/>
                    <a:pt x="24412" y="10552"/>
                    <a:pt x="25088" y="10728"/>
                  </a:cubicBezTo>
                  <a:cubicBezTo>
                    <a:pt x="25865" y="10953"/>
                    <a:pt x="26592" y="10953"/>
                    <a:pt x="27344" y="10602"/>
                  </a:cubicBezTo>
                  <a:cubicBezTo>
                    <a:pt x="27444" y="10552"/>
                    <a:pt x="27570" y="10527"/>
                    <a:pt x="27670" y="10552"/>
                  </a:cubicBezTo>
                  <a:cubicBezTo>
                    <a:pt x="28522" y="10678"/>
                    <a:pt x="29124" y="10226"/>
                    <a:pt x="29725" y="9725"/>
                  </a:cubicBezTo>
                  <a:cubicBezTo>
                    <a:pt x="30652" y="8998"/>
                    <a:pt x="31555" y="8221"/>
                    <a:pt x="32482" y="7520"/>
                  </a:cubicBezTo>
                  <a:cubicBezTo>
                    <a:pt x="33585" y="6667"/>
                    <a:pt x="34662" y="5840"/>
                    <a:pt x="35790" y="5063"/>
                  </a:cubicBezTo>
                  <a:cubicBezTo>
                    <a:pt x="36667" y="4462"/>
                    <a:pt x="37595" y="3936"/>
                    <a:pt x="38522" y="3359"/>
                  </a:cubicBezTo>
                  <a:cubicBezTo>
                    <a:pt x="38748" y="3234"/>
                    <a:pt x="38948" y="3084"/>
                    <a:pt x="39174" y="2933"/>
                  </a:cubicBezTo>
                  <a:cubicBezTo>
                    <a:pt x="39850" y="2507"/>
                    <a:pt x="40527" y="2056"/>
                    <a:pt x="41204" y="1630"/>
                  </a:cubicBezTo>
                  <a:cubicBezTo>
                    <a:pt x="42006" y="1129"/>
                    <a:pt x="42783" y="627"/>
                    <a:pt x="43685" y="51"/>
                  </a:cubicBezTo>
                  <a:cubicBezTo>
                    <a:pt x="44136" y="1"/>
                    <a:pt x="44487" y="377"/>
                    <a:pt x="44838" y="703"/>
                  </a:cubicBezTo>
                  <a:cubicBezTo>
                    <a:pt x="45339" y="1179"/>
                    <a:pt x="45765" y="1730"/>
                    <a:pt x="46216" y="2231"/>
                  </a:cubicBezTo>
                  <a:cubicBezTo>
                    <a:pt x="46267" y="2282"/>
                    <a:pt x="46292" y="2357"/>
                    <a:pt x="46342" y="2432"/>
                  </a:cubicBezTo>
                  <a:cubicBezTo>
                    <a:pt x="46567" y="2833"/>
                    <a:pt x="46417" y="3234"/>
                    <a:pt x="45966" y="3434"/>
                  </a:cubicBezTo>
                  <a:cubicBezTo>
                    <a:pt x="45690" y="3560"/>
                    <a:pt x="45364" y="3610"/>
                    <a:pt x="45114" y="3760"/>
                  </a:cubicBezTo>
                  <a:cubicBezTo>
                    <a:pt x="44663" y="4086"/>
                    <a:pt x="44236" y="4462"/>
                    <a:pt x="43785" y="4838"/>
                  </a:cubicBezTo>
                  <a:cubicBezTo>
                    <a:pt x="43886" y="4863"/>
                    <a:pt x="43986" y="4913"/>
                    <a:pt x="44011" y="4913"/>
                  </a:cubicBezTo>
                  <a:cubicBezTo>
                    <a:pt x="44587" y="4387"/>
                    <a:pt x="45364" y="4412"/>
                    <a:pt x="46041" y="4211"/>
                  </a:cubicBezTo>
                  <a:cubicBezTo>
                    <a:pt x="46392" y="4111"/>
                    <a:pt x="46918" y="4612"/>
                    <a:pt x="46968" y="5038"/>
                  </a:cubicBezTo>
                  <a:cubicBezTo>
                    <a:pt x="46968" y="5139"/>
                    <a:pt x="46968" y="5264"/>
                    <a:pt x="46918" y="5364"/>
                  </a:cubicBezTo>
                  <a:cubicBezTo>
                    <a:pt x="46743" y="5966"/>
                    <a:pt x="47018" y="6392"/>
                    <a:pt x="47369" y="6818"/>
                  </a:cubicBezTo>
                  <a:cubicBezTo>
                    <a:pt x="47620" y="7119"/>
                    <a:pt x="47871" y="7419"/>
                    <a:pt x="48046" y="7745"/>
                  </a:cubicBezTo>
                  <a:cubicBezTo>
                    <a:pt x="48522" y="8673"/>
                    <a:pt x="48397" y="9023"/>
                    <a:pt x="47545" y="9625"/>
                  </a:cubicBezTo>
                  <a:cubicBezTo>
                    <a:pt x="47670" y="10652"/>
                    <a:pt x="48221" y="12632"/>
                    <a:pt x="48597" y="13309"/>
                  </a:cubicBezTo>
                  <a:cubicBezTo>
                    <a:pt x="49199" y="14437"/>
                    <a:pt x="48823" y="15515"/>
                    <a:pt x="47645" y="16016"/>
                  </a:cubicBezTo>
                  <a:cubicBezTo>
                    <a:pt x="47069" y="16267"/>
                    <a:pt x="46467" y="16417"/>
                    <a:pt x="45891" y="16592"/>
                  </a:cubicBezTo>
                  <a:cubicBezTo>
                    <a:pt x="45289" y="16818"/>
                    <a:pt x="44637" y="16968"/>
                    <a:pt x="44086" y="17269"/>
                  </a:cubicBezTo>
                  <a:cubicBezTo>
                    <a:pt x="42958" y="17845"/>
                    <a:pt x="41780" y="18046"/>
                    <a:pt x="40552" y="18096"/>
                  </a:cubicBezTo>
                  <a:cubicBezTo>
                    <a:pt x="39951" y="18146"/>
                    <a:pt x="39324" y="18146"/>
                    <a:pt x="38723" y="18121"/>
                  </a:cubicBezTo>
                  <a:cubicBezTo>
                    <a:pt x="37745" y="18096"/>
                    <a:pt x="36818" y="18272"/>
                    <a:pt x="35916" y="18622"/>
                  </a:cubicBezTo>
                  <a:cubicBezTo>
                    <a:pt x="35139" y="18898"/>
                    <a:pt x="34337" y="19149"/>
                    <a:pt x="33560" y="19424"/>
                  </a:cubicBezTo>
                  <a:cubicBezTo>
                    <a:pt x="33510" y="19450"/>
                    <a:pt x="33485" y="19550"/>
                    <a:pt x="33459" y="19575"/>
                  </a:cubicBezTo>
                  <a:cubicBezTo>
                    <a:pt x="35189" y="20277"/>
                    <a:pt x="36893" y="20978"/>
                    <a:pt x="38622" y="21680"/>
                  </a:cubicBezTo>
                  <a:cubicBezTo>
                    <a:pt x="39976" y="22257"/>
                    <a:pt x="41229" y="22983"/>
                    <a:pt x="42382" y="23861"/>
                  </a:cubicBezTo>
                  <a:cubicBezTo>
                    <a:pt x="42532" y="23961"/>
                    <a:pt x="42708" y="24061"/>
                    <a:pt x="42833" y="24211"/>
                  </a:cubicBezTo>
                  <a:cubicBezTo>
                    <a:pt x="44011" y="25465"/>
                    <a:pt x="45189" y="26693"/>
                    <a:pt x="46317" y="27996"/>
                  </a:cubicBezTo>
                  <a:cubicBezTo>
                    <a:pt x="46617" y="28322"/>
                    <a:pt x="46818" y="28748"/>
                    <a:pt x="46993" y="29174"/>
                  </a:cubicBezTo>
                  <a:cubicBezTo>
                    <a:pt x="47219" y="29725"/>
                    <a:pt x="46893" y="30151"/>
                    <a:pt x="46342" y="30001"/>
                  </a:cubicBezTo>
                  <a:cubicBezTo>
                    <a:pt x="45815" y="29851"/>
                    <a:pt x="45364" y="29550"/>
                    <a:pt x="44838" y="29425"/>
                  </a:cubicBezTo>
                  <a:cubicBezTo>
                    <a:pt x="44337" y="29299"/>
                    <a:pt x="43810" y="29324"/>
                    <a:pt x="43284" y="29224"/>
                  </a:cubicBezTo>
                  <a:cubicBezTo>
                    <a:pt x="43059" y="29199"/>
                    <a:pt x="42858" y="29099"/>
                    <a:pt x="42632" y="29024"/>
                  </a:cubicBezTo>
                  <a:cubicBezTo>
                    <a:pt x="42457" y="29450"/>
                    <a:pt x="42582" y="29826"/>
                    <a:pt x="42658" y="30201"/>
                  </a:cubicBezTo>
                  <a:cubicBezTo>
                    <a:pt x="42733" y="30728"/>
                    <a:pt x="42858" y="31229"/>
                    <a:pt x="42958" y="31755"/>
                  </a:cubicBezTo>
                  <a:cubicBezTo>
                    <a:pt x="42983" y="32031"/>
                    <a:pt x="42933" y="32307"/>
                    <a:pt x="42607" y="32457"/>
                  </a:cubicBezTo>
                  <a:cubicBezTo>
                    <a:pt x="41279" y="32257"/>
                    <a:pt x="40452" y="31329"/>
                    <a:pt x="39825" y="30201"/>
                  </a:cubicBezTo>
                  <a:cubicBezTo>
                    <a:pt x="39525" y="29650"/>
                    <a:pt x="39224" y="29224"/>
                    <a:pt x="38622" y="28898"/>
                  </a:cubicBezTo>
                  <a:cubicBezTo>
                    <a:pt x="37946" y="28522"/>
                    <a:pt x="37444" y="27846"/>
                    <a:pt x="36868" y="27294"/>
                  </a:cubicBezTo>
                  <a:cubicBezTo>
                    <a:pt x="36492" y="26968"/>
                    <a:pt x="36191" y="26592"/>
                    <a:pt x="35790" y="26191"/>
                  </a:cubicBezTo>
                  <a:cubicBezTo>
                    <a:pt x="35615" y="26643"/>
                    <a:pt x="35840" y="26893"/>
                    <a:pt x="35991" y="27119"/>
                  </a:cubicBezTo>
                  <a:cubicBezTo>
                    <a:pt x="36241" y="27545"/>
                    <a:pt x="36392" y="27996"/>
                    <a:pt x="36492" y="28497"/>
                  </a:cubicBezTo>
                  <a:cubicBezTo>
                    <a:pt x="36743" y="29500"/>
                    <a:pt x="36943" y="30502"/>
                    <a:pt x="37419" y="31430"/>
                  </a:cubicBezTo>
                  <a:cubicBezTo>
                    <a:pt x="37520" y="31630"/>
                    <a:pt x="37570" y="31856"/>
                    <a:pt x="37620" y="32081"/>
                  </a:cubicBezTo>
                  <a:cubicBezTo>
                    <a:pt x="37795" y="32908"/>
                    <a:pt x="37946" y="33735"/>
                    <a:pt x="38096" y="34562"/>
                  </a:cubicBezTo>
                  <a:cubicBezTo>
                    <a:pt x="38146" y="34863"/>
                    <a:pt x="38171" y="35164"/>
                    <a:pt x="38146" y="35465"/>
                  </a:cubicBezTo>
                  <a:cubicBezTo>
                    <a:pt x="38121" y="35916"/>
                    <a:pt x="37695" y="36141"/>
                    <a:pt x="37319" y="35891"/>
                  </a:cubicBezTo>
                  <a:cubicBezTo>
                    <a:pt x="36793" y="35590"/>
                    <a:pt x="36317" y="35214"/>
                    <a:pt x="35815" y="34863"/>
                  </a:cubicBezTo>
                  <a:cubicBezTo>
                    <a:pt x="35515" y="34638"/>
                    <a:pt x="35214" y="34412"/>
                    <a:pt x="34863" y="34161"/>
                  </a:cubicBezTo>
                  <a:cubicBezTo>
                    <a:pt x="34387" y="34788"/>
                    <a:pt x="33986" y="35364"/>
                    <a:pt x="33635" y="35991"/>
                  </a:cubicBezTo>
                  <a:cubicBezTo>
                    <a:pt x="33485" y="36292"/>
                    <a:pt x="33309" y="36492"/>
                    <a:pt x="32933" y="36492"/>
                  </a:cubicBezTo>
                  <a:cubicBezTo>
                    <a:pt x="32507" y="36467"/>
                    <a:pt x="32206" y="36267"/>
                    <a:pt x="32106" y="35841"/>
                  </a:cubicBezTo>
                  <a:cubicBezTo>
                    <a:pt x="31906" y="35064"/>
                    <a:pt x="31730" y="34287"/>
                    <a:pt x="31605" y="33510"/>
                  </a:cubicBezTo>
                  <a:cubicBezTo>
                    <a:pt x="31354" y="31856"/>
                    <a:pt x="31154" y="30176"/>
                    <a:pt x="30903" y="28522"/>
                  </a:cubicBezTo>
                  <a:cubicBezTo>
                    <a:pt x="30878" y="28247"/>
                    <a:pt x="30803" y="27996"/>
                    <a:pt x="30728" y="27745"/>
                  </a:cubicBezTo>
                  <a:cubicBezTo>
                    <a:pt x="30201" y="26066"/>
                    <a:pt x="29675" y="24387"/>
                    <a:pt x="29174" y="22733"/>
                  </a:cubicBezTo>
                  <a:cubicBezTo>
                    <a:pt x="29073" y="22382"/>
                    <a:pt x="28973" y="22056"/>
                    <a:pt x="28873" y="21705"/>
                  </a:cubicBezTo>
                  <a:cubicBezTo>
                    <a:pt x="28322" y="21780"/>
                    <a:pt x="27770" y="21780"/>
                    <a:pt x="27269" y="22081"/>
                  </a:cubicBezTo>
                  <a:cubicBezTo>
                    <a:pt x="26893" y="22307"/>
                    <a:pt x="26542" y="22031"/>
                    <a:pt x="26241" y="21981"/>
                  </a:cubicBezTo>
                  <a:cubicBezTo>
                    <a:pt x="25790" y="22056"/>
                    <a:pt x="25765" y="22658"/>
                    <a:pt x="25264" y="22582"/>
                  </a:cubicBezTo>
                  <a:cubicBezTo>
                    <a:pt x="24913" y="22532"/>
                    <a:pt x="24512" y="22683"/>
                    <a:pt x="24086" y="22758"/>
                  </a:cubicBezTo>
                  <a:cubicBezTo>
                    <a:pt x="23885" y="22658"/>
                    <a:pt x="23610" y="22457"/>
                    <a:pt x="23334" y="22432"/>
                  </a:cubicBezTo>
                  <a:cubicBezTo>
                    <a:pt x="23109" y="22407"/>
                    <a:pt x="22858" y="22582"/>
                    <a:pt x="22607" y="22683"/>
                  </a:cubicBezTo>
                  <a:cubicBezTo>
                    <a:pt x="21630" y="22958"/>
                    <a:pt x="20803" y="23460"/>
                    <a:pt x="19951" y="24011"/>
                  </a:cubicBezTo>
                  <a:cubicBezTo>
                    <a:pt x="19073" y="24587"/>
                    <a:pt x="18096" y="25039"/>
                    <a:pt x="17169" y="25515"/>
                  </a:cubicBezTo>
                  <a:cubicBezTo>
                    <a:pt x="16442" y="25891"/>
                    <a:pt x="15690" y="26166"/>
                    <a:pt x="15264" y="26918"/>
                  </a:cubicBezTo>
                  <a:cubicBezTo>
                    <a:pt x="14136" y="27896"/>
                    <a:pt x="13033" y="28873"/>
                    <a:pt x="11580" y="29349"/>
                  </a:cubicBezTo>
                  <a:cubicBezTo>
                    <a:pt x="10728" y="29600"/>
                    <a:pt x="9925" y="29901"/>
                    <a:pt x="9073" y="30151"/>
                  </a:cubicBezTo>
                  <a:cubicBezTo>
                    <a:pt x="8848" y="30201"/>
                    <a:pt x="8472" y="30201"/>
                    <a:pt x="8321" y="30076"/>
                  </a:cubicBezTo>
                  <a:cubicBezTo>
                    <a:pt x="7670" y="29550"/>
                    <a:pt x="6868" y="29425"/>
                    <a:pt x="6091" y="29049"/>
                  </a:cubicBezTo>
                  <a:cubicBezTo>
                    <a:pt x="5765" y="29199"/>
                    <a:pt x="5439" y="29349"/>
                    <a:pt x="5088" y="29475"/>
                  </a:cubicBezTo>
                  <a:cubicBezTo>
                    <a:pt x="4412" y="29725"/>
                    <a:pt x="4186" y="29625"/>
                    <a:pt x="3735" y="29049"/>
                  </a:cubicBezTo>
                  <a:cubicBezTo>
                    <a:pt x="3434" y="28698"/>
                    <a:pt x="3108" y="28372"/>
                    <a:pt x="2758" y="28096"/>
                  </a:cubicBezTo>
                  <a:cubicBezTo>
                    <a:pt x="1905" y="27495"/>
                    <a:pt x="1254" y="26693"/>
                    <a:pt x="652" y="25866"/>
                  </a:cubicBezTo>
                  <a:cubicBezTo>
                    <a:pt x="251" y="25314"/>
                    <a:pt x="76" y="24713"/>
                    <a:pt x="51" y="24036"/>
                  </a:cubicBezTo>
                  <a:cubicBezTo>
                    <a:pt x="1" y="22557"/>
                    <a:pt x="151" y="21104"/>
                    <a:pt x="627" y="19650"/>
                  </a:cubicBezTo>
                  <a:cubicBezTo>
                    <a:pt x="978" y="18572"/>
                    <a:pt x="1103" y="17419"/>
                    <a:pt x="1354" y="16292"/>
                  </a:cubicBezTo>
                  <a:cubicBezTo>
                    <a:pt x="1529" y="15590"/>
                    <a:pt x="1680" y="14888"/>
                    <a:pt x="1905" y="14211"/>
                  </a:cubicBezTo>
                  <a:cubicBezTo>
                    <a:pt x="2006" y="13961"/>
                    <a:pt x="2281" y="13685"/>
                    <a:pt x="2532" y="13610"/>
                  </a:cubicBezTo>
                  <a:cubicBezTo>
                    <a:pt x="3359" y="13309"/>
                    <a:pt x="4186" y="12983"/>
                    <a:pt x="5038" y="12883"/>
                  </a:cubicBezTo>
                  <a:cubicBezTo>
                    <a:pt x="6492" y="12733"/>
                    <a:pt x="7946" y="12733"/>
                    <a:pt x="9399" y="12833"/>
                  </a:cubicBezTo>
                  <a:cubicBezTo>
                    <a:pt x="10878" y="12933"/>
                    <a:pt x="12357" y="12958"/>
                    <a:pt x="13860" y="13008"/>
                  </a:cubicBezTo>
                  <a:cubicBezTo>
                    <a:pt x="14412" y="13033"/>
                    <a:pt x="14988" y="12983"/>
                    <a:pt x="15565" y="13033"/>
                  </a:cubicBezTo>
                  <a:cubicBezTo>
                    <a:pt x="16417" y="13109"/>
                    <a:pt x="17219" y="13109"/>
                    <a:pt x="18046" y="12858"/>
                  </a:cubicBezTo>
                  <a:cubicBezTo>
                    <a:pt x="18422" y="12733"/>
                    <a:pt x="18873" y="12833"/>
                    <a:pt x="19299" y="12833"/>
                  </a:cubicBezTo>
                  <a:cubicBezTo>
                    <a:pt x="19850" y="12858"/>
                    <a:pt x="20427" y="12883"/>
                    <a:pt x="21028" y="12908"/>
                  </a:cubicBezTo>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2613;p73">
              <a:extLst>
                <a:ext uri="{FF2B5EF4-FFF2-40B4-BE49-F238E27FC236}">
                  <a16:creationId xmlns:a16="http://schemas.microsoft.com/office/drawing/2014/main" xmlns="" id="{EC7537F9-5734-FA1B-261E-36FF4276A31C}"/>
                </a:ext>
              </a:extLst>
            </p:cNvPr>
            <p:cNvSpPr/>
            <p:nvPr/>
          </p:nvSpPr>
          <p:spPr>
            <a:xfrm>
              <a:off x="870468" y="2887200"/>
              <a:ext cx="153591" cy="56595"/>
            </a:xfrm>
            <a:custGeom>
              <a:avLst/>
              <a:gdLst/>
              <a:ahLst/>
              <a:cxnLst/>
              <a:rect l="l" t="t" r="r" b="b"/>
              <a:pathLst>
                <a:path w="4562" h="1681" extrusionOk="0">
                  <a:moveTo>
                    <a:pt x="4562" y="1"/>
                  </a:moveTo>
                  <a:cubicBezTo>
                    <a:pt x="4462" y="126"/>
                    <a:pt x="4412" y="277"/>
                    <a:pt x="4286" y="352"/>
                  </a:cubicBezTo>
                  <a:cubicBezTo>
                    <a:pt x="3058" y="953"/>
                    <a:pt x="1780" y="1429"/>
                    <a:pt x="427" y="1655"/>
                  </a:cubicBezTo>
                  <a:cubicBezTo>
                    <a:pt x="326" y="1680"/>
                    <a:pt x="226" y="1630"/>
                    <a:pt x="0" y="1580"/>
                  </a:cubicBezTo>
                  <a:cubicBezTo>
                    <a:pt x="527" y="1204"/>
                    <a:pt x="1078" y="1179"/>
                    <a:pt x="1554" y="1003"/>
                  </a:cubicBezTo>
                  <a:cubicBezTo>
                    <a:pt x="2031" y="803"/>
                    <a:pt x="2557" y="653"/>
                    <a:pt x="3058" y="502"/>
                  </a:cubicBezTo>
                  <a:cubicBezTo>
                    <a:pt x="3559" y="327"/>
                    <a:pt x="4061" y="151"/>
                    <a:pt x="4562" y="1"/>
                  </a:cubicBezTo>
                  <a:cubicBezTo>
                    <a:pt x="4562" y="1"/>
                    <a:pt x="4562" y="1"/>
                    <a:pt x="4562" y="1"/>
                  </a:cubicBezTo>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2614;p73">
              <a:extLst>
                <a:ext uri="{FF2B5EF4-FFF2-40B4-BE49-F238E27FC236}">
                  <a16:creationId xmlns:a16="http://schemas.microsoft.com/office/drawing/2014/main" xmlns="" id="{13081AFA-2238-98D2-8986-DE551B455BE3}"/>
                </a:ext>
              </a:extLst>
            </p:cNvPr>
            <p:cNvSpPr/>
            <p:nvPr/>
          </p:nvSpPr>
          <p:spPr>
            <a:xfrm>
              <a:off x="1024027" y="2878783"/>
              <a:ext cx="15251" cy="8451"/>
            </a:xfrm>
            <a:custGeom>
              <a:avLst/>
              <a:gdLst/>
              <a:ahLst/>
              <a:cxnLst/>
              <a:rect l="l" t="t" r="r" b="b"/>
              <a:pathLst>
                <a:path w="453" h="251" extrusionOk="0">
                  <a:moveTo>
                    <a:pt x="452" y="0"/>
                  </a:moveTo>
                  <a:cubicBezTo>
                    <a:pt x="302" y="101"/>
                    <a:pt x="151" y="176"/>
                    <a:pt x="1" y="251"/>
                  </a:cubicBezTo>
                  <a:cubicBezTo>
                    <a:pt x="1" y="251"/>
                    <a:pt x="1" y="251"/>
                    <a:pt x="1" y="251"/>
                  </a:cubicBezTo>
                  <a:cubicBezTo>
                    <a:pt x="151" y="176"/>
                    <a:pt x="302" y="75"/>
                    <a:pt x="452" y="0"/>
                  </a:cubicBezTo>
                  <a:cubicBezTo>
                    <a:pt x="452" y="0"/>
                    <a:pt x="452" y="0"/>
                    <a:pt x="452" y="0"/>
                  </a:cubicBezTo>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2615;p73">
              <a:extLst>
                <a:ext uri="{FF2B5EF4-FFF2-40B4-BE49-F238E27FC236}">
                  <a16:creationId xmlns:a16="http://schemas.microsoft.com/office/drawing/2014/main" xmlns="" id="{A0CBB459-0B3B-BDF3-BFB3-1E02F563CE83}"/>
                </a:ext>
              </a:extLst>
            </p:cNvPr>
            <p:cNvSpPr/>
            <p:nvPr/>
          </p:nvSpPr>
          <p:spPr>
            <a:xfrm>
              <a:off x="1063688" y="2875416"/>
              <a:ext cx="3434" cy="1717"/>
            </a:xfrm>
            <a:custGeom>
              <a:avLst/>
              <a:gdLst/>
              <a:ahLst/>
              <a:cxnLst/>
              <a:rect l="l" t="t" r="r" b="b"/>
              <a:pathLst>
                <a:path w="102" h="51" extrusionOk="0">
                  <a:moveTo>
                    <a:pt x="26" y="50"/>
                  </a:moveTo>
                  <a:cubicBezTo>
                    <a:pt x="51" y="25"/>
                    <a:pt x="76" y="0"/>
                    <a:pt x="101" y="0"/>
                  </a:cubicBezTo>
                  <a:cubicBezTo>
                    <a:pt x="76" y="0"/>
                    <a:pt x="26" y="25"/>
                    <a:pt x="1" y="25"/>
                  </a:cubicBezTo>
                  <a:lnTo>
                    <a:pt x="26" y="50"/>
                  </a:lnTo>
                  <a:close/>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2616;p73">
              <a:extLst>
                <a:ext uri="{FF2B5EF4-FFF2-40B4-BE49-F238E27FC236}">
                  <a16:creationId xmlns:a16="http://schemas.microsoft.com/office/drawing/2014/main" xmlns="" id="{4AC20488-C10C-6DD6-7E52-8B86920D44C3}"/>
                </a:ext>
              </a:extLst>
            </p:cNvPr>
            <p:cNvSpPr/>
            <p:nvPr/>
          </p:nvSpPr>
          <p:spPr>
            <a:xfrm>
              <a:off x="1039245" y="2876258"/>
              <a:ext cx="25318" cy="2559"/>
            </a:xfrm>
            <a:custGeom>
              <a:avLst/>
              <a:gdLst/>
              <a:ahLst/>
              <a:cxnLst/>
              <a:rect l="l" t="t" r="r" b="b"/>
              <a:pathLst>
                <a:path w="752" h="76" extrusionOk="0">
                  <a:moveTo>
                    <a:pt x="727" y="0"/>
                  </a:moveTo>
                  <a:cubicBezTo>
                    <a:pt x="501" y="25"/>
                    <a:pt x="251" y="50"/>
                    <a:pt x="0" y="75"/>
                  </a:cubicBezTo>
                  <a:cubicBezTo>
                    <a:pt x="0" y="75"/>
                    <a:pt x="0" y="75"/>
                    <a:pt x="0" y="75"/>
                  </a:cubicBezTo>
                  <a:cubicBezTo>
                    <a:pt x="251" y="50"/>
                    <a:pt x="501" y="25"/>
                    <a:pt x="752" y="0"/>
                  </a:cubicBezTo>
                  <a:cubicBezTo>
                    <a:pt x="752" y="25"/>
                    <a:pt x="727" y="0"/>
                    <a:pt x="727" y="0"/>
                  </a:cubicBezTo>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2617;p73">
              <a:extLst>
                <a:ext uri="{FF2B5EF4-FFF2-40B4-BE49-F238E27FC236}">
                  <a16:creationId xmlns:a16="http://schemas.microsoft.com/office/drawing/2014/main" xmlns="" id="{2216E040-687E-DF8A-BB07-D0D632E18817}"/>
                </a:ext>
              </a:extLst>
            </p:cNvPr>
            <p:cNvSpPr/>
            <p:nvPr/>
          </p:nvSpPr>
          <p:spPr>
            <a:xfrm>
              <a:off x="1871212" y="2575843"/>
              <a:ext cx="47303" cy="38852"/>
            </a:xfrm>
            <a:custGeom>
              <a:avLst/>
              <a:gdLst/>
              <a:ahLst/>
              <a:cxnLst/>
              <a:rect l="l" t="t" r="r" b="b"/>
              <a:pathLst>
                <a:path w="1405" h="1154" extrusionOk="0">
                  <a:moveTo>
                    <a:pt x="26" y="1154"/>
                  </a:moveTo>
                  <a:cubicBezTo>
                    <a:pt x="227" y="577"/>
                    <a:pt x="703" y="301"/>
                    <a:pt x="1179" y="1"/>
                  </a:cubicBezTo>
                  <a:cubicBezTo>
                    <a:pt x="1404" y="201"/>
                    <a:pt x="1379" y="402"/>
                    <a:pt x="1204" y="502"/>
                  </a:cubicBezTo>
                  <a:cubicBezTo>
                    <a:pt x="828" y="753"/>
                    <a:pt x="402" y="928"/>
                    <a:pt x="1" y="1129"/>
                  </a:cubicBezTo>
                  <a:lnTo>
                    <a:pt x="26" y="1154"/>
                  </a:lnTo>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2618;p73">
              <a:extLst>
                <a:ext uri="{FF2B5EF4-FFF2-40B4-BE49-F238E27FC236}">
                  <a16:creationId xmlns:a16="http://schemas.microsoft.com/office/drawing/2014/main" xmlns="" id="{580CBA73-A737-8725-6761-7FF28BD06F11}"/>
                </a:ext>
              </a:extLst>
            </p:cNvPr>
            <p:cNvSpPr/>
            <p:nvPr/>
          </p:nvSpPr>
          <p:spPr>
            <a:xfrm>
              <a:off x="1860270" y="2613820"/>
              <a:ext cx="11817" cy="5084"/>
            </a:xfrm>
            <a:custGeom>
              <a:avLst/>
              <a:gdLst/>
              <a:ahLst/>
              <a:cxnLst/>
              <a:rect l="l" t="t" r="r" b="b"/>
              <a:pathLst>
                <a:path w="351" h="151" extrusionOk="0">
                  <a:moveTo>
                    <a:pt x="326" y="1"/>
                  </a:moveTo>
                  <a:cubicBezTo>
                    <a:pt x="251" y="51"/>
                    <a:pt x="151" y="101"/>
                    <a:pt x="75" y="151"/>
                  </a:cubicBezTo>
                  <a:cubicBezTo>
                    <a:pt x="75" y="151"/>
                    <a:pt x="25" y="101"/>
                    <a:pt x="0" y="76"/>
                  </a:cubicBezTo>
                  <a:cubicBezTo>
                    <a:pt x="125" y="51"/>
                    <a:pt x="226" y="26"/>
                    <a:pt x="351" y="26"/>
                  </a:cubicBezTo>
                  <a:cubicBezTo>
                    <a:pt x="351" y="26"/>
                    <a:pt x="326" y="1"/>
                    <a:pt x="326" y="1"/>
                  </a:cubicBezTo>
                  <a:close/>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2619;p73">
              <a:extLst>
                <a:ext uri="{FF2B5EF4-FFF2-40B4-BE49-F238E27FC236}">
                  <a16:creationId xmlns:a16="http://schemas.microsoft.com/office/drawing/2014/main" xmlns="" id="{C1B07A83-C79D-85CD-16ED-3FEC8E0A6197}"/>
                </a:ext>
              </a:extLst>
            </p:cNvPr>
            <p:cNvSpPr/>
            <p:nvPr/>
          </p:nvSpPr>
          <p:spPr>
            <a:xfrm>
              <a:off x="1450161" y="2776669"/>
              <a:ext cx="9326" cy="27877"/>
            </a:xfrm>
            <a:custGeom>
              <a:avLst/>
              <a:gdLst/>
              <a:ahLst/>
              <a:cxnLst/>
              <a:rect l="l" t="t" r="r" b="b"/>
              <a:pathLst>
                <a:path w="277" h="828" extrusionOk="0">
                  <a:moveTo>
                    <a:pt x="276" y="1"/>
                  </a:moveTo>
                  <a:lnTo>
                    <a:pt x="276" y="828"/>
                  </a:lnTo>
                  <a:cubicBezTo>
                    <a:pt x="1" y="527"/>
                    <a:pt x="1" y="527"/>
                    <a:pt x="276" y="1"/>
                  </a:cubicBezTo>
                  <a:close/>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2620;p73">
              <a:extLst>
                <a:ext uri="{FF2B5EF4-FFF2-40B4-BE49-F238E27FC236}">
                  <a16:creationId xmlns:a16="http://schemas.microsoft.com/office/drawing/2014/main" xmlns="" id="{0662C1BC-E2C8-3C7F-B056-1913D937F7C4}"/>
                </a:ext>
              </a:extLst>
            </p:cNvPr>
            <p:cNvSpPr/>
            <p:nvPr/>
          </p:nvSpPr>
          <p:spPr>
            <a:xfrm>
              <a:off x="1463662" y="2839964"/>
              <a:ext cx="3400" cy="12693"/>
            </a:xfrm>
            <a:custGeom>
              <a:avLst/>
              <a:gdLst/>
              <a:ahLst/>
              <a:cxnLst/>
              <a:rect l="l" t="t" r="r" b="b"/>
              <a:pathLst>
                <a:path w="101" h="377" extrusionOk="0">
                  <a:moveTo>
                    <a:pt x="1" y="376"/>
                  </a:moveTo>
                  <a:lnTo>
                    <a:pt x="1" y="0"/>
                  </a:lnTo>
                  <a:lnTo>
                    <a:pt x="101" y="0"/>
                  </a:lnTo>
                  <a:lnTo>
                    <a:pt x="101" y="376"/>
                  </a:lnTo>
                  <a:lnTo>
                    <a:pt x="1" y="376"/>
                  </a:lnTo>
                  <a:close/>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2621;p73">
              <a:extLst>
                <a:ext uri="{FF2B5EF4-FFF2-40B4-BE49-F238E27FC236}">
                  <a16:creationId xmlns:a16="http://schemas.microsoft.com/office/drawing/2014/main" xmlns="" id="{2963A0AB-D340-97DB-364D-B96DB7E92BB0}"/>
                </a:ext>
              </a:extLst>
            </p:cNvPr>
            <p:cNvSpPr/>
            <p:nvPr/>
          </p:nvSpPr>
          <p:spPr>
            <a:xfrm>
              <a:off x="1342155" y="2840806"/>
              <a:ext cx="1717" cy="5925"/>
            </a:xfrm>
            <a:custGeom>
              <a:avLst/>
              <a:gdLst/>
              <a:ahLst/>
              <a:cxnLst/>
              <a:rect l="l" t="t" r="r" b="b"/>
              <a:pathLst>
                <a:path w="51" h="176" extrusionOk="0">
                  <a:moveTo>
                    <a:pt x="51" y="101"/>
                  </a:moveTo>
                  <a:cubicBezTo>
                    <a:pt x="26" y="126"/>
                    <a:pt x="26" y="151"/>
                    <a:pt x="1" y="176"/>
                  </a:cubicBezTo>
                  <a:cubicBezTo>
                    <a:pt x="1" y="126"/>
                    <a:pt x="1" y="51"/>
                    <a:pt x="26" y="0"/>
                  </a:cubicBezTo>
                  <a:cubicBezTo>
                    <a:pt x="26" y="26"/>
                    <a:pt x="51" y="76"/>
                    <a:pt x="51" y="101"/>
                  </a:cubicBezTo>
                </a:path>
              </a:pathLst>
            </a:custGeom>
            <a:solidFill>
              <a:srgbClr val="3023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28" name="Google Shape;949;p57">
            <a:extLst>
              <a:ext uri="{FF2B5EF4-FFF2-40B4-BE49-F238E27FC236}">
                <a16:creationId xmlns:a16="http://schemas.microsoft.com/office/drawing/2014/main" xmlns="" id="{0E484BEC-4214-E7AB-C7BB-5F22F954C76B}"/>
              </a:ext>
            </a:extLst>
          </p:cNvPr>
          <p:cNvGrpSpPr/>
          <p:nvPr/>
        </p:nvGrpSpPr>
        <p:grpSpPr>
          <a:xfrm>
            <a:off x="1371600" y="3657600"/>
            <a:ext cx="340573" cy="339271"/>
            <a:chOff x="898875" y="4399275"/>
            <a:chExt cx="483700" cy="481850"/>
          </a:xfrm>
        </p:grpSpPr>
        <p:sp>
          <p:nvSpPr>
            <p:cNvPr id="29" name="Google Shape;950;p57">
              <a:extLst>
                <a:ext uri="{FF2B5EF4-FFF2-40B4-BE49-F238E27FC236}">
                  <a16:creationId xmlns:a16="http://schemas.microsoft.com/office/drawing/2014/main" xmlns="" id="{336D90C1-E522-D97A-32E5-517134F64B58}"/>
                </a:ext>
              </a:extLst>
            </p:cNvPr>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 name="Google Shape;951;p57">
              <a:extLst>
                <a:ext uri="{FF2B5EF4-FFF2-40B4-BE49-F238E27FC236}">
                  <a16:creationId xmlns:a16="http://schemas.microsoft.com/office/drawing/2014/main" xmlns="" id="{8C4BEBD3-A57A-A55D-4C8B-117676C3AF90}"/>
                </a:ext>
              </a:extLst>
            </p:cNvPr>
            <p:cNvSpPr/>
            <p:nvPr/>
          </p:nvSpPr>
          <p:spPr>
            <a:xfrm>
              <a:off x="1138025" y="4763350"/>
              <a:ext cx="25" cy="25"/>
            </a:xfrm>
            <a:custGeom>
              <a:avLst/>
              <a:gdLst/>
              <a:ahLst/>
              <a:cxnLst/>
              <a:rect l="l" t="t" r="r" b="b"/>
              <a:pathLst>
                <a:path w="1" h="1" extrusionOk="0">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 name="Google Shape;952;p57">
              <a:extLst>
                <a:ext uri="{FF2B5EF4-FFF2-40B4-BE49-F238E27FC236}">
                  <a16:creationId xmlns:a16="http://schemas.microsoft.com/office/drawing/2014/main" xmlns="" id="{DE5E50D1-6E6E-DE94-EAD5-5C1E9343C5A1}"/>
                </a:ext>
              </a:extLst>
            </p:cNvPr>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 name="Google Shape;953;p57">
              <a:extLst>
                <a:ext uri="{FF2B5EF4-FFF2-40B4-BE49-F238E27FC236}">
                  <a16:creationId xmlns:a16="http://schemas.microsoft.com/office/drawing/2014/main" xmlns="" id="{37FB6BC9-8B5B-2FD2-8654-FE0903683662}"/>
                </a:ext>
              </a:extLst>
            </p:cNvPr>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3" name="Google Shape;954;p57">
              <a:extLst>
                <a:ext uri="{FF2B5EF4-FFF2-40B4-BE49-F238E27FC236}">
                  <a16:creationId xmlns:a16="http://schemas.microsoft.com/office/drawing/2014/main" xmlns="" id="{5F05E562-9DD8-7AD0-D1B0-3D7B60D18146}"/>
                </a:ext>
              </a:extLst>
            </p:cNvPr>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 name="Google Shape;955;p57">
              <a:extLst>
                <a:ext uri="{FF2B5EF4-FFF2-40B4-BE49-F238E27FC236}">
                  <a16:creationId xmlns:a16="http://schemas.microsoft.com/office/drawing/2014/main" xmlns="" id="{5DC996A3-FF1F-F685-BF02-E33058086756}"/>
                </a:ext>
              </a:extLst>
            </p:cNvPr>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 name="Google Shape;956;p57">
              <a:extLst>
                <a:ext uri="{FF2B5EF4-FFF2-40B4-BE49-F238E27FC236}">
                  <a16:creationId xmlns:a16="http://schemas.microsoft.com/office/drawing/2014/main" xmlns="" id="{ABEDC408-1337-EF7F-1071-EBD1328458CC}"/>
                </a:ext>
              </a:extLst>
            </p:cNvPr>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6" name="Google Shape;957;p57">
              <a:extLst>
                <a:ext uri="{FF2B5EF4-FFF2-40B4-BE49-F238E27FC236}">
                  <a16:creationId xmlns:a16="http://schemas.microsoft.com/office/drawing/2014/main" xmlns="" id="{D080FEC2-D485-F4DA-D938-448A624613E1}"/>
                </a:ext>
              </a:extLst>
            </p:cNvPr>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 name="Rectangle 36"/>
          <p:cNvSpPr/>
          <p:nvPr/>
        </p:nvSpPr>
        <p:spPr>
          <a:xfrm>
            <a:off x="2590800" y="2286000"/>
            <a:ext cx="5806398" cy="523220"/>
          </a:xfrm>
          <a:prstGeom prst="rect">
            <a:avLst/>
          </a:prstGeom>
        </p:spPr>
        <p:txBody>
          <a:bodyPr wrap="none">
            <a:spAutoFit/>
          </a:bodyPr>
          <a:lstStyle/>
          <a:p>
            <a:r>
              <a:rPr lang="nl-NL" sz="2800" b="1" dirty="0" smtClean="0">
                <a:solidFill>
                  <a:srgbClr val="FF0000"/>
                </a:solidFill>
                <a:latin typeface="Times New Roman" pitchFamily="18" charset="0"/>
                <a:cs typeface="Times New Roman" pitchFamily="18" charset="0"/>
              </a:rPr>
              <a:t>Ngôn ngữ : trữ tình đậm chất triết lí</a:t>
            </a:r>
            <a:r>
              <a:rPr lang="nl-NL" b="1" dirty="0" smtClean="0">
                <a:solidFill>
                  <a:srgbClr val="FF0000"/>
                </a:solidFill>
              </a:rPr>
              <a:t>.</a:t>
            </a:r>
            <a:endParaRPr lang="en-US" b="1" dirty="0">
              <a:solidFill>
                <a:srgbClr val="FF0000"/>
              </a:solidFill>
            </a:endParaRPr>
          </a:p>
        </p:txBody>
      </p:sp>
      <p:sp>
        <p:nvSpPr>
          <p:cNvPr id="38" name="Rectangle 37"/>
          <p:cNvSpPr/>
          <p:nvPr/>
        </p:nvSpPr>
        <p:spPr>
          <a:xfrm>
            <a:off x="2743200" y="3200400"/>
            <a:ext cx="5486400" cy="1384995"/>
          </a:xfrm>
          <a:prstGeom prst="rect">
            <a:avLst/>
          </a:prstGeom>
        </p:spPr>
        <p:txBody>
          <a:bodyPr wrap="square">
            <a:spAutoFit/>
          </a:bodyPr>
          <a:lstStyle/>
          <a:p>
            <a:r>
              <a:rPr lang="nl-NL" sz="2800" b="1" dirty="0" smtClean="0">
                <a:solidFill>
                  <a:srgbClr val="00B050"/>
                </a:solidFill>
                <a:latin typeface="Times New Roman" pitchFamily="18" charset="0"/>
                <a:cs typeface="Times New Roman" pitchFamily="18" charset="0"/>
              </a:rPr>
              <a:t>Sử dụng tài tình phép đối và khả năng thống nhất những hình ảnh đối lập trong hình ảnh, ngôn từ...</a:t>
            </a:r>
            <a:endParaRPr lang="en-US" sz="2800" b="1" dirty="0">
              <a:solidFill>
                <a:srgbClr val="00B05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diamond(in)">
                                      <p:cBhvr>
                                        <p:cTn id="37" dur="2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amond(in)">
                                      <p:cBhvr>
                                        <p:cTn id="4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p:bldP spid="5" grpId="0" animBg="1"/>
      <p:bldP spid="6" grpId="0" animBg="1"/>
      <p:bldP spid="37"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 xmlns:a16="http://schemas.microsoft.com/office/drawing/2014/main" id="{9BC7270A-BFA7-F459-39AC-AB3D17846410}"/>
              </a:ext>
            </a:extLst>
          </p:cNvPr>
          <p:cNvGrpSpPr/>
          <p:nvPr/>
        </p:nvGrpSpPr>
        <p:grpSpPr>
          <a:xfrm>
            <a:off x="914400" y="533400"/>
            <a:ext cx="1524000" cy="1981200"/>
            <a:chOff x="304800" y="673100"/>
            <a:chExt cx="4000500" cy="4000500"/>
          </a:xfrm>
          <a:effectLst>
            <a:outerShdw blurRad="444500" dist="254000" dir="8100000" algn="tr" rotWithShape="0">
              <a:prstClr val="black">
                <a:alpha val="50000"/>
              </a:prstClr>
            </a:outerShdw>
          </a:effectLst>
        </p:grpSpPr>
        <p:sp>
          <p:nvSpPr>
            <p:cNvPr id="4" name="同心圆 7">
              <a:extLst>
                <a:ext uri="{FF2B5EF4-FFF2-40B4-BE49-F238E27FC236}">
                  <a16:creationId xmlns="" xmlns:a16="http://schemas.microsoft.com/office/drawing/2014/main" id="{ABF9370C-2006-EFF6-C6AB-473FAD564BAD}"/>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sp>
          <p:nvSpPr>
            <p:cNvPr id="5" name="椭圆 8">
              <a:extLst>
                <a:ext uri="{FF2B5EF4-FFF2-40B4-BE49-F238E27FC236}">
                  <a16:creationId xmlns="" xmlns:a16="http://schemas.microsoft.com/office/drawing/2014/main" id="{614BA1BC-DB8D-CCC9-6853-475CBF540B87}"/>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080808"/>
                </a:solidFill>
                <a:latin typeface="Montserrat SemiBold" panose="00000700000000000000" charset="0"/>
                <a:ea typeface="微软雅黑" panose="020B0503020204020204" pitchFamily="34" charset="-122"/>
                <a:cs typeface="Montserrat SemiBold" panose="00000700000000000000" charset="0"/>
                <a:sym typeface="Arial" panose="020B0604020202020204" pitchFamily="34" charset="0"/>
              </a:endParaRPr>
            </a:p>
          </p:txBody>
        </p:sp>
      </p:grpSp>
      <p:sp>
        <p:nvSpPr>
          <p:cNvPr id="6" name="TextBox 13">
            <a:extLst>
              <a:ext uri="{FF2B5EF4-FFF2-40B4-BE49-F238E27FC236}">
                <a16:creationId xmlns="" xmlns:a16="http://schemas.microsoft.com/office/drawing/2014/main" id="{31514523-ADE8-309C-00CF-DA05C1C01DF5}"/>
              </a:ext>
            </a:extLst>
          </p:cNvPr>
          <p:cNvSpPr txBox="1"/>
          <p:nvPr/>
        </p:nvSpPr>
        <p:spPr>
          <a:xfrm>
            <a:off x="1219200" y="914400"/>
            <a:ext cx="951933" cy="1082284"/>
          </a:xfrm>
          <a:prstGeom prst="rect">
            <a:avLst/>
          </a:prstGeom>
          <a:noFill/>
        </p:spPr>
        <p:txBody>
          <a:bodyPr wrap="square" lIns="0" tIns="0" rIns="0" bIns="0" rtlCol="0">
            <a:spAutoFit/>
          </a:bodyPr>
          <a:lstStyle/>
          <a:p>
            <a:pPr defTabSz="914377"/>
            <a:r>
              <a:rPr lang="en-US" altLang="zh-CN" sz="7033" b="1" dirty="0" smtClean="0">
                <a:solidFill>
                  <a:srgbClr val="006AB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C</a:t>
            </a:r>
            <a:endParaRPr lang="en-US" altLang="zh-CN" sz="7033" b="1" dirty="0">
              <a:solidFill>
                <a:srgbClr val="006AB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PA_MH_Entry_1">
            <a:hlinkClick r:id="" action="ppaction://noaction"/>
            <a:extLst>
              <a:ext uri="{FF2B5EF4-FFF2-40B4-BE49-F238E27FC236}">
                <a16:creationId xmlns="" xmlns:a16="http://schemas.microsoft.com/office/drawing/2014/main" id="{983B30B1-A58E-8360-F07C-609630867EC9}"/>
              </a:ext>
            </a:extLst>
          </p:cNvPr>
          <p:cNvSpPr/>
          <p:nvPr>
            <p:custDataLst>
              <p:tags r:id="rId1"/>
            </p:custDataLst>
          </p:nvPr>
        </p:nvSpPr>
        <p:spPr>
          <a:xfrm>
            <a:off x="2514600" y="541592"/>
            <a:ext cx="6096000" cy="2811208"/>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377"/>
            <a:r>
              <a:rPr lang="en-US" altLang="zh-CN" sz="5867" b="1"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TẬP,</a:t>
            </a:r>
          </a:p>
          <a:p>
            <a:pPr algn="ctr" defTabSz="914377"/>
            <a:r>
              <a:rPr lang="en-US" altLang="zh-CN" sz="5867" b="1"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VẬN DỤNG</a:t>
            </a:r>
            <a:endParaRPr lang="zh-CN" altLang="en-US" sz="5867"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vong quay"/>
          <p:cNvGrpSpPr/>
          <p:nvPr/>
        </p:nvGrpSpPr>
        <p:grpSpPr>
          <a:xfrm>
            <a:off x="4369488" y="748969"/>
            <a:ext cx="3781594" cy="5036855"/>
            <a:chOff x="5425622" y="292790"/>
            <a:chExt cx="5834378" cy="582828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51479"/>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256100"/>
              <a:ext cx="2025648" cy="534205"/>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48554"/>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260703"/>
              <a:ext cx="2025648" cy="534205"/>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95892"/>
              <a:ext cx="2025648" cy="534205"/>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7" y="4475190"/>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67283"/>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627402"/>
              <a:ext cx="2025648" cy="534205"/>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5" name="quay dung"/>
          <p:cNvSpPr/>
          <p:nvPr/>
        </p:nvSpPr>
        <p:spPr>
          <a:xfrm>
            <a:off x="7289553" y="5775253"/>
            <a:ext cx="1312210"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 action="ppaction://noaction"/>
          </p:cNvPr>
          <p:cNvSpPr/>
          <p:nvPr/>
        </p:nvSpPr>
        <p:spPr>
          <a:xfrm>
            <a:off x="643354" y="2186976"/>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 action="ppaction://noaction"/>
          </p:cNvPr>
          <p:cNvSpPr/>
          <p:nvPr/>
        </p:nvSpPr>
        <p:spPr>
          <a:xfrm>
            <a:off x="1766792" y="2186976"/>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 action="ppaction://noaction"/>
          </p:cNvPr>
          <p:cNvSpPr/>
          <p:nvPr/>
        </p:nvSpPr>
        <p:spPr>
          <a:xfrm>
            <a:off x="2890229" y="2186976"/>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 action="ppaction://noaction"/>
          </p:cNvPr>
          <p:cNvSpPr/>
          <p:nvPr/>
        </p:nvSpPr>
        <p:spPr>
          <a:xfrm>
            <a:off x="643922" y="3733049"/>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4</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Rounded Rectangle 35">
            <a:hlinkClick r:id="" action="ppaction://noaction"/>
          </p:cNvPr>
          <p:cNvSpPr/>
          <p:nvPr/>
        </p:nvSpPr>
        <p:spPr>
          <a:xfrm>
            <a:off x="1767360" y="3733049"/>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 action="ppaction://noaction"/>
          </p:cNvPr>
          <p:cNvSpPr/>
          <p:nvPr/>
        </p:nvSpPr>
        <p:spPr>
          <a:xfrm>
            <a:off x="2890797" y="3733049"/>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6</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8" name="Rounded Rectangle 37">
            <a:hlinkClick r:id="" action="ppaction://noaction"/>
          </p:cNvPr>
          <p:cNvSpPr/>
          <p:nvPr/>
        </p:nvSpPr>
        <p:spPr>
          <a:xfrm>
            <a:off x="644491" y="5279123"/>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9" name="Rounded Rectangle 38">
            <a:hlinkClick r:id="" action="ppaction://noaction"/>
          </p:cNvPr>
          <p:cNvSpPr/>
          <p:nvPr/>
        </p:nvSpPr>
        <p:spPr>
          <a:xfrm>
            <a:off x="1767929" y="5279123"/>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0" name="Rounded Rectangle 39">
            <a:hlinkClick r:id="" action="ppaction://noaction"/>
          </p:cNvPr>
          <p:cNvSpPr/>
          <p:nvPr/>
        </p:nvSpPr>
        <p:spPr>
          <a:xfrm>
            <a:off x="2891366" y="5279123"/>
            <a:ext cx="1003266"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305827" y="95111"/>
            <a:ext cx="3833421" cy="145424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VÒNG QUAY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VĂN HỌC</a:t>
            </a:r>
          </a:p>
        </p:txBody>
      </p:sp>
      <p:pic>
        <p:nvPicPr>
          <p:cNvPr id="44" name="Picture 4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3606" y="845531"/>
            <a:ext cx="371475" cy="438151"/>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22305" y="1207473"/>
            <a:ext cx="371475" cy="438151"/>
          </a:xfrm>
          <a:prstGeom prst="rect">
            <a:avLst/>
          </a:prstGeom>
        </p:spPr>
      </p:pic>
      <p:pic>
        <p:nvPicPr>
          <p:cNvPr id="46" name="Picture 4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89364" y="680278"/>
            <a:ext cx="371475" cy="438151"/>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591488" y="30651"/>
            <a:ext cx="1355440" cy="1395896"/>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734646" y="2667804"/>
            <a:ext cx="1015661" cy="1155064"/>
          </a:xfrm>
          <a:prstGeom prst="rect">
            <a:avLst/>
          </a:prstGeom>
        </p:spPr>
      </p:pic>
      <p:pic>
        <p:nvPicPr>
          <p:cNvPr id="3" name="vongquay">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7285614" y="-693733"/>
            <a:ext cx="457200" cy="609600"/>
          </a:xfrm>
          <a:prstGeom prst="rect">
            <a:avLst/>
          </a:prstGeom>
        </p:spPr>
      </p:pic>
      <p:sp>
        <p:nvSpPr>
          <p:cNvPr id="31" name="Isosceles Triangle 30"/>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8054689" y="2495656"/>
            <a:ext cx="605716"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8054689" y="2495656"/>
            <a:ext cx="605716" cy="990053"/>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8415745" y="2684421"/>
            <a:ext cx="783772"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2" name="Picture 6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694230" y="5732248"/>
            <a:ext cx="937058" cy="1065672"/>
          </a:xfrm>
          <a:prstGeom prst="rect">
            <a:avLst/>
          </a:prstGeom>
        </p:spPr>
      </p:pic>
      <p:sp>
        <p:nvSpPr>
          <p:cNvPr id="6" name="Rounded Rectangle 5"/>
          <p:cNvSpPr/>
          <p:nvPr/>
        </p:nvSpPr>
        <p:spPr>
          <a:xfrm>
            <a:off x="4510996" y="5775253"/>
            <a:ext cx="1223650"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STOP</a:t>
            </a:r>
          </a:p>
        </p:txBody>
      </p:sp>
      <p:sp>
        <p:nvSpPr>
          <p:cNvPr id="5" name="Rectangle: Rounded Corners 4">
            <a:hlinkClick r:id="" action="ppaction://noaction"/>
            <a:extLst>
              <a:ext uri="{FF2B5EF4-FFF2-40B4-BE49-F238E27FC236}">
                <a16:creationId xmlns:a16="http://schemas.microsoft.com/office/drawing/2014/main" xmlns="" id="{13CE8AF1-5F46-2DAA-81C5-593DA2EB3B3E}"/>
              </a:ext>
            </a:extLst>
          </p:cNvPr>
          <p:cNvSpPr/>
          <p:nvPr/>
        </p:nvSpPr>
        <p:spPr>
          <a:xfrm>
            <a:off x="5648957" y="87885"/>
            <a:ext cx="1222657" cy="553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t>Vận dụng</a:t>
            </a:r>
          </a:p>
        </p:txBody>
      </p:sp>
    </p:spTree>
    <p:extLst>
      <p:ext uri="{BB962C8B-B14F-4D97-AF65-F5344CB8AC3E}">
        <p14:creationId xmlns:p14="http://schemas.microsoft.com/office/powerpoint/2010/main" xmlns="" val="263299196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7"/>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video>
              <p:cMediaNode vol="80000">
                <p:cTn id="221" fill="hold" display="0">
                  <p:stCondLst>
                    <p:cond delay="indefinite"/>
                  </p:stCondLst>
                  <p:endCondLst>
                    <p:cond evt="onStopAudio" delay="0">
                      <p:tgtEl>
                        <p:sldTgt/>
                      </p:tgtEl>
                    </p:cond>
                  </p:endCondLst>
                </p:cTn>
                <p:tgtEl>
                  <p:spTgt spid="3"/>
                </p:tgtEl>
              </p:cMediaNode>
            </p:vide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blue-christmas-card-swirl-frame-snowmainvitation-3431071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3463" y="2671418"/>
            <a:ext cx="6989155" cy="3306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898073" y="3170695"/>
            <a:ext cx="4114800" cy="2308324"/>
          </a:xfrm>
          <a:prstGeom prst="rect">
            <a:avLst/>
          </a:prstGeom>
          <a:noFill/>
        </p:spPr>
        <p:txBody>
          <a:bodyPr wrap="square" rtlCol="0">
            <a:spAutoFit/>
          </a:bodyPr>
          <a:lstStyle/>
          <a:p>
            <a:r>
              <a:rPr lang="en-US" sz="2400" smtClean="0">
                <a:solidFill>
                  <a:srgbClr val="FF0000"/>
                </a:solidFill>
                <a:latin typeface="+mj-lt"/>
              </a:rPr>
              <a:t>Để có được đôi chân, Ariel tội nghiệp phải tìm đủ những viên ngọc trai dưới đáy dại dương dâng lên mụ phù thủy. Các em hãy giúp nàng bằng cách trả lời các câu hỏi nhé.</a:t>
            </a:r>
            <a:endParaRPr lang="en-US" sz="2400">
              <a:solidFill>
                <a:srgbClr val="FF0000"/>
              </a:solidFill>
              <a:latin typeface="+mj-lt"/>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5631007" y="3757240"/>
            <a:ext cx="2076450" cy="2200275"/>
          </a:xfrm>
          <a:prstGeom prst="rect">
            <a:avLst/>
          </a:prstGeom>
        </p:spPr>
      </p:pic>
      <p:sp>
        <p:nvSpPr>
          <p:cNvPr id="2" name="Left Arrow 1">
            <a:hlinkClick r:id="rId4" action="ppaction://hlinksldjump"/>
          </p:cNvPr>
          <p:cNvSpPr/>
          <p:nvPr/>
        </p:nvSpPr>
        <p:spPr>
          <a:xfrm>
            <a:off x="304800" y="228600"/>
            <a:ext cx="1295400" cy="6858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extBox 2"/>
          <p:cNvSpPr txBox="1"/>
          <p:nvPr/>
        </p:nvSpPr>
        <p:spPr>
          <a:xfrm>
            <a:off x="575426" y="374909"/>
            <a:ext cx="1136073" cy="400110"/>
          </a:xfrm>
          <a:prstGeom prst="rect">
            <a:avLst/>
          </a:prstGeom>
          <a:noFill/>
        </p:spPr>
        <p:txBody>
          <a:bodyPr wrap="square" rtlCol="0">
            <a:spAutoFit/>
          </a:bodyPr>
          <a:lstStyle/>
          <a:p>
            <a:r>
              <a:rPr lang="en-US" sz="2000" b="1" smtClean="0">
                <a:solidFill>
                  <a:schemeClr val="accent5">
                    <a:lumMod val="75000"/>
                  </a:schemeClr>
                </a:solidFill>
                <a:latin typeface="Times New Roman" pitchFamily="18" charset="0"/>
                <a:cs typeface="Times New Roman" pitchFamily="18" charset="0"/>
                <a:hlinkClick r:id="rId4" action="ppaction://hlinksldjump"/>
              </a:rPr>
              <a:t>Quay</a:t>
            </a:r>
            <a:r>
              <a:rPr lang="en-US" sz="2000" b="1" smtClean="0">
                <a:solidFill>
                  <a:schemeClr val="accent5">
                    <a:lumMod val="75000"/>
                  </a:schemeClr>
                </a:solidFill>
                <a:latin typeface="Times New Roman" pitchFamily="18" charset="0"/>
                <a:cs typeface="Times New Roman" pitchFamily="18" charset="0"/>
              </a:rPr>
              <a:t> </a:t>
            </a:r>
            <a:r>
              <a:rPr lang="en-US" sz="2000" b="1" smtClean="0">
                <a:solidFill>
                  <a:schemeClr val="accent5">
                    <a:lumMod val="75000"/>
                  </a:schemeClr>
                </a:solidFill>
                <a:latin typeface="Times New Roman" pitchFamily="18" charset="0"/>
                <a:cs typeface="Times New Roman" pitchFamily="18" charset="0"/>
                <a:hlinkMouseOver r:id="rId4" action="ppaction://hlinksldjump"/>
              </a:rPr>
              <a:t>lạ</a:t>
            </a:r>
            <a:r>
              <a:rPr lang="en-US" sz="2000" b="1" smtClean="0">
                <a:solidFill>
                  <a:schemeClr val="accent5">
                    <a:lumMod val="75000"/>
                  </a:schemeClr>
                </a:solidFill>
                <a:latin typeface="Times New Roman" pitchFamily="18" charset="0"/>
                <a:cs typeface="Times New Roman" pitchFamily="18" charset="0"/>
              </a:rPr>
              <a:t>i</a:t>
            </a:r>
            <a:endParaRPr lang="en-US" sz="2000" b="1">
              <a:solidFill>
                <a:schemeClr val="accent5">
                  <a:lumMod val="75000"/>
                </a:schemeClr>
              </a:solidFill>
              <a:latin typeface="Times New Roman" pitchFamily="18" charset="0"/>
              <a:cs typeface="Times New Roman" pitchFamily="18" charset="0"/>
            </a:endParaRPr>
          </a:p>
        </p:txBody>
      </p:sp>
      <p:pic>
        <p:nvPicPr>
          <p:cNvPr id="7" name="Picture 2" descr="Truyện cổ tích nàng tiên cá Ariel- Con gái út vua thủy tề Triton - YouTube"/>
          <p:cNvPicPr>
            <a:picLocks noChangeAspect="1" noChangeArrowheads="1"/>
          </p:cNvPicPr>
          <p:nvPr/>
        </p:nvPicPr>
        <p:blipFill>
          <a:blip r:embed="rId5"/>
          <a:srcRect/>
          <a:stretch>
            <a:fillRect/>
          </a:stretch>
        </p:blipFill>
        <p:spPr bwMode="auto">
          <a:xfrm>
            <a:off x="1676400" y="152400"/>
            <a:ext cx="7086600" cy="2286000"/>
          </a:xfrm>
          <a:prstGeom prst="rect">
            <a:avLst/>
          </a:prstGeom>
          <a:noFill/>
        </p:spPr>
      </p:pic>
    </p:spTree>
    <p:extLst>
      <p:ext uri="{BB962C8B-B14F-4D97-AF65-F5344CB8AC3E}">
        <p14:creationId xmlns="" xmlns:p14="http://schemas.microsoft.com/office/powerpoint/2010/main" val="20706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E5ADD6C-6BF9-45DF-BF71-F2B00CD0724A}"/>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7" y="199870"/>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Thể</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của</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bài</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là</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gì</a:t>
            </a:r>
            <a:r>
              <a:rPr kumimoji="0" lang="en-US" sz="32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26" name="Rectangle 25"/>
          <p:cNvSpPr/>
          <p:nvPr/>
        </p:nvSpPr>
        <p:spPr>
          <a:xfrm>
            <a:off x="457200" y="1949347"/>
            <a:ext cx="40555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 typeface="Arial"/>
              <a:buAutoNum type="alphaUcPeriod"/>
              <a:tabLst/>
              <a:defRPr/>
            </a:pPr>
            <a:r>
              <a:rPr kumimoji="0" lang="en-US"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Thất</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ngôn</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bát</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cú</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Đường</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luật</a:t>
            </a:r>
            <a:endPar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53535"/>
            <a:ext cx="416503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mj-lt"/>
                <a:ea typeface="+mn-ea"/>
                <a:cs typeface="+mn-cs"/>
                <a:sym typeface="Arial"/>
              </a:rPr>
              <a:t>B. </a:t>
            </a:r>
            <a:r>
              <a:rPr kumimoji="0" lang="en-US" sz="2800" b="0" i="0" u="none" strike="noStrike" kern="0" cap="none" spc="0" normalizeH="0" baseline="0" noProof="0" dirty="0" err="1" smtClean="0">
                <a:ln>
                  <a:noFill/>
                </a:ln>
                <a:solidFill>
                  <a:prstClr val="black"/>
                </a:solidFill>
                <a:effectLst/>
                <a:uLnTx/>
                <a:uFillTx/>
                <a:latin typeface="+mj-lt"/>
                <a:ea typeface="+mn-ea"/>
                <a:cs typeface="+mn-cs"/>
                <a:sym typeface="Arial"/>
              </a:rPr>
              <a:t>Thất</a:t>
            </a:r>
            <a:r>
              <a:rPr kumimoji="0" lang="en-US" sz="2800" b="0" i="0" u="none" strike="noStrike" kern="0" cap="none" spc="0" normalizeH="0" noProof="0" dirty="0" smtClean="0">
                <a:ln>
                  <a:noFill/>
                </a:ln>
                <a:solidFill>
                  <a:prstClr val="black"/>
                </a:solidFill>
                <a:effectLst/>
                <a:uLnTx/>
                <a:uFillTx/>
                <a:latin typeface="+mj-lt"/>
                <a:ea typeface="+mn-ea"/>
                <a:cs typeface="+mn-cs"/>
                <a:sym typeface="Arial"/>
              </a:rPr>
              <a:t> </a:t>
            </a:r>
            <a:r>
              <a:rPr kumimoji="0" lang="en-US" sz="2800" b="0" i="0" u="none" strike="noStrike" kern="0" cap="none" spc="0" normalizeH="0" noProof="0" dirty="0" err="1" smtClean="0">
                <a:ln>
                  <a:noFill/>
                </a:ln>
                <a:solidFill>
                  <a:prstClr val="black"/>
                </a:solidFill>
                <a:effectLst/>
                <a:uLnTx/>
                <a:uFillTx/>
                <a:latin typeface="+mj-lt"/>
                <a:ea typeface="+mn-ea"/>
                <a:cs typeface="+mn-cs"/>
                <a:sym typeface="Arial"/>
              </a:rPr>
              <a:t>ngôn</a:t>
            </a:r>
            <a:r>
              <a:rPr kumimoji="0" lang="en-US" sz="2800" b="0" i="0" u="none" strike="noStrike" kern="0" cap="none" spc="0" normalizeH="0" noProof="0" dirty="0" smtClean="0">
                <a:ln>
                  <a:noFill/>
                </a:ln>
                <a:solidFill>
                  <a:prstClr val="black"/>
                </a:solidFill>
                <a:effectLst/>
                <a:uLnTx/>
                <a:uFillTx/>
                <a:latin typeface="+mj-lt"/>
                <a:ea typeface="+mn-ea"/>
                <a:cs typeface="+mn-cs"/>
                <a:sym typeface="Arial"/>
              </a:rPr>
              <a:t> </a:t>
            </a:r>
            <a:r>
              <a:rPr kumimoji="0" lang="en-US" sz="2800" b="0" i="0" u="none" strike="noStrike" kern="0" cap="none" spc="0" normalizeH="0" noProof="0" dirty="0" err="1" smtClean="0">
                <a:ln>
                  <a:noFill/>
                </a:ln>
                <a:solidFill>
                  <a:prstClr val="black"/>
                </a:solidFill>
                <a:effectLst/>
                <a:uLnTx/>
                <a:uFillTx/>
                <a:latin typeface="+mj-lt"/>
                <a:ea typeface="+mn-ea"/>
                <a:cs typeface="+mn-cs"/>
                <a:sym typeface="Arial"/>
              </a:rPr>
              <a:t>xen</a:t>
            </a:r>
            <a:r>
              <a:rPr kumimoji="0" lang="en-US" sz="2800" b="0" i="0" u="none" strike="noStrike" kern="0" cap="none" spc="0" normalizeH="0" noProof="0" dirty="0" smtClean="0">
                <a:ln>
                  <a:noFill/>
                </a:ln>
                <a:solidFill>
                  <a:prstClr val="black"/>
                </a:solidFill>
                <a:effectLst/>
                <a:uLnTx/>
                <a:uFillTx/>
                <a:latin typeface="+mj-lt"/>
                <a:ea typeface="+mn-ea"/>
                <a:cs typeface="+mn-cs"/>
                <a:sym typeface="Arial"/>
              </a:rPr>
              <a:t> </a:t>
            </a:r>
            <a:r>
              <a:rPr kumimoji="0" lang="en-US" sz="2800" b="0" i="0" u="none" strike="noStrike" kern="0" cap="none" spc="0" normalizeH="0" noProof="0" dirty="0" err="1" smtClean="0">
                <a:ln>
                  <a:noFill/>
                </a:ln>
                <a:solidFill>
                  <a:prstClr val="black"/>
                </a:solidFill>
                <a:effectLst/>
                <a:uLnTx/>
                <a:uFillTx/>
                <a:latin typeface="+mj-lt"/>
                <a:ea typeface="+mn-ea"/>
                <a:cs typeface="+mn-cs"/>
                <a:sym typeface="Arial"/>
              </a:rPr>
              <a:t>lục</a:t>
            </a:r>
            <a:r>
              <a:rPr kumimoji="0" lang="en-US" sz="2800" b="0" i="0" u="none" strike="noStrike" kern="0" cap="none" spc="0" normalizeH="0" noProof="0" dirty="0" smtClean="0">
                <a:ln>
                  <a:noFill/>
                </a:ln>
                <a:solidFill>
                  <a:prstClr val="black"/>
                </a:solidFill>
                <a:effectLst/>
                <a:uLnTx/>
                <a:uFillTx/>
                <a:latin typeface="+mj-lt"/>
                <a:ea typeface="+mn-ea"/>
                <a:cs typeface="+mn-cs"/>
                <a:sym typeface="Arial"/>
              </a:rPr>
              <a:t> </a:t>
            </a:r>
            <a:r>
              <a:rPr kumimoji="0" lang="en-US" sz="2800" b="0" i="0" u="none" strike="noStrike" kern="0" cap="none" spc="0" normalizeH="0" noProof="0" dirty="0" err="1" smtClean="0">
                <a:ln>
                  <a:noFill/>
                </a:ln>
                <a:solidFill>
                  <a:prstClr val="black"/>
                </a:solidFill>
                <a:effectLst/>
                <a:uLnTx/>
                <a:uFillTx/>
                <a:latin typeface="+mj-lt"/>
                <a:ea typeface="+mn-ea"/>
                <a:cs typeface="+mn-cs"/>
                <a:sym typeface="Arial"/>
              </a:rPr>
              <a:t>ngôn</a:t>
            </a:r>
            <a:r>
              <a:rPr kumimoji="0" lang="en-US" sz="2800" b="0" i="0" u="none" strike="noStrike" kern="0" cap="none" spc="0" normalizeH="0" noProof="0" dirty="0" smtClean="0">
                <a:ln>
                  <a:noFill/>
                </a:ln>
                <a:solidFill>
                  <a:prstClr val="black"/>
                </a:solidFill>
                <a:effectLst/>
                <a:uLnTx/>
                <a:uFillTx/>
                <a:latin typeface="+mj-lt"/>
                <a:ea typeface="+mn-ea"/>
                <a:cs typeface="+mn-cs"/>
                <a:sym typeface="Arial"/>
              </a:rPr>
              <a:t> </a:t>
            </a:r>
            <a:endParaRPr kumimoji="0" lang="en-US" sz="2800" b="0" i="0" u="none" strike="noStrike" kern="0" cap="none" spc="0" normalizeH="0" baseline="0" noProof="0" dirty="0">
              <a:ln>
                <a:noFill/>
              </a:ln>
              <a:solidFill>
                <a:prstClr val="black"/>
              </a:solidFill>
              <a:effectLst/>
              <a:uLnTx/>
              <a:uFillTx/>
              <a:latin typeface="+mj-lt"/>
              <a:ea typeface="+mn-ea"/>
              <a:cs typeface="+mn-cs"/>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Arial"/>
            </a:endParaRPr>
          </a:p>
        </p:txBody>
      </p:sp>
      <p:sp>
        <p:nvSpPr>
          <p:cNvPr id="43" name="Rectangle 42"/>
          <p:cNvSpPr/>
          <p:nvPr/>
        </p:nvSpPr>
        <p:spPr>
          <a:xfrm>
            <a:off x="457200" y="2838519"/>
            <a:ext cx="40555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C.</a:t>
            </a:r>
            <a:r>
              <a:rPr kumimoji="0" lang="en-US" sz="2400" b="1" i="0" u="none" strike="noStrike" kern="1200" cap="none" spc="0" normalizeH="0" baseline="0" noProof="0" dirty="0">
                <a:ln>
                  <a:noFill/>
                </a:ln>
                <a:solidFill>
                  <a:prstClr val="black"/>
                </a:solidFill>
                <a:effectLst/>
                <a:uLnTx/>
                <a:uFillTx/>
                <a:latin typeface="Calibri Light"/>
                <a:ea typeface="+mn-ea"/>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Thất</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ngôn</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tứ</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tuyệt</a:t>
            </a:r>
            <a:r>
              <a:rPr kumimoji="0" lang="vi-VN" sz="14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14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2" y="2842707"/>
            <a:ext cx="416503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Nôm</a:t>
            </a:r>
            <a:endParaRPr kumimoji="0" lang="vi-VN"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3848912" y="1974821"/>
            <a:ext cx="66385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1994792"/>
            <a:ext cx="603557" cy="707197"/>
          </a:xfrm>
          <a:prstGeom prst="rect">
            <a:avLst/>
          </a:prstGeom>
        </p:spPr>
      </p:pic>
      <p:sp>
        <p:nvSpPr>
          <p:cNvPr id="57" name="Cloud 56">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7771484" y="6494930"/>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14446292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AE318E75-6956-4F59-B642-45C60F9A1EA3}"/>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282389" y="287637"/>
            <a:ext cx="8403109"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Nội</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dung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chính</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của</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bài</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là</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gì</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vi-VN" sz="2400" b="1"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2400" b="1"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26" name="Rectangle 25"/>
          <p:cNvSpPr/>
          <p:nvPr/>
        </p:nvSpPr>
        <p:spPr>
          <a:xfrm>
            <a:off x="381000" y="1949347"/>
            <a:ext cx="41317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Xót</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thương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người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con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gái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tài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hoa</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mệnh</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bạc</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a:t>
            </a:r>
            <a:r>
              <a:rPr kumimoji="0" lang="vi-VN" sz="14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14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49347"/>
            <a:ext cx="4317438"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Gửi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gắm</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tâm</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sự</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riêng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của</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tác</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giả</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381000" y="2838519"/>
            <a:ext cx="41317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Cảm</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thương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cho</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những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kiếp</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người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đau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khổ</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vi-VN"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2" y="2842707"/>
            <a:ext cx="439363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Tất</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cả</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các</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đáp</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án</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trên</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đều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đùng</a:t>
            </a:r>
            <a:endParaRPr kumimoji="0" lang="en-US" sz="1600" b="0"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8229600" y="1981200"/>
            <a:ext cx="603557"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8116016" y="2895600"/>
            <a:ext cx="1027984"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7771484" y="6481483"/>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30613813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p:cTn id="68" dur="250" fill="hold"/>
                                        <p:tgtEl>
                                          <p:spTgt spid="49"/>
                                        </p:tgtEl>
                                        <p:attrNameLst>
                                          <p:attrName>ppt_w</p:attrName>
                                        </p:attrNameLst>
                                      </p:cBhvr>
                                      <p:tavLst>
                                        <p:tav tm="0">
                                          <p:val>
                                            <p:strVal val="4*#ppt_w"/>
                                          </p:val>
                                        </p:tav>
                                        <p:tav tm="100000">
                                          <p:val>
                                            <p:strVal val="#ppt_w"/>
                                          </p:val>
                                        </p:tav>
                                      </p:tavLst>
                                    </p:anim>
                                    <p:anim calcmode="lin" valueType="num">
                                      <p:cBhvr>
                                        <p:cTn id="6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indefinite"/>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par>
                                <p:cTn id="100" presetID="23" presetClass="entr" presetSubtype="32" fill="hold" nodeType="withEffect">
                                  <p:stCondLst>
                                    <p:cond delay="1000"/>
                                  </p:stCondLst>
                                  <p:childTnLst>
                                    <p:set>
                                      <p:cBhvr>
                                        <p:cTn id="101" dur="1" fill="hold">
                                          <p:stCondLst>
                                            <p:cond delay="0"/>
                                          </p:stCondLst>
                                        </p:cTn>
                                        <p:tgtEl>
                                          <p:spTgt spid="53"/>
                                        </p:tgtEl>
                                        <p:attrNameLst>
                                          <p:attrName>style.visibility</p:attrName>
                                        </p:attrNameLst>
                                      </p:cBhvr>
                                      <p:to>
                                        <p:strVal val="visible"/>
                                      </p:to>
                                    </p:set>
                                    <p:anim calcmode="lin" valueType="num">
                                      <p:cBhvr>
                                        <p:cTn id="102" dur="250" fill="hold"/>
                                        <p:tgtEl>
                                          <p:spTgt spid="53"/>
                                        </p:tgtEl>
                                        <p:attrNameLst>
                                          <p:attrName>ppt_w</p:attrName>
                                        </p:attrNameLst>
                                      </p:cBhvr>
                                      <p:tavLst>
                                        <p:tav tm="0">
                                          <p:val>
                                            <p:strVal val="4*#ppt_w"/>
                                          </p:val>
                                        </p:tav>
                                        <p:tav tm="100000">
                                          <p:val>
                                            <p:strVal val="#ppt_w"/>
                                          </p:val>
                                        </p:tav>
                                      </p:tavLst>
                                    </p:anim>
                                    <p:anim calcmode="lin" valueType="num">
                                      <p:cBhvr>
                                        <p:cTn id="10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2312C864-84B7-47B6-8E4F-A0499F0B63BF}"/>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7" y="199869"/>
            <a:ext cx="7895046"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Vì</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sao</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tác</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giả</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lại</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đồng</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cảm</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với</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nàng</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Tiểu</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2400" b="1"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Thanh</a:t>
            </a:r>
            <a:r>
              <a:rPr kumimoji="0" lang="en-US" sz="2400" b="1"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a:t>
            </a:r>
            <a:r>
              <a:rPr kumimoji="0" lang="vi-VN" sz="2400" b="1"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2400" b="1"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5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Vì</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tác</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giả</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tự</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thấy</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mình</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cùng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chung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thân</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phận</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với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nàng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Tiểu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Thanh</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53535"/>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Vì</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nàng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Tiểu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Thanh</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cô</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độc</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không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có</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ai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đồng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cảm</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Vì</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nàng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Tiểu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Thanh</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đẹp</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và</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có</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tài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a:t>
            </a:r>
            <a:r>
              <a:rPr kumimoji="0" lang="vi-VN"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r>
            <a:br>
              <a:rPr kumimoji="0" lang="vi-VN"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b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2" y="284270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1600" b="0"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mn-cs"/>
                <a:sym typeface="Arial"/>
              </a:rPr>
              <a:t>Vì</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nàng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Tiểu</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Thanh</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phải</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sống</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kiếp</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làm</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vợ</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 </a:t>
            </a:r>
            <a:r>
              <a:rPr kumimoji="0" lang="en-US" sz="1600" b="0" i="0" u="none" strike="noStrike" kern="0" cap="none" spc="0" normalizeH="0" noProof="0" dirty="0" err="1" smtClean="0">
                <a:ln>
                  <a:noFill/>
                </a:ln>
                <a:solidFill>
                  <a:prstClr val="black"/>
                </a:solidFill>
                <a:effectLst/>
                <a:uLnTx/>
                <a:uFillTx/>
                <a:latin typeface="Arial" panose="020B0604020202020204" pitchFamily="34" charset="0"/>
                <a:ea typeface="+mn-ea"/>
                <a:cs typeface="+mn-cs"/>
                <a:sym typeface="Arial"/>
              </a:rPr>
              <a:t>lẽ</a:t>
            </a:r>
            <a:r>
              <a:rPr kumimoji="0" lang="en-US" sz="1600" b="0" i="0" u="none" strike="noStrike" kern="0" cap="none" spc="0" normalizeH="0" noProof="0" dirty="0" smtClean="0">
                <a:ln>
                  <a:noFill/>
                </a:ln>
                <a:solidFill>
                  <a:prstClr val="black"/>
                </a:solidFill>
                <a:effectLst/>
                <a:uLnTx/>
                <a:uFillTx/>
                <a:latin typeface="Arial" panose="020B0604020202020204" pitchFamily="34" charset="0"/>
                <a:ea typeface="+mn-ea"/>
                <a:cs typeface="+mn-cs"/>
                <a:sym typeface="Arial"/>
              </a:rPr>
              <a:t>.</a:t>
            </a:r>
            <a:endParaRPr kumimoji="0" lang="en-US" sz="1600" b="0" i="0" u="none" strike="noStrike" kern="0" cap="none" spc="0" normalizeH="0" baseline="0" noProof="0" dirty="0">
              <a:ln>
                <a:noFill/>
              </a:ln>
              <a:solidFill>
                <a:prstClr val="black"/>
              </a:solidFill>
              <a:effectLst/>
              <a:uLnTx/>
              <a:uFillTx/>
              <a:latin typeface="Calibri"/>
              <a:ea typeface="+mn-ea"/>
              <a:cs typeface="+mn-cs"/>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3990106" y="1957657"/>
            <a:ext cx="66385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1994792"/>
            <a:ext cx="603557" cy="707197"/>
          </a:xfrm>
          <a:prstGeom prst="rect">
            <a:avLst/>
          </a:prstGeom>
        </p:spPr>
      </p:pic>
      <p:sp>
        <p:nvSpPr>
          <p:cNvPr id="17" name="Cloud 16">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8" name="TextBox 17"/>
          <p:cNvSpPr txBox="1"/>
          <p:nvPr/>
        </p:nvSpPr>
        <p:spPr>
          <a:xfrm>
            <a:off x="7771484" y="6481483"/>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34087817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5897F16B-454D-4E22-B703-B2C6361E097B}"/>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7" y="199869"/>
            <a:ext cx="7895046" cy="116763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vi-VN" sz="2400" dirty="0" smtClean="0">
                <a:solidFill>
                  <a:schemeClr val="tx1"/>
                </a:solidFill>
              </a:rPr>
              <a:t>Cái tài của nàng Tiểu Thanh được nói đến trong câu thơ nào?</a:t>
            </a:r>
            <a:endParaRPr kumimoji="0" lang="en-US" sz="2400" b="1" i="0" u="none" strike="noStrike" kern="0" cap="none" spc="0" normalizeH="0" baseline="0" noProof="0" dirty="0">
              <a:ln>
                <a:noFill/>
              </a:ln>
              <a:solidFill>
                <a:schemeClr val="tx1"/>
              </a:solidFill>
              <a:effectLst/>
              <a:uLnTx/>
              <a:uFillTx/>
              <a:latin typeface="Calibri"/>
              <a:ea typeface="+mn-ea"/>
              <a:cs typeface="+mn-cs"/>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1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Tây</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Hồ</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hoa</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uyển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tẫn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thành</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khư</a:t>
            </a:r>
            <a:endParaRPr kumimoji="0" lang="vi-VN" sz="27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53535"/>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1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Chi </a:t>
            </a:r>
            <a:r>
              <a:rPr kumimoji="0" lang="en-US" sz="1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phấn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hữu</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thần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liên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tử</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hậu</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a:t>
            </a:r>
            <a:endParaRPr kumimoji="0" lang="en-US" sz="16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1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Văn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chương</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vô</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mệnh</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lụy</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phần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dư</a:t>
            </a:r>
            <a:endParaRPr kumimoji="0" lang="en-US" sz="16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2" y="284270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1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Cổ</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kim</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hận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sự</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thiên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nan</a:t>
            </a:r>
            <a:r>
              <a:rPr kumimoji="0" lang="en-US" sz="16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16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vấn</a:t>
            </a:r>
            <a:endParaRPr kumimoji="0" lang="en-US" sz="14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3909362" y="2902113"/>
            <a:ext cx="603402"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728616" y="2026494"/>
            <a:ext cx="549444"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7771484" y="6468036"/>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320586401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BDEBB6BD-C7F4-4680-B29A-EFD7010706E0}"/>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7" y="199870"/>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nào</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thể</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hiện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sâu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sắc</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sự</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đồng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cảm</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của</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Nguyễn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Du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đối</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nàng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Tiểu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Thanh</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đề</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53535"/>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luận</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832666" y="2876128"/>
            <a:ext cx="3680099"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thực</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1" y="2842706"/>
            <a:ext cx="3713374" cy="1008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D</a:t>
            </a:r>
            <a:r>
              <a:rPr kumimoji="0" lang="en-US"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kết</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2026494"/>
            <a:ext cx="603557"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2" name="TextBox 1"/>
          <p:cNvSpPr txBox="1"/>
          <p:nvPr/>
        </p:nvSpPr>
        <p:spPr>
          <a:xfrm>
            <a:off x="7771484" y="6508378"/>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291997363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52E7FA4-7442-4BA0-B851-16FBDF0D992D}"/>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352986" y="199870"/>
            <a:ext cx="8166538"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nào</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thể</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hiện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số</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phận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đau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xót</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của</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nàng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Tiểu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Thanh</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a:t>
            </a:r>
            <a:endPar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kết</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vi-VN"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1" y="1953535"/>
            <a:ext cx="44788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luận</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đề</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1" y="2842707"/>
            <a:ext cx="44788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0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thực</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63462" y="2902113"/>
            <a:ext cx="549303"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7674504" y="2915182"/>
            <a:ext cx="603557"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789127" y="2026494"/>
            <a:ext cx="549444"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7781569" y="6494930"/>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12676467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D29DFB6A-48E2-4C98-BF63-5123A0A30CC0}"/>
              </a:ext>
            </a:extLst>
          </p:cNvPr>
          <p:cNvPicPr>
            <a:picLocks noChangeAspect="1"/>
          </p:cNvPicPr>
          <p:nvPr/>
        </p:nvPicPr>
        <p:blipFill>
          <a:blip r:embed="rId5"/>
          <a:stretch>
            <a:fillRect/>
          </a:stretch>
        </p:blipFill>
        <p:spPr>
          <a:xfrm>
            <a:off x="0" y="1674"/>
            <a:ext cx="9144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xmlns="">
                  <a14:imgLayer r:embed="rId7">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xmlns="">
                  <a14:imgLayer r:embed="rId11">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7" y="199870"/>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Hai</a:t>
            </a:r>
            <a:r>
              <a:rPr kumimoji="0" lang="en-US" sz="2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từ</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son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phấn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văn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chương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gợi</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đến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vẻ</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đẹp</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gì</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của</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nàng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Tiểu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Thanh</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 </a:t>
            </a:r>
            <a:r>
              <a:rPr kumimoji="0" lang="en-US" sz="240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sym typeface="Arial"/>
              </a:rPr>
              <a:t>Trí</a:t>
            </a:r>
            <a:r>
              <a:rPr kumimoji="0" lang="en-US" sz="240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240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tuệ</a:t>
            </a:r>
            <a:r>
              <a:rPr kumimoji="0" lang="en-US" sz="240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240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và</a:t>
            </a:r>
            <a:r>
              <a:rPr kumimoji="0" lang="en-US" sz="240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240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tâm</a:t>
            </a:r>
            <a:r>
              <a:rPr kumimoji="0" lang="en-US" sz="240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240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hồn</a:t>
            </a:r>
            <a:endParaRPr kumimoji="0" lang="vi-VN" sz="240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97962" y="1953535"/>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Sắc</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đẹp</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tài</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Nhan</a:t>
            </a:r>
            <a:r>
              <a:rPr kumimoji="0" lang="en-US" sz="24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sắc</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đức</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hạnh</a:t>
            </a:r>
            <a:endPar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4597962" y="284270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Trí</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tuệ</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tài</a:t>
            </a:r>
            <a:r>
              <a:rPr kumimoji="0" lang="en-US" sz="2400" b="0"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0"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năng</a:t>
            </a:r>
            <a:r>
              <a:rPr kumimoji="0" lang="en-US" sz="20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7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674504" y="2026494"/>
            <a:ext cx="603557"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
        <p:nvSpPr>
          <p:cNvPr id="17" name="TextBox 16"/>
          <p:cNvSpPr txBox="1"/>
          <p:nvPr/>
        </p:nvSpPr>
        <p:spPr>
          <a:xfrm>
            <a:off x="7771484" y="6508378"/>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xmlns="" val="199409595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B6D9606-3BE3-4C36-BC9C-A996BB227F3D}"/>
              </a:ext>
            </a:extLst>
          </p:cNvPr>
          <p:cNvPicPr>
            <a:picLocks noChangeAspect="1"/>
          </p:cNvPicPr>
          <p:nvPr/>
        </p:nvPicPr>
        <p:blipFill>
          <a:blip r:embed="rId6"/>
          <a:stretch>
            <a:fillRect/>
          </a:stretch>
        </p:blipFill>
        <p:spPr>
          <a:xfrm>
            <a:off x="0" y="1674"/>
            <a:ext cx="9144000" cy="6854653"/>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xmlns="">
                  <a14:imgLayer r:embed="rId12">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524036" y="199870"/>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Câu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thơ</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Phong</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vận</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kì</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oan</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ngã</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tự</a:t>
            </a:r>
            <a:r>
              <a:rPr kumimoji="0" lang="en-US" sz="2400" b="1" i="1"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1"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cư</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không</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thể</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hiện</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điều</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itchFamily="18" charset="0"/>
                <a:cs typeface="Times New Roman" pitchFamily="18" charset="0"/>
                <a:sym typeface="Arial"/>
              </a:rPr>
              <a:t>gì</a:t>
            </a:r>
            <a:r>
              <a:rPr kumimoji="0" lang="en-US" sz="2400" b="1" i="0" u="none" strike="noStrike" kern="0" cap="none" spc="0" normalizeH="0" noProof="0" dirty="0" smtClean="0">
                <a:ln>
                  <a:noFill/>
                </a:ln>
                <a:solidFill>
                  <a:prstClr val="black"/>
                </a:solidFill>
                <a:effectLst/>
                <a:uLnTx/>
                <a:uFillTx/>
                <a:latin typeface="Times New Roman" pitchFamily="18" charset="0"/>
                <a:cs typeface="Times New Roman" pitchFamily="18" charset="0"/>
                <a:sym typeface="Arial"/>
              </a:rPr>
              <a:t> ?</a:t>
            </a:r>
            <a:endParaRPr kumimoji="0" lang="vi-VN"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A. </a:t>
            </a:r>
            <a:r>
              <a:rPr kumimoji="0" lang="en-US" sz="20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Sự</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gắn</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bó</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những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con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người</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có</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cùng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cảnh</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ngộ</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cơ</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hàn</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4495800" y="1981200"/>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B. </a:t>
            </a:r>
            <a:r>
              <a:rPr kumimoji="0" lang="en-US" sz="20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Niềm</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đồng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cảm</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những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người</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cùng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hội</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cùng</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thuyền</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C.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Đề</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cao</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phẩm</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chất</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của</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những</a:t>
            </a:r>
            <a:r>
              <a:rPr lang="en-US" sz="2000" kern="0" dirty="0" smtClean="0">
                <a:solidFill>
                  <a:prstClr val="black"/>
                </a:solidFill>
                <a:latin typeface="Times New Roman" panose="02020603050405020304" pitchFamily="18" charset="0"/>
                <a:cs typeface="Times New Roman" panose="02020603050405020304" pitchFamily="18" charset="0"/>
                <a:sym typeface="Arial"/>
              </a:rPr>
              <a:t> con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người</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tài</a:t>
            </a:r>
            <a:r>
              <a:rPr lang="en-US" sz="2000" kern="0" dirty="0" smtClean="0">
                <a:solidFill>
                  <a:prstClr val="black"/>
                </a:solidFill>
                <a:latin typeface="Times New Roman" panose="02020603050405020304" pitchFamily="18" charset="0"/>
                <a:cs typeface="Times New Roman" panose="02020603050405020304" pitchFamily="18" charset="0"/>
                <a:sym typeface="Arial"/>
              </a:rPr>
              <a:t> </a:t>
            </a:r>
            <a:r>
              <a:rPr lang="en-US" sz="2000" kern="0" dirty="0" err="1" smtClean="0">
                <a:solidFill>
                  <a:prstClr val="black"/>
                </a:solidFill>
                <a:latin typeface="Times New Roman" panose="02020603050405020304" pitchFamily="18" charset="0"/>
                <a:cs typeface="Times New Roman" panose="02020603050405020304" pitchFamily="18" charset="0"/>
                <a:sym typeface="Arial"/>
              </a:rPr>
              <a:t>hoa</a:t>
            </a:r>
            <a:r>
              <a:rPr lang="en-US" sz="2000" kern="0" dirty="0" smtClean="0">
                <a:solidFill>
                  <a:prstClr val="black"/>
                </a:solidFill>
                <a:latin typeface="Times New Roman" panose="02020603050405020304" pitchFamily="18" charset="0"/>
                <a:cs typeface="Times New Roman" panose="02020603050405020304" pitchFamily="18" charset="0"/>
                <a:sym typeface="Arial"/>
              </a:rPr>
              <a:t>.</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4" name="Rectangle 43"/>
          <p:cNvSpPr/>
          <p:nvPr/>
        </p:nvSpPr>
        <p:spPr>
          <a:xfrm>
            <a:off x="4597962" y="284270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D. </a:t>
            </a:r>
            <a:r>
              <a:rPr kumimoji="0" lang="en-US" sz="20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Bày</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tỏ</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kín</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đáo</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nỗi</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tâm</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sự</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chính</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tác</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giả</a:t>
            </a:r>
            <a:r>
              <a:rPr kumimoji="0" lang="en-US"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vi-VN" sz="2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3848912" y="1974821"/>
            <a:ext cx="663853"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909362" y="2871883"/>
            <a:ext cx="603402"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7674504" y="2883480"/>
            <a:ext cx="603557"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7674504" y="1994792"/>
            <a:ext cx="603557" cy="707197"/>
          </a:xfrm>
          <a:prstGeom prst="rect">
            <a:avLst/>
          </a:prstGeom>
        </p:spPr>
      </p:pic>
      <p:sp>
        <p:nvSpPr>
          <p:cNvPr id="17" name="Cloud 16">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endParaRPr>
          </a:p>
        </p:txBody>
      </p:sp>
      <p:sp>
        <p:nvSpPr>
          <p:cNvPr id="18" name="TextBox 17"/>
          <p:cNvSpPr txBox="1"/>
          <p:nvPr/>
        </p:nvSpPr>
        <p:spPr>
          <a:xfrm>
            <a:off x="7771484" y="6494929"/>
            <a:ext cx="1295196"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xmlns="" val="23565142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CD5F2B-12FB-4E55-AD12-46E99D97542A}"/>
              </a:ext>
            </a:extLst>
          </p:cNvPr>
          <p:cNvPicPr>
            <a:picLocks noChangeAspect="1"/>
          </p:cNvPicPr>
          <p:nvPr/>
        </p:nvPicPr>
        <p:blipFill>
          <a:blip r:embed="rId6"/>
          <a:stretch>
            <a:fillRect/>
          </a:stretch>
        </p:blipFill>
        <p:spPr>
          <a:xfrm>
            <a:off x="0" y="1674"/>
            <a:ext cx="9144000" cy="6854653"/>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870623" y="3769131"/>
            <a:ext cx="814875" cy="1182927"/>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332704" y="4515855"/>
            <a:ext cx="609667"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xmlns="">
                  <a14:imgLayer r:embed="rId12">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7771485" y="5130390"/>
            <a:ext cx="390293" cy="566575"/>
          </a:xfrm>
          <a:prstGeom prst="rect">
            <a:avLst/>
          </a:prstGeom>
        </p:spPr>
      </p:pic>
      <p:sp>
        <p:nvSpPr>
          <p:cNvPr id="4" name="Snip Diagonal Corner Rectangle 3"/>
          <p:cNvSpPr/>
          <p:nvPr/>
        </p:nvSpPr>
        <p:spPr>
          <a:xfrm>
            <a:off x="624478" y="199870"/>
            <a:ext cx="7653583"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Giá</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trị</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nhân</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đạo</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thơ</a:t>
            </a:r>
            <a:r>
              <a:rPr kumimoji="0" lang="en-US" sz="2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là</a:t>
            </a:r>
            <a:r>
              <a:rPr lang="en-US" sz="2400" b="1" kern="0" dirty="0" smtClean="0">
                <a:solidFill>
                  <a:prstClr val="black"/>
                </a:solidFill>
                <a:latin typeface="Times New Roman" panose="02020603050405020304" pitchFamily="18" charset="0"/>
                <a:cs typeface="Times New Roman" panose="02020603050405020304" pitchFamily="18" charset="0"/>
                <a:sym typeface="Arial"/>
              </a:rPr>
              <a:t>: </a:t>
            </a:r>
            <a:endPar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832666" y="194934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A.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Tiếng</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nói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cảm</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thương</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cho</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những</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số</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phận</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tài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hoa</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mà</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bất</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hạnh</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512509" y="4902196"/>
            <a:ext cx="425336"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1" name="Cloud 40"/>
          <p:cNvSpPr/>
          <p:nvPr/>
        </p:nvSpPr>
        <p:spPr>
          <a:xfrm>
            <a:off x="10224452"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4597962" y="1953535"/>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B.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Tâm</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sự</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chua</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xót</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cho</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nỗi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bất</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hạnh</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chính</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mình</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vi-VN"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3" name="Rectangle 42"/>
          <p:cNvSpPr/>
          <p:nvPr/>
        </p:nvSpPr>
        <p:spPr>
          <a:xfrm>
            <a:off x="832666" y="28385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C.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Tiếng</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nói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căm</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hờn</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đối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với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những</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thế</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lực</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chà</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đạp</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con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người</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vi-VN"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4" name="Rectangle 43"/>
          <p:cNvSpPr/>
          <p:nvPr/>
        </p:nvSpPr>
        <p:spPr>
          <a:xfrm>
            <a:off x="4597962" y="2842707"/>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D.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Cả</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và</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B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đều</a:t>
            </a:r>
            <a:r>
              <a:rPr kumimoji="0" lang="en-US" sz="18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đúng</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3908472" y="1974821"/>
            <a:ext cx="60429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543800" y="2971800"/>
            <a:ext cx="603402"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3810000" y="2819400"/>
            <a:ext cx="603557"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7728616" y="2026494"/>
            <a:ext cx="549444" cy="643793"/>
          </a:xfrm>
          <a:prstGeom prst="rect">
            <a:avLst/>
          </a:prstGeom>
        </p:spPr>
      </p:pic>
      <p:sp>
        <p:nvSpPr>
          <p:cNvPr id="18" name="Cloud 17">
            <a:hlinkClick r:id="" action="ppaction://noaction"/>
          </p:cNvPr>
          <p:cNvSpPr/>
          <p:nvPr/>
        </p:nvSpPr>
        <p:spPr>
          <a:xfrm>
            <a:off x="3500621" y="4702499"/>
            <a:ext cx="176940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rPr>
              <a:t>QUAY VỀ</a:t>
            </a:r>
            <a:endParaRPr kumimoji="0" lang="vi-VN" sz="18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7771484" y="6481483"/>
            <a:ext cx="129519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xmlns="" val="30816232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p:cTn id="83" dur="250" fill="hold"/>
                                        <p:tgtEl>
                                          <p:spTgt spid="49"/>
                                        </p:tgtEl>
                                        <p:attrNameLst>
                                          <p:attrName>ppt_w</p:attrName>
                                        </p:attrNameLst>
                                      </p:cBhvr>
                                      <p:tavLst>
                                        <p:tav tm="0">
                                          <p:val>
                                            <p:strVal val="4*#ppt_w"/>
                                          </p:val>
                                        </p:tav>
                                        <p:tav tm="100000">
                                          <p:val>
                                            <p:strVal val="#ppt_w"/>
                                          </p:val>
                                        </p:tav>
                                      </p:tavLst>
                                    </p:anim>
                                    <p:anim calcmode="lin" valueType="num">
                                      <p:cBhvr>
                                        <p:cTn id="8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indefinite"/>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p:cTn id="98" dur="250" fill="hold"/>
                                        <p:tgtEl>
                                          <p:spTgt spid="51"/>
                                        </p:tgtEl>
                                        <p:attrNameLst>
                                          <p:attrName>ppt_w</p:attrName>
                                        </p:attrNameLst>
                                      </p:cBhvr>
                                      <p:tavLst>
                                        <p:tav tm="0">
                                          <p:val>
                                            <p:strVal val="4*#ppt_w"/>
                                          </p:val>
                                        </p:tav>
                                        <p:tav tm="100000">
                                          <p:val>
                                            <p:strVal val="#ppt_w"/>
                                          </p:val>
                                        </p:tav>
                                      </p:tavLst>
                                    </p:anim>
                                    <p:anim calcmode="lin" valueType="num">
                                      <p:cBhvr>
                                        <p:cTn id="9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5" descr="C:\Users\The Gioi Computer\Desktop\tranh-dan-tuong-3d-duoi-day-dai-d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 name="Picture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685800" y="5791200"/>
            <a:ext cx="1295400" cy="1295400"/>
          </a:xfrm>
          <a:prstGeom prst="rect">
            <a:avLst/>
          </a:prstGeom>
        </p:spPr>
      </p:pic>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1905000" y="5791200"/>
            <a:ext cx="1295400" cy="1295400"/>
          </a:xfrm>
          <a:prstGeom prst="rect">
            <a:avLst/>
          </a:prstGeom>
        </p:spPr>
      </p:pic>
      <p:pic>
        <p:nvPicPr>
          <p:cNvPr id="7" name="Picture 6"/>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3200400" y="5791200"/>
            <a:ext cx="1295400" cy="1295400"/>
          </a:xfrm>
          <a:prstGeom prst="rect">
            <a:avLst/>
          </a:prstGeom>
        </p:spPr>
      </p:pic>
      <p:pic>
        <p:nvPicPr>
          <p:cNvPr id="8" name="Picture 7"/>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4648200" y="5715000"/>
            <a:ext cx="1295400" cy="1295400"/>
          </a:xfrm>
          <a:prstGeom prst="rect">
            <a:avLst/>
          </a:prstGeom>
        </p:spPr>
      </p:pic>
      <p:pic>
        <p:nvPicPr>
          <p:cNvPr id="9" name="Picture 8"/>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5715000" y="5715000"/>
            <a:ext cx="1295400" cy="1295400"/>
          </a:xfrm>
          <a:prstGeom prst="rect">
            <a:avLst/>
          </a:prstGeom>
        </p:spPr>
      </p:pic>
      <p:pic>
        <p:nvPicPr>
          <p:cNvPr id="10" name="Picture 9"/>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7239000" y="5715000"/>
            <a:ext cx="1295400" cy="1295400"/>
          </a:xfrm>
          <a:prstGeom prst="rect">
            <a:avLst/>
          </a:prstGeom>
        </p:spPr>
      </p:pic>
      <p:sp>
        <p:nvSpPr>
          <p:cNvPr id="13" name="TextBox 12"/>
          <p:cNvSpPr txBox="1"/>
          <p:nvPr/>
        </p:nvSpPr>
        <p:spPr>
          <a:xfrm>
            <a:off x="1143000" y="6096000"/>
            <a:ext cx="381000" cy="584775"/>
          </a:xfrm>
          <a:prstGeom prst="rect">
            <a:avLst/>
          </a:prstGeom>
          <a:noFill/>
        </p:spPr>
        <p:txBody>
          <a:bodyPr wrap="square" rtlCol="0">
            <a:spAutoFit/>
          </a:bodyPr>
          <a:lstStyle/>
          <a:p>
            <a:r>
              <a:rPr lang="en-US" sz="3200" b="1" dirty="0" smtClean="0">
                <a:solidFill>
                  <a:srgbClr val="FF0000"/>
                </a:solidFill>
              </a:rPr>
              <a:t>1</a:t>
            </a:r>
            <a:endParaRPr lang="en-US" sz="3200" b="1" dirty="0">
              <a:solidFill>
                <a:srgbClr val="FF0000"/>
              </a:solidFill>
            </a:endParaRPr>
          </a:p>
        </p:txBody>
      </p:sp>
      <p:sp>
        <p:nvSpPr>
          <p:cNvPr id="15" name="TextBox 14"/>
          <p:cNvSpPr txBox="1"/>
          <p:nvPr/>
        </p:nvSpPr>
        <p:spPr>
          <a:xfrm>
            <a:off x="2362200" y="6096000"/>
            <a:ext cx="381000" cy="584775"/>
          </a:xfrm>
          <a:prstGeom prst="rect">
            <a:avLst/>
          </a:prstGeom>
          <a:noFill/>
        </p:spPr>
        <p:txBody>
          <a:bodyPr wrap="square" rtlCol="0">
            <a:spAutoFit/>
          </a:bodyPr>
          <a:lstStyle/>
          <a:p>
            <a:r>
              <a:rPr lang="en-US" sz="3200" b="1" dirty="0" smtClean="0">
                <a:solidFill>
                  <a:srgbClr val="FF0000"/>
                </a:solidFill>
              </a:rPr>
              <a:t>2</a:t>
            </a:r>
            <a:endParaRPr lang="en-US" sz="3200" b="1" dirty="0">
              <a:solidFill>
                <a:srgbClr val="FF0000"/>
              </a:solidFill>
            </a:endParaRPr>
          </a:p>
        </p:txBody>
      </p:sp>
      <p:sp>
        <p:nvSpPr>
          <p:cNvPr id="16" name="TextBox 15"/>
          <p:cNvSpPr txBox="1"/>
          <p:nvPr/>
        </p:nvSpPr>
        <p:spPr>
          <a:xfrm>
            <a:off x="3657600" y="6096000"/>
            <a:ext cx="381000" cy="584775"/>
          </a:xfrm>
          <a:prstGeom prst="rect">
            <a:avLst/>
          </a:prstGeom>
          <a:noFill/>
        </p:spPr>
        <p:txBody>
          <a:bodyPr wrap="square" rtlCol="0">
            <a:spAutoFit/>
          </a:bodyPr>
          <a:lstStyle/>
          <a:p>
            <a:r>
              <a:rPr lang="en-US" sz="3200" b="1" dirty="0" smtClean="0">
                <a:solidFill>
                  <a:srgbClr val="FF0000"/>
                </a:solidFill>
              </a:rPr>
              <a:t>3</a:t>
            </a:r>
            <a:endParaRPr lang="en-US" sz="3200" b="1" dirty="0">
              <a:solidFill>
                <a:srgbClr val="FF0000"/>
              </a:solidFill>
            </a:endParaRPr>
          </a:p>
        </p:txBody>
      </p:sp>
      <p:sp>
        <p:nvSpPr>
          <p:cNvPr id="17" name="TextBox 16"/>
          <p:cNvSpPr txBox="1"/>
          <p:nvPr/>
        </p:nvSpPr>
        <p:spPr>
          <a:xfrm>
            <a:off x="6172200" y="6019800"/>
            <a:ext cx="381000" cy="584775"/>
          </a:xfrm>
          <a:prstGeom prst="rect">
            <a:avLst/>
          </a:prstGeom>
          <a:noFill/>
        </p:spPr>
        <p:txBody>
          <a:bodyPr wrap="square" rtlCol="0">
            <a:spAutoFit/>
          </a:bodyPr>
          <a:lstStyle/>
          <a:p>
            <a:r>
              <a:rPr lang="en-US" sz="3200" b="1" dirty="0" smtClean="0">
                <a:solidFill>
                  <a:srgbClr val="FF0000"/>
                </a:solidFill>
              </a:rPr>
              <a:t>5</a:t>
            </a:r>
            <a:endParaRPr lang="en-US" sz="3200" b="1" dirty="0">
              <a:solidFill>
                <a:srgbClr val="FF0000"/>
              </a:solidFill>
            </a:endParaRPr>
          </a:p>
        </p:txBody>
      </p:sp>
      <p:sp>
        <p:nvSpPr>
          <p:cNvPr id="18" name="TextBox 17"/>
          <p:cNvSpPr txBox="1"/>
          <p:nvPr/>
        </p:nvSpPr>
        <p:spPr>
          <a:xfrm>
            <a:off x="5105400" y="5943600"/>
            <a:ext cx="381000" cy="584775"/>
          </a:xfrm>
          <a:prstGeom prst="rect">
            <a:avLst/>
          </a:prstGeom>
          <a:noFill/>
        </p:spPr>
        <p:txBody>
          <a:bodyPr wrap="square" rtlCol="0">
            <a:spAutoFit/>
          </a:bodyPr>
          <a:lstStyle/>
          <a:p>
            <a:r>
              <a:rPr lang="en-US" sz="3200" b="1" dirty="0" smtClean="0">
                <a:solidFill>
                  <a:srgbClr val="FF0000"/>
                </a:solidFill>
              </a:rPr>
              <a:t>4</a:t>
            </a:r>
            <a:endParaRPr lang="en-US" sz="3200" b="1" dirty="0">
              <a:solidFill>
                <a:srgbClr val="FF0000"/>
              </a:solidFill>
            </a:endParaRPr>
          </a:p>
        </p:txBody>
      </p:sp>
      <p:sp>
        <p:nvSpPr>
          <p:cNvPr id="20" name="TextBox 19"/>
          <p:cNvSpPr txBox="1"/>
          <p:nvPr/>
        </p:nvSpPr>
        <p:spPr>
          <a:xfrm>
            <a:off x="7696200" y="6019800"/>
            <a:ext cx="381000" cy="584775"/>
          </a:xfrm>
          <a:prstGeom prst="rect">
            <a:avLst/>
          </a:prstGeom>
          <a:noFill/>
        </p:spPr>
        <p:txBody>
          <a:bodyPr wrap="square" rtlCol="0">
            <a:spAutoFit/>
          </a:bodyPr>
          <a:lstStyle/>
          <a:p>
            <a:r>
              <a:rPr lang="en-US" sz="3200" b="1" dirty="0" smtClean="0">
                <a:solidFill>
                  <a:srgbClr val="FF0000"/>
                </a:solidFill>
              </a:rPr>
              <a:t>6</a:t>
            </a:r>
            <a:endParaRPr lang="en-US" sz="3200" b="1" dirty="0">
              <a:solidFill>
                <a:srgbClr val="FF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7778E-6 -3.33333E-6 L -0.19132 -0.3368 " pathEditMode="relative" rAng="0" ptsTypes="AA">
                                      <p:cBhvr>
                                        <p:cTn id="6" dur="2000" fill="hold"/>
                                        <p:tgtEl>
                                          <p:spTgt spid="5"/>
                                        </p:tgtEl>
                                        <p:attrNameLst>
                                          <p:attrName>ppt_x</p:attrName>
                                          <p:attrName>ppt_y</p:attrName>
                                        </p:attrNameLst>
                                      </p:cBhvr>
                                      <p:rCtr x="-9566" y="-16852"/>
                                    </p:animMotion>
                                  </p:childTnLst>
                                </p:cTn>
                              </p:par>
                              <p:par>
                                <p:cTn id="7" presetID="56" presetClass="path" presetSubtype="0" accel="50000" decel="50000" fill="hold" nodeType="withEffect">
                                  <p:stCondLst>
                                    <p:cond delay="0"/>
                                  </p:stCondLst>
                                  <p:childTnLst>
                                    <p:animMotion origin="layout" path="M -2.77778E-6 -3.33333E-6 L -0.19132 -0.3368 " pathEditMode="relative" rAng="0" ptsTypes="AA">
                                      <p:cBhvr>
                                        <p:cTn id="8" dur="2000" fill="hold"/>
                                        <p:tgtEl>
                                          <p:spTgt spid="6"/>
                                        </p:tgtEl>
                                        <p:attrNameLst>
                                          <p:attrName>ppt_x</p:attrName>
                                          <p:attrName>ppt_y</p:attrName>
                                        </p:attrNameLst>
                                      </p:cBhvr>
                                      <p:rCtr x="-9566" y="-16852"/>
                                    </p:animMotion>
                                  </p:childTnLst>
                                </p:cTn>
                              </p:par>
                              <p:par>
                                <p:cTn id="9" presetID="56" presetClass="path" presetSubtype="0" accel="50000" decel="50000" fill="hold" nodeType="withEffect">
                                  <p:stCondLst>
                                    <p:cond delay="0"/>
                                  </p:stCondLst>
                                  <p:childTnLst>
                                    <p:animMotion origin="layout" path="M -2.77778E-6 -3.33333E-6 L -0.19132 -0.3368 " pathEditMode="relative" rAng="0" ptsTypes="AA">
                                      <p:cBhvr>
                                        <p:cTn id="10" dur="2000" fill="hold"/>
                                        <p:tgtEl>
                                          <p:spTgt spid="7"/>
                                        </p:tgtEl>
                                        <p:attrNameLst>
                                          <p:attrName>ppt_x</p:attrName>
                                          <p:attrName>ppt_y</p:attrName>
                                        </p:attrNameLst>
                                      </p:cBhvr>
                                      <p:rCtr x="-9566" y="-16852"/>
                                    </p:animMotion>
                                  </p:childTnLst>
                                </p:cTn>
                              </p:par>
                              <p:par>
                                <p:cTn id="11" presetID="56" presetClass="path" presetSubtype="0" accel="50000" decel="50000" fill="hold" nodeType="withEffect">
                                  <p:stCondLst>
                                    <p:cond delay="0"/>
                                  </p:stCondLst>
                                  <p:childTnLst>
                                    <p:animMotion origin="layout" path="M -2.77778E-6 -3.33333E-6 L -0.19132 -0.3368 " pathEditMode="relative" rAng="0" ptsTypes="AA">
                                      <p:cBhvr>
                                        <p:cTn id="12" dur="2000" fill="hold"/>
                                        <p:tgtEl>
                                          <p:spTgt spid="8"/>
                                        </p:tgtEl>
                                        <p:attrNameLst>
                                          <p:attrName>ppt_x</p:attrName>
                                          <p:attrName>ppt_y</p:attrName>
                                        </p:attrNameLst>
                                      </p:cBhvr>
                                      <p:rCtr x="-9566" y="-16852"/>
                                    </p:animMotion>
                                  </p:childTnLst>
                                </p:cTn>
                              </p:par>
                              <p:par>
                                <p:cTn id="13" presetID="56" presetClass="path" presetSubtype="0" accel="50000" decel="50000" fill="hold" nodeType="withEffect">
                                  <p:stCondLst>
                                    <p:cond delay="0"/>
                                  </p:stCondLst>
                                  <p:childTnLst>
                                    <p:animMotion origin="layout" path="M -2.77778E-6 -3.33333E-6 L -0.19132 -0.3368 " pathEditMode="relative" rAng="0" ptsTypes="AA">
                                      <p:cBhvr>
                                        <p:cTn id="14" dur="2000" fill="hold"/>
                                        <p:tgtEl>
                                          <p:spTgt spid="9"/>
                                        </p:tgtEl>
                                        <p:attrNameLst>
                                          <p:attrName>ppt_x</p:attrName>
                                          <p:attrName>ppt_y</p:attrName>
                                        </p:attrNameLst>
                                      </p:cBhvr>
                                      <p:rCtr x="-9566" y="-16852"/>
                                    </p:animMotion>
                                  </p:childTnLst>
                                </p:cTn>
                              </p:par>
                              <p:par>
                                <p:cTn id="15" presetID="56" presetClass="path" presetSubtype="0" accel="50000" decel="50000" fill="hold" nodeType="withEffect">
                                  <p:stCondLst>
                                    <p:cond delay="0"/>
                                  </p:stCondLst>
                                  <p:childTnLst>
                                    <p:animMotion origin="layout" path="M -2.77778E-6 -3.33333E-6 L -0.19132 -0.3368 " pathEditMode="relative" rAng="0" ptsTypes="AA">
                                      <p:cBhvr>
                                        <p:cTn id="16" dur="2000" fill="hold"/>
                                        <p:tgtEl>
                                          <p:spTgt spid="10"/>
                                        </p:tgtEl>
                                        <p:attrNameLst>
                                          <p:attrName>ppt_x</p:attrName>
                                          <p:attrName>ppt_y</p:attrName>
                                        </p:attrNameLst>
                                      </p:cBhvr>
                                      <p:rCtr x="-9566" y="-1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 name="Content Placeholder 10" descr="tranh-dan-tuong-3d-duoi-day-dai-duong.jpg"/>
          <p:cNvPicPr>
            <a:picLocks noGrp="1" noChangeAspect="1"/>
          </p:cNvPicPr>
          <p:nvPr>
            <p:ph idx="1"/>
          </p:nvPr>
        </p:nvPicPr>
        <p:blipFill>
          <a:blip r:embed="rId2"/>
          <a:stretch>
            <a:fillRect/>
          </a:stretch>
        </p:blipFill>
        <p:spPr>
          <a:xfrm>
            <a:off x="1554691" y="1600200"/>
            <a:ext cx="6034617" cy="4525963"/>
          </a:xfrm>
        </p:spPr>
      </p:pic>
      <p:pic>
        <p:nvPicPr>
          <p:cNvPr id="26626" name="Picture 2" descr="C:\Users\The Gioi Computer\Desktop\tranh-dan-tuong-3d-duoi-day-dai-d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Cloud 4"/>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err="1" smtClean="0">
                <a:solidFill>
                  <a:srgbClr val="FF0000"/>
                </a:solidFill>
              </a:rPr>
              <a:t>Tên</a:t>
            </a:r>
            <a:r>
              <a:rPr lang="en-US" sz="3600" dirty="0" smtClean="0">
                <a:solidFill>
                  <a:srgbClr val="FF0000"/>
                </a:solidFill>
              </a:rPr>
              <a:t> </a:t>
            </a:r>
            <a:r>
              <a:rPr lang="en-US" sz="3600" dirty="0" err="1" smtClean="0">
                <a:solidFill>
                  <a:srgbClr val="FF0000"/>
                </a:solidFill>
              </a:rPr>
              <a:t>chữ</a:t>
            </a:r>
            <a:r>
              <a:rPr lang="en-US" sz="3600" dirty="0" smtClean="0">
                <a:solidFill>
                  <a:srgbClr val="FF0000"/>
                </a:solidFill>
              </a:rPr>
              <a:t> </a:t>
            </a:r>
            <a:r>
              <a:rPr lang="en-US" sz="3600" dirty="0" err="1" smtClean="0">
                <a:solidFill>
                  <a:srgbClr val="FF0000"/>
                </a:solidFill>
              </a:rPr>
              <a:t>của</a:t>
            </a:r>
            <a:r>
              <a:rPr lang="en-US" sz="3600" dirty="0" smtClean="0">
                <a:solidFill>
                  <a:srgbClr val="FF0000"/>
                </a:solidFill>
              </a:rPr>
              <a:t> </a:t>
            </a:r>
          </a:p>
          <a:p>
            <a:pPr algn="ctr"/>
            <a:r>
              <a:rPr lang="en-US" sz="3600" dirty="0" err="1" smtClean="0">
                <a:solidFill>
                  <a:srgbClr val="FF0000"/>
                </a:solidFill>
              </a:rPr>
              <a:t>Nguyễn</a:t>
            </a:r>
            <a:r>
              <a:rPr lang="en-US" sz="3600" dirty="0" smtClean="0">
                <a:solidFill>
                  <a:srgbClr val="FF0000"/>
                </a:solidFill>
              </a:rPr>
              <a:t> Du </a:t>
            </a:r>
            <a:r>
              <a:rPr lang="en-US" sz="3600" dirty="0" err="1" smtClean="0">
                <a:solidFill>
                  <a:srgbClr val="FF0000"/>
                </a:solidFill>
              </a:rPr>
              <a:t>là</a:t>
            </a:r>
            <a:r>
              <a:rPr lang="en-US" sz="3600" dirty="0" smtClean="0">
                <a:solidFill>
                  <a:srgbClr val="FF0000"/>
                </a:solidFill>
              </a:rPr>
              <a:t> ?</a:t>
            </a:r>
            <a:endParaRPr lang="en-US" sz="3600" dirty="0">
              <a:solidFill>
                <a:srgbClr val="FF0000"/>
              </a:solidFill>
              <a:latin typeface="Times New Roman" pitchFamily="18" charset="0"/>
              <a:cs typeface="Times New Roman" pitchFamily="18" charset="0"/>
            </a:endParaRPr>
          </a:p>
        </p:txBody>
      </p:sp>
      <p:sp>
        <p:nvSpPr>
          <p:cNvPr id="7" name="Cloud 6"/>
          <p:cNvSpPr/>
          <p:nvPr/>
        </p:nvSpPr>
        <p:spPr>
          <a:xfrm>
            <a:off x="609600" y="2057400"/>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dirty="0" err="1" smtClean="0">
                <a:solidFill>
                  <a:srgbClr val="FF0000"/>
                </a:solidFill>
                <a:latin typeface="Times New Roman" pitchFamily="18" charset="0"/>
                <a:cs typeface="Times New Roman" pitchFamily="18" charset="0"/>
              </a:rPr>
              <a:t>Tố</a:t>
            </a:r>
            <a:r>
              <a:rPr lang="en-US" sz="4400" dirty="0" smtClean="0">
                <a:solidFill>
                  <a:srgbClr val="FF0000"/>
                </a:solidFill>
                <a:latin typeface="Times New Roman" pitchFamily="18" charset="0"/>
                <a:cs typeface="Times New Roman" pitchFamily="18" charset="0"/>
              </a:rPr>
              <a:t> </a:t>
            </a:r>
            <a:r>
              <a:rPr lang="en-US" sz="4400" dirty="0" err="1" smtClean="0">
                <a:solidFill>
                  <a:srgbClr val="FF0000"/>
                </a:solidFill>
                <a:latin typeface="Times New Roman" pitchFamily="18" charset="0"/>
                <a:cs typeface="Times New Roman" pitchFamily="18" charset="0"/>
              </a:rPr>
              <a:t>Như</a:t>
            </a:r>
            <a:endParaRPr lang="en-US" sz="4400" dirty="0">
              <a:solidFill>
                <a:srgbClr val="FF0000"/>
              </a:solidFill>
              <a:latin typeface="Times New Roman" pitchFamily="18" charset="0"/>
              <a:cs typeface="Times New Roman" pitchFamily="18" charset="0"/>
            </a:endParaRPr>
          </a:p>
        </p:txBody>
      </p:sp>
      <p:pic>
        <p:nvPicPr>
          <p:cNvPr id="8" name="Picture 7"/>
          <p:cNvPicPr>
            <a:picLocks noChangeAspect="1"/>
          </p:cNvPicPr>
          <p:nvPr/>
        </p:nvPicPr>
        <p:blipFill rotWithShape="1">
          <a:blip r:embed="rId3">
            <a:extLst>
              <a:ext uri="{BEBA8EAE-BF5A-486C-A8C5-ECC9F3942E4B}">
                <a14:imgProps xmlns="" xmlns:a14="http://schemas.microsoft.com/office/drawing/2010/main">
                  <a14:imgLayer r:embed="rId6">
                    <a14:imgEffect>
                      <a14:backgroundRemoval t="9756" b="90000" l="9961" r="89844"/>
                    </a14:imgEffect>
                  </a14:imgLayer>
                </a14:imgProps>
              </a:ext>
              <a:ext uri="{28A0092B-C50C-407E-A947-70E740481C1C}">
                <a14:useLocalDpi xmlns="" xmlns:a14="http://schemas.microsoft.com/office/drawing/2010/main" val="0"/>
              </a:ext>
            </a:extLst>
          </a:blip>
          <a:srcRect l="13636" t="21221" r="8097" b="9579"/>
          <a:stretch/>
        </p:blipFill>
        <p:spPr>
          <a:xfrm>
            <a:off x="4953000" y="2743200"/>
            <a:ext cx="4343400" cy="2702414"/>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2488555" y="1275493"/>
            <a:ext cx="1593173" cy="1688179"/>
          </a:xfrm>
          <a:prstGeom prst="rect">
            <a:avLst/>
          </a:prstGeom>
        </p:spPr>
      </p:pic>
      <p:sp>
        <p:nvSpPr>
          <p:cNvPr id="10" name="Right Arrow 9">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BEBA8EAE-BF5A-486C-A8C5-ECC9F3942E4B}">
                <a14:imgProps xmlns="" xmlns:a14="http://schemas.microsoft.com/office/drawing/2010/main">
                  <a14:imgLayer r:embed="rId6">
                    <a14:imgEffect>
                      <a14:backgroundRemoval t="4383" b="84660" l="1193" r="98467">
                        <a14:foregroundMark x1="60818" y1="81776" x2="94889" y2="74856"/>
                        <a14:foregroundMark x1="58603" y1="82468" x2="74957" y2="82468"/>
                        <a14:backgroundMark x1="28450" y1="67128" x2="37990" y2="76355"/>
                        <a14:backgroundMark x1="46508" y1="55940" x2="67121" y2="79008"/>
                        <a14:backgroundMark x1="54514" y1="81776" x2="54514" y2="81776"/>
                        <a14:backgroundMark x1="92675" y1="65629" x2="84668" y2="70934"/>
                      </a14:backgroundRemoval>
                    </a14:imgEffect>
                  </a14:imgLayer>
                </a14:imgProps>
              </a:ext>
              <a:ext uri="{28A0092B-C50C-407E-A947-70E740481C1C}">
                <a14:useLocalDpi xmlns="" xmlns:a14="http://schemas.microsoft.com/office/drawing/2010/main" val="0"/>
              </a:ext>
            </a:extLst>
          </a:blip>
          <a:srcRect l="2357" t="4662" b="14851"/>
          <a:stretch/>
        </p:blipFill>
        <p:spPr>
          <a:xfrm>
            <a:off x="5126182" y="1600200"/>
            <a:ext cx="4017818" cy="4893255"/>
          </a:xfrm>
          <a:prstGeom prst="rect">
            <a:avLst/>
          </a:prstGeom>
        </p:spPr>
      </p:pic>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pPr algn="ctr"/>
            <a:r>
              <a:rPr lang="en-US" sz="3600" dirty="0" err="1" smtClean="0">
                <a:solidFill>
                  <a:srgbClr val="FF0000"/>
                </a:solidFill>
              </a:rPr>
              <a:t>Quê</a:t>
            </a:r>
            <a:r>
              <a:rPr lang="en-US" sz="3600" dirty="0" smtClean="0">
                <a:solidFill>
                  <a:srgbClr val="FF0000"/>
                </a:solidFill>
              </a:rPr>
              <a:t> </a:t>
            </a:r>
            <a:r>
              <a:rPr lang="en-US" sz="3600" dirty="0" err="1" smtClean="0">
                <a:solidFill>
                  <a:srgbClr val="FF0000"/>
                </a:solidFill>
              </a:rPr>
              <a:t>của</a:t>
            </a:r>
            <a:r>
              <a:rPr lang="en-US" sz="3600" dirty="0" smtClean="0">
                <a:solidFill>
                  <a:srgbClr val="FF0000"/>
                </a:solidFill>
              </a:rPr>
              <a:t> </a:t>
            </a:r>
            <a:r>
              <a:rPr lang="en-US" sz="3600" dirty="0" err="1" smtClean="0">
                <a:solidFill>
                  <a:srgbClr val="FF0000"/>
                </a:solidFill>
              </a:rPr>
              <a:t>Nguyễn</a:t>
            </a:r>
            <a:r>
              <a:rPr lang="en-US" sz="3600" dirty="0" smtClean="0">
                <a:solidFill>
                  <a:srgbClr val="FF0000"/>
                </a:solidFill>
              </a:rPr>
              <a:t> Du ở </a:t>
            </a:r>
            <a:r>
              <a:rPr lang="en-US" sz="3600" dirty="0" err="1" smtClean="0">
                <a:solidFill>
                  <a:srgbClr val="FF0000"/>
                </a:solidFill>
              </a:rPr>
              <a:t>đâu</a:t>
            </a:r>
            <a:r>
              <a:rPr lang="en-US" sz="3600" dirty="0" smtClean="0">
                <a:solidFill>
                  <a:srgbClr val="FF0000"/>
                </a:solidFill>
              </a:rPr>
              <a:t> ?</a:t>
            </a:r>
            <a:endParaRPr lang="en-US" sz="3600" dirty="0">
              <a:solidFill>
                <a:srgbClr val="FF0000"/>
              </a:solidFill>
              <a:latin typeface="Times New Roman" pitchFamily="18" charset="0"/>
              <a:cs typeface="Times New Roman" pitchFamily="18" charset="0"/>
            </a:endParaRPr>
          </a:p>
          <a:p>
            <a:endParaRPr lang="en-US" sz="3600" dirty="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dirty="0" err="1" smtClean="0">
                <a:solidFill>
                  <a:srgbClr val="FF0000"/>
                </a:solidFill>
                <a:latin typeface="Times New Roman" pitchFamily="18" charset="0"/>
                <a:cs typeface="Times New Roman" pitchFamily="18" charset="0"/>
              </a:rPr>
              <a:t>Tiên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Điền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Nghi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Xuân</a:t>
            </a:r>
            <a:r>
              <a:rPr lang="en-US" sz="3600" dirty="0" smtClean="0">
                <a:solidFill>
                  <a:srgbClr val="FF0000"/>
                </a:solidFill>
                <a:latin typeface="Times New Roman" pitchFamily="18" charset="0"/>
                <a:cs typeface="Times New Roman" pitchFamily="18" charset="0"/>
              </a:rPr>
              <a:t> – </a:t>
            </a:r>
            <a:r>
              <a:rPr lang="en-US" sz="3600" dirty="0" err="1" smtClean="0">
                <a:solidFill>
                  <a:srgbClr val="FF0000"/>
                </a:solidFill>
                <a:latin typeface="Times New Roman" pitchFamily="18" charset="0"/>
                <a:cs typeface="Times New Roman" pitchFamily="18" charset="0"/>
              </a:rPr>
              <a:t>Hà</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Tĩnh</a:t>
            </a:r>
            <a:endParaRPr lang="en-US" sz="3600" dirty="0">
              <a:solidFill>
                <a:srgbClr val="FF0000"/>
              </a:solidFill>
              <a:latin typeface="Times New Roman" pitchFamily="18" charset="0"/>
              <a:cs typeface="Times New Roman" pitchFamily="18" charset="0"/>
            </a:endParaRPr>
          </a:p>
          <a:p>
            <a:endParaRPr lang="en-US" dirty="0"/>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7267058" y="1289348"/>
            <a:ext cx="1593173" cy="1688179"/>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BEBA8EAE-BF5A-486C-A8C5-ECC9F3942E4B}">
                <a14:imgProps xmlns="" xmlns:a14="http://schemas.microsoft.com/office/drawing/2010/main">
                  <a14:imgLayer r:embed="rId6">
                    <a14:imgEffect>
                      <a14:backgroundRemoval t="9756" b="90000" l="9961" r="89844"/>
                    </a14:imgEffect>
                  </a14:imgLayer>
                </a14:imgProps>
              </a:ext>
              <a:ext uri="{28A0092B-C50C-407E-A947-70E740481C1C}">
                <a14:useLocalDpi xmlns="" xmlns:a14="http://schemas.microsoft.com/office/drawing/2010/main" val="0"/>
              </a:ext>
            </a:extLst>
          </a:blip>
          <a:srcRect l="13636" t="21221" r="8097" b="9579"/>
          <a:stretch/>
        </p:blipFill>
        <p:spPr>
          <a:xfrm>
            <a:off x="4418052" y="2514600"/>
            <a:ext cx="3816927" cy="2702414"/>
          </a:xfrm>
          <a:prstGeom prst="rect">
            <a:avLst/>
          </a:prstGeom>
        </p:spPr>
      </p:pic>
      <p:sp>
        <p:nvSpPr>
          <p:cNvPr id="10" name="Cloud 9"/>
          <p:cNvSpPr/>
          <p:nvPr/>
        </p:nvSpPr>
        <p:spPr>
          <a:xfrm>
            <a:off x="1090179" y="106746"/>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200329"/>
          </a:xfrm>
          <a:prstGeom prst="rect">
            <a:avLst/>
          </a:prstGeom>
          <a:noFill/>
        </p:spPr>
        <p:txBody>
          <a:bodyPr wrap="square" rtlCol="0">
            <a:spAutoFit/>
          </a:bodyPr>
          <a:lstStyle/>
          <a:p>
            <a:pPr algn="ctr"/>
            <a:r>
              <a:rPr lang="en-US" sz="3600" dirty="0" err="1" smtClean="0">
                <a:solidFill>
                  <a:srgbClr val="FF0000"/>
                </a:solidFill>
              </a:rPr>
              <a:t>Nguyễn</a:t>
            </a:r>
            <a:r>
              <a:rPr lang="en-US" sz="3600" dirty="0" smtClean="0">
                <a:solidFill>
                  <a:srgbClr val="FF0000"/>
                </a:solidFill>
              </a:rPr>
              <a:t> Du </a:t>
            </a:r>
            <a:r>
              <a:rPr lang="en-US" sz="3600" dirty="0" err="1" smtClean="0">
                <a:solidFill>
                  <a:srgbClr val="FF0000"/>
                </a:solidFill>
              </a:rPr>
              <a:t>sống</a:t>
            </a:r>
            <a:r>
              <a:rPr lang="en-US" sz="3600" dirty="0" smtClean="0">
                <a:solidFill>
                  <a:srgbClr val="FF0000"/>
                </a:solidFill>
              </a:rPr>
              <a:t> ở </a:t>
            </a:r>
            <a:r>
              <a:rPr lang="en-US" sz="3600" dirty="0" err="1" smtClean="0">
                <a:solidFill>
                  <a:srgbClr val="FF0000"/>
                </a:solidFill>
              </a:rPr>
              <a:t>thế</a:t>
            </a:r>
            <a:r>
              <a:rPr lang="en-US" sz="3600" dirty="0" smtClean="0">
                <a:solidFill>
                  <a:srgbClr val="FF0000"/>
                </a:solidFill>
              </a:rPr>
              <a:t> </a:t>
            </a:r>
            <a:r>
              <a:rPr lang="en-US" sz="3600" dirty="0" err="1" smtClean="0">
                <a:solidFill>
                  <a:srgbClr val="FF0000"/>
                </a:solidFill>
              </a:rPr>
              <a:t>kỉ</a:t>
            </a:r>
            <a:r>
              <a:rPr lang="en-US" sz="3600" dirty="0" smtClean="0">
                <a:solidFill>
                  <a:srgbClr val="FF0000"/>
                </a:solidFill>
              </a:rPr>
              <a:t> </a:t>
            </a:r>
            <a:r>
              <a:rPr lang="en-US" sz="3600" dirty="0" err="1" smtClean="0">
                <a:solidFill>
                  <a:srgbClr val="FF0000"/>
                </a:solidFill>
              </a:rPr>
              <a:t>nào</a:t>
            </a:r>
            <a:r>
              <a:rPr lang="en-US" sz="3600" dirty="0" smtClean="0">
                <a:solidFill>
                  <a:srgbClr val="FF0000"/>
                </a:solidFill>
              </a:rPr>
              <a:t> ?</a:t>
            </a:r>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838200" y="3041505"/>
            <a:ext cx="3733800" cy="1477328"/>
          </a:xfrm>
          <a:prstGeom prst="rect">
            <a:avLst/>
          </a:prstGeom>
          <a:noFill/>
        </p:spPr>
        <p:txBody>
          <a:bodyPr wrap="square" rtlCol="0">
            <a:spAutoFit/>
          </a:bodyPr>
          <a:lstStyle/>
          <a:p>
            <a:pPr algn="ctr"/>
            <a:r>
              <a:rPr lang="en-US" sz="3600" dirty="0" err="1" smtClean="0">
                <a:solidFill>
                  <a:srgbClr val="FF0000"/>
                </a:solidFill>
                <a:latin typeface="Times New Roman" pitchFamily="18" charset="0"/>
                <a:cs typeface="Times New Roman" pitchFamily="18" charset="0"/>
              </a:rPr>
              <a:t>Cuối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thế</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kỉ</a:t>
            </a:r>
            <a:r>
              <a:rPr lang="en-US" sz="3600" dirty="0" smtClean="0">
                <a:solidFill>
                  <a:srgbClr val="FF0000"/>
                </a:solidFill>
                <a:latin typeface="Times New Roman" pitchFamily="18" charset="0"/>
                <a:cs typeface="Times New Roman" pitchFamily="18" charset="0"/>
              </a:rPr>
              <a:t> XVIII, </a:t>
            </a:r>
            <a:r>
              <a:rPr lang="en-US" sz="3600" dirty="0" err="1" smtClean="0">
                <a:solidFill>
                  <a:srgbClr val="FF0000"/>
                </a:solidFill>
                <a:latin typeface="Times New Roman" pitchFamily="18" charset="0"/>
                <a:cs typeface="Times New Roman" pitchFamily="18" charset="0"/>
              </a:rPr>
              <a:t>đầu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thế</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kỉ</a:t>
            </a:r>
            <a:r>
              <a:rPr lang="en-US" sz="3600" dirty="0" smtClean="0">
                <a:solidFill>
                  <a:srgbClr val="FF0000"/>
                </a:solidFill>
                <a:latin typeface="Times New Roman" pitchFamily="18" charset="0"/>
                <a:cs typeface="Times New Roman" pitchFamily="18" charset="0"/>
              </a:rPr>
              <a:t> XIX</a:t>
            </a:r>
            <a:endParaRPr lang="en-US" sz="3600" dirty="0">
              <a:solidFill>
                <a:srgbClr val="FF0000"/>
              </a:solidFill>
              <a:latin typeface="Times New Roman" pitchFamily="18" charset="0"/>
              <a:cs typeface="Times New Roman" pitchFamily="18" charset="0"/>
            </a:endParaRPr>
          </a:p>
          <a:p>
            <a:endParaRPr lang="en-US" dirty="0"/>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2488555" y="1275493"/>
            <a:ext cx="1593173" cy="1688179"/>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200329"/>
          </a:xfrm>
          <a:prstGeom prst="rect">
            <a:avLst/>
          </a:prstGeom>
          <a:noFill/>
        </p:spPr>
        <p:txBody>
          <a:bodyPr wrap="square" rtlCol="0">
            <a:spAutoFit/>
          </a:bodyPr>
          <a:lstStyle/>
          <a:p>
            <a:pPr algn="ctr"/>
            <a:r>
              <a:rPr lang="en-US" sz="3600" dirty="0" err="1" smtClean="0">
                <a:solidFill>
                  <a:srgbClr val="FF0000"/>
                </a:solidFill>
                <a:latin typeface="Times New Roman" pitchFamily="18" charset="0"/>
                <a:cs typeface="Times New Roman" pitchFamily="18" charset="0"/>
              </a:rPr>
              <a:t>Truyện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Kiều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được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chia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làm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mấy</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phần</a:t>
            </a:r>
            <a:r>
              <a:rPr lang="en-US" sz="3600" dirty="0" smtClean="0">
                <a:solidFill>
                  <a:srgbClr val="FF0000"/>
                </a:solidFill>
                <a:latin typeface="Times New Roman" pitchFamily="18" charset="0"/>
                <a:cs typeface="Times New Roman" pitchFamily="18" charset="0"/>
              </a:rPr>
              <a:t>?</a:t>
            </a:r>
          </a:p>
        </p:txBody>
      </p:sp>
      <p:sp>
        <p:nvSpPr>
          <p:cNvPr id="14" name="Cloud 13"/>
          <p:cNvSpPr/>
          <p:nvPr/>
        </p:nvSpPr>
        <p:spPr>
          <a:xfrm>
            <a:off x="4274539" y="2006522"/>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4876800" y="2819400"/>
            <a:ext cx="3505200" cy="2585323"/>
          </a:xfrm>
          <a:prstGeom prst="rect">
            <a:avLst/>
          </a:prstGeom>
          <a:noFill/>
        </p:spPr>
        <p:txBody>
          <a:bodyPr wrap="square" rtlCol="0">
            <a:spAutoFit/>
          </a:bodyPr>
          <a:lstStyle/>
          <a:p>
            <a:pPr algn="ctr"/>
            <a:r>
              <a:rPr lang="en-US" sz="3600" dirty="0" err="1" smtClean="0">
                <a:solidFill>
                  <a:srgbClr val="FF0000"/>
                </a:solidFill>
                <a:latin typeface="Times New Roman" pitchFamily="18" charset="0"/>
                <a:cs typeface="Times New Roman" pitchFamily="18" charset="0"/>
              </a:rPr>
              <a:t>ba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phần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Gặp</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gỡ</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đính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ước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gia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biến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lưu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đoàn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tụ</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a:p>
            <a:endParaRPr lang="en-US" dirty="0"/>
          </a:p>
        </p:txBody>
      </p:sp>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18803709">
            <a:off x="5698032" y="1000448"/>
            <a:ext cx="1593173" cy="1688179"/>
          </a:xfrm>
          <a:prstGeom prst="rect">
            <a:avLst/>
          </a:prstGeom>
        </p:spPr>
      </p:pic>
      <p:pic>
        <p:nvPicPr>
          <p:cNvPr id="2" name="Picture 1"/>
          <p:cNvPicPr>
            <a:picLocks noChangeAspect="1"/>
          </p:cNvPicPr>
          <p:nvPr/>
        </p:nvPicPr>
        <p:blipFill rotWithShape="1">
          <a:blip r:embed="rId5">
            <a:extLst>
              <a:ext uri="{BEBA8EAE-BF5A-486C-A8C5-ECC9F3942E4B}">
                <a14:imgProps xmlns="" xmlns:a14="http://schemas.microsoft.com/office/drawing/2010/main">
                  <a14:imgLayer r:embed="rId7">
                    <a14:imgEffect>
                      <a14:backgroundRemoval t="3552" b="98757" l="2000" r="74100">
                        <a14:foregroundMark x1="43800" y1="13854" x2="43800" y2="13854"/>
                        <a14:foregroundMark x1="38800" y1="84902" x2="29800" y2="93428"/>
                        <a14:foregroundMark x1="42600" y1="86501" x2="36400" y2="93961"/>
                        <a14:foregroundMark x1="33500" y1="94316" x2="20500" y2="92185"/>
                        <a14:foregroundMark x1="18600" y1="90586" x2="18600" y2="90586"/>
                        <a14:foregroundMark x1="19200" y1="90586" x2="18600" y2="55595"/>
                        <a14:foregroundMark x1="15000" y1="79929" x2="2900" y2="54529"/>
                        <a14:foregroundMark x1="33000" y1="96092" x2="23900" y2="94849"/>
                        <a14:backgroundMark x1="13800" y1="89343" x2="14700" y2="90053"/>
                      </a14:backgroundRemoval>
                    </a14:imgEffect>
                  </a14:imgLayer>
                </a14:imgProps>
              </a:ext>
              <a:ext uri="{28A0092B-C50C-407E-A947-70E740481C1C}">
                <a14:useLocalDpi xmlns="" xmlns:a14="http://schemas.microsoft.com/office/drawing/2010/main" val="0"/>
              </a:ext>
            </a:extLst>
          </a:blip>
          <a:srcRect l="2421" r="25992"/>
          <a:stretch/>
        </p:blipFill>
        <p:spPr>
          <a:xfrm>
            <a:off x="-240276" y="2514600"/>
            <a:ext cx="5052552" cy="3973591"/>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626134538"/>
  <p:tag name="MH_LIBRARY" val="CONTENTS"/>
  <p:tag name="MH_TYPE" val="ENTRY"/>
  <p:tag name="ID" val="545841"/>
  <p:tag name="MH_ORDER" val="1"/>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70626134538"/>
  <p:tag name="MH_LIBRARY" val="CONTENTS"/>
  <p:tag name="MH_TYPE" val="ENTRY"/>
  <p:tag name="ID" val="545841"/>
  <p:tag name="MH_ORDER" val="1"/>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MH" val="20170626134538"/>
  <p:tag name="MH_LIBRARY" val="CONTENTS"/>
  <p:tag name="MH_TYPE" val="ENTRY"/>
  <p:tag name="ID" val="545841"/>
  <p:tag name="MH_ORDER" val="1"/>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TotalTime>
  <Words>2008</Words>
  <Application>Microsoft Office PowerPoint</Application>
  <PresentationFormat>On-screen Show (4:3)</PresentationFormat>
  <Paragraphs>228</Paragraphs>
  <Slides>48</Slides>
  <Notes>4</Notes>
  <HiddenSlides>0</HiddenSlides>
  <MMClips>2</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duyen</dc:creator>
  <cp:lastModifiedBy>duyen</cp:lastModifiedBy>
  <cp:revision>14</cp:revision>
  <dcterms:created xsi:type="dcterms:W3CDTF">2006-08-16T00:00:00Z</dcterms:created>
  <dcterms:modified xsi:type="dcterms:W3CDTF">2023-08-03T13:29:11Z</dcterms:modified>
</cp:coreProperties>
</file>