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-245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71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19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13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8375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068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20471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6061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12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008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64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280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45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854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57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8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38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11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05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81A1E69-0B3D-4CDC-258B-26E671BE5935}"/>
              </a:ext>
            </a:extLst>
          </p:cNvPr>
          <p:cNvSpPr/>
          <p:nvPr/>
        </p:nvSpPr>
        <p:spPr>
          <a:xfrm>
            <a:off x="1152502" y="1973422"/>
            <a:ext cx="970810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ĐỌC KẾT NỐI CHỦ ĐIỂM</a:t>
            </a:r>
          </a:p>
          <a:p>
            <a:pPr algn="ctr"/>
            <a:r>
              <a:rPr lang="en-US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TẢO </a:t>
            </a: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PHÁT BẠCH ĐẾ </a:t>
            </a:r>
            <a:r>
              <a:rPr lang="en-US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THÀNH</a:t>
            </a:r>
            <a:endParaRPr lang="vi-VN" sz="54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85F0A5C-2A7C-71DF-7E67-DD51C909D343}"/>
              </a:ext>
            </a:extLst>
          </p:cNvPr>
          <p:cNvSpPr/>
          <p:nvPr/>
        </p:nvSpPr>
        <p:spPr>
          <a:xfrm>
            <a:off x="7715998" y="3803642"/>
            <a:ext cx="28825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Lý </a:t>
            </a:r>
            <a:r>
              <a:rPr lang="en-US" sz="5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Bạch</a:t>
            </a:r>
            <a:endParaRPr lang="en-US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935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D81484F8-D7DE-5929-10FB-665A3DFF0445}"/>
              </a:ext>
            </a:extLst>
          </p:cNvPr>
          <p:cNvSpPr/>
          <p:nvPr/>
        </p:nvSpPr>
        <p:spPr>
          <a:xfrm>
            <a:off x="669235" y="1498863"/>
            <a:ext cx="10853530" cy="5005632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Bạch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Giang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Lăng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(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ai,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?....)</a:t>
            </a:r>
            <a:endParaRPr lang="en-US" sz="3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E0F7E60F-D26A-3806-B594-D170724DD13F}"/>
              </a:ext>
            </a:extLst>
          </p:cNvPr>
          <p:cNvSpPr/>
          <p:nvPr/>
        </p:nvSpPr>
        <p:spPr>
          <a:xfrm>
            <a:off x="744650" y="117836"/>
            <a:ext cx="3279913" cy="1300078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/>
              <a:t>Thảo</a:t>
            </a:r>
            <a:r>
              <a:rPr lang="en-US" sz="3000" b="1" dirty="0"/>
              <a:t> </a:t>
            </a:r>
            <a:r>
              <a:rPr lang="en-US" sz="3000" b="1" dirty="0" err="1"/>
              <a:t>luận</a:t>
            </a:r>
            <a:r>
              <a:rPr lang="en-US" sz="3000" b="1" dirty="0"/>
              <a:t> </a:t>
            </a:r>
            <a:r>
              <a:rPr lang="en-US" sz="3000" b="1" dirty="0" err="1"/>
              <a:t>nhóm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163228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D81484F8-D7DE-5929-10FB-665A3DFF0445}"/>
              </a:ext>
            </a:extLst>
          </p:cNvPr>
          <p:cNvSpPr/>
          <p:nvPr/>
        </p:nvSpPr>
        <p:spPr>
          <a:xfrm>
            <a:off x="818322" y="1013791"/>
            <a:ext cx="10853530" cy="4830418"/>
          </a:xfrm>
          <a:prstGeom prst="roundRect">
            <a:avLst/>
          </a:prstGeom>
          <a:solidFill>
            <a:schemeClr val="tx1">
              <a:lumMod val="9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Bức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"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sắc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mây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rực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rỡ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vượn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kêu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đôi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bờ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dứt,núi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non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muôn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trùng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…"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con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trữ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êm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ả,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gợn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buồn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647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D81484F8-D7DE-5929-10FB-665A3DFF0445}"/>
              </a:ext>
            </a:extLst>
          </p:cNvPr>
          <p:cNvSpPr/>
          <p:nvPr/>
        </p:nvSpPr>
        <p:spPr>
          <a:xfrm>
            <a:off x="443948" y="810039"/>
            <a:ext cx="11304104" cy="5237921"/>
          </a:xfrm>
          <a:prstGeom prst="roundRect">
            <a:avLst/>
          </a:prstGeom>
          <a:solidFill>
            <a:schemeClr val="tx1">
              <a:lumMod val="9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lnSpc>
                <a:spcPct val="120000"/>
              </a:lnSpc>
              <a:buAutoNum type="arabicPeriod"/>
            </a:pPr>
            <a:endParaRPr lang="en-US" sz="3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xúc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"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Sắc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mây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rực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rỡ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":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khung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tươi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"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Núi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non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muôn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trùng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"… :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vẻ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núi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hùng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vĩ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“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vượn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kêu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dứt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âm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bi ai,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vu.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trữ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hào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hứng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tươi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hòa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nhập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hung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vĩ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-&gt;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hòa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405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D81484F8-D7DE-5929-10FB-665A3DFF0445}"/>
              </a:ext>
            </a:extLst>
          </p:cNvPr>
          <p:cNvSpPr/>
          <p:nvPr/>
        </p:nvSpPr>
        <p:spPr>
          <a:xfrm>
            <a:off x="669235" y="2226366"/>
            <a:ext cx="10853530" cy="3021494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860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D81484F8-D7DE-5929-10FB-665A3DFF0445}"/>
              </a:ext>
            </a:extLst>
          </p:cNvPr>
          <p:cNvSpPr/>
          <p:nvPr/>
        </p:nvSpPr>
        <p:spPr>
          <a:xfrm>
            <a:off x="818322" y="1013791"/>
            <a:ext cx="10853530" cy="4830418"/>
          </a:xfrm>
          <a:prstGeom prst="roundRect">
            <a:avLst/>
          </a:prstGeom>
          <a:solidFill>
            <a:schemeClr val="tx1">
              <a:lumMod val="9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hứng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đạo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mến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hòa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hứng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đạo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thần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lạc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ngợi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phong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phong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núi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non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hùng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vĩ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lẽ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Lí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Bạch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sơn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thủy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đại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Trung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Quốc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614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D81484F8-D7DE-5929-10FB-665A3DFF0445}"/>
              </a:ext>
            </a:extLst>
          </p:cNvPr>
          <p:cNvSpPr/>
          <p:nvPr/>
        </p:nvSpPr>
        <p:spPr>
          <a:xfrm>
            <a:off x="669235" y="1918253"/>
            <a:ext cx="10853530" cy="3021494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TPBĐT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mối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6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330478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</TotalTime>
  <Words>392</Words>
  <Application>Microsoft Office PowerPoint</Application>
  <PresentationFormat>Custom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binh an</dc:creator>
  <cp:lastModifiedBy>Dell</cp:lastModifiedBy>
  <cp:revision>2</cp:revision>
  <dcterms:created xsi:type="dcterms:W3CDTF">2023-08-09T03:19:38Z</dcterms:created>
  <dcterms:modified xsi:type="dcterms:W3CDTF">2023-08-14T00:18:17Z</dcterms:modified>
</cp:coreProperties>
</file>