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9" r:id="rId2"/>
    <p:sldId id="349" r:id="rId3"/>
    <p:sldId id="419" r:id="rId4"/>
    <p:sldId id="417" r:id="rId5"/>
    <p:sldId id="256" r:id="rId6"/>
    <p:sldId id="423" r:id="rId7"/>
    <p:sldId id="420" r:id="rId8"/>
    <p:sldId id="422" r:id="rId9"/>
    <p:sldId id="360" r:id="rId10"/>
    <p:sldId id="307" r:id="rId11"/>
    <p:sldId id="430" r:id="rId12"/>
    <p:sldId id="429" r:id="rId13"/>
    <p:sldId id="428" r:id="rId14"/>
    <p:sldId id="431" r:id="rId15"/>
    <p:sldId id="432" r:id="rId16"/>
    <p:sldId id="433" r:id="rId17"/>
    <p:sldId id="269" r:id="rId18"/>
    <p:sldId id="435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2469D-8A66-4B52-8895-471ABA512ED6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A85F2-A412-4A0E-B1F0-CCD3DED0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2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02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15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18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1EF2-C752-4DA3-9946-02C6C70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A8DF3-9C68-4F3C-B4F3-72DAE2799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572C2-853F-49F0-A42F-BEB39642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8B187-CEC8-455A-A2CB-F2A59B77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73972-0D88-4868-879E-1176C3B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31C6-253F-4251-983E-9A1B96B5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98F84-DE7B-4E70-AE3D-2C26D2C90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786EB-32DC-4AA5-B3BE-BB0FFB38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F8846-0427-4363-B7EF-990489D0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6B85-DD7D-4657-9A65-3AB8E00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62A3D-D892-4CF7-B721-947EB89B9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EA597-0AC8-4A06-8151-B2D67CF93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5DEE-C7F8-4DF2-8DFD-F93869D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810A0-9E16-4B78-8A0F-61B45B24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0088-F7EA-4F99-BADA-346EDD69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68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2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10800000" flipH="1">
            <a:off x="-126625" y="405101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745867" y="2051767"/>
            <a:ext cx="2384000" cy="27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 flipH="1">
            <a:off x="88899" y="41805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1104900" y="46887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 rot="10800000" flipH="1">
            <a:off x="1015999" y="1170600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1058468" y="6257068"/>
            <a:ext cx="690000" cy="59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" name="Google Shape;57;p3"/>
          <p:cNvGrpSpPr/>
          <p:nvPr/>
        </p:nvGrpSpPr>
        <p:grpSpPr>
          <a:xfrm>
            <a:off x="1328479" y="1427558"/>
            <a:ext cx="468272" cy="43288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524801" y="44621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" name="Google Shape;61;p3"/>
          <p:cNvGrpSpPr/>
          <p:nvPr/>
        </p:nvGrpSpPr>
        <p:grpSpPr>
          <a:xfrm>
            <a:off x="407005" y="738475"/>
            <a:ext cx="329959" cy="523069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893312" y="4845775"/>
            <a:ext cx="457176" cy="466757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3"/>
          <p:cNvSpPr/>
          <p:nvPr/>
        </p:nvSpPr>
        <p:spPr>
          <a:xfrm rot="10800000" flipH="1">
            <a:off x="977899" y="5248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984700" y="1344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-388433" y="5531300"/>
            <a:ext cx="1576400" cy="136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560967" y="-869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>
            <a:off x="1359118" y="5556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" name="Google Shape;80;p3"/>
          <p:cNvGrpSpPr/>
          <p:nvPr/>
        </p:nvGrpSpPr>
        <p:grpSpPr>
          <a:xfrm>
            <a:off x="-67047" y="1937059"/>
            <a:ext cx="833125" cy="799168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62933" y="5907294"/>
            <a:ext cx="673641" cy="612749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78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8F39-CF43-49D3-97A5-E576F996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08C4-A2E0-496B-B96B-614F6522B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1748E-9E04-4E73-B03F-D6BD6F37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C0EE8-7CC0-46AD-98D0-681BAF6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0E203-87FA-423A-B7EF-6E034C3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5167-B688-461B-979E-864A4C21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3B438-C9B4-41E4-8E7E-94EE4A729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CD620-40E5-4EA2-8225-19D78D8B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74129-031D-43DB-A96B-7811EB9D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95314-E868-4EC6-8C0C-440BE372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AE70-FF59-47F6-8726-2A832429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F5EA-F29F-4107-AEB9-D0EA0D2BC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29FB7-0FCA-4E01-BC45-2D6E1FFC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383BB-EDD1-498D-9E8D-BEDF6503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D9D48-4888-4468-BF3E-50D63A53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E7C6D-0B4E-4A9E-B4FA-65E21A25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0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F08F-C436-47A4-89AB-E1CAF96A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42C0-6E28-47EA-99D4-59098551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6917F-49A1-47D2-A5B2-B7469AD0A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0968E-CBA1-41E1-9267-AE02D4CF0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29905-AB1D-4649-8B8D-7FBF43003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F5322-FEB6-4A1D-80C7-C17135C7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CE47F-64D0-4406-AFC4-9EF83E51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DE2F8-8E90-4005-91A5-C46C091E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B9CC-7F79-4F49-B152-F600CE8B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8334D-DE3D-4F3B-9117-44C2E54B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93E15-3646-4D04-95DE-6A83FDF8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BCC56-28E7-4A5F-B23D-D10D8ECB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4727C-C5F6-48E6-A621-5E10C1E1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A691D-C63E-46E6-9CFC-5FF10AE5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FF01A-A87E-4DC9-8E56-23D67DC3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A98F-30C9-45D6-9AA8-35209CC6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DF4B-79E3-4F82-A7C9-1553A2A5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9DC08-48D8-4C08-97C2-7C0833FE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259A4-726C-4A50-93F6-102349FA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E866E-43EB-4B72-8ADF-8C79092E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E21C9-5C10-4F6A-A3BF-2C2F4443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54F2-71C3-4843-998D-E0303452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E2964-DE35-418E-9DB7-49692B431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580A7-A458-4265-97F1-474BB666B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77A02-D3B6-4A0A-8B3B-50C1ED2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2EC8-1482-40AA-AC31-45522B9C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0CE6C-0731-4AEE-870A-1A25E90B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03CA8-667E-42BD-9E2D-2E1889E5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5DBEA-85E4-4754-A194-912594F7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BA57A-1A2C-4792-B0F8-E26BCF9E6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E204-FA39-469F-A5A5-E5F50BCD574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9D4A-438D-4F76-BA2D-9A6B0A5BA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AC1A7-0811-493E-A02A-0166090C2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7284-D9F4-4D1A-A0B9-C0D076BB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>
            <a:extLst>
              <a:ext uri="{FF2B5EF4-FFF2-40B4-BE49-F238E27FC236}">
                <a16:creationId xmlns:a16="http://schemas.microsoft.com/office/drawing/2014/main" id="{BE51156D-1B0F-4BF9-AA35-445F486487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37373" y="415031"/>
            <a:ext cx="8085337" cy="215061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</a:t>
            </a:r>
          </a:p>
          <a:p>
            <a:pPr algn="ctr"/>
            <a:r>
              <a:rPr lang="en-US" sz="3600" b="1" kern="10" dirty="0">
                <a:ln w="254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"/>
          <p:cNvSpPr txBox="1"/>
          <p:nvPr/>
        </p:nvSpPr>
        <p:spPr>
          <a:xfrm>
            <a:off x="1842239" y="2085269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6" name="Google Shape;359;p14"/>
          <p:cNvSpPr txBox="1">
            <a:spLocks/>
          </p:cNvSpPr>
          <p:nvPr/>
        </p:nvSpPr>
        <p:spPr>
          <a:xfrm>
            <a:off x="2124274" y="1213814"/>
            <a:ext cx="6698593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>
              <a:buClr>
                <a:srgbClr val="19BBD5"/>
              </a:buClr>
              <a:buSzPts val="3600"/>
              <a:defRPr/>
            </a:pPr>
            <a:endParaRPr lang="en-US" sz="3200" kern="0" dirty="0">
              <a:solidFill>
                <a:srgbClr val="19BBD5"/>
              </a:solidFill>
              <a:latin typeface="Times New Roman" pitchFamily="18" charset="0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21505" name="Diagram 35"/>
          <p:cNvSpPr>
            <a:spLocks noChangeArrowheads="1"/>
          </p:cNvSpPr>
          <p:nvPr/>
        </p:nvSpPr>
        <p:spPr bwMode="auto">
          <a:xfrm>
            <a:off x="3523061" y="777269"/>
            <a:ext cx="3901017" cy="4978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E009A2-067B-485D-AAEB-9F1E93A8D537}"/>
              </a:ext>
            </a:extLst>
          </p:cNvPr>
          <p:cNvGrpSpPr/>
          <p:nvPr/>
        </p:nvGrpSpPr>
        <p:grpSpPr>
          <a:xfrm>
            <a:off x="5153841" y="4587887"/>
            <a:ext cx="1952636" cy="1951635"/>
            <a:chOff x="4574848" y="1897856"/>
            <a:chExt cx="3028217" cy="302666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42B5C2C-8CA5-4FC8-82EC-6C988476ACA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0DEADE-D319-4A34-8BF0-E15947546EA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EDFA07-06CD-4D7F-8352-A5314A4009CE}"/>
              </a:ext>
            </a:extLst>
          </p:cNvPr>
          <p:cNvGrpSpPr/>
          <p:nvPr/>
        </p:nvGrpSpPr>
        <p:grpSpPr>
          <a:xfrm>
            <a:off x="2682363" y="3990995"/>
            <a:ext cx="1588486" cy="1354527"/>
            <a:chOff x="2203944" y="3086356"/>
            <a:chExt cx="1794618" cy="15303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2D60E6-5522-4DA6-A927-557B8918F7E9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FD15CF-4797-4F21-9D71-C7D57450F380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EF1ADB-875F-4728-A9EC-4B828F9D17ED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09ED16-EBE5-49EB-8E86-DEFFB36A3FAA}"/>
              </a:ext>
            </a:extLst>
          </p:cNvPr>
          <p:cNvGrpSpPr/>
          <p:nvPr/>
        </p:nvGrpSpPr>
        <p:grpSpPr>
          <a:xfrm>
            <a:off x="4449264" y="2186568"/>
            <a:ext cx="1376272" cy="1646389"/>
            <a:chOff x="4200129" y="1047775"/>
            <a:chExt cx="1554866" cy="186003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914D00-0C87-49DD-A14A-A996A45F3782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0B7707E-F7F9-40D7-8F9B-2A6E97B56A83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A23D841-3AA3-44BD-A511-541FA29BF48B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D73779-42B9-4B59-B9F2-B1CF1C38B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271D56-9028-4A98-8972-0672741F7E97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81">
              <a:extLst>
                <a:ext uri="{FF2B5EF4-FFF2-40B4-BE49-F238E27FC236}">
                  <a16:creationId xmlns:a16="http://schemas.microsoft.com/office/drawing/2014/main" id="{E8EB2A3E-2BC0-4E9F-A6C1-C8184C09C020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7953193-3F51-42AA-A615-58ED936E56D7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A87F11B-AA63-455C-AD66-E43ED35E2E15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0F078D-D27A-4C0C-80E9-7D73BBF9400D}"/>
              </a:ext>
            </a:extLst>
          </p:cNvPr>
          <p:cNvGrpSpPr/>
          <p:nvPr/>
        </p:nvGrpSpPr>
        <p:grpSpPr>
          <a:xfrm>
            <a:off x="6541280" y="2203647"/>
            <a:ext cx="1579169" cy="1635670"/>
            <a:chOff x="6563619" y="1067070"/>
            <a:chExt cx="1784092" cy="184792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38E0239-8121-4CB3-A005-64C65372AC83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99D51C-4FEE-4C2C-9477-DDDBE924CBCE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D46774-3784-44AE-B492-24D17EF04AE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FCF814-B3CE-48B3-BF18-ABE30CE074D7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69A08E-95F2-4DA8-A1E3-02572CA6D71A}"/>
              </a:ext>
            </a:extLst>
          </p:cNvPr>
          <p:cNvGrpSpPr/>
          <p:nvPr/>
        </p:nvGrpSpPr>
        <p:grpSpPr>
          <a:xfrm>
            <a:off x="6588874" y="5648411"/>
            <a:ext cx="1183662" cy="1040677"/>
            <a:chOff x="3983887" y="4061275"/>
            <a:chExt cx="2122406" cy="186602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B5E732-578D-4F07-8D2A-2CC0E868600D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72C86A1A-A1C9-4B6F-B88B-023AD603A54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C91139B4-0B3C-41A0-BC8A-1EA723F0DAD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53E964-F91B-4028-8A04-24F85AEAE20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230D2ECD-58A5-4B62-A248-6145658E1389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80E72BB8-46CB-4DA5-892C-AB7A343B153C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3B064D-8DAC-438F-A668-6CB6D670BB2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255996E0-0184-4278-86D8-CCFC61468955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4" name="Rectangle 22">
                <a:extLst>
                  <a:ext uri="{FF2B5EF4-FFF2-40B4-BE49-F238E27FC236}">
                    <a16:creationId xmlns:a16="http://schemas.microsoft.com/office/drawing/2014/main" id="{B0687898-C7DF-47E7-AB33-14AE9E8E301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6C6D17E-E321-414A-B992-C8C040B2CA00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E3F25874-C8D2-4446-B2E1-02569FC9B5B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CEAE6F04-B685-4299-A19B-1F10C58EF13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7F637E3-A6DB-4AFA-88C1-2C6280F760E3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99B7B441-C190-4C89-BC88-98906F5C886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B2C77877-9ECB-4B24-BD2E-F70E8AF7999A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9" name="Graphic 29">
            <a:extLst>
              <a:ext uri="{FF2B5EF4-FFF2-40B4-BE49-F238E27FC236}">
                <a16:creationId xmlns:a16="http://schemas.microsoft.com/office/drawing/2014/main" id="{14CCDA34-FD7B-41A8-80EB-C8FD36BFDA12}"/>
              </a:ext>
            </a:extLst>
          </p:cNvPr>
          <p:cNvGrpSpPr/>
          <p:nvPr/>
        </p:nvGrpSpPr>
        <p:grpSpPr>
          <a:xfrm>
            <a:off x="3854388" y="3342598"/>
            <a:ext cx="4608073" cy="2203717"/>
            <a:chOff x="3496316" y="2353600"/>
            <a:chExt cx="5206046" cy="248968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99446AA-2877-4A20-94AE-4305AD86D05C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3195DC1-0E60-47D3-BF18-D86154379F85}"/>
                </a:ext>
              </a:extLst>
            </p:cNvPr>
            <p:cNvSpPr/>
            <p:nvPr/>
          </p:nvSpPr>
          <p:spPr>
            <a:xfrm>
              <a:off x="6205372" y="2353600"/>
              <a:ext cx="1647498" cy="1471440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F9867EB-2F92-480D-9AD4-357D6FB42DB5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CD8B7F-9E3A-4A29-A152-4390ED1BBE57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Trapezoid 24">
            <a:extLst>
              <a:ext uri="{FF2B5EF4-FFF2-40B4-BE49-F238E27FC236}">
                <a16:creationId xmlns:a16="http://schemas.microsoft.com/office/drawing/2014/main" id="{DFDA27A2-5F81-429D-AFB9-C01F37600630}"/>
              </a:ext>
            </a:extLst>
          </p:cNvPr>
          <p:cNvSpPr>
            <a:spLocks noChangeAspect="1"/>
          </p:cNvSpPr>
          <p:nvPr/>
        </p:nvSpPr>
        <p:spPr>
          <a:xfrm rot="8369018">
            <a:off x="4253723" y="4693047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D1D6EEE5-886E-439C-8E25-3F3DB57BBB34}"/>
              </a:ext>
            </a:extLst>
          </p:cNvPr>
          <p:cNvSpPr>
            <a:spLocks noChangeAspect="1"/>
          </p:cNvSpPr>
          <p:nvPr/>
        </p:nvSpPr>
        <p:spPr>
          <a:xfrm>
            <a:off x="5220365" y="3797707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465CDE1-1CEC-43F3-973A-E9AB4FAC9248}"/>
              </a:ext>
            </a:extLst>
          </p:cNvPr>
          <p:cNvSpPr/>
          <p:nvPr/>
        </p:nvSpPr>
        <p:spPr>
          <a:xfrm rot="5400000">
            <a:off x="7681197" y="4851718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Frame 1">
            <a:extLst>
              <a:ext uri="{FF2B5EF4-FFF2-40B4-BE49-F238E27FC236}">
                <a16:creationId xmlns:a16="http://schemas.microsoft.com/office/drawing/2014/main" id="{2BE42C87-F2EE-42E4-8E14-849BAE9C9FAD}"/>
              </a:ext>
            </a:extLst>
          </p:cNvPr>
          <p:cNvSpPr/>
          <p:nvPr/>
        </p:nvSpPr>
        <p:spPr>
          <a:xfrm>
            <a:off x="6711469" y="3763326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58" name="Graphic 3">
            <a:extLst>
              <a:ext uri="{FF2B5EF4-FFF2-40B4-BE49-F238E27FC236}">
                <a16:creationId xmlns:a16="http://schemas.microsoft.com/office/drawing/2014/main" id="{A1EAD1C0-8D1E-47FC-98A8-FAB3B85D743B}"/>
              </a:ext>
            </a:extLst>
          </p:cNvPr>
          <p:cNvGrpSpPr/>
          <p:nvPr/>
        </p:nvGrpSpPr>
        <p:grpSpPr>
          <a:xfrm rot="294171">
            <a:off x="5630790" y="5737997"/>
            <a:ext cx="3319894" cy="1207409"/>
            <a:chOff x="0" y="1211951"/>
            <a:chExt cx="12192000" cy="4434097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EBAAC5-BDC1-48B3-9132-5CA26BD32F0C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4740C40-5844-44EF-A625-16FF9FC369E1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1364ED5-1533-41B3-9E2B-7789097D301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4307F77-79C4-4BFC-BF23-612A90169105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0A6D8BE-667C-4AC8-9D8D-F06C6748D56C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B6550FB-BCFB-41C0-A32A-38F1FB18C075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E2D5A03-F230-47C5-A29A-F2914C9A6441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0B9C777-72CB-4F3E-AEC4-F34BFEB47E00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3EB25EC-3E24-4394-8B69-0808D08C8BE2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80D2A5-9394-4404-8D94-FCED9A98157C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CEFAB34-F5A9-47EA-9410-1A89568DD63D}"/>
              </a:ext>
            </a:extLst>
          </p:cNvPr>
          <p:cNvGrpSpPr/>
          <p:nvPr/>
        </p:nvGrpSpPr>
        <p:grpSpPr>
          <a:xfrm flipH="1">
            <a:off x="4482209" y="5648411"/>
            <a:ext cx="1183662" cy="1040677"/>
            <a:chOff x="3983887" y="4061275"/>
            <a:chExt cx="2122406" cy="186602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36EB0A3-97A7-4095-BF7D-E680F28F129B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4BB67671-454D-4719-AD86-9FF6120611F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4" name="Rectangle 22">
                <a:extLst>
                  <a:ext uri="{FF2B5EF4-FFF2-40B4-BE49-F238E27FC236}">
                    <a16:creationId xmlns:a16="http://schemas.microsoft.com/office/drawing/2014/main" id="{9D6DDC6F-095A-4511-AA01-5A16CBB4B03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5BE9D07-A74C-4A41-AC69-AF69AD4F684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772BD923-7ED9-476C-BBFE-DDDEF6CF819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53252462-F094-4A6A-966E-0D3109899CC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23A2BA9-11B7-49B7-8D3E-4E022A90224A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Freeform 21">
                <a:extLst>
                  <a:ext uri="{FF2B5EF4-FFF2-40B4-BE49-F238E27FC236}">
                    <a16:creationId xmlns:a16="http://schemas.microsoft.com/office/drawing/2014/main" id="{60CD8152-CD52-4349-8525-9908802BED9A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Rectangle 22">
                <a:extLst>
                  <a:ext uri="{FF2B5EF4-FFF2-40B4-BE49-F238E27FC236}">
                    <a16:creationId xmlns:a16="http://schemas.microsoft.com/office/drawing/2014/main" id="{156D8930-45C8-40BA-A5FE-454BD80E990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5281BEF-716D-4D89-96C0-11D956B05AE7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Freeform 24">
                <a:extLst>
                  <a:ext uri="{FF2B5EF4-FFF2-40B4-BE49-F238E27FC236}">
                    <a16:creationId xmlns:a16="http://schemas.microsoft.com/office/drawing/2014/main" id="{8870F372-3CC8-4605-9BE2-EBB953756BB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8" name="Rectangle 22">
                <a:extLst>
                  <a:ext uri="{FF2B5EF4-FFF2-40B4-BE49-F238E27FC236}">
                    <a16:creationId xmlns:a16="http://schemas.microsoft.com/office/drawing/2014/main" id="{F20F0E1C-30B4-44EF-89EB-11EDA9310E2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2AB7B8-ACEB-4785-9622-1ED41C443002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B48D5730-2D19-4EEA-B83A-751445FB3126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85C82E66-0718-408F-BC50-02ED6AD1B85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EEE52CD9-AA1A-486F-BD45-31830ED6CC05}"/>
              </a:ext>
            </a:extLst>
          </p:cNvPr>
          <p:cNvSpPr/>
          <p:nvPr/>
        </p:nvSpPr>
        <p:spPr>
          <a:xfrm>
            <a:off x="5380367" y="5069965"/>
            <a:ext cx="1435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CHUẨN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BỊ VIẾT</a:t>
            </a:r>
          </a:p>
        </p:txBody>
      </p:sp>
      <p:sp>
        <p:nvSpPr>
          <p:cNvPr id="86" name="Freeform 39">
            <a:extLst>
              <a:ext uri="{FF2B5EF4-FFF2-40B4-BE49-F238E27FC236}">
                <a16:creationId xmlns:a16="http://schemas.microsoft.com/office/drawing/2014/main" id="{04BA3262-F7C8-4937-BA62-336699489FF4}"/>
              </a:ext>
            </a:extLst>
          </p:cNvPr>
          <p:cNvSpPr>
            <a:spLocks noChangeAspect="1"/>
          </p:cNvSpPr>
          <p:nvPr/>
        </p:nvSpPr>
        <p:spPr>
          <a:xfrm>
            <a:off x="3444664" y="877201"/>
            <a:ext cx="5211870" cy="132737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F8BA16"/>
          </a:solidFill>
          <a:ln w="889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FD6B81-1F89-430F-ACD1-D678584FD52E}"/>
              </a:ext>
            </a:extLst>
          </p:cNvPr>
          <p:cNvSpPr txBox="1"/>
          <p:nvPr/>
        </p:nvSpPr>
        <p:spPr>
          <a:xfrm>
            <a:off x="3993304" y="1066935"/>
            <a:ext cx="37792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Freeform 39">
            <a:extLst>
              <a:ext uri="{FF2B5EF4-FFF2-40B4-BE49-F238E27FC236}">
                <a16:creationId xmlns:a16="http://schemas.microsoft.com/office/drawing/2014/main" id="{076A74F2-0AE4-4B87-9C4E-9D82FAE3E56B}"/>
              </a:ext>
            </a:extLst>
          </p:cNvPr>
          <p:cNvSpPr>
            <a:spLocks noChangeAspect="1"/>
          </p:cNvSpPr>
          <p:nvPr/>
        </p:nvSpPr>
        <p:spPr>
          <a:xfrm>
            <a:off x="0" y="5019819"/>
            <a:ext cx="4588173" cy="132737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F8BA16"/>
          </a:solidFill>
          <a:ln w="889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81F44E-0BDF-4102-84F6-969F64AB8CC6}"/>
              </a:ext>
            </a:extLst>
          </p:cNvPr>
          <p:cNvSpPr txBox="1"/>
          <p:nvPr/>
        </p:nvSpPr>
        <p:spPr>
          <a:xfrm>
            <a:off x="548640" y="5394219"/>
            <a:ext cx="332697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reeform 39">
            <a:extLst>
              <a:ext uri="{FF2B5EF4-FFF2-40B4-BE49-F238E27FC236}">
                <a16:creationId xmlns:a16="http://schemas.microsoft.com/office/drawing/2014/main" id="{C3FC81B2-FC69-48C5-A2A3-48DBD21D9606}"/>
              </a:ext>
            </a:extLst>
          </p:cNvPr>
          <p:cNvSpPr>
            <a:spLocks noChangeAspect="1"/>
          </p:cNvSpPr>
          <p:nvPr/>
        </p:nvSpPr>
        <p:spPr>
          <a:xfrm>
            <a:off x="7669278" y="2562212"/>
            <a:ext cx="4467696" cy="1637790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F8BA16"/>
          </a:solidFill>
          <a:ln w="8890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0375902-AFFE-4E68-993E-D05A41633835}"/>
              </a:ext>
            </a:extLst>
          </p:cNvPr>
          <p:cNvSpPr txBox="1"/>
          <p:nvPr/>
        </p:nvSpPr>
        <p:spPr>
          <a:xfrm>
            <a:off x="7776123" y="2910006"/>
            <a:ext cx="39979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119EC5-E8FA-41CC-AEB2-1049C8994468}"/>
              </a:ext>
            </a:extLst>
          </p:cNvPr>
          <p:cNvGrpSpPr/>
          <p:nvPr/>
        </p:nvGrpSpPr>
        <p:grpSpPr>
          <a:xfrm>
            <a:off x="7985186" y="4108236"/>
            <a:ext cx="1571701" cy="1274220"/>
            <a:chOff x="8213001" y="3218811"/>
            <a:chExt cx="1775655" cy="143957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11120E1-DFB7-402F-8FCD-D52CA4ED295E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E67CEF9-7206-4F7D-920B-2C299A8D7A51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FE67B4E-6E9C-4A68-8DEB-7DEB3B11A9EB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6EAF6F5-0C3A-411F-8FD1-3C058C6D406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9828D2E-CAF1-4197-8A8F-848B2ECB87B1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2D916A1-EE40-47D8-86B7-0DE2C1C07E52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CA06E72-1E5F-49C3-91EB-BEC11642F967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E0B0129-506E-44EF-B804-2DCDB6A75724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Google Shape;359;p14">
            <a:extLst>
              <a:ext uri="{FF2B5EF4-FFF2-40B4-BE49-F238E27FC236}">
                <a16:creationId xmlns:a16="http://schemas.microsoft.com/office/drawing/2014/main" id="{66E9A3E2-CD70-4105-AD4F-7505BDCF2AC7}"/>
              </a:ext>
            </a:extLst>
          </p:cNvPr>
          <p:cNvSpPr txBox="1">
            <a:spLocks/>
          </p:cNvSpPr>
          <p:nvPr/>
        </p:nvSpPr>
        <p:spPr>
          <a:xfrm>
            <a:off x="2682363" y="-87385"/>
            <a:ext cx="6962660" cy="66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THỰC HÀNH VIẾT THEO QUY TRÌNH</a:t>
            </a:r>
          </a:p>
        </p:txBody>
      </p:sp>
      <p:sp>
        <p:nvSpPr>
          <p:cNvPr id="102" name="Rounded Rectangle 21">
            <a:extLst>
              <a:ext uri="{FF2B5EF4-FFF2-40B4-BE49-F238E27FC236}">
                <a16:creationId xmlns:a16="http://schemas.microsoft.com/office/drawing/2014/main" id="{44A744D0-46C0-41DF-A3CD-A3AB08BF89AC}"/>
              </a:ext>
            </a:extLst>
          </p:cNvPr>
          <p:cNvSpPr/>
          <p:nvPr/>
        </p:nvSpPr>
        <p:spPr>
          <a:xfrm>
            <a:off x="7780614" y="466002"/>
            <a:ext cx="3705150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1. CHUẨN BỊ VIẾT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6" grpId="0" animBg="1"/>
      <p:bldP spid="87" grpId="0"/>
      <p:bldP spid="88" grpId="0" animBg="1"/>
      <p:bldP spid="89" grpId="0"/>
      <p:bldP spid="90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1623687" y="-53841"/>
            <a:ext cx="6962660" cy="66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6" name="Google Shape;359;p14"/>
          <p:cNvSpPr txBox="1">
            <a:spLocks/>
          </p:cNvSpPr>
          <p:nvPr/>
        </p:nvSpPr>
        <p:spPr>
          <a:xfrm>
            <a:off x="2124274" y="1213814"/>
            <a:ext cx="6698593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>
              <a:buClr>
                <a:srgbClr val="19BBD5"/>
              </a:buClr>
              <a:buSzPts val="3600"/>
              <a:defRPr/>
            </a:pPr>
            <a:endParaRPr lang="en-US" sz="3200" kern="0" dirty="0">
              <a:solidFill>
                <a:srgbClr val="19BBD5"/>
              </a:solidFill>
              <a:latin typeface="Times New Roman" pitchFamily="18" charset="0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21505" name="Diagram 35"/>
          <p:cNvSpPr>
            <a:spLocks noChangeArrowheads="1"/>
          </p:cNvSpPr>
          <p:nvPr/>
        </p:nvSpPr>
        <p:spPr bwMode="auto">
          <a:xfrm>
            <a:off x="1" y="0"/>
            <a:ext cx="3901017" cy="4978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6F893E-912E-472B-A721-E911FE05BC51}"/>
              </a:ext>
            </a:extLst>
          </p:cNvPr>
          <p:cNvSpPr/>
          <p:nvPr/>
        </p:nvSpPr>
        <p:spPr>
          <a:xfrm>
            <a:off x="3586579" y="2068160"/>
            <a:ext cx="7590407" cy="3108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Đề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(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trang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137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sgk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Ngữ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văn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11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Tập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 1):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6670" marR="26670" algn="just"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sân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khấu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kịch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phim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774FD5F4-70C7-4BDA-95AD-F7A160F5563C}"/>
              </a:ext>
            </a:extLst>
          </p:cNvPr>
          <p:cNvSpPr/>
          <p:nvPr/>
        </p:nvSpPr>
        <p:spPr>
          <a:xfrm>
            <a:off x="6025291" y="670315"/>
            <a:ext cx="4230477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"/>
              </a:rPr>
              <a:t>TÌM Ý VÀ LẬP DÀN Ý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" y="0"/>
            <a:ext cx="12192000" cy="6498454"/>
          </a:xfrm>
          <a:prstGeom prst="rect">
            <a:avLst/>
          </a:prstGeom>
        </p:spPr>
      </p:pic>
      <p:pic>
        <p:nvPicPr>
          <p:cNvPr id="3" name="Picture 2" descr="IMG_256">
            <a:extLst>
              <a:ext uri="{FF2B5EF4-FFF2-40B4-BE49-F238E27FC236}">
                <a16:creationId xmlns:a16="http://schemas.microsoft.com/office/drawing/2014/main" id="{9B961A5C-18E9-4CEB-B926-4FF608920C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0932" y="1411550"/>
            <a:ext cx="9046346" cy="55485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335241-2FD7-4921-8DDC-AC679153C638}"/>
              </a:ext>
            </a:extLst>
          </p:cNvPr>
          <p:cNvSpPr/>
          <p:nvPr/>
        </p:nvSpPr>
        <p:spPr>
          <a:xfrm>
            <a:off x="763480" y="778548"/>
            <a:ext cx="9416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cục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ý: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83DB9242-AA05-4D4C-A214-A97C3543FB22}"/>
              </a:ext>
            </a:extLst>
          </p:cNvPr>
          <p:cNvSpPr/>
          <p:nvPr/>
        </p:nvSpPr>
        <p:spPr>
          <a:xfrm>
            <a:off x="5632613" y="87796"/>
            <a:ext cx="4230477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"/>
              </a:rPr>
              <a:t>TÌM Ý VÀ LẬP DÀN Ý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3022" cy="64984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335241-2FD7-4921-8DDC-AC679153C638}"/>
              </a:ext>
            </a:extLst>
          </p:cNvPr>
          <p:cNvSpPr/>
          <p:nvPr/>
        </p:nvSpPr>
        <p:spPr>
          <a:xfrm>
            <a:off x="763480" y="778548"/>
            <a:ext cx="9416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"/>
              </a:rPr>
              <a:t>: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83DB9242-AA05-4D4C-A214-A97C3543FB22}"/>
              </a:ext>
            </a:extLst>
          </p:cNvPr>
          <p:cNvSpPr/>
          <p:nvPr/>
        </p:nvSpPr>
        <p:spPr>
          <a:xfrm>
            <a:off x="5632613" y="87796"/>
            <a:ext cx="4230477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"/>
              </a:rPr>
              <a:t>TÌM Ý VÀ LẬP DÀN Ý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4215F7-BD48-43E3-9C46-A742B5EF2AE9}"/>
              </a:ext>
            </a:extLst>
          </p:cNvPr>
          <p:cNvSpPr/>
          <p:nvPr/>
        </p:nvSpPr>
        <p:spPr>
          <a:xfrm>
            <a:off x="1473424" y="1632960"/>
            <a:ext cx="8318377" cy="48654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ộp Văn bản 170">
            <a:extLst>
              <a:ext uri="{FF2B5EF4-FFF2-40B4-BE49-F238E27FC236}">
                <a16:creationId xmlns:a16="http://schemas.microsoft.com/office/drawing/2014/main" id="{680E20E6-B3D4-4855-BC59-DDD7BB4542F9}"/>
              </a:ext>
            </a:extLst>
          </p:cNvPr>
          <p:cNvSpPr txBox="1"/>
          <p:nvPr/>
        </p:nvSpPr>
        <p:spPr>
          <a:xfrm>
            <a:off x="7652487" y="3548092"/>
            <a:ext cx="2016087" cy="2425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endParaRPr lang="en-US" sz="2000" b="1" dirty="0">
              <a:solidFill>
                <a:srgbClr val="FFC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17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4" name="Hộp Văn bản 170">
            <a:extLst>
              <a:ext uri="{FF2B5EF4-FFF2-40B4-BE49-F238E27FC236}">
                <a16:creationId xmlns:a16="http://schemas.microsoft.com/office/drawing/2014/main" id="{79F0DDE4-D5A2-4D89-B8B9-74E73914CCA0}"/>
              </a:ext>
            </a:extLst>
          </p:cNvPr>
          <p:cNvSpPr txBox="1"/>
          <p:nvPr/>
        </p:nvSpPr>
        <p:spPr>
          <a:xfrm>
            <a:off x="4328789" y="2251183"/>
            <a:ext cx="2533880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DÀN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Ý</a:t>
            </a:r>
            <a:endParaRPr lang="en-US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Hộp Văn bản 170">
            <a:extLst>
              <a:ext uri="{FF2B5EF4-FFF2-40B4-BE49-F238E27FC236}">
                <a16:creationId xmlns:a16="http://schemas.microsoft.com/office/drawing/2014/main" id="{5DC168C2-1187-4F94-A622-8CE0A3B8F60D}"/>
              </a:ext>
            </a:extLst>
          </p:cNvPr>
          <p:cNvSpPr txBox="1"/>
          <p:nvPr/>
        </p:nvSpPr>
        <p:spPr>
          <a:xfrm>
            <a:off x="1678640" y="3535540"/>
            <a:ext cx="1718629" cy="2382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Mở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endParaRPr lang="en-US" sz="2000" b="1" dirty="0">
              <a:solidFill>
                <a:srgbClr val="FFC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ctr"/>
            <a:r>
              <a:rPr lang="en-US" sz="1700" kern="12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……………………………………………………………………………………………………..……….</a:t>
            </a:r>
            <a:endParaRPr lang="vi-VN" sz="1700" kern="1200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6" name="Hộp Văn bản 170">
            <a:extLst>
              <a:ext uri="{FF2B5EF4-FFF2-40B4-BE49-F238E27FC236}">
                <a16:creationId xmlns:a16="http://schemas.microsoft.com/office/drawing/2014/main" id="{5C1BA46D-4AF4-45C9-BD92-E33E1010DFF1}"/>
              </a:ext>
            </a:extLst>
          </p:cNvPr>
          <p:cNvSpPr txBox="1"/>
          <p:nvPr/>
        </p:nvSpPr>
        <p:spPr>
          <a:xfrm>
            <a:off x="4096828" y="3548092"/>
            <a:ext cx="2809301" cy="28263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endParaRPr lang="en-US" sz="2000" b="1" dirty="0">
              <a:solidFill>
                <a:srgbClr val="FFC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LĐ1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:………..……….…………………….</a:t>
            </a: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LĐ2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:………..………. …………………..</a:t>
            </a:r>
          </a:p>
          <a:p>
            <a:pPr algn="just">
              <a:spcAft>
                <a:spcPts val="800"/>
              </a:spcAft>
              <a:buClrTx/>
              <a:defRPr/>
            </a:pP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11F89F5-9907-417E-9040-A5EC5E13EAE0}"/>
              </a:ext>
            </a:extLst>
          </p:cNvPr>
          <p:cNvCxnSpPr>
            <a:cxnSpLocks/>
          </p:cNvCxnSpPr>
          <p:nvPr/>
        </p:nvCxnSpPr>
        <p:spPr>
          <a:xfrm flipH="1">
            <a:off x="2537954" y="2693857"/>
            <a:ext cx="3057775" cy="84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B5A09E6-5A48-4A23-A660-2CC05A6D5142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5501479" y="2693857"/>
            <a:ext cx="94250" cy="854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5BD8D9-1A03-46D1-B42C-A4D9C31FEFA1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5595729" y="2693857"/>
            <a:ext cx="3064802" cy="854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06EC6BC-CEB6-479C-9D93-F3F637146F13}"/>
              </a:ext>
            </a:extLst>
          </p:cNvPr>
          <p:cNvSpPr/>
          <p:nvPr/>
        </p:nvSpPr>
        <p:spPr>
          <a:xfrm>
            <a:off x="2537954" y="1632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268A1A-D94C-445C-B11E-E50D4AF91FA5}"/>
              </a:ext>
            </a:extLst>
          </p:cNvPr>
          <p:cNvGrpSpPr/>
          <p:nvPr/>
        </p:nvGrpSpPr>
        <p:grpSpPr>
          <a:xfrm>
            <a:off x="8375907" y="1896927"/>
            <a:ext cx="3485641" cy="1456062"/>
            <a:chOff x="434509" y="3232290"/>
            <a:chExt cx="7866058" cy="328589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6802078-8E49-4A0A-B092-3AD8DA13F238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3146B55-1341-48C9-8987-F30D8819FF79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3B27D99-86A5-44B0-AA88-D5B43B434D62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1019D88B-8538-45CB-B81E-8C82AB0A8AB4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85892E43-77A1-4CAA-B38D-91D89D5E87FF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7">
                <a:extLst>
                  <a:ext uri="{FF2B5EF4-FFF2-40B4-BE49-F238E27FC236}">
                    <a16:creationId xmlns:a16="http://schemas.microsoft.com/office/drawing/2014/main" id="{7BFC878F-5A19-489A-9E4B-7B1DF1B76560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D412F6-DC7C-436D-9B7C-25D4985C905D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BF82FBE-D7A9-4C0D-A992-59C28C58FC13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8E48730-8606-4759-94DE-9E18D5AB88E4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7D095-8F79-45F6-9EB3-8B0E1AD6DD2B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E7A633-4BEB-4CD9-B933-B54CC7FBC7DE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3A6D400-AE99-4635-9054-3496928A8855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C2C407C-EF47-4E82-A225-C327B62D862F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45E20BB-0CCF-4798-87A3-75300D04FC42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9A71A98-98AC-4A16-A031-133054DC1BDE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806B422-DE98-4B72-B875-FAB365565E74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83C2538-31E9-4EAC-B88F-B381D61296D0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9B1D2B4-FC64-4E56-8650-6FC1E9F672B4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8E05153-F1C2-4A76-BFDA-F13685C67C61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9D5941C-377F-4709-8567-B1466683B7C1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3A4B056-A7EA-475D-B0B1-08655B3675BE}"/>
              </a:ext>
            </a:extLst>
          </p:cNvPr>
          <p:cNvGrpSpPr/>
          <p:nvPr/>
        </p:nvGrpSpPr>
        <p:grpSpPr>
          <a:xfrm>
            <a:off x="65866" y="5847919"/>
            <a:ext cx="1678640" cy="981727"/>
            <a:chOff x="3366914" y="2916559"/>
            <a:chExt cx="2424286" cy="165544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B70A9D8-239A-411A-954E-C6B2547FE136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48DF87-2F7B-4934-89D3-2F0AD1D6D73D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85B97D01-3FF9-450A-A086-CFD3CE00C01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Rectangle 3">
              <a:extLst>
                <a:ext uri="{FF2B5EF4-FFF2-40B4-BE49-F238E27FC236}">
                  <a16:creationId xmlns:a16="http://schemas.microsoft.com/office/drawing/2014/main" id="{3B1C2483-2B4C-46B2-A636-97968806003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7">
              <a:extLst>
                <a:ext uri="{FF2B5EF4-FFF2-40B4-BE49-F238E27FC236}">
                  <a16:creationId xmlns:a16="http://schemas.microsoft.com/office/drawing/2014/main" id="{803F20A4-085B-4344-B966-5E4A2E4453A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rgbClr val="FE3FE4"/>
            </a:solidFill>
            <a:ln w="12700" cap="flat" cmpd="sng" algn="ctr">
              <a:solidFill>
                <a:srgbClr val="FE3FE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5" name="Parallelogram 15">
            <a:extLst>
              <a:ext uri="{FF2B5EF4-FFF2-40B4-BE49-F238E27FC236}">
                <a16:creationId xmlns:a16="http://schemas.microsoft.com/office/drawing/2014/main" id="{F92FCAEB-230C-468B-B7C9-AAB23C57FE27}"/>
              </a:ext>
            </a:extLst>
          </p:cNvPr>
          <p:cNvSpPr/>
          <p:nvPr/>
        </p:nvSpPr>
        <p:spPr>
          <a:xfrm flipH="1">
            <a:off x="627968" y="1786690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FC5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E0064FFB-96A0-4D53-8DFE-33F308A44E48}"/>
              </a:ext>
            </a:extLst>
          </p:cNvPr>
          <p:cNvSpPr/>
          <p:nvPr/>
        </p:nvSpPr>
        <p:spPr>
          <a:xfrm flipH="1">
            <a:off x="10085279" y="3878452"/>
            <a:ext cx="919906" cy="112736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3F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Teardrop 1">
            <a:extLst>
              <a:ext uri="{FF2B5EF4-FFF2-40B4-BE49-F238E27FC236}">
                <a16:creationId xmlns:a16="http://schemas.microsoft.com/office/drawing/2014/main" id="{3F2F9794-0C56-40BB-B06C-C29CF2EE5A5D}"/>
              </a:ext>
            </a:extLst>
          </p:cNvPr>
          <p:cNvSpPr/>
          <p:nvPr/>
        </p:nvSpPr>
        <p:spPr>
          <a:xfrm rot="18805991">
            <a:off x="10719860" y="619687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E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2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3" grpId="0" animBg="1"/>
      <p:bldP spid="34" grpId="0" animBg="1"/>
      <p:bldP spid="35" grpId="0" animBg="1"/>
      <p:bldP spid="36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1623687" y="-53841"/>
            <a:ext cx="6962660" cy="66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1505" name="Diagram 35"/>
          <p:cNvSpPr>
            <a:spLocks noChangeArrowheads="1"/>
          </p:cNvSpPr>
          <p:nvPr/>
        </p:nvSpPr>
        <p:spPr bwMode="auto">
          <a:xfrm>
            <a:off x="1" y="0"/>
            <a:ext cx="3901017" cy="4978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774FD5F4-70C7-4BDA-95AD-F7A160F5563C}"/>
              </a:ext>
            </a:extLst>
          </p:cNvPr>
          <p:cNvSpPr/>
          <p:nvPr/>
        </p:nvSpPr>
        <p:spPr>
          <a:xfrm>
            <a:off x="7066625" y="670315"/>
            <a:ext cx="3189143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VIẾT BÀI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60871-DA7A-47E7-B1D9-3EC91A6B2B29}"/>
              </a:ext>
            </a:extLst>
          </p:cNvPr>
          <p:cNvSpPr/>
          <p:nvPr/>
        </p:nvSpPr>
        <p:spPr>
          <a:xfrm>
            <a:off x="3848199" y="2160726"/>
            <a:ext cx="485106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Cậu Bé Viết Bài Tập Về Nhà PNG Miễn Phí Tải Về - Lovepik">
            <a:extLst>
              <a:ext uri="{FF2B5EF4-FFF2-40B4-BE49-F238E27FC236}">
                <a16:creationId xmlns:a16="http://schemas.microsoft.com/office/drawing/2014/main" id="{BF90DBFA-0591-4E14-A506-7519E522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1518801"/>
            <a:ext cx="2423604" cy="24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0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6C4CD-C4AE-4528-83FE-BC837A7A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9306C5-0609-4B79-B257-20960F25F7AE}"/>
              </a:ext>
            </a:extLst>
          </p:cNvPr>
          <p:cNvSpPr/>
          <p:nvPr/>
        </p:nvSpPr>
        <p:spPr>
          <a:xfrm>
            <a:off x="213064" y="0"/>
            <a:ext cx="118724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"/>
              </a:rPr>
              <a:t>BÀI THAM KHẢO: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6670" marR="26670" algn="just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</a:rPr>
              <a:t>       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tri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giàu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kịch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đón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Cửu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khắc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giỏi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cống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mù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hoài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bão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6670" marR="26670" indent="277495" algn="just"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trúc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giỏi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xảo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trúc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Lê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Dực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Cửu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lạc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chín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chắn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dù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ép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buộc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dọa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giết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đem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cống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hôn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Sau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Đan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Thiềm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-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mê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chúa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tòa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ta “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hãnh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Cửu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6670" marR="26670" indent="277495" algn="just"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lương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tấm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đem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cống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hiến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tiếc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rời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đạp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cha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đẻ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Cửu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Trùng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Đài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đứa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304165" algn="just"/>
            <a:r>
              <a:rPr lang="en-US" sz="2000" dirty="0" err="1">
                <a:latin typeface="Times New Roman" panose="02020603050405020304" pitchFamily="18" charset="0"/>
                <a:ea typeface=""/>
              </a:rPr>
              <a:t>Khát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đáng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nhầm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lầm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thối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nát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đói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khổ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sưu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thuế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dần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mệnh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047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1623687" y="-53841"/>
            <a:ext cx="6962660" cy="6610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1505" name="Diagram 35"/>
          <p:cNvSpPr>
            <a:spLocks noChangeArrowheads="1"/>
          </p:cNvSpPr>
          <p:nvPr/>
        </p:nvSpPr>
        <p:spPr bwMode="auto">
          <a:xfrm>
            <a:off x="1" y="0"/>
            <a:ext cx="3901017" cy="4978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774FD5F4-70C7-4BDA-95AD-F7A160F5563C}"/>
              </a:ext>
            </a:extLst>
          </p:cNvPr>
          <p:cNvSpPr/>
          <p:nvPr/>
        </p:nvSpPr>
        <p:spPr>
          <a:xfrm>
            <a:off x="7066625" y="670315"/>
            <a:ext cx="4367814" cy="543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XEM LẠI VÀ CHỈNH SỬA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50" name="Picture 2" descr="Chỉnh sửa file PDF - Không ảnh hưởng phông của file">
            <a:extLst>
              <a:ext uri="{FF2B5EF4-FFF2-40B4-BE49-F238E27FC236}">
                <a16:creationId xmlns:a16="http://schemas.microsoft.com/office/drawing/2014/main" id="{34348EB2-8CE2-4E8D-A46D-7B811A31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01" y="1439339"/>
            <a:ext cx="7782341" cy="41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8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247B4BAC-7DBE-4F6C-AE80-0B07C752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" y="-1686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6">
            <a:extLst>
              <a:ext uri="{FF2B5EF4-FFF2-40B4-BE49-F238E27FC236}">
                <a16:creationId xmlns:a16="http://schemas.microsoft.com/office/drawing/2014/main" id="{98976AA1-F4DF-4BBF-B442-D1AFA4BDC1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89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E67AB885-C24F-40EC-BF30-54EC2B6F5439}"/>
              </a:ext>
            </a:extLst>
          </p:cNvPr>
          <p:cNvSpPr/>
          <p:nvPr/>
        </p:nvSpPr>
        <p:spPr>
          <a:xfrm>
            <a:off x="3440435" y="2351644"/>
            <a:ext cx="6591331" cy="22825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E1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Hoàn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theo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dàn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ý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lập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(HS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việc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nhân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247B4BAC-7DBE-4F6C-AE80-0B07C752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" y="-1686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80F15F-C67A-4FBB-BD5B-42AC6E30C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17336"/>
              </p:ext>
            </p:extLst>
          </p:nvPr>
        </p:nvGraphicFramePr>
        <p:xfrm>
          <a:off x="0" y="932154"/>
          <a:ext cx="12192000" cy="595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0023">
                  <a:extLst>
                    <a:ext uri="{9D8B030D-6E8A-4147-A177-3AD203B41FA5}">
                      <a16:colId xmlns:a16="http://schemas.microsoft.com/office/drawing/2014/main" val="3118743623"/>
                    </a:ext>
                  </a:extLst>
                </a:gridCol>
                <a:gridCol w="8879913">
                  <a:extLst>
                    <a:ext uri="{9D8B030D-6E8A-4147-A177-3AD203B41FA5}">
                      <a16:colId xmlns:a16="http://schemas.microsoft.com/office/drawing/2014/main" val="3709767974"/>
                    </a:ext>
                  </a:extLst>
                </a:gridCol>
                <a:gridCol w="786032">
                  <a:extLst>
                    <a:ext uri="{9D8B030D-6E8A-4147-A177-3AD203B41FA5}">
                      <a16:colId xmlns:a16="http://schemas.microsoft.com/office/drawing/2014/main" val="1853700316"/>
                    </a:ext>
                  </a:extLst>
                </a:gridCol>
                <a:gridCol w="786032">
                  <a:extLst>
                    <a:ext uri="{9D8B030D-6E8A-4147-A177-3AD203B41FA5}">
                      <a16:colId xmlns:a16="http://schemas.microsoft.com/office/drawing/2014/main" val="378994272"/>
                    </a:ext>
                  </a:extLst>
                </a:gridCol>
              </a:tblGrid>
              <a:tr h="565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552447046"/>
                  </a:ext>
                </a:extLst>
              </a:tr>
              <a:tr h="5078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,...).</a:t>
                      </a:r>
                      <a:endParaRPr lang="en-US" sz="16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3392091080"/>
                  </a:ext>
                </a:extLst>
              </a:tr>
              <a:tr h="253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6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1023085736"/>
                  </a:ext>
                </a:extLst>
              </a:tr>
              <a:tr h="253908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chủ đề, đề tài tác phẩm</a:t>
                      </a:r>
                      <a:endParaRPr lang="en-US" sz="16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4081708872"/>
                  </a:ext>
                </a:extLst>
              </a:tr>
              <a:tr h="253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tích, đánh giá chủ đề tác phẩm</a:t>
                      </a:r>
                      <a:endParaRPr lang="en-US" sz="16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966173188"/>
                  </a:ext>
                </a:extLst>
              </a:tr>
              <a:tr h="282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tích một số nét đặc sắc về hình thức nghệ thuật, nội dung tác phẩm.</a:t>
                      </a:r>
                      <a:endParaRPr lang="en-US" sz="16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1107306950"/>
                  </a:ext>
                </a:extLst>
              </a:tr>
              <a:tr h="333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6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3075387459"/>
                  </a:ext>
                </a:extLst>
              </a:tr>
              <a:tr h="565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3830077602"/>
                  </a:ext>
                </a:extLst>
              </a:tr>
              <a:tr h="282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lí lẽ thuyết phục và bằng chứng tin cậy lấy từ tác phẩm.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869279528"/>
                  </a:ext>
                </a:extLst>
              </a:tr>
              <a:tr h="5657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604485596"/>
                  </a:ext>
                </a:extLst>
              </a:tr>
              <a:tr h="565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3055476228"/>
                  </a:ext>
                </a:extLst>
              </a:tr>
              <a:tr h="2539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luận điểm (lí lẽ và bằng chứng) hợp lí.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1848773996"/>
                  </a:ext>
                </a:extLst>
              </a:tr>
              <a:tr h="253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luận chặt chẽ, trình bày mạch lạc.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530340089"/>
                  </a:ext>
                </a:extLst>
              </a:tr>
              <a:tr h="282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rõ ràng, gãy gọn, đáp ứng đúng yêu cấu của kiểu bài.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742222925"/>
                  </a:ext>
                </a:extLst>
              </a:tr>
              <a:tr h="3771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được các từ ngữ, câu văn tạo sự gắn kết giữa các luận điểm, giữa bằng chứng với lí lẽ.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0" marB="0"/>
                </a:tc>
                <a:extLst>
                  <a:ext uri="{0D108BD9-81ED-4DB2-BD59-A6C34878D82A}">
                    <a16:rowId xmlns:a16="http://schemas.microsoft.com/office/drawing/2014/main" val="2317539644"/>
                  </a:ext>
                </a:extLst>
              </a:tr>
            </a:tbl>
          </a:graphicData>
        </a:graphic>
      </p:graphicFrame>
      <p:sp>
        <p:nvSpPr>
          <p:cNvPr id="11" name="WordArt 5">
            <a:extLst>
              <a:ext uri="{FF2B5EF4-FFF2-40B4-BE49-F238E27FC236}">
                <a16:creationId xmlns:a16="http://schemas.microsoft.com/office/drawing/2014/main" id="{212B74C8-1006-48C3-83B0-E46B05599B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2246" y="0"/>
            <a:ext cx="6477000" cy="932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1" dir="t"/>
            </a:scene3d>
            <a:sp3d extrusionH="887400" prstMaterial="legacyMetal">
              <a:extrusionClr>
                <a:srgbClr val="FFFF66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0506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" y="4837937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ko-KR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 Phuong (phuonganh211003) - Hồ sơ | Pinterest">
            <a:extLst>
              <a:ext uri="{FF2B5EF4-FFF2-40B4-BE49-F238E27FC236}">
                <a16:creationId xmlns:a16="http://schemas.microsoft.com/office/drawing/2014/main" id="{6E19B136-4251-422F-B813-386F30F6F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561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05BEB5D-546A-4958-B1A8-177A5D56F2B4}"/>
              </a:ext>
            </a:extLst>
          </p:cNvPr>
          <p:cNvSpPr txBox="1"/>
          <p:nvPr/>
        </p:nvSpPr>
        <p:spPr>
          <a:xfrm>
            <a:off x="3462375" y="4033643"/>
            <a:ext cx="5811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Oval 31">
            <a:extLst>
              <a:ext uri="{FF2B5EF4-FFF2-40B4-BE49-F238E27FC236}">
                <a16:creationId xmlns:a16="http://schemas.microsoft.com/office/drawing/2014/main" id="{D2B4BE1A-2308-4112-8D2D-4560A196A8B6}"/>
              </a:ext>
            </a:extLst>
          </p:cNvPr>
          <p:cNvSpPr/>
          <p:nvPr/>
        </p:nvSpPr>
        <p:spPr>
          <a:xfrm>
            <a:off x="10624334" y="54718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032FD908-D1C3-4F79-B571-8411B1FDECC0}"/>
              </a:ext>
            </a:extLst>
          </p:cNvPr>
          <p:cNvSpPr/>
          <p:nvPr/>
        </p:nvSpPr>
        <p:spPr>
          <a:xfrm>
            <a:off x="115833" y="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284664FE-DC2B-4154-86F0-14F4E7FD4CFF}"/>
              </a:ext>
            </a:extLst>
          </p:cNvPr>
          <p:cNvSpPr/>
          <p:nvPr/>
        </p:nvSpPr>
        <p:spPr>
          <a:xfrm>
            <a:off x="92369" y="1266815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0C6537F4-6687-4279-9A21-E67E81AED1CB}"/>
              </a:ext>
            </a:extLst>
          </p:cNvPr>
          <p:cNvSpPr/>
          <p:nvPr/>
        </p:nvSpPr>
        <p:spPr>
          <a:xfrm>
            <a:off x="798179" y="757561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0C909B2B-7B8D-4A1A-AB52-8447504B7558}"/>
              </a:ext>
            </a:extLst>
          </p:cNvPr>
          <p:cNvSpPr/>
          <p:nvPr/>
        </p:nvSpPr>
        <p:spPr>
          <a:xfrm>
            <a:off x="1518482" y="15240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id="{75B23FF9-F5B9-4D7E-83C7-6CEF57E2CC9A}"/>
              </a:ext>
            </a:extLst>
          </p:cNvPr>
          <p:cNvSpPr/>
          <p:nvPr/>
        </p:nvSpPr>
        <p:spPr>
          <a:xfrm>
            <a:off x="1573818" y="136864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6A150E4A-2CA6-4AAF-A594-1FF687C1244B}"/>
              </a:ext>
            </a:extLst>
          </p:cNvPr>
          <p:cNvSpPr/>
          <p:nvPr/>
        </p:nvSpPr>
        <p:spPr>
          <a:xfrm>
            <a:off x="9903057" y="-8484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31">
            <a:extLst>
              <a:ext uri="{FF2B5EF4-FFF2-40B4-BE49-F238E27FC236}">
                <a16:creationId xmlns:a16="http://schemas.microsoft.com/office/drawing/2014/main" id="{8FC66399-6E00-492B-BBA6-5D190227356B}"/>
              </a:ext>
            </a:extLst>
          </p:cNvPr>
          <p:cNvSpPr/>
          <p:nvPr/>
        </p:nvSpPr>
        <p:spPr>
          <a:xfrm>
            <a:off x="11550170" y="-6282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31">
            <a:extLst>
              <a:ext uri="{FF2B5EF4-FFF2-40B4-BE49-F238E27FC236}">
                <a16:creationId xmlns:a16="http://schemas.microsoft.com/office/drawing/2014/main" id="{82C28396-570D-4D4D-BEEF-7CD37EC7D97F}"/>
              </a:ext>
            </a:extLst>
          </p:cNvPr>
          <p:cNvSpPr/>
          <p:nvPr/>
        </p:nvSpPr>
        <p:spPr>
          <a:xfrm>
            <a:off x="11446368" y="126681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A26DB761-4797-43FE-923F-8ABEFBF81842}"/>
              </a:ext>
            </a:extLst>
          </p:cNvPr>
          <p:cNvSpPr/>
          <p:nvPr/>
        </p:nvSpPr>
        <p:spPr>
          <a:xfrm>
            <a:off x="9925343" y="141080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53">
            <a:extLst>
              <a:ext uri="{FF2B5EF4-FFF2-40B4-BE49-F238E27FC236}">
                <a16:creationId xmlns:a16="http://schemas.microsoft.com/office/drawing/2014/main" id="{E462A927-82A0-4E30-A8B9-29CA38766C09}"/>
              </a:ext>
            </a:extLst>
          </p:cNvPr>
          <p:cNvSpPr/>
          <p:nvPr/>
        </p:nvSpPr>
        <p:spPr>
          <a:xfrm>
            <a:off x="11035526" y="208621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10BC453A-9FA6-4432-BF77-90FC1EABC915}"/>
              </a:ext>
            </a:extLst>
          </p:cNvPr>
          <p:cNvSpPr/>
          <p:nvPr/>
        </p:nvSpPr>
        <p:spPr>
          <a:xfrm>
            <a:off x="787703" y="2342365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0606A58B-1873-4231-ACA0-836FB0D26638}"/>
              </a:ext>
            </a:extLst>
          </p:cNvPr>
          <p:cNvSpPr/>
          <p:nvPr/>
        </p:nvSpPr>
        <p:spPr>
          <a:xfrm>
            <a:off x="2931838" y="353906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53">
            <a:extLst>
              <a:ext uri="{FF2B5EF4-FFF2-40B4-BE49-F238E27FC236}">
                <a16:creationId xmlns:a16="http://schemas.microsoft.com/office/drawing/2014/main" id="{137127F6-B29B-4222-8D46-0D2250E9E308}"/>
              </a:ext>
            </a:extLst>
          </p:cNvPr>
          <p:cNvSpPr/>
          <p:nvPr/>
        </p:nvSpPr>
        <p:spPr>
          <a:xfrm>
            <a:off x="7960349" y="1410805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646830-6A2C-417C-A89D-B0C0007AA3CA}"/>
              </a:ext>
            </a:extLst>
          </p:cNvPr>
          <p:cNvGrpSpPr/>
          <p:nvPr/>
        </p:nvGrpSpPr>
        <p:grpSpPr>
          <a:xfrm>
            <a:off x="-328474" y="4033643"/>
            <a:ext cx="2993576" cy="2911434"/>
            <a:chOff x="6985437" y="1529647"/>
            <a:chExt cx="4988394" cy="498858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7C3CE7-2C16-4094-A8F1-C24C09342987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2F5155-B51A-4A0A-A737-4CAE630E261F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A88C5A1-B6E6-4C6B-88A8-E8FB28DCF129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415E0B-2905-4783-8FA7-5ED15BC660D0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3DCB62-1297-4464-8E72-855109DF382D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01C7DA-9990-40DC-897C-111BC8975ACC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943C821-78CA-4B09-82E9-B8B63643EA8F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C4DCE46-1D92-4166-9CA9-D0EFFB9F5189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67D64E9-045A-4B56-AE1F-0CDE7C734D55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C4A3C66-7715-4CA2-9B05-88AF59499275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58F64C-668E-41B0-8FE4-C2C099732BE7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37C2B51-E141-4FC3-80BF-04F2C026BF56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2C382AE-DC97-4763-B784-68ADD1B1339D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4934861-9755-498B-98E3-DC26394CDC0D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4FA590F-F95E-4877-88F5-9A1343A72801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2A5FEA1-294D-4006-B32E-29A672FE5145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83FB22-34F5-46D3-92F0-42C0C7AB9BB0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CC25FD6-357C-4BEA-BC1D-D6B2C8AF4C8A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335DFB8-7B51-4E81-B62D-342E7F4358AE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50046-BA8F-4F84-9EC5-698A27AB891E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6C1A361-E646-4290-8123-B995011A88AE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48A0FDF-0507-487B-A9C6-C7D8B63D7489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8A0087-5211-4925-907F-A965FF7D8908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A849D9-EEBC-4B14-AE1B-40CCC79D4804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288D972-A60B-405D-82A8-74A0ADF327FC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24C9E5E-BA06-43F3-B0B3-48D4C44DFED0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502D820-9EB8-46C0-839D-97BC8918C95E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1" name="Google Shape;2278;p49">
            <a:extLst>
              <a:ext uri="{FF2B5EF4-FFF2-40B4-BE49-F238E27FC236}">
                <a16:creationId xmlns:a16="http://schemas.microsoft.com/office/drawing/2014/main" id="{61C42D67-E9CD-4A88-A0DC-497EE70B657F}"/>
              </a:ext>
            </a:extLst>
          </p:cNvPr>
          <p:cNvGrpSpPr/>
          <p:nvPr/>
        </p:nvGrpSpPr>
        <p:grpSpPr>
          <a:xfrm>
            <a:off x="11223879" y="6125867"/>
            <a:ext cx="445681" cy="400651"/>
            <a:chOff x="9626723" y="5526313"/>
            <a:chExt cx="720002" cy="647256"/>
          </a:xfrm>
        </p:grpSpPr>
        <p:sp>
          <p:nvSpPr>
            <p:cNvPr id="62" name="Google Shape;2279;p49">
              <a:extLst>
                <a:ext uri="{FF2B5EF4-FFF2-40B4-BE49-F238E27FC236}">
                  <a16:creationId xmlns:a16="http://schemas.microsoft.com/office/drawing/2014/main" id="{896CE049-E08E-46B5-8312-8B3A1352017E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280;p49">
              <a:extLst>
                <a:ext uri="{FF2B5EF4-FFF2-40B4-BE49-F238E27FC236}">
                  <a16:creationId xmlns:a16="http://schemas.microsoft.com/office/drawing/2014/main" id="{8733F13C-F072-4C4F-A118-EA67EBF79109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281;p49">
              <a:extLst>
                <a:ext uri="{FF2B5EF4-FFF2-40B4-BE49-F238E27FC236}">
                  <a16:creationId xmlns:a16="http://schemas.microsoft.com/office/drawing/2014/main" id="{0008758A-3D27-40E9-A6C5-C8450A67A00B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282;p49">
              <a:extLst>
                <a:ext uri="{FF2B5EF4-FFF2-40B4-BE49-F238E27FC236}">
                  <a16:creationId xmlns:a16="http://schemas.microsoft.com/office/drawing/2014/main" id="{8C422C32-83EB-43F2-99DB-FA845DB4DECE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283;p49">
              <a:extLst>
                <a:ext uri="{FF2B5EF4-FFF2-40B4-BE49-F238E27FC236}">
                  <a16:creationId xmlns:a16="http://schemas.microsoft.com/office/drawing/2014/main" id="{EF0B0320-ADA6-4BD3-A675-CBE3214F53F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284;p49">
              <a:extLst>
                <a:ext uri="{FF2B5EF4-FFF2-40B4-BE49-F238E27FC236}">
                  <a16:creationId xmlns:a16="http://schemas.microsoft.com/office/drawing/2014/main" id="{38975177-47E2-41C8-B8D4-A48F3C2A57FE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285;p49">
              <a:extLst>
                <a:ext uri="{FF2B5EF4-FFF2-40B4-BE49-F238E27FC236}">
                  <a16:creationId xmlns:a16="http://schemas.microsoft.com/office/drawing/2014/main" id="{1BE170E1-E51A-444B-86C5-44A522EC90F5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286;p49">
              <a:extLst>
                <a:ext uri="{FF2B5EF4-FFF2-40B4-BE49-F238E27FC236}">
                  <a16:creationId xmlns:a16="http://schemas.microsoft.com/office/drawing/2014/main" id="{8C1B8873-1CE9-40E1-A7C2-0705B3085096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287;p49">
              <a:extLst>
                <a:ext uri="{FF2B5EF4-FFF2-40B4-BE49-F238E27FC236}">
                  <a16:creationId xmlns:a16="http://schemas.microsoft.com/office/drawing/2014/main" id="{AEBE721C-4C79-49E0-9EC1-C7505A259DA9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288;p49">
              <a:extLst>
                <a:ext uri="{FF2B5EF4-FFF2-40B4-BE49-F238E27FC236}">
                  <a16:creationId xmlns:a16="http://schemas.microsoft.com/office/drawing/2014/main" id="{3E99291B-B618-467E-BBC6-767324FDC977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289;p49">
              <a:extLst>
                <a:ext uri="{FF2B5EF4-FFF2-40B4-BE49-F238E27FC236}">
                  <a16:creationId xmlns:a16="http://schemas.microsoft.com/office/drawing/2014/main" id="{3EB5D101-ACDE-4E30-8E7F-C111D8D6FECF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290;p49">
              <a:extLst>
                <a:ext uri="{FF2B5EF4-FFF2-40B4-BE49-F238E27FC236}">
                  <a16:creationId xmlns:a16="http://schemas.microsoft.com/office/drawing/2014/main" id="{015462EB-6794-4A7D-A2AA-19C17EB14CC3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2278;p49">
            <a:extLst>
              <a:ext uri="{FF2B5EF4-FFF2-40B4-BE49-F238E27FC236}">
                <a16:creationId xmlns:a16="http://schemas.microsoft.com/office/drawing/2014/main" id="{6F90FA97-8D74-4D4F-AE33-5C043F7A4075}"/>
              </a:ext>
            </a:extLst>
          </p:cNvPr>
          <p:cNvGrpSpPr/>
          <p:nvPr/>
        </p:nvGrpSpPr>
        <p:grpSpPr>
          <a:xfrm>
            <a:off x="9776123" y="5676917"/>
            <a:ext cx="445681" cy="400651"/>
            <a:chOff x="9626723" y="5526313"/>
            <a:chExt cx="720002" cy="647256"/>
          </a:xfrm>
        </p:grpSpPr>
        <p:sp>
          <p:nvSpPr>
            <p:cNvPr id="75" name="Google Shape;2279;p49">
              <a:extLst>
                <a:ext uri="{FF2B5EF4-FFF2-40B4-BE49-F238E27FC236}">
                  <a16:creationId xmlns:a16="http://schemas.microsoft.com/office/drawing/2014/main" id="{1F0BF8B9-947F-4E77-8422-027B188DFF34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280;p49">
              <a:extLst>
                <a:ext uri="{FF2B5EF4-FFF2-40B4-BE49-F238E27FC236}">
                  <a16:creationId xmlns:a16="http://schemas.microsoft.com/office/drawing/2014/main" id="{99BF1D90-519C-4D47-97F6-DE70E4EDAEE6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281;p49">
              <a:extLst>
                <a:ext uri="{FF2B5EF4-FFF2-40B4-BE49-F238E27FC236}">
                  <a16:creationId xmlns:a16="http://schemas.microsoft.com/office/drawing/2014/main" id="{BDE1B0FA-1154-46DD-A6DD-4CD571BAA4F4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282;p49">
              <a:extLst>
                <a:ext uri="{FF2B5EF4-FFF2-40B4-BE49-F238E27FC236}">
                  <a16:creationId xmlns:a16="http://schemas.microsoft.com/office/drawing/2014/main" id="{7AE4D2B1-540F-480B-B8E3-EB70F2E1C52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283;p49">
              <a:extLst>
                <a:ext uri="{FF2B5EF4-FFF2-40B4-BE49-F238E27FC236}">
                  <a16:creationId xmlns:a16="http://schemas.microsoft.com/office/drawing/2014/main" id="{02529990-2AAA-4002-8CE1-7C5733DADC62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284;p49">
              <a:extLst>
                <a:ext uri="{FF2B5EF4-FFF2-40B4-BE49-F238E27FC236}">
                  <a16:creationId xmlns:a16="http://schemas.microsoft.com/office/drawing/2014/main" id="{C8AF8131-8AF3-4B57-B1D3-4A7C20803036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285;p49">
              <a:extLst>
                <a:ext uri="{FF2B5EF4-FFF2-40B4-BE49-F238E27FC236}">
                  <a16:creationId xmlns:a16="http://schemas.microsoft.com/office/drawing/2014/main" id="{8EA439A9-3455-4961-BFEA-7FC89B7207A0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286;p49">
              <a:extLst>
                <a:ext uri="{FF2B5EF4-FFF2-40B4-BE49-F238E27FC236}">
                  <a16:creationId xmlns:a16="http://schemas.microsoft.com/office/drawing/2014/main" id="{4B5EA3EA-F7CB-49AF-A22B-8607C59A7FFC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287;p49">
              <a:extLst>
                <a:ext uri="{FF2B5EF4-FFF2-40B4-BE49-F238E27FC236}">
                  <a16:creationId xmlns:a16="http://schemas.microsoft.com/office/drawing/2014/main" id="{E8B90105-1C40-48A7-B43D-6F550AF7FF36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288;p49">
              <a:extLst>
                <a:ext uri="{FF2B5EF4-FFF2-40B4-BE49-F238E27FC236}">
                  <a16:creationId xmlns:a16="http://schemas.microsoft.com/office/drawing/2014/main" id="{F359D41C-F426-4435-B755-39B40DCC26B7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289;p49">
              <a:extLst>
                <a:ext uri="{FF2B5EF4-FFF2-40B4-BE49-F238E27FC236}">
                  <a16:creationId xmlns:a16="http://schemas.microsoft.com/office/drawing/2014/main" id="{B6069D86-8F28-46BB-B431-3445FF8C6439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290;p49">
              <a:extLst>
                <a:ext uri="{FF2B5EF4-FFF2-40B4-BE49-F238E27FC236}">
                  <a16:creationId xmlns:a16="http://schemas.microsoft.com/office/drawing/2014/main" id="{040668FC-B55B-4BF4-B02A-500240123848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2278;p49">
            <a:extLst>
              <a:ext uri="{FF2B5EF4-FFF2-40B4-BE49-F238E27FC236}">
                <a16:creationId xmlns:a16="http://schemas.microsoft.com/office/drawing/2014/main" id="{12F53818-7634-4F33-8330-D46CD5B05C77}"/>
              </a:ext>
            </a:extLst>
          </p:cNvPr>
          <p:cNvGrpSpPr/>
          <p:nvPr/>
        </p:nvGrpSpPr>
        <p:grpSpPr>
          <a:xfrm>
            <a:off x="10204180" y="6149973"/>
            <a:ext cx="445681" cy="400651"/>
            <a:chOff x="9626723" y="5526313"/>
            <a:chExt cx="720002" cy="647256"/>
          </a:xfrm>
        </p:grpSpPr>
        <p:sp>
          <p:nvSpPr>
            <p:cNvPr id="88" name="Google Shape;2279;p49">
              <a:extLst>
                <a:ext uri="{FF2B5EF4-FFF2-40B4-BE49-F238E27FC236}">
                  <a16:creationId xmlns:a16="http://schemas.microsoft.com/office/drawing/2014/main" id="{2E6E8684-00CF-44D2-A82D-3B169D1019D6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280;p49">
              <a:extLst>
                <a:ext uri="{FF2B5EF4-FFF2-40B4-BE49-F238E27FC236}">
                  <a16:creationId xmlns:a16="http://schemas.microsoft.com/office/drawing/2014/main" id="{80E68983-099C-454F-A2AD-24D4BF81AA63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281;p49">
              <a:extLst>
                <a:ext uri="{FF2B5EF4-FFF2-40B4-BE49-F238E27FC236}">
                  <a16:creationId xmlns:a16="http://schemas.microsoft.com/office/drawing/2014/main" id="{8593792B-593C-4F6E-AC8B-F7078BCCD1AC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282;p49">
              <a:extLst>
                <a:ext uri="{FF2B5EF4-FFF2-40B4-BE49-F238E27FC236}">
                  <a16:creationId xmlns:a16="http://schemas.microsoft.com/office/drawing/2014/main" id="{9CFF0C75-F8E8-48AA-B6AA-A8789E428E6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283;p49">
              <a:extLst>
                <a:ext uri="{FF2B5EF4-FFF2-40B4-BE49-F238E27FC236}">
                  <a16:creationId xmlns:a16="http://schemas.microsoft.com/office/drawing/2014/main" id="{A154E6ED-D5DC-48C9-8182-942DAE1D851D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284;p49">
              <a:extLst>
                <a:ext uri="{FF2B5EF4-FFF2-40B4-BE49-F238E27FC236}">
                  <a16:creationId xmlns:a16="http://schemas.microsoft.com/office/drawing/2014/main" id="{C2D090CA-5FC0-4834-85EC-7A1D253CBC17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285;p49">
              <a:extLst>
                <a:ext uri="{FF2B5EF4-FFF2-40B4-BE49-F238E27FC236}">
                  <a16:creationId xmlns:a16="http://schemas.microsoft.com/office/drawing/2014/main" id="{A3DD7C74-1729-417E-A3DA-49FD706F8D0E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286;p49">
              <a:extLst>
                <a:ext uri="{FF2B5EF4-FFF2-40B4-BE49-F238E27FC236}">
                  <a16:creationId xmlns:a16="http://schemas.microsoft.com/office/drawing/2014/main" id="{28D17BB8-F410-4E80-9C34-E98728CE6464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287;p49">
              <a:extLst>
                <a:ext uri="{FF2B5EF4-FFF2-40B4-BE49-F238E27FC236}">
                  <a16:creationId xmlns:a16="http://schemas.microsoft.com/office/drawing/2014/main" id="{11450736-2BE6-4BCD-919A-E2830D4B8564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288;p49">
              <a:extLst>
                <a:ext uri="{FF2B5EF4-FFF2-40B4-BE49-F238E27FC236}">
                  <a16:creationId xmlns:a16="http://schemas.microsoft.com/office/drawing/2014/main" id="{CE2FEFE9-CD24-405F-B644-B7DC0305A40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289;p49">
              <a:extLst>
                <a:ext uri="{FF2B5EF4-FFF2-40B4-BE49-F238E27FC236}">
                  <a16:creationId xmlns:a16="http://schemas.microsoft.com/office/drawing/2014/main" id="{5359D2B5-434B-4F00-A678-695ED92F417D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290;p49">
              <a:extLst>
                <a:ext uri="{FF2B5EF4-FFF2-40B4-BE49-F238E27FC236}">
                  <a16:creationId xmlns:a16="http://schemas.microsoft.com/office/drawing/2014/main" id="{B6774EDA-868E-49D0-8F83-8C8888529473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2278;p49">
            <a:extLst>
              <a:ext uri="{FF2B5EF4-FFF2-40B4-BE49-F238E27FC236}">
                <a16:creationId xmlns:a16="http://schemas.microsoft.com/office/drawing/2014/main" id="{E7381FC8-F6FF-4108-8B0D-720335FDC88C}"/>
              </a:ext>
            </a:extLst>
          </p:cNvPr>
          <p:cNvGrpSpPr/>
          <p:nvPr/>
        </p:nvGrpSpPr>
        <p:grpSpPr>
          <a:xfrm>
            <a:off x="10687101" y="6474429"/>
            <a:ext cx="445681" cy="400651"/>
            <a:chOff x="9626723" y="5526313"/>
            <a:chExt cx="720002" cy="647256"/>
          </a:xfrm>
        </p:grpSpPr>
        <p:sp>
          <p:nvSpPr>
            <p:cNvPr id="101" name="Google Shape;2279;p49">
              <a:extLst>
                <a:ext uri="{FF2B5EF4-FFF2-40B4-BE49-F238E27FC236}">
                  <a16:creationId xmlns:a16="http://schemas.microsoft.com/office/drawing/2014/main" id="{5B102564-6D90-4089-A54B-FD7F0CC49696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280;p49">
              <a:extLst>
                <a:ext uri="{FF2B5EF4-FFF2-40B4-BE49-F238E27FC236}">
                  <a16:creationId xmlns:a16="http://schemas.microsoft.com/office/drawing/2014/main" id="{D181CE67-A73E-40E8-9720-C2E38519BA46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281;p49">
              <a:extLst>
                <a:ext uri="{FF2B5EF4-FFF2-40B4-BE49-F238E27FC236}">
                  <a16:creationId xmlns:a16="http://schemas.microsoft.com/office/drawing/2014/main" id="{BA2A05D4-7A9F-4B2B-8259-5AB2284A7316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282;p49">
              <a:extLst>
                <a:ext uri="{FF2B5EF4-FFF2-40B4-BE49-F238E27FC236}">
                  <a16:creationId xmlns:a16="http://schemas.microsoft.com/office/drawing/2014/main" id="{7AB4834A-2591-4D2D-9E0C-3A10DD0A89C5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283;p49">
              <a:extLst>
                <a:ext uri="{FF2B5EF4-FFF2-40B4-BE49-F238E27FC236}">
                  <a16:creationId xmlns:a16="http://schemas.microsoft.com/office/drawing/2014/main" id="{43BC0E63-ECEC-4794-AF27-344BCFEE0611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284;p49">
              <a:extLst>
                <a:ext uri="{FF2B5EF4-FFF2-40B4-BE49-F238E27FC236}">
                  <a16:creationId xmlns:a16="http://schemas.microsoft.com/office/drawing/2014/main" id="{0EFABF0D-D4FC-4BF2-97DF-37A4DA2B3F5A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285;p49">
              <a:extLst>
                <a:ext uri="{FF2B5EF4-FFF2-40B4-BE49-F238E27FC236}">
                  <a16:creationId xmlns:a16="http://schemas.microsoft.com/office/drawing/2014/main" id="{951EF753-52DD-4E0D-8E04-0C08F118A5B3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286;p49">
              <a:extLst>
                <a:ext uri="{FF2B5EF4-FFF2-40B4-BE49-F238E27FC236}">
                  <a16:creationId xmlns:a16="http://schemas.microsoft.com/office/drawing/2014/main" id="{B26A9F44-B4F9-4840-9AD2-80D73A7CA229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2287;p49">
              <a:extLst>
                <a:ext uri="{FF2B5EF4-FFF2-40B4-BE49-F238E27FC236}">
                  <a16:creationId xmlns:a16="http://schemas.microsoft.com/office/drawing/2014/main" id="{F0CC46BD-2777-4969-94FD-FB1D238E864A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288;p49">
              <a:extLst>
                <a:ext uri="{FF2B5EF4-FFF2-40B4-BE49-F238E27FC236}">
                  <a16:creationId xmlns:a16="http://schemas.microsoft.com/office/drawing/2014/main" id="{2E6959FE-B589-4EB5-B786-031CF2F34DEA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289;p49">
              <a:extLst>
                <a:ext uri="{FF2B5EF4-FFF2-40B4-BE49-F238E27FC236}">
                  <a16:creationId xmlns:a16="http://schemas.microsoft.com/office/drawing/2014/main" id="{10B71D2B-01BC-4191-86A4-ECD3BD235DBB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290;p49">
              <a:extLst>
                <a:ext uri="{FF2B5EF4-FFF2-40B4-BE49-F238E27FC236}">
                  <a16:creationId xmlns:a16="http://schemas.microsoft.com/office/drawing/2014/main" id="{0AF70B17-7D0E-4DEE-A9A3-2BB6C0FF4523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2278;p49">
            <a:extLst>
              <a:ext uri="{FF2B5EF4-FFF2-40B4-BE49-F238E27FC236}">
                <a16:creationId xmlns:a16="http://schemas.microsoft.com/office/drawing/2014/main" id="{DE9BCB04-61BF-434E-A12C-26EAB9C0A658}"/>
              </a:ext>
            </a:extLst>
          </p:cNvPr>
          <p:cNvGrpSpPr/>
          <p:nvPr/>
        </p:nvGrpSpPr>
        <p:grpSpPr>
          <a:xfrm>
            <a:off x="10755607" y="4708469"/>
            <a:ext cx="445681" cy="400651"/>
            <a:chOff x="9626723" y="5526313"/>
            <a:chExt cx="720002" cy="647256"/>
          </a:xfrm>
        </p:grpSpPr>
        <p:sp>
          <p:nvSpPr>
            <p:cNvPr id="114" name="Google Shape;2279;p49">
              <a:extLst>
                <a:ext uri="{FF2B5EF4-FFF2-40B4-BE49-F238E27FC236}">
                  <a16:creationId xmlns:a16="http://schemas.microsoft.com/office/drawing/2014/main" id="{369C5C1F-C8EB-48E9-96EB-52A22FF1FEA3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280;p49">
              <a:extLst>
                <a:ext uri="{FF2B5EF4-FFF2-40B4-BE49-F238E27FC236}">
                  <a16:creationId xmlns:a16="http://schemas.microsoft.com/office/drawing/2014/main" id="{2A361DF7-ADC8-475D-9C68-6287D7D858F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281;p49">
              <a:extLst>
                <a:ext uri="{FF2B5EF4-FFF2-40B4-BE49-F238E27FC236}">
                  <a16:creationId xmlns:a16="http://schemas.microsoft.com/office/drawing/2014/main" id="{966C5B2F-B417-485E-91C5-C906EB9BD3C1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282;p49">
              <a:extLst>
                <a:ext uri="{FF2B5EF4-FFF2-40B4-BE49-F238E27FC236}">
                  <a16:creationId xmlns:a16="http://schemas.microsoft.com/office/drawing/2014/main" id="{1D63F89F-C50D-40E2-934C-CB54E6BDB71B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283;p49">
              <a:extLst>
                <a:ext uri="{FF2B5EF4-FFF2-40B4-BE49-F238E27FC236}">
                  <a16:creationId xmlns:a16="http://schemas.microsoft.com/office/drawing/2014/main" id="{4E1B394C-5E1A-4F8F-8512-88D020342C0F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284;p49">
              <a:extLst>
                <a:ext uri="{FF2B5EF4-FFF2-40B4-BE49-F238E27FC236}">
                  <a16:creationId xmlns:a16="http://schemas.microsoft.com/office/drawing/2014/main" id="{70A08B1E-57C6-4DC3-B34A-D4FCA84D651A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285;p49">
              <a:extLst>
                <a:ext uri="{FF2B5EF4-FFF2-40B4-BE49-F238E27FC236}">
                  <a16:creationId xmlns:a16="http://schemas.microsoft.com/office/drawing/2014/main" id="{96CF0688-AF90-435F-BA79-BB190D93DFCB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286;p49">
              <a:extLst>
                <a:ext uri="{FF2B5EF4-FFF2-40B4-BE49-F238E27FC236}">
                  <a16:creationId xmlns:a16="http://schemas.microsoft.com/office/drawing/2014/main" id="{C2A7AB5C-99BA-45DC-89DB-574D8ABC4567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287;p49">
              <a:extLst>
                <a:ext uri="{FF2B5EF4-FFF2-40B4-BE49-F238E27FC236}">
                  <a16:creationId xmlns:a16="http://schemas.microsoft.com/office/drawing/2014/main" id="{8AB27A3D-30E8-46AA-8EA6-B4CE8D7B33D8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288;p49">
              <a:extLst>
                <a:ext uri="{FF2B5EF4-FFF2-40B4-BE49-F238E27FC236}">
                  <a16:creationId xmlns:a16="http://schemas.microsoft.com/office/drawing/2014/main" id="{0AE4959D-A2E6-4A49-925C-4C51899AE002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289;p49">
              <a:extLst>
                <a:ext uri="{FF2B5EF4-FFF2-40B4-BE49-F238E27FC236}">
                  <a16:creationId xmlns:a16="http://schemas.microsoft.com/office/drawing/2014/main" id="{FDE42CB0-A2D1-4184-99F3-4A03F403DCFF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290;p49">
              <a:extLst>
                <a:ext uri="{FF2B5EF4-FFF2-40B4-BE49-F238E27FC236}">
                  <a16:creationId xmlns:a16="http://schemas.microsoft.com/office/drawing/2014/main" id="{90E6C6B5-7B8D-497D-9D3A-9732F64A6C85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2278;p49">
            <a:extLst>
              <a:ext uri="{FF2B5EF4-FFF2-40B4-BE49-F238E27FC236}">
                <a16:creationId xmlns:a16="http://schemas.microsoft.com/office/drawing/2014/main" id="{43D9012C-80D1-48BF-BBB4-4808DCBB0E27}"/>
              </a:ext>
            </a:extLst>
          </p:cNvPr>
          <p:cNvGrpSpPr/>
          <p:nvPr/>
        </p:nvGrpSpPr>
        <p:grpSpPr>
          <a:xfrm>
            <a:off x="11724565" y="5699726"/>
            <a:ext cx="445681" cy="400651"/>
            <a:chOff x="9626723" y="5526313"/>
            <a:chExt cx="720002" cy="647256"/>
          </a:xfrm>
        </p:grpSpPr>
        <p:sp>
          <p:nvSpPr>
            <p:cNvPr id="127" name="Google Shape;2279;p49">
              <a:extLst>
                <a:ext uri="{FF2B5EF4-FFF2-40B4-BE49-F238E27FC236}">
                  <a16:creationId xmlns:a16="http://schemas.microsoft.com/office/drawing/2014/main" id="{3A94F916-4F60-48A1-B938-A519226CC187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280;p49">
              <a:extLst>
                <a:ext uri="{FF2B5EF4-FFF2-40B4-BE49-F238E27FC236}">
                  <a16:creationId xmlns:a16="http://schemas.microsoft.com/office/drawing/2014/main" id="{6AA16211-C43A-4390-AA76-C254C4DF5222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281;p49">
              <a:extLst>
                <a:ext uri="{FF2B5EF4-FFF2-40B4-BE49-F238E27FC236}">
                  <a16:creationId xmlns:a16="http://schemas.microsoft.com/office/drawing/2014/main" id="{AD16C0B0-1EED-487F-94E2-0449F8BC0E4F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282;p49">
              <a:extLst>
                <a:ext uri="{FF2B5EF4-FFF2-40B4-BE49-F238E27FC236}">
                  <a16:creationId xmlns:a16="http://schemas.microsoft.com/office/drawing/2014/main" id="{AC2F3BBA-4482-4069-8AF5-928517E6BEF5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283;p49">
              <a:extLst>
                <a:ext uri="{FF2B5EF4-FFF2-40B4-BE49-F238E27FC236}">
                  <a16:creationId xmlns:a16="http://schemas.microsoft.com/office/drawing/2014/main" id="{EEB32522-0E38-4CB4-AC92-48DB908CC46B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284;p49">
              <a:extLst>
                <a:ext uri="{FF2B5EF4-FFF2-40B4-BE49-F238E27FC236}">
                  <a16:creationId xmlns:a16="http://schemas.microsoft.com/office/drawing/2014/main" id="{1B1AA364-82B7-44B1-A84B-0569D533396D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2285;p49">
              <a:extLst>
                <a:ext uri="{FF2B5EF4-FFF2-40B4-BE49-F238E27FC236}">
                  <a16:creationId xmlns:a16="http://schemas.microsoft.com/office/drawing/2014/main" id="{53EC7330-1130-43F7-ADC1-FA1391E49EC2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2286;p49">
              <a:extLst>
                <a:ext uri="{FF2B5EF4-FFF2-40B4-BE49-F238E27FC236}">
                  <a16:creationId xmlns:a16="http://schemas.microsoft.com/office/drawing/2014/main" id="{01399567-E136-4418-8A3E-6645127C4FE6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2287;p49">
              <a:extLst>
                <a:ext uri="{FF2B5EF4-FFF2-40B4-BE49-F238E27FC236}">
                  <a16:creationId xmlns:a16="http://schemas.microsoft.com/office/drawing/2014/main" id="{02A4C177-1880-452A-9F0D-80CC966C5A5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288;p49">
              <a:extLst>
                <a:ext uri="{FF2B5EF4-FFF2-40B4-BE49-F238E27FC236}">
                  <a16:creationId xmlns:a16="http://schemas.microsoft.com/office/drawing/2014/main" id="{06C036B2-56A8-4C31-9364-02D30AC6CF47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2289;p49">
              <a:extLst>
                <a:ext uri="{FF2B5EF4-FFF2-40B4-BE49-F238E27FC236}">
                  <a16:creationId xmlns:a16="http://schemas.microsoft.com/office/drawing/2014/main" id="{E2E20A8F-8A12-4880-BBA9-40DDB5D39F7A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2290;p49">
              <a:extLst>
                <a:ext uri="{FF2B5EF4-FFF2-40B4-BE49-F238E27FC236}">
                  <a16:creationId xmlns:a16="http://schemas.microsoft.com/office/drawing/2014/main" id="{8F27495A-2C05-4AE0-B2A6-6F96FB9AE370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2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67375"/>
          </a:xfrm>
          <a:prstGeom prst="rect">
            <a:avLst/>
          </a:prstGeom>
        </p:spPr>
      </p:pic>
      <p:grpSp>
        <p:nvGrpSpPr>
          <p:cNvPr id="3" name="Graphic 14">
            <a:extLst>
              <a:ext uri="{FF2B5EF4-FFF2-40B4-BE49-F238E27FC236}">
                <a16:creationId xmlns:a16="http://schemas.microsoft.com/office/drawing/2014/main" id="{A7FCB24E-D87B-4CE7-8AFA-BD97413C1486}"/>
              </a:ext>
            </a:extLst>
          </p:cNvPr>
          <p:cNvGrpSpPr/>
          <p:nvPr/>
        </p:nvGrpSpPr>
        <p:grpSpPr>
          <a:xfrm>
            <a:off x="71021" y="1802167"/>
            <a:ext cx="11754035" cy="5055833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E343AD-6C3C-4A41-B7A5-45A3EC18D60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818861-F9E5-4213-8DF1-7E4FABF7C0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57891B-E373-4675-A1D4-1971778FE38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C3EF2-3D38-42A3-B159-93965A39931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4826B2-CC15-4930-A2E3-CD4CC1E0D06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CABBFB-4E58-419F-B029-179B88564B3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9DBB28-9F00-4481-92AA-101658870C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A7085F-4D6B-40AB-BAEA-E68891ED551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022878C-DBA5-4535-9BB4-8415205BD40B}"/>
              </a:ext>
            </a:extLst>
          </p:cNvPr>
          <p:cNvSpPr/>
          <p:nvPr/>
        </p:nvSpPr>
        <p:spPr>
          <a:xfrm>
            <a:off x="559293" y="2137932"/>
            <a:ext cx="10776742" cy="3370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2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 mai tinh khiết - Báo Nam Định điện tử">
            <a:extLst>
              <a:ext uri="{FF2B5EF4-FFF2-40B4-BE49-F238E27FC236}">
                <a16:creationId xmlns:a16="http://schemas.microsoft.com/office/drawing/2014/main" id="{AC5B8B47-3273-4C63-A3E6-065782AF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" name="Google Shape;351;p13"/>
          <p:cNvSpPr txBox="1">
            <a:spLocks noGrp="1"/>
          </p:cNvSpPr>
          <p:nvPr>
            <p:ph type="ctrTitle" idx="4294967295"/>
          </p:nvPr>
        </p:nvSpPr>
        <p:spPr>
          <a:xfrm>
            <a:off x="2121069" y="480928"/>
            <a:ext cx="8140822" cy="7889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Google Shape;354;p13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fld id="{00000000-1234-1234-1234-123412341234}" type="slidenum">
              <a:rPr lang="en"/>
              <a:pPr algn="l"/>
              <a:t>4</a:t>
            </a:fld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909590" y="1321106"/>
            <a:ext cx="8563779" cy="4215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2320885" y="1617778"/>
            <a:ext cx="77411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3236" algn="just">
              <a:buFont typeface="Wingdings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3236" algn="just">
              <a:buFont typeface="Wingdings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03236" algn="just">
              <a:buFont typeface="Wingdings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74C83ED-7813-4E33-9A77-C2A31A0DAB76}"/>
              </a:ext>
            </a:extLst>
          </p:cNvPr>
          <p:cNvGrpSpPr/>
          <p:nvPr/>
        </p:nvGrpSpPr>
        <p:grpSpPr>
          <a:xfrm>
            <a:off x="-1" y="0"/>
            <a:ext cx="12251184" cy="6858000"/>
            <a:chOff x="-1" y="0"/>
            <a:chExt cx="1225118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F23682-D33E-42A2-91A6-2673B96F7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251184" cy="3397514"/>
            </a:xfrm>
            <a:prstGeom prst="rect">
              <a:avLst/>
            </a:prstGeom>
          </p:spPr>
        </p:pic>
        <p:pic>
          <p:nvPicPr>
            <p:cNvPr id="1030" name="Picture 6" descr="Cách đọc sách hiệu quả dành cho người lười không phải ai cũng biết | TDT  library">
              <a:extLst>
                <a:ext uri="{FF2B5EF4-FFF2-40B4-BE49-F238E27FC236}">
                  <a16:creationId xmlns:a16="http://schemas.microsoft.com/office/drawing/2014/main" id="{FF3E1CAB-83E3-444A-91CB-6E28405D0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33687"/>
              <a:ext cx="12191999" cy="402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373210F-0B3A-45FD-8328-2BFFF65985A6}"/>
              </a:ext>
            </a:extLst>
          </p:cNvPr>
          <p:cNvSpPr/>
          <p:nvPr/>
        </p:nvSpPr>
        <p:spPr>
          <a:xfrm>
            <a:off x="1649767" y="1432874"/>
            <a:ext cx="8892467" cy="196464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TIẾT ...:  </a:t>
            </a:r>
          </a:p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VIẾT VĂN BẢN NGHỊ LUẬN VỀ MỘT TÁC PHẨM VĂN HỌC (KỊCH BẢN VĂN HỌC) HOẶC TÁC PHẨM NGHỆ THUẬT (BỘ PHIM)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6C4CD-C4AE-4528-83FE-BC837A7A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701C1-0B5A-4E4B-BFC4-4F39019BBEE0}"/>
              </a:ext>
            </a:extLst>
          </p:cNvPr>
          <p:cNvSpPr/>
          <p:nvPr/>
        </p:nvSpPr>
        <p:spPr>
          <a:xfrm>
            <a:off x="633484" y="119394"/>
            <a:ext cx="459754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TRI THỨC VỀ KIỂU BÀI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B5393-0DB9-4091-AA9A-22F870E232D6}"/>
              </a:ext>
            </a:extLst>
          </p:cNvPr>
          <p:cNvSpPr txBox="1"/>
          <p:nvPr/>
        </p:nvSpPr>
        <p:spPr>
          <a:xfrm>
            <a:off x="1171852" y="766714"/>
            <a:ext cx="8646851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KIỂU BÀI NGHỊ LUẬN TÁC PHẨM VĂN HỌC (KỊCH BẢN VH) HOẶC MỘT TÁC PHẨM NGHỆ THUẬT (BỘ PHIM)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ĐIỀN VÀO SƠ ĐỒ SAU: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CC870C-5A12-488B-9B12-14424B0767EE}"/>
              </a:ext>
            </a:extLst>
          </p:cNvPr>
          <p:cNvSpPr/>
          <p:nvPr/>
        </p:nvSpPr>
        <p:spPr>
          <a:xfrm>
            <a:off x="1713390" y="2032986"/>
            <a:ext cx="3781888" cy="674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 …………………………………………….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4A36A0-B073-49C0-A05F-009946EF542F}"/>
              </a:ext>
            </a:extLst>
          </p:cNvPr>
          <p:cNvSpPr/>
          <p:nvPr/>
        </p:nvSpPr>
        <p:spPr>
          <a:xfrm>
            <a:off x="1713390" y="4396128"/>
            <a:ext cx="3781888" cy="674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 …………………………………………….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DFBDFE-C03A-4A43-9D55-6F75A6D1FB3B}"/>
              </a:ext>
            </a:extLst>
          </p:cNvPr>
          <p:cNvSpPr/>
          <p:nvPr/>
        </p:nvSpPr>
        <p:spPr>
          <a:xfrm>
            <a:off x="1713390" y="3188594"/>
            <a:ext cx="3781888" cy="674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 ………………………………………..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85A8F9-423C-46C5-8D4A-EB1F78DEBEEA}"/>
              </a:ext>
            </a:extLst>
          </p:cNvPr>
          <p:cNvCxnSpPr>
            <a:cxnSpLocks/>
          </p:cNvCxnSpPr>
          <p:nvPr/>
        </p:nvCxnSpPr>
        <p:spPr>
          <a:xfrm flipV="1">
            <a:off x="5495278" y="2824484"/>
            <a:ext cx="1020932" cy="70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DD3AAE-23D2-40C5-85E8-8ACF4B411DF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495278" y="3525946"/>
            <a:ext cx="1020932" cy="538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36A85C-9A74-421A-B862-8A044E34B1AC}"/>
              </a:ext>
            </a:extLst>
          </p:cNvPr>
          <p:cNvSpPr/>
          <p:nvPr/>
        </p:nvSpPr>
        <p:spPr>
          <a:xfrm>
            <a:off x="6516210" y="2346016"/>
            <a:ext cx="3098307" cy="956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1:…………………........ …………………………………………….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A0048F-1E7A-4750-BF9A-95D444F3BF96}"/>
              </a:ext>
            </a:extLst>
          </p:cNvPr>
          <p:cNvSpPr/>
          <p:nvPr/>
        </p:nvSpPr>
        <p:spPr>
          <a:xfrm>
            <a:off x="6522128" y="3525945"/>
            <a:ext cx="3098307" cy="956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2:…………………........ …………………………………………….</a:t>
            </a:r>
          </a:p>
        </p:txBody>
      </p:sp>
      <p:pic>
        <p:nvPicPr>
          <p:cNvPr id="20" name="Picture 8" descr="Tham luận về chủ đề &quot;Đổi mới, sáng tạo trong dạy và học &quot; - Tổ 3">
            <a:extLst>
              <a:ext uri="{FF2B5EF4-FFF2-40B4-BE49-F238E27FC236}">
                <a16:creationId xmlns:a16="http://schemas.microsoft.com/office/drawing/2014/main" id="{C7F381C2-4AC3-4F8F-8229-ACD21C40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94" y="-4382"/>
            <a:ext cx="2648505" cy="18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Tham luận về chủ đề &quot;Đổi mới, sáng tạo trong dạy và học &quot; - Tổ 3">
            <a:extLst>
              <a:ext uri="{FF2B5EF4-FFF2-40B4-BE49-F238E27FC236}">
                <a16:creationId xmlns:a16="http://schemas.microsoft.com/office/drawing/2014/main" id="{9364A442-0D66-4E21-8FC9-BF23C800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0" y="2490440"/>
            <a:ext cx="2648505" cy="18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Tham luận về chủ đề &quot;Đổi mới, sáng tạo trong dạy và học &quot; - Tổ 3">
            <a:extLst>
              <a:ext uri="{FF2B5EF4-FFF2-40B4-BE49-F238E27FC236}">
                <a16:creationId xmlns:a16="http://schemas.microsoft.com/office/drawing/2014/main" id="{88F51DF4-A1AA-43AE-B0D9-7764EE3D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34" y="5006450"/>
            <a:ext cx="2648505" cy="18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72"/>
            <a:ext cx="1225414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5DD9CD-AA38-46A8-B32C-1D3C0B39C3D5}"/>
              </a:ext>
            </a:extLst>
          </p:cNvPr>
          <p:cNvSpPr/>
          <p:nvPr/>
        </p:nvSpPr>
        <p:spPr>
          <a:xfrm>
            <a:off x="633484" y="119394"/>
            <a:ext cx="69397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PHÂN TÍCH NGỮ LIỆU THAM KHẢO</a:t>
            </a:r>
            <a:endParaRPr lang="en-US" sz="28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102861D7-E099-42BB-9B33-FD07EB564BFB}"/>
              </a:ext>
            </a:extLst>
          </p:cNvPr>
          <p:cNvSpPr/>
          <p:nvPr/>
        </p:nvSpPr>
        <p:spPr>
          <a:xfrm>
            <a:off x="4103344" y="1215459"/>
            <a:ext cx="3907155" cy="4076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307BCB-B159-41F8-B28C-BD4D270D4B76}"/>
              </a:ext>
            </a:extLst>
          </p:cNvPr>
          <p:cNvGrpSpPr/>
          <p:nvPr/>
        </p:nvGrpSpPr>
        <p:grpSpPr>
          <a:xfrm>
            <a:off x="203446" y="2378467"/>
            <a:ext cx="5773446" cy="3516306"/>
            <a:chOff x="203446" y="2378467"/>
            <a:chExt cx="5773446" cy="32364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2EB5CA-0CFA-4D4E-BB33-53E3D9C759F7}"/>
                </a:ext>
              </a:extLst>
            </p:cNvPr>
            <p:cNvSpPr/>
            <p:nvPr/>
          </p:nvSpPr>
          <p:spPr>
            <a:xfrm>
              <a:off x="204926" y="2378467"/>
              <a:ext cx="5770486" cy="4076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đột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endPara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6F0561-6ECB-4F4D-914B-F3A870B935CF}"/>
                </a:ext>
              </a:extLst>
            </p:cNvPr>
            <p:cNvSpPr/>
            <p:nvPr/>
          </p:nvSpPr>
          <p:spPr>
            <a:xfrm>
              <a:off x="204926" y="2786091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32D6D2-CCAC-46A6-9AB5-ADA63262D03E}"/>
                </a:ext>
              </a:extLst>
            </p:cNvPr>
            <p:cNvSpPr/>
            <p:nvPr/>
          </p:nvSpPr>
          <p:spPr>
            <a:xfrm>
              <a:off x="3122721" y="2786091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2D6834-0DB4-4873-97BB-B6973D491D98}"/>
                </a:ext>
              </a:extLst>
            </p:cNvPr>
            <p:cNvSpPr/>
            <p:nvPr/>
          </p:nvSpPr>
          <p:spPr>
            <a:xfrm>
              <a:off x="203446" y="3879035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8CB04-D32C-4B3C-A109-20D2EFF78A0F}"/>
                </a:ext>
              </a:extLst>
            </p:cNvPr>
            <p:cNvSpPr/>
            <p:nvPr/>
          </p:nvSpPr>
          <p:spPr>
            <a:xfrm>
              <a:off x="3121241" y="3879035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34189-2D58-4976-B5C9-4478EC6E80C6}"/>
                </a:ext>
              </a:extLst>
            </p:cNvPr>
            <p:cNvSpPr/>
            <p:nvPr/>
          </p:nvSpPr>
          <p:spPr>
            <a:xfrm>
              <a:off x="203446" y="4971979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ý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AF8A03-94A5-4D20-9B6B-39951660BECE}"/>
                </a:ext>
              </a:extLst>
            </p:cNvPr>
            <p:cNvSpPr/>
            <p:nvPr/>
          </p:nvSpPr>
          <p:spPr>
            <a:xfrm>
              <a:off x="3121241" y="4971979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21C008-591E-4E52-B1D1-92FBD96A7C57}"/>
                </a:ext>
              </a:extLst>
            </p:cNvPr>
            <p:cNvSpPr/>
            <p:nvPr/>
          </p:nvSpPr>
          <p:spPr>
            <a:xfrm>
              <a:off x="203446" y="3429000"/>
              <a:ext cx="5770486" cy="45003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0FC3F2-8A07-4C03-A72E-8B7605C9A641}"/>
                </a:ext>
              </a:extLst>
            </p:cNvPr>
            <p:cNvSpPr/>
            <p:nvPr/>
          </p:nvSpPr>
          <p:spPr>
            <a:xfrm>
              <a:off x="203446" y="4509574"/>
              <a:ext cx="5770486" cy="45003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9F2587D-BB56-4EEB-A8DB-32C277D6B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8212"/>
            <a:ext cx="12192000" cy="95456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21F2B9-A26F-4C5D-BEDE-B05E4A3622A0}"/>
              </a:ext>
            </a:extLst>
          </p:cNvPr>
          <p:cNvSpPr/>
          <p:nvPr/>
        </p:nvSpPr>
        <p:spPr>
          <a:xfrm>
            <a:off x="1953827" y="1839282"/>
            <a:ext cx="2334827" cy="4967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1,2,3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0087B4E-BBCC-4DE9-BA96-9725897C1DE3}"/>
              </a:ext>
            </a:extLst>
          </p:cNvPr>
          <p:cNvSpPr/>
          <p:nvPr/>
        </p:nvSpPr>
        <p:spPr>
          <a:xfrm>
            <a:off x="7813829" y="1808626"/>
            <a:ext cx="2334827" cy="4967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4,5,6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B0754B-10A1-47E0-8252-0ECF53E49ECF}"/>
              </a:ext>
            </a:extLst>
          </p:cNvPr>
          <p:cNvGrpSpPr/>
          <p:nvPr/>
        </p:nvGrpSpPr>
        <p:grpSpPr>
          <a:xfrm>
            <a:off x="6096000" y="2378467"/>
            <a:ext cx="5773446" cy="3516306"/>
            <a:chOff x="6096000" y="2378467"/>
            <a:chExt cx="5773446" cy="32364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8487AC-79A5-426A-93F6-40B769CF68E8}"/>
                </a:ext>
              </a:extLst>
            </p:cNvPr>
            <p:cNvSpPr/>
            <p:nvPr/>
          </p:nvSpPr>
          <p:spPr>
            <a:xfrm>
              <a:off x="6096000" y="2378467"/>
              <a:ext cx="5770486" cy="4076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Ám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trâu</a:t>
              </a:r>
              <a:endPara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C96AE-ABB1-478E-8149-6B114DE91FF6}"/>
                </a:ext>
              </a:extLst>
            </p:cNvPr>
            <p:cNvSpPr/>
            <p:nvPr/>
          </p:nvSpPr>
          <p:spPr>
            <a:xfrm>
              <a:off x="6097480" y="2786091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FF9EA6-3D42-418C-97E5-472E3086A86C}"/>
                </a:ext>
              </a:extLst>
            </p:cNvPr>
            <p:cNvSpPr/>
            <p:nvPr/>
          </p:nvSpPr>
          <p:spPr>
            <a:xfrm>
              <a:off x="9015275" y="2786091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5DBF18-1C3B-4724-8FA6-9C9C96AF16F9}"/>
                </a:ext>
              </a:extLst>
            </p:cNvPr>
            <p:cNvSpPr/>
            <p:nvPr/>
          </p:nvSpPr>
          <p:spPr>
            <a:xfrm>
              <a:off x="6096000" y="3879035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96683F-3B8D-4E5C-A67E-4BBFAEC80A08}"/>
                </a:ext>
              </a:extLst>
            </p:cNvPr>
            <p:cNvSpPr/>
            <p:nvPr/>
          </p:nvSpPr>
          <p:spPr>
            <a:xfrm>
              <a:off x="9013795" y="3879035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D8C0AC-FC12-45E1-A8E6-6C2943189380}"/>
                </a:ext>
              </a:extLst>
            </p:cNvPr>
            <p:cNvSpPr/>
            <p:nvPr/>
          </p:nvSpPr>
          <p:spPr>
            <a:xfrm>
              <a:off x="6096000" y="4971979"/>
              <a:ext cx="2917795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TP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phim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KBVH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24F9B2-CE52-4A98-A2EE-DD75B3687018}"/>
                </a:ext>
              </a:extLst>
            </p:cNvPr>
            <p:cNvSpPr/>
            <p:nvPr/>
          </p:nvSpPr>
          <p:spPr>
            <a:xfrm>
              <a:off x="9013795" y="4971979"/>
              <a:ext cx="2854171" cy="6429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9C7107-B055-4C71-8026-A7B326EFFFDB}"/>
                </a:ext>
              </a:extLst>
            </p:cNvPr>
            <p:cNvSpPr/>
            <p:nvPr/>
          </p:nvSpPr>
          <p:spPr>
            <a:xfrm>
              <a:off x="6096000" y="3429000"/>
              <a:ext cx="5770486" cy="45003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748F25-C517-4464-8EE3-00C0D7321E2A}"/>
                </a:ext>
              </a:extLst>
            </p:cNvPr>
            <p:cNvSpPr/>
            <p:nvPr/>
          </p:nvSpPr>
          <p:spPr>
            <a:xfrm>
              <a:off x="6096000" y="4496380"/>
              <a:ext cx="5770486" cy="45003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0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B9881D-C0B7-46DA-A33A-5358A13477CA}"/>
              </a:ext>
            </a:extLst>
          </p:cNvPr>
          <p:cNvSpPr/>
          <p:nvPr/>
        </p:nvSpPr>
        <p:spPr>
          <a:xfrm>
            <a:off x="3355924" y="2515913"/>
            <a:ext cx="8708645" cy="9753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" y="0"/>
            <a:ext cx="12192000" cy="5667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1A5A22-3C02-4E48-8352-0C248E249B3E}"/>
              </a:ext>
            </a:extLst>
          </p:cNvPr>
          <p:cNvSpPr/>
          <p:nvPr/>
        </p:nvSpPr>
        <p:spPr>
          <a:xfrm>
            <a:off x="153973" y="1873189"/>
            <a:ext cx="11898852" cy="627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A24A57-E804-4373-A5DD-13E76345138D}"/>
              </a:ext>
            </a:extLst>
          </p:cNvPr>
          <p:cNvSpPr/>
          <p:nvPr/>
        </p:nvSpPr>
        <p:spPr>
          <a:xfrm>
            <a:off x="150921" y="3491244"/>
            <a:ext cx="11913648" cy="6931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51CA1C-CBEE-41E4-9FDE-36E4A8B4887D}"/>
              </a:ext>
            </a:extLst>
          </p:cNvPr>
          <p:cNvSpPr/>
          <p:nvPr/>
        </p:nvSpPr>
        <p:spPr>
          <a:xfrm>
            <a:off x="150921" y="5155570"/>
            <a:ext cx="11913648" cy="6931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D5F669-7FC9-429E-9619-B2D059EC2D3A}"/>
              </a:ext>
            </a:extLst>
          </p:cNvPr>
          <p:cNvGrpSpPr/>
          <p:nvPr/>
        </p:nvGrpSpPr>
        <p:grpSpPr>
          <a:xfrm>
            <a:off x="150921" y="2501021"/>
            <a:ext cx="11913648" cy="4376032"/>
            <a:chOff x="150921" y="2501021"/>
            <a:chExt cx="11913648" cy="43760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D9C78-0E5B-4F3A-B91A-CC0799E4232A}"/>
                </a:ext>
              </a:extLst>
            </p:cNvPr>
            <p:cNvSpPr/>
            <p:nvPr/>
          </p:nvSpPr>
          <p:spPr>
            <a:xfrm>
              <a:off x="153973" y="2501021"/>
              <a:ext cx="3198899" cy="99022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4127BC-ED52-4344-A0A2-EDB4E9C5CA64}"/>
                </a:ext>
              </a:extLst>
            </p:cNvPr>
            <p:cNvSpPr/>
            <p:nvPr/>
          </p:nvSpPr>
          <p:spPr>
            <a:xfrm>
              <a:off x="150921" y="3991482"/>
              <a:ext cx="3198899" cy="132344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6A79F5-4B5F-4AE6-96D3-2C53EA55D3D0}"/>
                </a:ext>
              </a:extLst>
            </p:cNvPr>
            <p:cNvSpPr/>
            <p:nvPr/>
          </p:nvSpPr>
          <p:spPr>
            <a:xfrm>
              <a:off x="3346768" y="4184399"/>
              <a:ext cx="8706057" cy="99022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94C882-ED8C-464B-8EBD-B7F839050D59}"/>
                </a:ext>
              </a:extLst>
            </p:cNvPr>
            <p:cNvSpPr/>
            <p:nvPr/>
          </p:nvSpPr>
          <p:spPr>
            <a:xfrm>
              <a:off x="150921" y="5867777"/>
              <a:ext cx="3198899" cy="99022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ý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E54111-B902-4841-8C9B-F1A26EDEA45D}"/>
                </a:ext>
              </a:extLst>
            </p:cNvPr>
            <p:cNvSpPr/>
            <p:nvPr/>
          </p:nvSpPr>
          <p:spPr>
            <a:xfrm>
              <a:off x="3346768" y="5872699"/>
              <a:ext cx="8703005" cy="100435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593188-F56D-4312-8175-2CD87BE57F53}"/>
                </a:ext>
              </a:extLst>
            </p:cNvPr>
            <p:cNvSpPr/>
            <p:nvPr/>
          </p:nvSpPr>
          <p:spPr>
            <a:xfrm>
              <a:off x="3346768" y="2515909"/>
              <a:ext cx="8717801" cy="95136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EE331-5F8C-474A-A886-1EC445B8AE09}"/>
              </a:ext>
            </a:extLst>
          </p:cNvPr>
          <p:cNvSpPr/>
          <p:nvPr/>
        </p:nvSpPr>
        <p:spPr>
          <a:xfrm>
            <a:off x="3355924" y="5831505"/>
            <a:ext cx="8706057" cy="1028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A6E2A7-68A5-4752-999F-2E04AC3D1DA3}"/>
              </a:ext>
            </a:extLst>
          </p:cNvPr>
          <p:cNvSpPr/>
          <p:nvPr/>
        </p:nvSpPr>
        <p:spPr>
          <a:xfrm>
            <a:off x="3346882" y="3991482"/>
            <a:ext cx="872355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3055" marR="27305" indent="-285750" algn="just">
              <a:spcAft>
                <a:spcPts val="0"/>
              </a:spcAft>
              <a:buFontTx/>
              <a:buChar char="-"/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Lí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lẽ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1: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Vũ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Như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Tô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nghệ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sĩ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trời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đã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ngoại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tuần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mà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chưa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nên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sự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nghiệp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, …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để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hiện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mộng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lớn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"/>
              </a:rPr>
              <a:t>.</a:t>
            </a:r>
          </a:p>
          <a:p>
            <a:pPr marL="313055" marR="27305" indent="-285750" algn="just">
              <a:spcAft>
                <a:spcPts val="0"/>
              </a:spcAft>
              <a:buFontTx/>
              <a:buChar char="-"/>
            </a:pPr>
            <a:r>
              <a:rPr lang="en-US" sz="2000" dirty="0" err="1">
                <a:solidFill>
                  <a:srgbClr val="0070C0"/>
                </a:solidFill>
              </a:rPr>
              <a:t>Lí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lẽ</a:t>
            </a:r>
            <a:r>
              <a:rPr lang="en-US" sz="2000" dirty="0">
                <a:solidFill>
                  <a:srgbClr val="0070C0"/>
                </a:solidFill>
              </a:rPr>
              <a:t> 2: </a:t>
            </a:r>
            <a:r>
              <a:rPr lang="en-US" sz="2000" dirty="0" err="1">
                <a:solidFill>
                  <a:srgbClr val="0070C0"/>
                </a:solidFill>
              </a:rPr>
              <a:t>Nếu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niệm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sáng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tạo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mệnh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lệnh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đẹp</a:t>
            </a:r>
            <a:r>
              <a:rPr lang="en-US" sz="2000" dirty="0">
                <a:solidFill>
                  <a:srgbClr val="0070C0"/>
                </a:solidFill>
              </a:rPr>
              <a:t> …</a:t>
            </a:r>
            <a:r>
              <a:rPr lang="en-US" sz="2000" dirty="0" err="1">
                <a:solidFill>
                  <a:srgbClr val="0070C0"/>
                </a:solidFill>
              </a:rPr>
              <a:t>cái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đẹp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thiện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0E43C7-4F26-4B7E-8E9C-78425F8360C9}"/>
              </a:ext>
            </a:extLst>
          </p:cNvPr>
          <p:cNvGrpSpPr/>
          <p:nvPr/>
        </p:nvGrpSpPr>
        <p:grpSpPr>
          <a:xfrm>
            <a:off x="3364384" y="2503379"/>
            <a:ext cx="8706057" cy="990223"/>
            <a:chOff x="-130227" y="-1401022"/>
            <a:chExt cx="8706057" cy="9902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17E971-69F0-427D-877D-20366B80F354}"/>
                </a:ext>
              </a:extLst>
            </p:cNvPr>
            <p:cNvSpPr/>
            <p:nvPr/>
          </p:nvSpPr>
          <p:spPr>
            <a:xfrm>
              <a:off x="-130227" y="-1401022"/>
              <a:ext cx="8706057" cy="9902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FA82BF-F266-4A40-88FA-9417A6838295}"/>
                </a:ext>
              </a:extLst>
            </p:cNvPr>
            <p:cNvSpPr/>
            <p:nvPr/>
          </p:nvSpPr>
          <p:spPr>
            <a:xfrm>
              <a:off x="1640497" y="-1229060"/>
              <a:ext cx="50601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305" marR="27305" algn="just">
                <a:spcAft>
                  <a:spcPts val="0"/>
                </a:spcAft>
              </a:pP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xung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đột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trong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bi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kịch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của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Vũ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Như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Tô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"/>
                </a:rPr>
                <a:t>.</a:t>
              </a:r>
              <a:endPara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8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3682-D33E-42A2-91A6-2673B96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673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E6C4E3-BE4A-47BA-93EE-42937AB1868B}"/>
              </a:ext>
            </a:extLst>
          </p:cNvPr>
          <p:cNvGrpSpPr/>
          <p:nvPr/>
        </p:nvGrpSpPr>
        <p:grpSpPr>
          <a:xfrm>
            <a:off x="0" y="1952338"/>
            <a:ext cx="12192002" cy="4905661"/>
            <a:chOff x="6096000" y="2378467"/>
            <a:chExt cx="5773447" cy="32364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BDF92F-0D41-40AF-A6FC-8FEBBA0CFA2E}"/>
                </a:ext>
              </a:extLst>
            </p:cNvPr>
            <p:cNvSpPr/>
            <p:nvPr/>
          </p:nvSpPr>
          <p:spPr>
            <a:xfrm>
              <a:off x="6096000" y="2378467"/>
              <a:ext cx="5770486" cy="4076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Ám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trâu</a:t>
              </a:r>
              <a:endPara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FF1D0A-825A-4CDA-9117-2BAD2BC3188A}"/>
                </a:ext>
              </a:extLst>
            </p:cNvPr>
            <p:cNvSpPr/>
            <p:nvPr/>
          </p:nvSpPr>
          <p:spPr>
            <a:xfrm>
              <a:off x="6097480" y="2786091"/>
              <a:ext cx="1755778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2065C3-955F-4F91-81ED-A4AB3B9E5FF2}"/>
                </a:ext>
              </a:extLst>
            </p:cNvPr>
            <p:cNvSpPr/>
            <p:nvPr/>
          </p:nvSpPr>
          <p:spPr>
            <a:xfrm>
              <a:off x="7851779" y="2786091"/>
              <a:ext cx="4017668" cy="6429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29391C-3FF1-45B9-AEDE-9658986EE465}"/>
                </a:ext>
              </a:extLst>
            </p:cNvPr>
            <p:cNvSpPr/>
            <p:nvPr/>
          </p:nvSpPr>
          <p:spPr>
            <a:xfrm>
              <a:off x="6096000" y="3879035"/>
              <a:ext cx="1755778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3BDE5-0B7A-406B-9A27-A72B00D7792F}"/>
                </a:ext>
              </a:extLst>
            </p:cNvPr>
            <p:cNvSpPr/>
            <p:nvPr/>
          </p:nvSpPr>
          <p:spPr>
            <a:xfrm>
              <a:off x="7850299" y="3879035"/>
              <a:ext cx="4017668" cy="6429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2278A3-16AB-4797-988D-881E575E11FB}"/>
                </a:ext>
              </a:extLst>
            </p:cNvPr>
            <p:cNvSpPr/>
            <p:nvPr/>
          </p:nvSpPr>
          <p:spPr>
            <a:xfrm>
              <a:off x="6096000" y="4971979"/>
              <a:ext cx="1755778" cy="6429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TP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phim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KBVH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5EB152-7EE2-4101-91DB-D557C0842475}"/>
                </a:ext>
              </a:extLst>
            </p:cNvPr>
            <p:cNvSpPr/>
            <p:nvPr/>
          </p:nvSpPr>
          <p:spPr>
            <a:xfrm>
              <a:off x="7850299" y="4971979"/>
              <a:ext cx="4017668" cy="6429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435D23-C141-49C9-972A-AA1853352C4F}"/>
                </a:ext>
              </a:extLst>
            </p:cNvPr>
            <p:cNvSpPr/>
            <p:nvPr/>
          </p:nvSpPr>
          <p:spPr>
            <a:xfrm>
              <a:off x="6096000" y="3429000"/>
              <a:ext cx="5770486" cy="45003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EBFB07-61AB-4539-A112-9A7A1132D1CC}"/>
                </a:ext>
              </a:extLst>
            </p:cNvPr>
            <p:cNvSpPr/>
            <p:nvPr/>
          </p:nvSpPr>
          <p:spPr>
            <a:xfrm>
              <a:off x="6096000" y="4496380"/>
              <a:ext cx="5770486" cy="45003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5B7DDD-C795-47A6-A212-74863142FDB8}"/>
              </a:ext>
            </a:extLst>
          </p:cNvPr>
          <p:cNvSpPr/>
          <p:nvPr/>
        </p:nvSpPr>
        <p:spPr>
          <a:xfrm>
            <a:off x="4033421" y="2682247"/>
            <a:ext cx="81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Nước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thành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hình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tượng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xuyên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suốt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Mùa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len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trâu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thành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một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thứ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ngôn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ngữ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phim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truyện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riêng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độc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.</a:t>
            </a:r>
            <a:endParaRPr lang="en-US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80CB5-DE36-401E-85EE-85B0E29118CC}"/>
              </a:ext>
            </a:extLst>
          </p:cNvPr>
          <p:cNvSpPr/>
          <p:nvPr/>
        </p:nvSpPr>
        <p:spPr>
          <a:xfrm>
            <a:off x="3707741" y="4239271"/>
            <a:ext cx="847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marR="26670" algn="just"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+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Đưa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dẫn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chứng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cụ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làm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rõ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xác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thực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quá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trình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chuyển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từ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truyện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sang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phim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7305" marR="27305" algn="just"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+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hiện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ý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kiến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về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tượng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nước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phim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thông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qua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phẩm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giá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trị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hiện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thực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người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đạo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diễn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</a:rPr>
              <a:t>.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A006E6-1F87-481E-BDA0-1194BEEE728C}"/>
              </a:ext>
            </a:extLst>
          </p:cNvPr>
          <p:cNvSpPr/>
          <p:nvPr/>
        </p:nvSpPr>
        <p:spPr>
          <a:xfrm>
            <a:off x="3707741" y="5823573"/>
            <a:ext cx="8478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 algn="just"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khía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gợi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VĐ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nghị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.</a:t>
            </a:r>
          </a:p>
          <a:p>
            <a:pPr marL="27305" marR="27305" algn="just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(TP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3055" marR="27305" indent="-285750" algn="just">
              <a:spcAft>
                <a:spcPts val="0"/>
              </a:spcAft>
              <a:buFontTx/>
              <a:buChar char="-"/>
            </a:pPr>
            <a:endParaRPr lang="en-US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1687</Words>
  <Application>Microsoft Office PowerPoint</Application>
  <PresentationFormat>Widescreen</PresentationFormat>
  <Paragraphs>164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DengXian Light</vt:lpstr>
      <vt:lpstr>맑은 고딕</vt:lpstr>
      <vt:lpstr>SimSun</vt:lpstr>
      <vt:lpstr>.VnTime</vt:lpstr>
      <vt:lpstr>Arial</vt:lpstr>
      <vt:lpstr>Calibri</vt:lpstr>
      <vt:lpstr>Calibri Light</vt:lpstr>
      <vt:lpstr>Helvetica Neue</vt:lpstr>
      <vt:lpstr>Nixie One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THỰC HÀNH VIẾT THEO QUY TRÌNH</vt:lpstr>
      <vt:lpstr>PowerPoint Presentation</vt:lpstr>
      <vt:lpstr>PowerPoint Presentation</vt:lpstr>
      <vt:lpstr>III. THỰC HÀNH VIẾT THEO QUY TRÌNH</vt:lpstr>
      <vt:lpstr>PowerPoint Presentation</vt:lpstr>
      <vt:lpstr>III. THỰC HÀNH VIẾT THEO QUY TRÌNH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Ngan</dc:creator>
  <cp:lastModifiedBy>Mrs. Ngan</cp:lastModifiedBy>
  <cp:revision>54</cp:revision>
  <dcterms:created xsi:type="dcterms:W3CDTF">2023-07-21T08:15:37Z</dcterms:created>
  <dcterms:modified xsi:type="dcterms:W3CDTF">2023-07-22T10:04:44Z</dcterms:modified>
</cp:coreProperties>
</file>